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10908"/>
  <workbookPr defaultThemeVersion="166925"/>
  <mc:AlternateContent xmlns:mc="http://schemas.openxmlformats.org/markup-compatibility/2006">
    <mc:Choice Requires="x15">
      <x15ac:absPath xmlns:x15ac="http://schemas.microsoft.com/office/spreadsheetml/2010/11/ac" url="https://mcls.sharepoint.com/mel/MeL Databases/Support Services/EBSCO/MyHeritage/"/>
    </mc:Choice>
  </mc:AlternateContent>
  <xr:revisionPtr revIDLastSave="20" documentId="13_ncr:1_{E7DE44BA-4A19-D64A-A9E5-3ACD332C9BB4}" xr6:coauthVersionLast="45" xr6:coauthVersionMax="45" xr10:uidLastSave="{51A9A0B5-5D7A-7640-8B78-38F7F9BC6326}"/>
  <bookViews>
    <workbookView xWindow="6100" yWindow="3600" windowWidth="24400" windowHeight="19520" firstSheet="2" activeTab="11" xr2:uid="{00000000-000D-0000-FFFF-FFFF00000000}"/>
  </bookViews>
  <sheets>
    <sheet name="2019 January" sheetId="1" r:id="rId1"/>
    <sheet name="2019 February" sheetId="2" r:id="rId2"/>
    <sheet name="2019 March" sheetId="3" r:id="rId3"/>
    <sheet name="2019 April" sheetId="4" r:id="rId4"/>
    <sheet name="2019 May" sheetId="5" r:id="rId5"/>
    <sheet name="2019 June" sheetId="6" r:id="rId6"/>
    <sheet name="2019 July" sheetId="7" r:id="rId7"/>
    <sheet name="2019 August" sheetId="9" r:id="rId8"/>
    <sheet name="2019 September" sheetId="10" r:id="rId9"/>
    <sheet name="2019 October" sheetId="11" r:id="rId10"/>
    <sheet name="2019 November" sheetId="12" r:id="rId11"/>
    <sheet name="2019 December" sheetId="13" r:id="rId12"/>
  </sheets>
  <calcPr calcId="191028"/>
  <extLst>
    <ext xmlns:xcalcf="http://schemas.microsoft.com/office/spreadsheetml/2018/calcfeatures" uri="{B58B0392-4F1F-4190-BB64-5DF3571DCE5F}">
      <xcalcf:calcFeatures>
        <xcalcf:feature name="microsoft.com:RD"/>
        <xcalcf:feature name="microsoft.com:FV"/>
      </xcalcf:calcFeatures>
    </ext>
  </extLst>
</workbook>
</file>

<file path=xl/sharedStrings.xml><?xml version="1.0" encoding="utf-8"?>
<sst xmlns="http://schemas.openxmlformats.org/spreadsheetml/2006/main" count="33846" uniqueCount="2864">
  <si>
    <t>Library Id</t>
  </si>
  <si>
    <t>Library Name</t>
  </si>
  <si>
    <t>Cust Id</t>
  </si>
  <si>
    <t>Account Id</t>
  </si>
  <si>
    <t>Num Searches</t>
  </si>
  <si>
    <t>Num Page Views</t>
  </si>
  <si>
    <t>Num Records Views</t>
  </si>
  <si>
    <t>Num Sessions</t>
  </si>
  <si>
    <t>MICHIGAN ELIBRARY</t>
  </si>
  <si>
    <t>ns173314,s6656924,s3859085,s5291267,s9121018,s8653876,s9119013,s8494170,s8444261,s9655902,ns149295,s9661478,s9122533,s8880049,s9642804,s8874901,s8441534,s9640105,s9112947,s9637698,s9113326,s8418889,ns195350,ns081295,s9113058,s9637768,s9123766,s9121657,s9115625,s9645842,s8653537,s7259702,s9113302,s8648696,s8648652,s9116526,ns236604,s9123187,s9674324,s8874745,ns081491,ns235232,s9118637,ns111040,s8514326,s7291633,s8649763,s9114013,s8656088,s8879930,s8520701,ns081302,ns001087,s9663864,s9123673,s9116022,s8652315,s8994890,s8653446,s9120483,s9673771,s8649224,s1003456,s9119303,s8650230,ns242399,ns158777,s4740812,s9640235,s8879837,s8994858,s8879803,s9312148,ns156413,s9114630,s9649989,s2966718,s8437540,s1173599,s9114343,ns081304,ns195767,s9940032,s8655725,s1029588,s8480830,s8879981,s8788664,fredfis,s9115314,s8649553,s1155257,s8649647,s9113629,s9113582,s9113515,s8879106,s9667528,s2709714,s9113843,s9638608,s8651511,s9115488,s9113604,s7777393,s9119324,s8655216,birmpub,s9200783,ns081305,s8919823,s8653993,s9664269,s1243412,s8658881,s2275342,ns195702,s8483335,s9114257,s9641043,s9107523,s9113884,s9664418,s9120994,s9645960,s9642271,s9122077,s8657291,s9113693,s9638718,s1198429,s9118483,s9656411,s9656475,s9656143,s2538215,s9639703,s8394051,s7907397,s9122512,s8658269,s9638802,s9638846,s9113714,s8659588,s9670949,s9123074,s9661288,ns081316,s9114034,s9122362,s1025510,ns081307,s1028589,s9686021,s9124069,s9652657,ns081309,s9646371,s9115710,s9672255,s9116423,s9116503,s8655250,s8879680,s9673479,s9121351,s9671089,s8444237,s9662002,s8658314,s9673547,s9114126,s8649884,s8439040,s8653325,s9117290,s8878996,s5265825,s9113347,s9638060,s9662355,s9672739,s9113128,s8918857,s9641138,s8976305,s9642402,s9123721,ns001133,s9114364,s9641231,ns081313,s5026984,s9675062,s9671184,s9118705,s9660929,s9116958,s9657332,s9641673,s9665443,s9664595,s8995132,s8995495,ns081317,s1003319,s8654067,ns159434,s9118461,s3030790,s8651048,s8651097,s8968346,s8328639,s9119505,s7742963,s9638978,s8974093,s8657859,s9122405,s9650231,ns081320,ns000725,s9650800,s9654761,s9117181,s8652904,s8973928,s8657927,s9122426,s2984162,s9121547,s1046438,ns111039,s3207449,s9673166,ns081325,ns171931,s9673845,s8995291,s8383596,s7523867,s9642179,s9114986,ns130960,s9680984,s8917440,s9114301,ns081327,s9672875,s9120439,s9116893,s7290757,ns165600,s9646503,s9113536,s8995078,ns081329,s1359895,s8650078,s9123790,ns081330,s9123428,s9676062,s8659041,s9672941,s9122556,s9410949,s8448176,ns149076,s9113473,s9638104,s1337522,ns167004,ns081331,s5682713,dcds,s3474245,s8387643,s9114864,s9641885,s9675157,s9123295,s9115116,ns081497,s2194301,s9115183,s9113151,s9684816,s8974256,s9640725,s9113410,s9655543,s9118135,s8655829,s9673257,s8976447,ns081335,s7657460,s8321310,s7755889,s8402075,s8487890,s9646592,ns081336,s9118660,s9642527,s9115208,s9113735,s8649693,s9345987,s6876142,ns169742,s9122902,ns081501,s9640923,s8970931,s8649031,s9122621,s9114899,ns081341,s9657084,ns134372,s8483314,s9115053,s9638458,s9674168,s9121373,s9669301,ns081342,s9647343,s9122967,s1045303,s9664980,s9641814,s7502612,s9113256,s8648461,s9643346,s9120930,s8995185,s8131467,s9119946,s4083595,s8879701,s8651702,s9654184,s9119141,s8650330,s8654161,s9118550,s9671347,s9122009,s9120598,s8879019,s9657751,s8833983,s8657360,s9113431,s9120460,s8482147,s9646074,ns081344,s9117203,s9650843,s9113863,s7988880,s9123516,s9676944,s9114779,s9121678,s9669447,s8514782,s4463992,ns081346,ns130687,s9121590,s9115095,s9115444,s9645272,s9118219,s9655739,s8995469,s8659064,s9655157,s9654650,s8994947,ns081347,s9118003,s9644527,s9119484,s8874969,gbhslib,s8362361,s3837939,s9115229,s8650591,s8833592,grcc,s8484247,s9652724,ns082297,s8484662,ns081310,s1047004,s9120396,s9663515,s8652979,ns156455,s8917138,s8834075,s9662116,s1191504,s8482581,s9677109,s9494458,s9651884,s9660322,s8967752,s8652722,s9118505,s8977254,s8652089,ns156482,s9646436,s9116044,s9115401,s9642734,s9640413,s8977278,s1003246,s9114843,ns230697,s8879952,s9123096,s9656661,s9646901,s9638218,s8977305,s9120620,s9665585,ns081348,s8657386,s8657436,s9113235,ns074031,s8976397,s1050154,s9683031,s5568494,ns081349,s8399832,s9121132,s9114609,s9120645,s9665420,s9662516,s9646254,s8876221,s9115756,s9646278,s8485236,s9670185,s9665753,s9665657,s9120972,ns081507,s9647000,s8656158,s4230575,s9119924,s9640455,s8476925,ns081352,ns156406,s9113214,s9670769,s9121790,s8652233,s9121615,s9115599,s8977409,s9656852,ns183242,s8444483,s9118417,ns081353,s9669938,s9120842,s8514459,ns081354,ns222221,ns081355,s8834096,s9661638,s9655608,s8784744,ns213038,ns081357,s9114516,s8649958,s8905647,ns081358,ns156476,s9116547,s9649072,s9116695,s7713650,s8651582,s9115510,s9119162,s8654954,s8458342,ns081360,s9113081,s8967644,s8400045,s8478957,ns083327,s9122989,s9422773,s9661723,s1047953,s4627652,s8651973,ns247402,s1046635,s1046658,s9115777,s9114279,s4976350,ns081364,s8475942,ns081363,ns081513,s8482214,s9650917,s8880005,s9652235,s1148732,s9655290,s9655244,s9655464,s9654425,s9117311,ns156505,s9655333,s8890367,s9642292,s8651796,ns081371,ns081487,s9113389,s5882138,s9664293,s9673393,s9122859,s9661405,s9644919,s4441179,s2191998,lmc,s9665782,s8337006,s9117789,s2538460,s8652431,s9639563,s9662308,s9640542,s8656536,s8656651,s9657999,s8448204,s3372409,s4992267,ns156509,s9117918,s8653646,s8659114,s9117159,s8484382,s9674057,s9123119,s9123852,s8833626,s9118156,ns081373,s9655833,s9118198,s8833669,s9118240,s8508688,s9118754,s9121394,ns081375,ns144994,s9675231,s9123918,s9113800,s9646329,s9115798,ns266315,s5017647,ns081377,s9123538,s9677778,s9118775,s9667187,s9121569,s9654470,ns081378,s9660794,s2881474,s9117874,s8834139,s8833717,s8253690,ns081379,ns081380,s9121087,s9116650,ns183061,s9121415,s8454317,s9114433,s8445451,s6466170,s9743161,s9120864,s9667686,s9656192,s8995543,s8649155,s9113368,s9123317,s9119034,s8654785,ns081382,s9122687,s8659647,s9114921,s9114236,s9769169,s2193068,s8656949,s6743373,s8658387,s9122600,s9660435,ns000724,s9640587,s8875377,s9672323,s9119277,s8655023,s9648314,s9674145,s9113650,s8658752,s9123010,ns131077,s8416418,s4573314,s2533818,ns007439,s8941122,s2726402,s2534032,s9121261,s9676923,s9124025,s9672651,s8657972,s9122447,s8425171,s9119441,s4173313,s2193377,s8655296,s8657458,s9121964,s9686228,s6377546,ns187539,s9997294,s8410434,ns270338,ns081396,ns011606,s5000520,s3786374,s8994968,s7034992,s8994827,ns131371,s9115422,s9661088,s9124160,s9888264,s2537328,s9115162,s8433480,s9675365,s9123343,s9120731,s9123031,s9673612,s8656973,s8410455,s9119526,s9663148,s8995226,ns081404,s9119573,s9661929,s8903694,s9662611,s8995247,s9120039,s9645145,ns009066,s9122577,s9656236,s1046759,s8658441,s9119349,mottcc,s9118731,s9649767,s9115251,s9113035,ns081407,s2538756,s9120130,s2192737,s8458769,s9662772,s9662658,s9660392,s9536599,ns156486,s9660727,s9119183,ns171501,s9113757,s8658464,s9120418,s9663695,s8449842,s9639278,s2908487,s9115820,s8868969,s9118114,s9661021,ncmc,s5953437,s8965847,s8874769,s9665740,s8880081,ns081411,s8653720,s9123630,s9678474,ns156488,s9682146,s5118133,s9642337,ns081383,s9122383,s2194032,s9666007,s8891457,s9120951,s8967803,s8833941,s8474900,s9663399,ns204931,s8879605,s9669204,s4791035,s9648442,s8414797,s9642605,s9656325,s9121283,s9662838,s9120709,s9649435,ns130892,s9121483,s9113105,s9637903,ns189865,ns149370,ns195620,ns205315,s9114942,s9666675,s8658535,s9666175,s9120755,ns081420,s6747555,s9117112,s9651495,s9117811,ns131819,s8979863,ns156596,s9672984,s8650847,s9640653,s9736544,s9121154,s9673300,s8429778,s9115380,s8650376,s9679137,s9116109,s9118528,s9656986,s9638545,s8879882,s8656894,s9115846,s8648627,s8269167,s9123651,s9678691,ns175348,s8933998,s9116066,s9672446,ns007675,s8977379,s8414254,s9651562,s9116581,s1028852,ns081424,ns132737,s9642668,s8803679,s9121700,s9121835,s9642896,ns081426,s9639933,s9639955,s8650424,s9121943,s8656306,s8456438,ns081427,s9115867,s8512309,s9669355,s9121437,s8658826,ns081428,s9662883,ns081430,s1201529,s1247534,s8866967,s3749851,s6088821,s8484223,s9119210,s9120017,s4351484,s8879658,s9117247,s9119995,s9119231,s8879546,s9123962,s9639355,s9123698,s1134549,s9666760,s9120820,s9652398,s9652440,s1098102,s1047829,s9654862,s8914516,s9123831,s9670673,ns205181,s8879047,s8879075,s9666936,s9641382,s9117897,ns081432,ns017973,s8879908,s8478758,ns130638,s8657626,s8875441,ns008025,ns008042,s9113193,s8467755,s9675436,s9123365,s9675460,s1046247,s9122665,s9673048,s9122643,s9649380,s9116604,s9113278,s9641448,ns081438,schoolcraf,s9117268,s9652036,s9652057,s9118286,s9116130,s9115667,s9121176,s8656731,s9118838,ns215594,s9122881,s8513591,s8874870,s9116087,ns205314,s5361514,s9113778,s8833538,s9123140,s9674254,s8656408,s9679094,s8833863,s8915549,s9667776,s9123941,s8879859,s9123161,s8446540,s1214198,s8653352,s9117764,s8477474,s9119419,s9121636,s9121065,s8653151,s8653079,s8657765,s9121986,s3228779,s9122122,s1171040,s9118817,ns081445,s2192222,ns081446,ns081447,s9118616,ns148298,ns174266,s2537057,ns205318,s2606658,s9642088,ns081449,ns081450,s8926363,s9639469,s2192529,ns197608,ns196336,ns083412,ns081456,ns081457,s4922076,ns149772,ns221910,s1236057,s1196528,ns269244,ns081452,s9118439,ns081459,ns081460,s9118796,s9648698,s8487773,s8658051,s9118991,s8655974,ns081461,s9115293,ns081462,s8648225,s8481094,s9114800,s8653745,s9118177,s9672159,s9118571,s8431402,s9649565,s9124046,s9122100,ns159530,s8518336,ns156517,s8649809,s9114077,ns212140,ns081535,s8447197,ns081464,ns081466,s9115689,s9122031,s9115646,s8649342,s9113821,s9672829,s9122468,ns166578,s8335191,s9645343,s7014722,s9123874,ns081470,s8656045,s6140607,ns205312,ns256847,s8885150,s9667918,ns166205,s8652699,s9640020,s8493910,s8613863,s8845902,s8411748,s9368149,s1224699,ns173690,s6588662,ns081473,s9658693,s3868727,s1045532,ns081479,s8834027,ns158853,s8495749,ns081484,s8657043,s8653174,s9673702,s9115335,s9122816,s9662442,s9652100,s9117225,ns081483,ns081322,ns081476,s5850705,s9115532,s8651631,s8652042,s9115892,s1046935,s9668447,s9120908,ns072872,s9119372,s9659304,s9118862,s9657820,s8875411,ns081474,s9668769,s9120777,s9122946,s9113672,s1028803,ns081486,s9648966,s9116355,s8871274,s1117219,ns081477,s9346231,s8440836,s9648810,s9668898,s9121240,s9669182,s9649675,s9116914,s9670532,s8401033,ns081415,ns173564,s9681125,s8833803,s3701407,s8994998,ns237123,s9650649,s8875688,ns166965,s9119393,s4223563,s9120351,s9121108,s8658148,s9122491,s9119974,s8879572,s6750958,s9663264,s8659367,s8652797,s8520742,s9639753,s9648853,s8659318,s9121041,s9675848,ns263147,s8972110,s9654806,s9123386,s9675595,ns081480,ns009015,s9670434,ns081485,s9675617,s8875326,s8875326,s8481122,s8874841,S8918494,s8875270,S8919845,ns280870,s8875714,s9120555,s9120555,s9120194,ns002046,s9120108,s8648388,s8995030,kellogg,ns081367,s1912381,s9665846,s9665846,s8994797,s3786374,s8364774,s8874713,s8875227,s8890289,s9275379,s8119527,s8411588,s1221850,s8873650,s9668338,s2703554,</t>
  </si>
  <si>
    <t>MICHIGAN ELIBRARY - ns173314</t>
  </si>
  <si>
    <t>ns173314</t>
  </si>
  <si>
    <t>MICHIGAN ELIBRARY - s6656924</t>
  </si>
  <si>
    <t>s6656924</t>
  </si>
  <si>
    <t>MICHIGAN ELIBRARY - s3859085</t>
  </si>
  <si>
    <t>s3859085</t>
  </si>
  <si>
    <t>MICHIGAN ELIBRARY - s5291267</t>
  </si>
  <si>
    <t>s5291267</t>
  </si>
  <si>
    <t>MICHIGAN ELIBRARY - s9121018</t>
  </si>
  <si>
    <t>s9121018</t>
  </si>
  <si>
    <t>MICHIGAN ELIBRARY - s8653876</t>
  </si>
  <si>
    <t>s8653876</t>
  </si>
  <si>
    <t>MICHIGAN ELIBRARY - s9119013</t>
  </si>
  <si>
    <t>s9119013</t>
  </si>
  <si>
    <t>MICHIGAN ELIBRARY - s8494170</t>
  </si>
  <si>
    <t>s8494170</t>
  </si>
  <si>
    <t>MICHIGAN ELIBRARY - s8444261</t>
  </si>
  <si>
    <t>s8444261</t>
  </si>
  <si>
    <t>MICHIGAN ELIBRARY - s9655902</t>
  </si>
  <si>
    <t>s9655902</t>
  </si>
  <si>
    <t>MICHIGAN ELIBRARY - ns149295</t>
  </si>
  <si>
    <t>ns149295</t>
  </si>
  <si>
    <t>MICHIGAN ELIBRARY - s9661478</t>
  </si>
  <si>
    <t>s9661478</t>
  </si>
  <si>
    <t>MICHIGAN ELIBRARY - s9122533</t>
  </si>
  <si>
    <t>s9122533</t>
  </si>
  <si>
    <t>MICHIGAN ELIBRARY - s8880049</t>
  </si>
  <si>
    <t>s8880049</t>
  </si>
  <si>
    <t>MICHIGAN ELIBRARY - s9642804</t>
  </si>
  <si>
    <t>s9642804</t>
  </si>
  <si>
    <t>MICHIGAN ELIBRARY - s8874901</t>
  </si>
  <si>
    <t>s8874901</t>
  </si>
  <si>
    <t>MICHIGAN ELIBRARY - s8441534</t>
  </si>
  <si>
    <t>s8441534</t>
  </si>
  <si>
    <t>MICHIGAN ELIBRARY - s9640105</t>
  </si>
  <si>
    <t>s9640105</t>
  </si>
  <si>
    <t>MICHIGAN ELIBRARY - s9112947</t>
  </si>
  <si>
    <t>s9112947</t>
  </si>
  <si>
    <t>MICHIGAN ELIBRARY - s9637698</t>
  </si>
  <si>
    <t>s9637698</t>
  </si>
  <si>
    <t>MICHIGAN ELIBRARY - s9113326</t>
  </si>
  <si>
    <t>s9113326</t>
  </si>
  <si>
    <t>MICHIGAN ELIBRARY - s8418889</t>
  </si>
  <si>
    <t>s8418889</t>
  </si>
  <si>
    <t>MICHIGAN ELIBRARY - ns195350</t>
  </si>
  <si>
    <t>ns195350</t>
  </si>
  <si>
    <t>MICHIGAN ELIBRARY - ns081295</t>
  </si>
  <si>
    <t>ns081295</t>
  </si>
  <si>
    <t>MICHIGAN ELIBRARY - s9113058</t>
  </si>
  <si>
    <t>s9113058</t>
  </si>
  <si>
    <t>MICHIGAN ELIBRARY - s9637768</t>
  </si>
  <si>
    <t>s9637768</t>
  </si>
  <si>
    <t>MICHIGAN ELIBRARY - s9123766</t>
  </si>
  <si>
    <t>s9123766</t>
  </si>
  <si>
    <t>MICHIGAN ELIBRARY - s9121657</t>
  </si>
  <si>
    <t>s9121657</t>
  </si>
  <si>
    <t>MICHIGAN ELIBRARY - s9115625</t>
  </si>
  <si>
    <t>s9115625</t>
  </si>
  <si>
    <t>MICHIGAN ELIBRARY - s9645842</t>
  </si>
  <si>
    <t>s9645842</t>
  </si>
  <si>
    <t>MICHIGAN ELIBRARY - s8653537</t>
  </si>
  <si>
    <t>s8653537</t>
  </si>
  <si>
    <t>MICHIGAN ELIBRARY - s7259702</t>
  </si>
  <si>
    <t>s7259702</t>
  </si>
  <si>
    <t>MICHIGAN ELIBRARY - s9113302</t>
  </si>
  <si>
    <t>s9113302</t>
  </si>
  <si>
    <t>MICHIGAN ELIBRARY - s8648696</t>
  </si>
  <si>
    <t>s8648696</t>
  </si>
  <si>
    <t>MICHIGAN ELIBRARY - s8648652</t>
  </si>
  <si>
    <t>s8648652</t>
  </si>
  <si>
    <t>MICHIGAN ELIBRARY - s9116526</t>
  </si>
  <si>
    <t>s9116526</t>
  </si>
  <si>
    <t>MICHIGAN ELIBRARY - ns236604</t>
  </si>
  <si>
    <t>ns236604</t>
  </si>
  <si>
    <t>MICHIGAN ELIBRARY - s9123187</t>
  </si>
  <si>
    <t>s9123187</t>
  </si>
  <si>
    <t>MICHIGAN ELIBRARY - s9674324</t>
  </si>
  <si>
    <t>s9674324</t>
  </si>
  <si>
    <t>MICHIGAN ELIBRARY - s8874745</t>
  </si>
  <si>
    <t>s8874745</t>
  </si>
  <si>
    <t>MICHIGAN ELIBRARY - ns081491</t>
  </si>
  <si>
    <t>ns081491</t>
  </si>
  <si>
    <t>MICHIGAN ELIBRARY - ns235232</t>
  </si>
  <si>
    <t>ns235232</t>
  </si>
  <si>
    <t>MICHIGAN ELIBRARY - s9118637</t>
  </si>
  <si>
    <t>s9118637</t>
  </si>
  <si>
    <t>MICHIGAN ELIBRARY - ns111040</t>
  </si>
  <si>
    <t>ns111040</t>
  </si>
  <si>
    <t>MICHIGAN ELIBRARY - s8514326</t>
  </si>
  <si>
    <t>s8514326</t>
  </si>
  <si>
    <t>MICHIGAN ELIBRARY - s7291633</t>
  </si>
  <si>
    <t>s7291633</t>
  </si>
  <si>
    <t>MICHIGAN ELIBRARY - s8649763</t>
  </si>
  <si>
    <t>s8649763</t>
  </si>
  <si>
    <t>MICHIGAN ELIBRARY - s9114013</t>
  </si>
  <si>
    <t>s9114013</t>
  </si>
  <si>
    <t>MICHIGAN ELIBRARY - s8656088</t>
  </si>
  <si>
    <t>s8656088</t>
  </si>
  <si>
    <t>MICHIGAN ELIBRARY - s8879930</t>
  </si>
  <si>
    <t>s8879930</t>
  </si>
  <si>
    <t>MICHIGAN ELIBRARY - s8520701</t>
  </si>
  <si>
    <t>s8520701</t>
  </si>
  <si>
    <t>MICHIGAN ELIBRARY - ns081302</t>
  </si>
  <si>
    <t>ns081302</t>
  </si>
  <si>
    <t>MICHIGAN ELIBRARY - ns001087</t>
  </si>
  <si>
    <t>ns001087</t>
  </si>
  <si>
    <t>MICHIGAN ELIBRARY - s9663864</t>
  </si>
  <si>
    <t>s9663864</t>
  </si>
  <si>
    <t>MICHIGAN ELIBRARY - s9123673</t>
  </si>
  <si>
    <t>s9123673</t>
  </si>
  <si>
    <t>MICHIGAN ELIBRARY - s9116022</t>
  </si>
  <si>
    <t>s9116022</t>
  </si>
  <si>
    <t>MICHIGAN ELIBRARY - s8652315</t>
  </si>
  <si>
    <t>s8652315</t>
  </si>
  <si>
    <t>MICHIGAN ELIBRARY - s8994890</t>
  </si>
  <si>
    <t>s8994890</t>
  </si>
  <si>
    <t>MICHIGAN ELIBRARY - s8653446</t>
  </si>
  <si>
    <t>s8653446</t>
  </si>
  <si>
    <t>MICHIGAN ELIBRARY - s9120483</t>
  </si>
  <si>
    <t>s9120483</t>
  </si>
  <si>
    <t>MICHIGAN ELIBRARY - s9673771</t>
  </si>
  <si>
    <t>s9673771</t>
  </si>
  <si>
    <t>MICHIGAN ELIBRARY - s8649224</t>
  </si>
  <si>
    <t>s8649224</t>
  </si>
  <si>
    <t>MICHIGAN ELIBRARY - s1003456</t>
  </si>
  <si>
    <t>s1003456</t>
  </si>
  <si>
    <t>MICHIGAN ELIBRARY - s9119303</t>
  </si>
  <si>
    <t>s9119303</t>
  </si>
  <si>
    <t>MICHIGAN ELIBRARY - s8650230</t>
  </si>
  <si>
    <t>s8650230</t>
  </si>
  <si>
    <t>MICHIGAN ELIBRARY - ns242399</t>
  </si>
  <si>
    <t>ns242399</t>
  </si>
  <si>
    <t>MICHIGAN ELIBRARY - ns158777</t>
  </si>
  <si>
    <t>ns158777</t>
  </si>
  <si>
    <t>MICHIGAN ELIBRARY - s4740812</t>
  </si>
  <si>
    <t>s4740812</t>
  </si>
  <si>
    <t>MICHIGAN ELIBRARY - s9640235</t>
  </si>
  <si>
    <t>s9640235</t>
  </si>
  <si>
    <t>MICHIGAN ELIBRARY - s8879837</t>
  </si>
  <si>
    <t>s8879837</t>
  </si>
  <si>
    <t>MICHIGAN ELIBRARY - s8994858</t>
  </si>
  <si>
    <t>s8994858</t>
  </si>
  <si>
    <t>MICHIGAN ELIBRARY - s8879803</t>
  </si>
  <si>
    <t>s8879803</t>
  </si>
  <si>
    <t>MICHIGAN ELIBRARY - s9312148</t>
  </si>
  <si>
    <t>s9312148</t>
  </si>
  <si>
    <t>MICHIGAN ELIBRARY - ns156413</t>
  </si>
  <si>
    <t>ns156413</t>
  </si>
  <si>
    <t>MICHIGAN ELIBRARY - s9114630</t>
  </si>
  <si>
    <t>s9114630</t>
  </si>
  <si>
    <t>MICHIGAN ELIBRARY - s9649989</t>
  </si>
  <si>
    <t>s9649989</t>
  </si>
  <si>
    <t>MICHIGAN ELIBRARY - s2966718</t>
  </si>
  <si>
    <t>s2966718</t>
  </si>
  <si>
    <t>MICHIGAN ELIBRARY - s8437540</t>
  </si>
  <si>
    <t>s8437540</t>
  </si>
  <si>
    <t>MICHIGAN ELIBRARY - s1173599</t>
  </si>
  <si>
    <t>s1173599</t>
  </si>
  <si>
    <t>MICHIGAN ELIBRARY - s9114343</t>
  </si>
  <si>
    <t>s9114343</t>
  </si>
  <si>
    <t>MICHIGAN ELIBRARY - ns081304</t>
  </si>
  <si>
    <t>ns081304</t>
  </si>
  <si>
    <t>MICHIGAN ELIBRARY - ns195767</t>
  </si>
  <si>
    <t>ns195767</t>
  </si>
  <si>
    <t>MICHIGAN ELIBRARY - s9940032</t>
  </si>
  <si>
    <t>s9940032</t>
  </si>
  <si>
    <t>MICHIGAN ELIBRARY - s8655725</t>
  </si>
  <si>
    <t>s8655725</t>
  </si>
  <si>
    <t>MICHIGAN ELIBRARY - s1029588</t>
  </si>
  <si>
    <t>s1029588</t>
  </si>
  <si>
    <t>MICHIGAN ELIBRARY - s8480830</t>
  </si>
  <si>
    <t>s8480830</t>
  </si>
  <si>
    <t>MICHIGAN ELIBRARY - s8879981</t>
  </si>
  <si>
    <t>s8879981</t>
  </si>
  <si>
    <t>MICHIGAN ELIBRARY - s8788664</t>
  </si>
  <si>
    <t>s8788664</t>
  </si>
  <si>
    <t>MICHIGAN ELIBRARY - fredfis</t>
  </si>
  <si>
    <t>fredfis</t>
  </si>
  <si>
    <t>MICHIGAN ELIBRARY - s9115314</t>
  </si>
  <si>
    <t>s9115314</t>
  </si>
  <si>
    <t>MICHIGAN ELIBRARY - s8649553</t>
  </si>
  <si>
    <t>s8649553</t>
  </si>
  <si>
    <t>MICHIGAN ELIBRARY - s1155257</t>
  </si>
  <si>
    <t>s1155257</t>
  </si>
  <si>
    <t>MICHIGAN ELIBRARY - s8649647</t>
  </si>
  <si>
    <t>s8649647</t>
  </si>
  <si>
    <t>MICHIGAN ELIBRARY - s9113629</t>
  </si>
  <si>
    <t>s9113629</t>
  </si>
  <si>
    <t>MICHIGAN ELIBRARY - s9113582</t>
  </si>
  <si>
    <t>s9113582</t>
  </si>
  <si>
    <t>MICHIGAN ELIBRARY - s9113515</t>
  </si>
  <si>
    <t>s9113515</t>
  </si>
  <si>
    <t>MICHIGAN ELIBRARY - s8879106</t>
  </si>
  <si>
    <t>s8879106</t>
  </si>
  <si>
    <t>MICHIGAN ELIBRARY - s9667528</t>
  </si>
  <si>
    <t>s9667528</t>
  </si>
  <si>
    <t>MICHIGAN ELIBRARY - s2709714</t>
  </si>
  <si>
    <t>s2709714</t>
  </si>
  <si>
    <t>MICHIGAN ELIBRARY - s9113843</t>
  </si>
  <si>
    <t>s9113843</t>
  </si>
  <si>
    <t>MICHIGAN ELIBRARY - s9638608</t>
  </si>
  <si>
    <t>s9638608</t>
  </si>
  <si>
    <t>MICHIGAN ELIBRARY - s8651511</t>
  </si>
  <si>
    <t>s8651511</t>
  </si>
  <si>
    <t>MICHIGAN ELIBRARY - s9115488</t>
  </si>
  <si>
    <t>s9115488</t>
  </si>
  <si>
    <t>MICHIGAN ELIBRARY - s9113604</t>
  </si>
  <si>
    <t>s9113604</t>
  </si>
  <si>
    <t>MICHIGAN ELIBRARY - s7777393</t>
  </si>
  <si>
    <t>s7777393</t>
  </si>
  <si>
    <t>MICHIGAN ELIBRARY - s9119324</t>
  </si>
  <si>
    <t>s9119324</t>
  </si>
  <si>
    <t>MICHIGAN ELIBRARY - s8655216</t>
  </si>
  <si>
    <t>s8655216</t>
  </si>
  <si>
    <t>MICHIGAN ELIBRARY - birmpub</t>
  </si>
  <si>
    <t>birmpub</t>
  </si>
  <si>
    <t>MICHIGAN ELIBRARY - s9200783</t>
  </si>
  <si>
    <t>s9200783</t>
  </si>
  <si>
    <t>MICHIGAN ELIBRARY - ns081305</t>
  </si>
  <si>
    <t>ns081305</t>
  </si>
  <si>
    <t>MICHIGAN ELIBRARY - s8919823</t>
  </si>
  <si>
    <t>s8919823</t>
  </si>
  <si>
    <t>MICHIGAN ELIBRARY - s8653993</t>
  </si>
  <si>
    <t>s8653993</t>
  </si>
  <si>
    <t>MICHIGAN ELIBRARY - s9664269</t>
  </si>
  <si>
    <t>s9664269</t>
  </si>
  <si>
    <t>MICHIGAN ELIBRARY - s1243412</t>
  </si>
  <si>
    <t>s1243412</t>
  </si>
  <si>
    <t>MICHIGAN ELIBRARY - s8658881</t>
  </si>
  <si>
    <t>s8658881</t>
  </si>
  <si>
    <t>MICHIGAN ELIBRARY - s2275342</t>
  </si>
  <si>
    <t>s2275342</t>
  </si>
  <si>
    <t>MICHIGAN ELIBRARY - ns195702</t>
  </si>
  <si>
    <t>ns195702</t>
  </si>
  <si>
    <t>MICHIGAN ELIBRARY - s8483335</t>
  </si>
  <si>
    <t>s8483335</t>
  </si>
  <si>
    <t>MICHIGAN ELIBRARY - s9114257</t>
  </si>
  <si>
    <t>s9114257</t>
  </si>
  <si>
    <t>MICHIGAN ELIBRARY - s9641043</t>
  </si>
  <si>
    <t>s9641043</t>
  </si>
  <si>
    <t>MICHIGAN ELIBRARY - s9107523</t>
  </si>
  <si>
    <t>s9107523</t>
  </si>
  <si>
    <t>MICHIGAN ELIBRARY - s9113884</t>
  </si>
  <si>
    <t>s9113884</t>
  </si>
  <si>
    <t>MICHIGAN ELIBRARY - s9664418</t>
  </si>
  <si>
    <t>s9664418</t>
  </si>
  <si>
    <t>MICHIGAN ELIBRARY - s9120994</t>
  </si>
  <si>
    <t>s9120994</t>
  </si>
  <si>
    <t>MICHIGAN ELIBRARY - s9645960</t>
  </si>
  <si>
    <t>s9645960</t>
  </si>
  <si>
    <t>MICHIGAN ELIBRARY - s9642271</t>
  </si>
  <si>
    <t>s9642271</t>
  </si>
  <si>
    <t>MICHIGAN ELIBRARY - s9122077</t>
  </si>
  <si>
    <t>s9122077</t>
  </si>
  <si>
    <t>MICHIGAN ELIBRARY - s8657291</t>
  </si>
  <si>
    <t>s8657291</t>
  </si>
  <si>
    <t>MICHIGAN ELIBRARY - s9113693</t>
  </si>
  <si>
    <t>s9113693</t>
  </si>
  <si>
    <t>MICHIGAN ELIBRARY - s9638718</t>
  </si>
  <si>
    <t>s9638718</t>
  </si>
  <si>
    <t>MICHIGAN ELIBRARY - s1198429</t>
  </si>
  <si>
    <t>s1198429</t>
  </si>
  <si>
    <t>MICHIGAN ELIBRARY - s9118483</t>
  </si>
  <si>
    <t>s9118483</t>
  </si>
  <si>
    <t>MICHIGAN ELIBRARY - s9656411</t>
  </si>
  <si>
    <t>s9656411</t>
  </si>
  <si>
    <t>MICHIGAN ELIBRARY - s9656475</t>
  </si>
  <si>
    <t>s9656475</t>
  </si>
  <si>
    <t>MICHIGAN ELIBRARY - s9656143</t>
  </si>
  <si>
    <t>s9656143</t>
  </si>
  <si>
    <t>MICHIGAN ELIBRARY - s2538215</t>
  </si>
  <si>
    <t>s2538215</t>
  </si>
  <si>
    <t>MICHIGAN ELIBRARY - s9639703</t>
  </si>
  <si>
    <t>s9639703</t>
  </si>
  <si>
    <t>MICHIGAN ELIBRARY - s8394051</t>
  </si>
  <si>
    <t>s8394051</t>
  </si>
  <si>
    <t>MICHIGAN ELIBRARY - s7907397</t>
  </si>
  <si>
    <t>s7907397</t>
  </si>
  <si>
    <t>MICHIGAN ELIBRARY - s9122512</t>
  </si>
  <si>
    <t>s9122512</t>
  </si>
  <si>
    <t>MICHIGAN ELIBRARY - s8658269</t>
  </si>
  <si>
    <t>s8658269</t>
  </si>
  <si>
    <t>MICHIGAN ELIBRARY - s9638802</t>
  </si>
  <si>
    <t>s9638802</t>
  </si>
  <si>
    <t>MICHIGAN ELIBRARY - s9638846</t>
  </si>
  <si>
    <t>s9638846</t>
  </si>
  <si>
    <t>MICHIGAN ELIBRARY - s9113714</t>
  </si>
  <si>
    <t>s9113714</t>
  </si>
  <si>
    <t>MICHIGAN ELIBRARY - s8659588</t>
  </si>
  <si>
    <t>s8659588</t>
  </si>
  <si>
    <t>MICHIGAN ELIBRARY - s9670949</t>
  </si>
  <si>
    <t>s9670949</t>
  </si>
  <si>
    <t>MICHIGAN ELIBRARY - s9123074</t>
  </si>
  <si>
    <t>s9123074</t>
  </si>
  <si>
    <t>MICHIGAN ELIBRARY - s9661288</t>
  </si>
  <si>
    <t>s9661288</t>
  </si>
  <si>
    <t>MICHIGAN ELIBRARY - ns081316</t>
  </si>
  <si>
    <t>ns081316</t>
  </si>
  <si>
    <t>MICHIGAN ELIBRARY - s9114034</t>
  </si>
  <si>
    <t>s9114034</t>
  </si>
  <si>
    <t>MICHIGAN ELIBRARY - s9122362</t>
  </si>
  <si>
    <t>s9122362</t>
  </si>
  <si>
    <t>MICHIGAN ELIBRARY - s1025510</t>
  </si>
  <si>
    <t>s1025510</t>
  </si>
  <si>
    <t>MICHIGAN ELIBRARY - ns081307</t>
  </si>
  <si>
    <t>ns081307</t>
  </si>
  <si>
    <t>MICHIGAN ELIBRARY - s1028589</t>
  </si>
  <si>
    <t>s1028589</t>
  </si>
  <si>
    <t>MICHIGAN ELIBRARY - s9686021</t>
  </si>
  <si>
    <t>s9686021</t>
  </si>
  <si>
    <t>MICHIGAN ELIBRARY - s9124069</t>
  </si>
  <si>
    <t>s9124069</t>
  </si>
  <si>
    <t>MICHIGAN ELIBRARY - s9652657</t>
  </si>
  <si>
    <t>s9652657</t>
  </si>
  <si>
    <t>MICHIGAN ELIBRARY - ns081309</t>
  </si>
  <si>
    <t>ns081309</t>
  </si>
  <si>
    <t>MICHIGAN ELIBRARY - s9646371</t>
  </si>
  <si>
    <t>s9646371</t>
  </si>
  <si>
    <t>MICHIGAN ELIBRARY - s9115710</t>
  </si>
  <si>
    <t>s9115710</t>
  </si>
  <si>
    <t>MICHIGAN ELIBRARY - s9672255</t>
  </si>
  <si>
    <t>s9672255</t>
  </si>
  <si>
    <t>MICHIGAN ELIBRARY - s9116423</t>
  </si>
  <si>
    <t>s9116423</t>
  </si>
  <si>
    <t>MICHIGAN ELIBRARY - s9116503</t>
  </si>
  <si>
    <t>s9116503</t>
  </si>
  <si>
    <t>MICHIGAN ELIBRARY - s8655250</t>
  </si>
  <si>
    <t>s8655250</t>
  </si>
  <si>
    <t>MICHIGAN ELIBRARY - s8879680</t>
  </si>
  <si>
    <t>s8879680</t>
  </si>
  <si>
    <t>MICHIGAN ELIBRARY - s9673479</t>
  </si>
  <si>
    <t>s9673479</t>
  </si>
  <si>
    <t>MICHIGAN ELIBRARY - s9121351</t>
  </si>
  <si>
    <t>s9121351</t>
  </si>
  <si>
    <t>MICHIGAN ELIBRARY - s9671089</t>
  </si>
  <si>
    <t>s9671089</t>
  </si>
  <si>
    <t>MICHIGAN ELIBRARY - s8444237</t>
  </si>
  <si>
    <t>s8444237</t>
  </si>
  <si>
    <t>MICHIGAN ELIBRARY - s9662002</t>
  </si>
  <si>
    <t>s9662002</t>
  </si>
  <si>
    <t>MICHIGAN ELIBRARY - s8658314</t>
  </si>
  <si>
    <t>s8658314</t>
  </si>
  <si>
    <t>MICHIGAN ELIBRARY - s9673547</t>
  </si>
  <si>
    <t>s9673547</t>
  </si>
  <si>
    <t>MICHIGAN ELIBRARY - s9114126</t>
  </si>
  <si>
    <t>s9114126</t>
  </si>
  <si>
    <t>MICHIGAN ELIBRARY - s8649884</t>
  </si>
  <si>
    <t>s8649884</t>
  </si>
  <si>
    <t>MICHIGAN ELIBRARY - s8439040</t>
  </si>
  <si>
    <t>s8439040</t>
  </si>
  <si>
    <t>MICHIGAN ELIBRARY - s8653325</t>
  </si>
  <si>
    <t>s8653325</t>
  </si>
  <si>
    <t>MICHIGAN ELIBRARY - s9117290</t>
  </si>
  <si>
    <t>s9117290</t>
  </si>
  <si>
    <t>MICHIGAN ELIBRARY - s8878996</t>
  </si>
  <si>
    <t>s8878996</t>
  </si>
  <si>
    <t>MICHIGAN ELIBRARY - s5265825</t>
  </si>
  <si>
    <t>s5265825</t>
  </si>
  <si>
    <t>MICHIGAN ELIBRARY - s9113347</t>
  </si>
  <si>
    <t>s9113347</t>
  </si>
  <si>
    <t>MICHIGAN ELIBRARY - s9638060</t>
  </si>
  <si>
    <t>s9638060</t>
  </si>
  <si>
    <t>MICHIGAN ELIBRARY - s9662355</t>
  </si>
  <si>
    <t>s9662355</t>
  </si>
  <si>
    <t>MICHIGAN ELIBRARY - s9672739</t>
  </si>
  <si>
    <t>s9672739</t>
  </si>
  <si>
    <t>MICHIGAN ELIBRARY - s9113128</t>
  </si>
  <si>
    <t>s9113128</t>
  </si>
  <si>
    <t>MICHIGAN ELIBRARY - s8918857</t>
  </si>
  <si>
    <t>s8918857</t>
  </si>
  <si>
    <t>MICHIGAN ELIBRARY - s9641138</t>
  </si>
  <si>
    <t>s9641138</t>
  </si>
  <si>
    <t>MICHIGAN ELIBRARY - s8976305</t>
  </si>
  <si>
    <t>s8976305</t>
  </si>
  <si>
    <t>MICHIGAN ELIBRARY - s9642402</t>
  </si>
  <si>
    <t>s9642402</t>
  </si>
  <si>
    <t>MICHIGAN ELIBRARY - s9123721</t>
  </si>
  <si>
    <t>s9123721</t>
  </si>
  <si>
    <t>MICHIGAN ELIBRARY - ns001133</t>
  </si>
  <si>
    <t>ns001133</t>
  </si>
  <si>
    <t>MICHIGAN ELIBRARY - s9114364</t>
  </si>
  <si>
    <t>s9114364</t>
  </si>
  <si>
    <t>MICHIGAN ELIBRARY - s9641231</t>
  </si>
  <si>
    <t>s9641231</t>
  </si>
  <si>
    <t>MICHIGAN ELIBRARY - ns081313</t>
  </si>
  <si>
    <t>ns081313</t>
  </si>
  <si>
    <t>MICHIGAN ELIBRARY - s5026984</t>
  </si>
  <si>
    <t>s5026984</t>
  </si>
  <si>
    <t>MICHIGAN ELIBRARY - s9675062</t>
  </si>
  <si>
    <t>s9675062</t>
  </si>
  <si>
    <t>MICHIGAN ELIBRARY - s9671184</t>
  </si>
  <si>
    <t>s9671184</t>
  </si>
  <si>
    <t>MICHIGAN ELIBRARY - s9118705</t>
  </si>
  <si>
    <t>s9118705</t>
  </si>
  <si>
    <t>MICHIGAN ELIBRARY - s9660929</t>
  </si>
  <si>
    <t>s9660929</t>
  </si>
  <si>
    <t>MICHIGAN ELIBRARY - s9116958</t>
  </si>
  <si>
    <t>s9116958</t>
  </si>
  <si>
    <t>MICHIGAN ELIBRARY - s9657332</t>
  </si>
  <si>
    <t>s9657332</t>
  </si>
  <si>
    <t>MICHIGAN ELIBRARY - s9641673</t>
  </si>
  <si>
    <t>s9641673</t>
  </si>
  <si>
    <t>MICHIGAN ELIBRARY - s9665443</t>
  </si>
  <si>
    <t>s9665443</t>
  </si>
  <si>
    <t>MICHIGAN ELIBRARY - s9664595</t>
  </si>
  <si>
    <t>s9664595</t>
  </si>
  <si>
    <t>MICHIGAN ELIBRARY - s8995132</t>
  </si>
  <si>
    <t>s8995132</t>
  </si>
  <si>
    <t>MICHIGAN ELIBRARY - s8995495</t>
  </si>
  <si>
    <t>s8995495</t>
  </si>
  <si>
    <t>MICHIGAN ELIBRARY - ns081317</t>
  </si>
  <si>
    <t>ns081317</t>
  </si>
  <si>
    <t>MICHIGAN ELIBRARY - s1003319</t>
  </si>
  <si>
    <t>s1003319</t>
  </si>
  <si>
    <t>MICHIGAN ELIBRARY - s8654067</t>
  </si>
  <si>
    <t>s8654067</t>
  </si>
  <si>
    <t>MICHIGAN ELIBRARY - ns159434</t>
  </si>
  <si>
    <t>ns159434</t>
  </si>
  <si>
    <t>MICHIGAN ELIBRARY - s9118461</t>
  </si>
  <si>
    <t>s9118461</t>
  </si>
  <si>
    <t>MICHIGAN ELIBRARY - s3030790</t>
  </si>
  <si>
    <t>s3030790</t>
  </si>
  <si>
    <t>MICHIGAN ELIBRARY - s8651048</t>
  </si>
  <si>
    <t>s8651048</t>
  </si>
  <si>
    <t>MICHIGAN ELIBRARY - s8651097</t>
  </si>
  <si>
    <t>s8651097</t>
  </si>
  <si>
    <t>MICHIGAN ELIBRARY - s8968346</t>
  </si>
  <si>
    <t>s8968346</t>
  </si>
  <si>
    <t>MICHIGAN ELIBRARY - s8328639</t>
  </si>
  <si>
    <t>s8328639</t>
  </si>
  <si>
    <t>MICHIGAN ELIBRARY - s9119505</t>
  </si>
  <si>
    <t>s9119505</t>
  </si>
  <si>
    <t>MICHIGAN ELIBRARY - s7742963</t>
  </si>
  <si>
    <t>s7742963</t>
  </si>
  <si>
    <t>MICHIGAN ELIBRARY - s9638978</t>
  </si>
  <si>
    <t>s9638978</t>
  </si>
  <si>
    <t>MICHIGAN ELIBRARY - s8974093</t>
  </si>
  <si>
    <t>s8974093</t>
  </si>
  <si>
    <t>MICHIGAN ELIBRARY - s8657859</t>
  </si>
  <si>
    <t>s8657859</t>
  </si>
  <si>
    <t>MICHIGAN ELIBRARY - s9122405</t>
  </si>
  <si>
    <t>s9122405</t>
  </si>
  <si>
    <t>MICHIGAN ELIBRARY - s9650231</t>
  </si>
  <si>
    <t>s9650231</t>
  </si>
  <si>
    <t>MICHIGAN ELIBRARY - ns081320</t>
  </si>
  <si>
    <t>ns081320</t>
  </si>
  <si>
    <t>MICHIGAN ELIBRARY - ns000725</t>
  </si>
  <si>
    <t>ns000725</t>
  </si>
  <si>
    <t>MICHIGAN ELIBRARY - s9650800</t>
  </si>
  <si>
    <t>s9650800</t>
  </si>
  <si>
    <t>MICHIGAN ELIBRARY - s9654761</t>
  </si>
  <si>
    <t>s9654761</t>
  </si>
  <si>
    <t>MICHIGAN ELIBRARY - s9117181</t>
  </si>
  <si>
    <t>s9117181</t>
  </si>
  <si>
    <t>MICHIGAN ELIBRARY - s8652904</t>
  </si>
  <si>
    <t>s8652904</t>
  </si>
  <si>
    <t>MICHIGAN ELIBRARY - s8973928</t>
  </si>
  <si>
    <t>s8973928</t>
  </si>
  <si>
    <t>MICHIGAN ELIBRARY - s8657927</t>
  </si>
  <si>
    <t>s8657927</t>
  </si>
  <si>
    <t>MICHIGAN ELIBRARY - s9122426</t>
  </si>
  <si>
    <t>s9122426</t>
  </si>
  <si>
    <t>MICHIGAN ELIBRARY - s2984162</t>
  </si>
  <si>
    <t>s2984162</t>
  </si>
  <si>
    <t>MICHIGAN ELIBRARY - s9121547</t>
  </si>
  <si>
    <t>s9121547</t>
  </si>
  <si>
    <t>MICHIGAN ELIBRARY - s1046438</t>
  </si>
  <si>
    <t>s1046438</t>
  </si>
  <si>
    <t>MICHIGAN ELIBRARY - ns111039</t>
  </si>
  <si>
    <t>ns111039</t>
  </si>
  <si>
    <t>MICHIGAN ELIBRARY - s3207449</t>
  </si>
  <si>
    <t>s3207449</t>
  </si>
  <si>
    <t>MICHIGAN ELIBRARY - s9673166</t>
  </si>
  <si>
    <t>s9673166</t>
  </si>
  <si>
    <t>MICHIGAN ELIBRARY - ns081325</t>
  </si>
  <si>
    <t>ns081325</t>
  </si>
  <si>
    <t>MICHIGAN ELIBRARY - ns171931</t>
  </si>
  <si>
    <t>ns171931</t>
  </si>
  <si>
    <t>MICHIGAN ELIBRARY - s9673845</t>
  </si>
  <si>
    <t>s9673845</t>
  </si>
  <si>
    <t>MICHIGAN ELIBRARY - s8995291</t>
  </si>
  <si>
    <t>s8995291</t>
  </si>
  <si>
    <t>MICHIGAN ELIBRARY - s8383596</t>
  </si>
  <si>
    <t>s8383596</t>
  </si>
  <si>
    <t>MICHIGAN ELIBRARY - s7523867</t>
  </si>
  <si>
    <t>s7523867</t>
  </si>
  <si>
    <t>MICHIGAN ELIBRARY - s9642179</t>
  </si>
  <si>
    <t>s9642179</t>
  </si>
  <si>
    <t>MICHIGAN ELIBRARY - s9114986</t>
  </si>
  <si>
    <t>s9114986</t>
  </si>
  <si>
    <t>MICHIGAN ELIBRARY - ns130960</t>
  </si>
  <si>
    <t>ns130960</t>
  </si>
  <si>
    <t>MICHIGAN ELIBRARY - s9680984</t>
  </si>
  <si>
    <t>s9680984</t>
  </si>
  <si>
    <t>MICHIGAN ELIBRARY - s8917440</t>
  </si>
  <si>
    <t>s8917440</t>
  </si>
  <si>
    <t>MICHIGAN ELIBRARY - s9114301</t>
  </si>
  <si>
    <t>s9114301</t>
  </si>
  <si>
    <t>MICHIGAN ELIBRARY - ns081327</t>
  </si>
  <si>
    <t>ns081327</t>
  </si>
  <si>
    <t>MICHIGAN ELIBRARY - s9672875</t>
  </si>
  <si>
    <t>s9672875</t>
  </si>
  <si>
    <t>MICHIGAN ELIBRARY - s9120439</t>
  </si>
  <si>
    <t>s9120439</t>
  </si>
  <si>
    <t>MICHIGAN ELIBRARY - s9116893</t>
  </si>
  <si>
    <t>s9116893</t>
  </si>
  <si>
    <t>MICHIGAN ELIBRARY - s7290757</t>
  </si>
  <si>
    <t>s7290757</t>
  </si>
  <si>
    <t>MICHIGAN ELIBRARY - ns165600</t>
  </si>
  <si>
    <t>ns165600</t>
  </si>
  <si>
    <t>MICHIGAN ELIBRARY - s9646503</t>
  </si>
  <si>
    <t>s9646503</t>
  </si>
  <si>
    <t>MICHIGAN ELIBRARY - s9113536</t>
  </si>
  <si>
    <t>s9113536</t>
  </si>
  <si>
    <t>MICHIGAN ELIBRARY - s8995078</t>
  </si>
  <si>
    <t>s8995078</t>
  </si>
  <si>
    <t>MICHIGAN ELIBRARY - ns081329</t>
  </si>
  <si>
    <t>ns081329</t>
  </si>
  <si>
    <t>MICHIGAN ELIBRARY - s1359895</t>
  </si>
  <si>
    <t>s1359895</t>
  </si>
  <si>
    <t>MICHIGAN ELIBRARY - s8650078</t>
  </si>
  <si>
    <t>s8650078</t>
  </si>
  <si>
    <t>MICHIGAN ELIBRARY - s9123790</t>
  </si>
  <si>
    <t>s9123790</t>
  </si>
  <si>
    <t>MICHIGAN ELIBRARY - ns081330</t>
  </si>
  <si>
    <t>ns081330</t>
  </si>
  <si>
    <t>MICHIGAN ELIBRARY - s9123428</t>
  </si>
  <si>
    <t>s9123428</t>
  </si>
  <si>
    <t>MICHIGAN ELIBRARY - s9676062</t>
  </si>
  <si>
    <t>s9676062</t>
  </si>
  <si>
    <t>MICHIGAN ELIBRARY - s8659041</t>
  </si>
  <si>
    <t>s8659041</t>
  </si>
  <si>
    <t>MICHIGAN ELIBRARY - s9672941</t>
  </si>
  <si>
    <t>s9672941</t>
  </si>
  <si>
    <t>MICHIGAN ELIBRARY - s9122556</t>
  </si>
  <si>
    <t>s9122556</t>
  </si>
  <si>
    <t>MICHIGAN ELIBRARY - s9410949</t>
  </si>
  <si>
    <t>s9410949</t>
  </si>
  <si>
    <t>MICHIGAN ELIBRARY - s8448176</t>
  </si>
  <si>
    <t>s8448176</t>
  </si>
  <si>
    <t>MICHIGAN ELIBRARY - ns149076</t>
  </si>
  <si>
    <t>ns149076</t>
  </si>
  <si>
    <t>MICHIGAN ELIBRARY - s9113473</t>
  </si>
  <si>
    <t>s9113473</t>
  </si>
  <si>
    <t>MICHIGAN ELIBRARY - s9638104</t>
  </si>
  <si>
    <t>s9638104</t>
  </si>
  <si>
    <t>MICHIGAN ELIBRARY - s1337522</t>
  </si>
  <si>
    <t>s1337522</t>
  </si>
  <si>
    <t>MICHIGAN ELIBRARY - ns167004</t>
  </si>
  <si>
    <t>ns167004</t>
  </si>
  <si>
    <t>MICHIGAN ELIBRARY - ns081331</t>
  </si>
  <si>
    <t>ns081331</t>
  </si>
  <si>
    <t>MICHIGAN ELIBRARY - s5682713</t>
  </si>
  <si>
    <t>s5682713</t>
  </si>
  <si>
    <t>MICHIGAN ELIBRARY - dcds</t>
  </si>
  <si>
    <t>dcds</t>
  </si>
  <si>
    <t>MICHIGAN ELIBRARY - s3474245</t>
  </si>
  <si>
    <t>s3474245</t>
  </si>
  <si>
    <t>MICHIGAN ELIBRARY - s8387643</t>
  </si>
  <si>
    <t>s8387643</t>
  </si>
  <si>
    <t>MICHIGAN ELIBRARY - s9114864</t>
  </si>
  <si>
    <t>s9114864</t>
  </si>
  <si>
    <t>MICHIGAN ELIBRARY - s9641885</t>
  </si>
  <si>
    <t>s9641885</t>
  </si>
  <si>
    <t>MICHIGAN ELIBRARY - s9675157</t>
  </si>
  <si>
    <t>s9675157</t>
  </si>
  <si>
    <t>MICHIGAN ELIBRARY - s9123295</t>
  </si>
  <si>
    <t>s9123295</t>
  </si>
  <si>
    <t>MICHIGAN ELIBRARY - s9115116</t>
  </si>
  <si>
    <t>s9115116</t>
  </si>
  <si>
    <t>MICHIGAN ELIBRARY - ns081497</t>
  </si>
  <si>
    <t>ns081497</t>
  </si>
  <si>
    <t>MICHIGAN ELIBRARY - s2194301</t>
  </si>
  <si>
    <t>s2194301</t>
  </si>
  <si>
    <t>MICHIGAN ELIBRARY - s9115183</t>
  </si>
  <si>
    <t>s9115183</t>
  </si>
  <si>
    <t>MICHIGAN ELIBRARY - s9113151</t>
  </si>
  <si>
    <t>s9113151</t>
  </si>
  <si>
    <t>MICHIGAN ELIBRARY - s9684816</t>
  </si>
  <si>
    <t>s9684816</t>
  </si>
  <si>
    <t>MICHIGAN ELIBRARY - s8974256</t>
  </si>
  <si>
    <t>s8974256</t>
  </si>
  <si>
    <t>MICHIGAN ELIBRARY - s9640725</t>
  </si>
  <si>
    <t>s9640725</t>
  </si>
  <si>
    <t>MICHIGAN ELIBRARY - s9113410</t>
  </si>
  <si>
    <t>s9113410</t>
  </si>
  <si>
    <t>MICHIGAN ELIBRARY - s9655543</t>
  </si>
  <si>
    <t>s9655543</t>
  </si>
  <si>
    <t>MICHIGAN ELIBRARY - s9118135</t>
  </si>
  <si>
    <t>s9118135</t>
  </si>
  <si>
    <t>MICHIGAN ELIBRARY - s8655829</t>
  </si>
  <si>
    <t>s8655829</t>
  </si>
  <si>
    <t>MICHIGAN ELIBRARY - s9673257</t>
  </si>
  <si>
    <t>s9673257</t>
  </si>
  <si>
    <t>MICHIGAN ELIBRARY - s8976447</t>
  </si>
  <si>
    <t>s8976447</t>
  </si>
  <si>
    <t>MICHIGAN ELIBRARY - ns081335</t>
  </si>
  <si>
    <t>ns081335</t>
  </si>
  <si>
    <t>MICHIGAN ELIBRARY - s7657460</t>
  </si>
  <si>
    <t>s7657460</t>
  </si>
  <si>
    <t>MICHIGAN ELIBRARY - s8321310</t>
  </si>
  <si>
    <t>s8321310</t>
  </si>
  <si>
    <t>MICHIGAN ELIBRARY - s7755889</t>
  </si>
  <si>
    <t>s7755889</t>
  </si>
  <si>
    <t>MICHIGAN ELIBRARY - s8402075</t>
  </si>
  <si>
    <t>s8402075</t>
  </si>
  <si>
    <t>MICHIGAN ELIBRARY - s8487890</t>
  </si>
  <si>
    <t>s8487890</t>
  </si>
  <si>
    <t>MICHIGAN ELIBRARY - s9646592</t>
  </si>
  <si>
    <t>s9646592</t>
  </si>
  <si>
    <t>MICHIGAN ELIBRARY - ns081336</t>
  </si>
  <si>
    <t>ns081336</t>
  </si>
  <si>
    <t>MICHIGAN ELIBRARY - s9118660</t>
  </si>
  <si>
    <t>s9118660</t>
  </si>
  <si>
    <t>MICHIGAN ELIBRARY - s9642527</t>
  </si>
  <si>
    <t>s9642527</t>
  </si>
  <si>
    <t>MICHIGAN ELIBRARY - s9115208</t>
  </si>
  <si>
    <t>s9115208</t>
  </si>
  <si>
    <t>MICHIGAN ELIBRARY - s9113735</t>
  </si>
  <si>
    <t>s9113735</t>
  </si>
  <si>
    <t>MICHIGAN ELIBRARY - s8649693</t>
  </si>
  <si>
    <t>s8649693</t>
  </si>
  <si>
    <t>MICHIGAN ELIBRARY - s9345987</t>
  </si>
  <si>
    <t>s9345987</t>
  </si>
  <si>
    <t>MICHIGAN ELIBRARY - s6876142</t>
  </si>
  <si>
    <t>s6876142</t>
  </si>
  <si>
    <t>MICHIGAN ELIBRARY - ns169742</t>
  </si>
  <si>
    <t>ns169742</t>
  </si>
  <si>
    <t>MICHIGAN ELIBRARY - s9122902</t>
  </si>
  <si>
    <t>s9122902</t>
  </si>
  <si>
    <t>MICHIGAN ELIBRARY - ns081501</t>
  </si>
  <si>
    <t>ns081501</t>
  </si>
  <si>
    <t>MICHIGAN ELIBRARY - s9640923</t>
  </si>
  <si>
    <t>s9640923</t>
  </si>
  <si>
    <t>MICHIGAN ELIBRARY - s8970931</t>
  </si>
  <si>
    <t>s8970931</t>
  </si>
  <si>
    <t>MICHIGAN ELIBRARY - s8649031</t>
  </si>
  <si>
    <t>s8649031</t>
  </si>
  <si>
    <t>MICHIGAN ELIBRARY - s9122621</t>
  </si>
  <si>
    <t>s9122621</t>
  </si>
  <si>
    <t>MICHIGAN ELIBRARY - s9114899</t>
  </si>
  <si>
    <t>s9114899</t>
  </si>
  <si>
    <t>MICHIGAN ELIBRARY - ns081341</t>
  </si>
  <si>
    <t>ns081341</t>
  </si>
  <si>
    <t>MICHIGAN ELIBRARY - s9657084</t>
  </si>
  <si>
    <t>s9657084</t>
  </si>
  <si>
    <t>MICHIGAN ELIBRARY - ns134372</t>
  </si>
  <si>
    <t>ns134372</t>
  </si>
  <si>
    <t>MICHIGAN ELIBRARY - s8483314</t>
  </si>
  <si>
    <t>s8483314</t>
  </si>
  <si>
    <t>MICHIGAN ELIBRARY - s9115053</t>
  </si>
  <si>
    <t>s9115053</t>
  </si>
  <si>
    <t>MICHIGAN ELIBRARY - s9638458</t>
  </si>
  <si>
    <t>s9638458</t>
  </si>
  <si>
    <t>MICHIGAN ELIBRARY - s9674168</t>
  </si>
  <si>
    <t>s9674168</t>
  </si>
  <si>
    <t>MICHIGAN ELIBRARY - s9121373</t>
  </si>
  <si>
    <t>s9121373</t>
  </si>
  <si>
    <t>MICHIGAN ELIBRARY - s9669301</t>
  </si>
  <si>
    <t>s9669301</t>
  </si>
  <si>
    <t>MICHIGAN ELIBRARY - ns081342</t>
  </si>
  <si>
    <t>ns081342</t>
  </si>
  <si>
    <t>MICHIGAN ELIBRARY - s9647343</t>
  </si>
  <si>
    <t>s9647343</t>
  </si>
  <si>
    <t>MICHIGAN ELIBRARY - s9122967</t>
  </si>
  <si>
    <t>s9122967</t>
  </si>
  <si>
    <t>MICHIGAN ELIBRARY - s1045303</t>
  </si>
  <si>
    <t>s1045303</t>
  </si>
  <si>
    <t>MICHIGAN ELIBRARY - s9664980</t>
  </si>
  <si>
    <t>s9664980</t>
  </si>
  <si>
    <t>MICHIGAN ELIBRARY - s9641814</t>
  </si>
  <si>
    <t>s9641814</t>
  </si>
  <si>
    <t>MICHIGAN ELIBRARY - s7502612</t>
  </si>
  <si>
    <t>s7502612</t>
  </si>
  <si>
    <t>MICHIGAN ELIBRARY - s9113256</t>
  </si>
  <si>
    <t>s9113256</t>
  </si>
  <si>
    <t>MICHIGAN ELIBRARY - s8648461</t>
  </si>
  <si>
    <t>s8648461</t>
  </si>
  <si>
    <t>MICHIGAN ELIBRARY - s9643346</t>
  </si>
  <si>
    <t>s9643346</t>
  </si>
  <si>
    <t>MICHIGAN ELIBRARY - s9120930</t>
  </si>
  <si>
    <t>s9120930</t>
  </si>
  <si>
    <t>MICHIGAN ELIBRARY - s8995185</t>
  </si>
  <si>
    <t>s8995185</t>
  </si>
  <si>
    <t>MICHIGAN ELIBRARY - s8131467</t>
  </si>
  <si>
    <t>s8131467</t>
  </si>
  <si>
    <t>MICHIGAN ELIBRARY - s9119946</t>
  </si>
  <si>
    <t>s9119946</t>
  </si>
  <si>
    <t>MICHIGAN ELIBRARY - s4083595</t>
  </si>
  <si>
    <t>s4083595</t>
  </si>
  <si>
    <t>MICHIGAN ELIBRARY - s8879701</t>
  </si>
  <si>
    <t>s8879701</t>
  </si>
  <si>
    <t>MICHIGAN ELIBRARY - s8651702</t>
  </si>
  <si>
    <t>s8651702</t>
  </si>
  <si>
    <t>MICHIGAN ELIBRARY - s9654184</t>
  </si>
  <si>
    <t>s9654184</t>
  </si>
  <si>
    <t>MICHIGAN ELIBRARY - s9119141</t>
  </si>
  <si>
    <t>s9119141</t>
  </si>
  <si>
    <t>MICHIGAN ELIBRARY - s8650330</t>
  </si>
  <si>
    <t>s8650330</t>
  </si>
  <si>
    <t>MICHIGAN ELIBRARY - s8654161</t>
  </si>
  <si>
    <t>s8654161</t>
  </si>
  <si>
    <t>MICHIGAN ELIBRARY - s9118550</t>
  </si>
  <si>
    <t>s9118550</t>
  </si>
  <si>
    <t>MICHIGAN ELIBRARY - s9671347</t>
  </si>
  <si>
    <t>s9671347</t>
  </si>
  <si>
    <t>MICHIGAN ELIBRARY - s9122009</t>
  </si>
  <si>
    <t>s9122009</t>
  </si>
  <si>
    <t>MICHIGAN ELIBRARY - s9120598</t>
  </si>
  <si>
    <t>s9120598</t>
  </si>
  <si>
    <t>MICHIGAN ELIBRARY - s8879019</t>
  </si>
  <si>
    <t>s8879019</t>
  </si>
  <si>
    <t>MICHIGAN ELIBRARY - s9657751</t>
  </si>
  <si>
    <t>s9657751</t>
  </si>
  <si>
    <t>MICHIGAN ELIBRARY - s8833983</t>
  </si>
  <si>
    <t>s8833983</t>
  </si>
  <si>
    <t>MICHIGAN ELIBRARY - s8657360</t>
  </si>
  <si>
    <t>s8657360</t>
  </si>
  <si>
    <t>MICHIGAN ELIBRARY - s9113431</t>
  </si>
  <si>
    <t>s9113431</t>
  </si>
  <si>
    <t>MICHIGAN ELIBRARY - s9120460</t>
  </si>
  <si>
    <t>s9120460</t>
  </si>
  <si>
    <t>MICHIGAN ELIBRARY - s8482147</t>
  </si>
  <si>
    <t>s8482147</t>
  </si>
  <si>
    <t>MICHIGAN ELIBRARY - s9646074</t>
  </si>
  <si>
    <t>s9646074</t>
  </si>
  <si>
    <t>MICHIGAN ELIBRARY - ns081344</t>
  </si>
  <si>
    <t>ns081344</t>
  </si>
  <si>
    <t>MICHIGAN ELIBRARY - s9117203</t>
  </si>
  <si>
    <t>s9117203</t>
  </si>
  <si>
    <t>MICHIGAN ELIBRARY - s9650843</t>
  </si>
  <si>
    <t>s9650843</t>
  </si>
  <si>
    <t>MICHIGAN ELIBRARY - s9113863</t>
  </si>
  <si>
    <t>s9113863</t>
  </si>
  <si>
    <t>MICHIGAN ELIBRARY - s7988880</t>
  </si>
  <si>
    <t>s7988880</t>
  </si>
  <si>
    <t>MICHIGAN ELIBRARY - s9123516</t>
  </si>
  <si>
    <t>s9123516</t>
  </si>
  <si>
    <t>MICHIGAN ELIBRARY - s9676944</t>
  </si>
  <si>
    <t>s9676944</t>
  </si>
  <si>
    <t>MICHIGAN ELIBRARY - s9114779</t>
  </si>
  <si>
    <t>s9114779</t>
  </si>
  <si>
    <t>MICHIGAN ELIBRARY - s9121678</t>
  </si>
  <si>
    <t>s9121678</t>
  </si>
  <si>
    <t>MICHIGAN ELIBRARY - s9669447</t>
  </si>
  <si>
    <t>s9669447</t>
  </si>
  <si>
    <t>MICHIGAN ELIBRARY - s8514782</t>
  </si>
  <si>
    <t>s8514782</t>
  </si>
  <si>
    <t>MICHIGAN ELIBRARY - s4463992</t>
  </si>
  <si>
    <t>s4463992</t>
  </si>
  <si>
    <t>MICHIGAN ELIBRARY - ns081346</t>
  </si>
  <si>
    <t>ns081346</t>
  </si>
  <si>
    <t>MICHIGAN ELIBRARY - ns130687</t>
  </si>
  <si>
    <t>ns130687</t>
  </si>
  <si>
    <t>MICHIGAN ELIBRARY - s9121590</t>
  </si>
  <si>
    <t>s9121590</t>
  </si>
  <si>
    <t>MICHIGAN ELIBRARY - s9115095</t>
  </si>
  <si>
    <t>s9115095</t>
  </si>
  <si>
    <t>MICHIGAN ELIBRARY - s9115444</t>
  </si>
  <si>
    <t>s9115444</t>
  </si>
  <si>
    <t>MICHIGAN ELIBRARY - s9645272</t>
  </si>
  <si>
    <t>s9645272</t>
  </si>
  <si>
    <t>MICHIGAN ELIBRARY - s9118219</t>
  </si>
  <si>
    <t>s9118219</t>
  </si>
  <si>
    <t>MICHIGAN ELIBRARY - s9655739</t>
  </si>
  <si>
    <t>s9655739</t>
  </si>
  <si>
    <t>MICHIGAN ELIBRARY - s8995469</t>
  </si>
  <si>
    <t>s8995469</t>
  </si>
  <si>
    <t>MICHIGAN ELIBRARY - s8659064</t>
  </si>
  <si>
    <t>s8659064</t>
  </si>
  <si>
    <t>MICHIGAN ELIBRARY - s9655157</t>
  </si>
  <si>
    <t>s9655157</t>
  </si>
  <si>
    <t>MICHIGAN ELIBRARY - s9654650</t>
  </si>
  <si>
    <t>s9654650</t>
  </si>
  <si>
    <t>MICHIGAN ELIBRARY - s8994947</t>
  </si>
  <si>
    <t>s8994947</t>
  </si>
  <si>
    <t>MICHIGAN ELIBRARY - ns081347</t>
  </si>
  <si>
    <t>ns081347</t>
  </si>
  <si>
    <t>MICHIGAN ELIBRARY - s9118003</t>
  </si>
  <si>
    <t>s9118003</t>
  </si>
  <si>
    <t>MICHIGAN ELIBRARY - s9644527</t>
  </si>
  <si>
    <t>s9644527</t>
  </si>
  <si>
    <t>MICHIGAN ELIBRARY - s9119484</t>
  </si>
  <si>
    <t>s9119484</t>
  </si>
  <si>
    <t>MICHIGAN ELIBRARY - s8874969</t>
  </si>
  <si>
    <t>s8874969</t>
  </si>
  <si>
    <t>MICHIGAN ELIBRARY - gbhslib</t>
  </si>
  <si>
    <t>gbhslib</t>
  </si>
  <si>
    <t>MICHIGAN ELIBRARY - s8362361</t>
  </si>
  <si>
    <t>s8362361</t>
  </si>
  <si>
    <t>MICHIGAN ELIBRARY - s3837939</t>
  </si>
  <si>
    <t>s3837939</t>
  </si>
  <si>
    <t>MICHIGAN ELIBRARY - s9115229</t>
  </si>
  <si>
    <t>s9115229</t>
  </si>
  <si>
    <t>MICHIGAN ELIBRARY - s8650591</t>
  </si>
  <si>
    <t>s8650591</t>
  </si>
  <si>
    <t>MICHIGAN ELIBRARY - s8833592</t>
  </si>
  <si>
    <t>s8833592</t>
  </si>
  <si>
    <t>MICHIGAN ELIBRARY - grcc</t>
  </si>
  <si>
    <t>grcc</t>
  </si>
  <si>
    <t>MICHIGAN ELIBRARY - s8484247</t>
  </si>
  <si>
    <t>s8484247</t>
  </si>
  <si>
    <t>MICHIGAN ELIBRARY - s9652724</t>
  </si>
  <si>
    <t>s9652724</t>
  </si>
  <si>
    <t>MICHIGAN ELIBRARY - ns082297</t>
  </si>
  <si>
    <t>ns082297</t>
  </si>
  <si>
    <t>MICHIGAN ELIBRARY - s8484662</t>
  </si>
  <si>
    <t>s8484662</t>
  </si>
  <si>
    <t>MICHIGAN ELIBRARY - ns081310</t>
  </si>
  <si>
    <t>ns081310</t>
  </si>
  <si>
    <t>MICHIGAN ELIBRARY - s1047004</t>
  </si>
  <si>
    <t>s1047004</t>
  </si>
  <si>
    <t>MICHIGAN ELIBRARY - s9120396</t>
  </si>
  <si>
    <t>s9120396</t>
  </si>
  <si>
    <t>MICHIGAN ELIBRARY - s9663515</t>
  </si>
  <si>
    <t>s9663515</t>
  </si>
  <si>
    <t>MICHIGAN ELIBRARY - s8652979</t>
  </si>
  <si>
    <t>s8652979</t>
  </si>
  <si>
    <t>MICHIGAN ELIBRARY - ns156455</t>
  </si>
  <si>
    <t>ns156455</t>
  </si>
  <si>
    <t>MICHIGAN ELIBRARY - s8917138</t>
  </si>
  <si>
    <t>s8917138</t>
  </si>
  <si>
    <t>MICHIGAN ELIBRARY - s8834075</t>
  </si>
  <si>
    <t>s8834075</t>
  </si>
  <si>
    <t>MICHIGAN ELIBRARY - s9662116</t>
  </si>
  <si>
    <t>s9662116</t>
  </si>
  <si>
    <t>MICHIGAN ELIBRARY - s1191504</t>
  </si>
  <si>
    <t>s1191504</t>
  </si>
  <si>
    <t>MICHIGAN ELIBRARY - s8482581</t>
  </si>
  <si>
    <t>s8482581</t>
  </si>
  <si>
    <t>MICHIGAN ELIBRARY - s9677109</t>
  </si>
  <si>
    <t>s9677109</t>
  </si>
  <si>
    <t>MICHIGAN ELIBRARY - s9494458</t>
  </si>
  <si>
    <t>s9494458</t>
  </si>
  <si>
    <t>MICHIGAN ELIBRARY - s9651884</t>
  </si>
  <si>
    <t>s9651884</t>
  </si>
  <si>
    <t>MICHIGAN ELIBRARY - s9660322</t>
  </si>
  <si>
    <t>s9660322</t>
  </si>
  <si>
    <t>MICHIGAN ELIBRARY - s8967752</t>
  </si>
  <si>
    <t>s8967752</t>
  </si>
  <si>
    <t>MICHIGAN ELIBRARY - s8652722</t>
  </si>
  <si>
    <t>s8652722</t>
  </si>
  <si>
    <t>MICHIGAN ELIBRARY - s9118505</t>
  </si>
  <si>
    <t>s9118505</t>
  </si>
  <si>
    <t>MICHIGAN ELIBRARY - s8977254</t>
  </si>
  <si>
    <t>s8977254</t>
  </si>
  <si>
    <t>MICHIGAN ELIBRARY - s8652089</t>
  </si>
  <si>
    <t>s8652089</t>
  </si>
  <si>
    <t>MICHIGAN ELIBRARY - ns156482</t>
  </si>
  <si>
    <t>ns156482</t>
  </si>
  <si>
    <t>MICHIGAN ELIBRARY - s9646436</t>
  </si>
  <si>
    <t>s9646436</t>
  </si>
  <si>
    <t>MICHIGAN ELIBRARY - s9116044</t>
  </si>
  <si>
    <t>s9116044</t>
  </si>
  <si>
    <t>MICHIGAN ELIBRARY - s9115401</t>
  </si>
  <si>
    <t>s9115401</t>
  </si>
  <si>
    <t>MICHIGAN ELIBRARY - s9642734</t>
  </si>
  <si>
    <t>s9642734</t>
  </si>
  <si>
    <t>MICHIGAN ELIBRARY - s9640413</t>
  </si>
  <si>
    <t>s9640413</t>
  </si>
  <si>
    <t>MICHIGAN ELIBRARY - s8977278</t>
  </si>
  <si>
    <t>s8977278</t>
  </si>
  <si>
    <t>MICHIGAN ELIBRARY - s1003246</t>
  </si>
  <si>
    <t>s1003246</t>
  </si>
  <si>
    <t>MICHIGAN ELIBRARY - s9114843</t>
  </si>
  <si>
    <t>s9114843</t>
  </si>
  <si>
    <t>MICHIGAN ELIBRARY - ns230697</t>
  </si>
  <si>
    <t>ns230697</t>
  </si>
  <si>
    <t>MICHIGAN ELIBRARY - s8879952</t>
  </si>
  <si>
    <t>s8879952</t>
  </si>
  <si>
    <t>MICHIGAN ELIBRARY - s9123096</t>
  </si>
  <si>
    <t>s9123096</t>
  </si>
  <si>
    <t>MICHIGAN ELIBRARY - s9656661</t>
  </si>
  <si>
    <t>s9656661</t>
  </si>
  <si>
    <t>MICHIGAN ELIBRARY - s9646901</t>
  </si>
  <si>
    <t>s9646901</t>
  </si>
  <si>
    <t>MICHIGAN ELIBRARY - s9638218</t>
  </si>
  <si>
    <t>s9638218</t>
  </si>
  <si>
    <t>MICHIGAN ELIBRARY - s8977305</t>
  </si>
  <si>
    <t>s8977305</t>
  </si>
  <si>
    <t>MICHIGAN ELIBRARY - s9120620</t>
  </si>
  <si>
    <t>s9120620</t>
  </si>
  <si>
    <t>MICHIGAN ELIBRARY - s9665585</t>
  </si>
  <si>
    <t>s9665585</t>
  </si>
  <si>
    <t>MICHIGAN ELIBRARY - ns081348</t>
  </si>
  <si>
    <t>ns081348</t>
  </si>
  <si>
    <t>MICHIGAN ELIBRARY - s8657386</t>
  </si>
  <si>
    <t>s8657386</t>
  </si>
  <si>
    <t>MICHIGAN ELIBRARY - s8657436</t>
  </si>
  <si>
    <t>s8657436</t>
  </si>
  <si>
    <t>MICHIGAN ELIBRARY - s9113235</t>
  </si>
  <si>
    <t>s9113235</t>
  </si>
  <si>
    <t>MICHIGAN ELIBRARY - ns074031</t>
  </si>
  <si>
    <t>ns074031</t>
  </si>
  <si>
    <t>MICHIGAN ELIBRARY - s8976397</t>
  </si>
  <si>
    <t>s8976397</t>
  </si>
  <si>
    <t>MICHIGAN ELIBRARY - s1050154</t>
  </si>
  <si>
    <t>s1050154</t>
  </si>
  <si>
    <t>MICHIGAN ELIBRARY - s9683031</t>
  </si>
  <si>
    <t>s9683031</t>
  </si>
  <si>
    <t>MICHIGAN ELIBRARY - s5568494</t>
  </si>
  <si>
    <t>s5568494</t>
  </si>
  <si>
    <t>MICHIGAN ELIBRARY - ns081349</t>
  </si>
  <si>
    <t>ns081349</t>
  </si>
  <si>
    <t>MICHIGAN ELIBRARY - s8399832</t>
  </si>
  <si>
    <t>s8399832</t>
  </si>
  <si>
    <t>MICHIGAN ELIBRARY - s9121132</t>
  </si>
  <si>
    <t>s9121132</t>
  </si>
  <si>
    <t>MICHIGAN ELIBRARY - s9114609</t>
  </si>
  <si>
    <t>s9114609</t>
  </si>
  <si>
    <t>MICHIGAN ELIBRARY - s9120645</t>
  </si>
  <si>
    <t>s9120645</t>
  </si>
  <si>
    <t>MICHIGAN ELIBRARY - s9665420</t>
  </si>
  <si>
    <t>s9665420</t>
  </si>
  <si>
    <t>MICHIGAN ELIBRARY - s9662516</t>
  </si>
  <si>
    <t>s9662516</t>
  </si>
  <si>
    <t>MICHIGAN ELIBRARY - s9646254</t>
  </si>
  <si>
    <t>s9646254</t>
  </si>
  <si>
    <t>MICHIGAN ELIBRARY - s8876221</t>
  </si>
  <si>
    <t>s8876221</t>
  </si>
  <si>
    <t>MICHIGAN ELIBRARY - s9115756</t>
  </si>
  <si>
    <t>s9115756</t>
  </si>
  <si>
    <t>MICHIGAN ELIBRARY - s9646278</t>
  </si>
  <si>
    <t>s9646278</t>
  </si>
  <si>
    <t>MICHIGAN ELIBRARY - s8485236</t>
  </si>
  <si>
    <t>s8485236</t>
  </si>
  <si>
    <t>MICHIGAN ELIBRARY - s9670185</t>
  </si>
  <si>
    <t>s9670185</t>
  </si>
  <si>
    <t>MICHIGAN ELIBRARY - s9665753</t>
  </si>
  <si>
    <t>s9665753</t>
  </si>
  <si>
    <t>MICHIGAN ELIBRARY - s9665657</t>
  </si>
  <si>
    <t>s9665657</t>
  </si>
  <si>
    <t>MICHIGAN ELIBRARY - s9120972</t>
  </si>
  <si>
    <t>s9120972</t>
  </si>
  <si>
    <t>MICHIGAN ELIBRARY - ns081507</t>
  </si>
  <si>
    <t>ns081507</t>
  </si>
  <si>
    <t>MICHIGAN ELIBRARY - s9647000</t>
  </si>
  <si>
    <t>s9647000</t>
  </si>
  <si>
    <t>MICHIGAN ELIBRARY - s8656158</t>
  </si>
  <si>
    <t>s8656158</t>
  </si>
  <si>
    <t>MICHIGAN ELIBRARY - s4230575</t>
  </si>
  <si>
    <t>s4230575</t>
  </si>
  <si>
    <t>MICHIGAN ELIBRARY - s9119924</t>
  </si>
  <si>
    <t>s9119924</t>
  </si>
  <si>
    <t>MICHIGAN ELIBRARY - s9640455</t>
  </si>
  <si>
    <t>s9640455</t>
  </si>
  <si>
    <t>MICHIGAN ELIBRARY - s8476925</t>
  </si>
  <si>
    <t>s8476925</t>
  </si>
  <si>
    <t>MICHIGAN ELIBRARY - ns081352</t>
  </si>
  <si>
    <t>ns081352</t>
  </si>
  <si>
    <t>MICHIGAN ELIBRARY - ns156406</t>
  </si>
  <si>
    <t>ns156406</t>
  </si>
  <si>
    <t>MICHIGAN ELIBRARY - s9113214</t>
  </si>
  <si>
    <t>s9113214</t>
  </si>
  <si>
    <t>MICHIGAN ELIBRARY - s9670769</t>
  </si>
  <si>
    <t>s9670769</t>
  </si>
  <si>
    <t>MICHIGAN ELIBRARY - s9121790</t>
  </si>
  <si>
    <t>s9121790</t>
  </si>
  <si>
    <t>MICHIGAN ELIBRARY - s8652233</t>
  </si>
  <si>
    <t>s8652233</t>
  </si>
  <si>
    <t>MICHIGAN ELIBRARY - s9121615</t>
  </si>
  <si>
    <t>s9121615</t>
  </si>
  <si>
    <t>MICHIGAN ELIBRARY - s9115599</t>
  </si>
  <si>
    <t>s9115599</t>
  </si>
  <si>
    <t>MICHIGAN ELIBRARY - s8977409</t>
  </si>
  <si>
    <t>s8977409</t>
  </si>
  <si>
    <t>MICHIGAN ELIBRARY - s9656852</t>
  </si>
  <si>
    <t>s9656852</t>
  </si>
  <si>
    <t>MICHIGAN ELIBRARY - ns183242</t>
  </si>
  <si>
    <t>ns183242</t>
  </si>
  <si>
    <t>MICHIGAN ELIBRARY - s8444483</t>
  </si>
  <si>
    <t>s8444483</t>
  </si>
  <si>
    <t>MICHIGAN ELIBRARY - s9118417</t>
  </si>
  <si>
    <t>s9118417</t>
  </si>
  <si>
    <t>MICHIGAN ELIBRARY - ns081353</t>
  </si>
  <si>
    <t>ns081353</t>
  </si>
  <si>
    <t>MICHIGAN ELIBRARY - s9669938</t>
  </si>
  <si>
    <t>s9669938</t>
  </si>
  <si>
    <t>MICHIGAN ELIBRARY - s9120842</t>
  </si>
  <si>
    <t>s9120842</t>
  </si>
  <si>
    <t>MICHIGAN ELIBRARY - s8514459</t>
  </si>
  <si>
    <t>s8514459</t>
  </si>
  <si>
    <t>MICHIGAN ELIBRARY - ns081354</t>
  </si>
  <si>
    <t>ns081354</t>
  </si>
  <si>
    <t>MICHIGAN ELIBRARY - ns222221</t>
  </si>
  <si>
    <t>ns222221</t>
  </si>
  <si>
    <t>MICHIGAN ELIBRARY - ns081355</t>
  </si>
  <si>
    <t>ns081355</t>
  </si>
  <si>
    <t>MICHIGAN ELIBRARY - s8834096</t>
  </si>
  <si>
    <t>s8834096</t>
  </si>
  <si>
    <t>MICHIGAN ELIBRARY - s9661638</t>
  </si>
  <si>
    <t>s9661638</t>
  </si>
  <si>
    <t>MICHIGAN ELIBRARY - s9655608</t>
  </si>
  <si>
    <t>s9655608</t>
  </si>
  <si>
    <t>MICHIGAN ELIBRARY - s8784744</t>
  </si>
  <si>
    <t>s8784744</t>
  </si>
  <si>
    <t>MICHIGAN ELIBRARY - ns213038</t>
  </si>
  <si>
    <t>ns213038</t>
  </si>
  <si>
    <t>MICHIGAN ELIBRARY - ns081357</t>
  </si>
  <si>
    <t>ns081357</t>
  </si>
  <si>
    <t>MICHIGAN ELIBRARY - s9114516</t>
  </si>
  <si>
    <t>s9114516</t>
  </si>
  <si>
    <t>MICHIGAN ELIBRARY - s8649958</t>
  </si>
  <si>
    <t>s8649958</t>
  </si>
  <si>
    <t>MICHIGAN ELIBRARY - s8905647</t>
  </si>
  <si>
    <t>s8905647</t>
  </si>
  <si>
    <t>MICHIGAN ELIBRARY - ns081358</t>
  </si>
  <si>
    <t>ns081358</t>
  </si>
  <si>
    <t>MICHIGAN ELIBRARY - ns156476</t>
  </si>
  <si>
    <t>ns156476</t>
  </si>
  <si>
    <t>MICHIGAN ELIBRARY - s9116547</t>
  </si>
  <si>
    <t>s9116547</t>
  </si>
  <si>
    <t>MICHIGAN ELIBRARY - s9649072</t>
  </si>
  <si>
    <t>s9649072</t>
  </si>
  <si>
    <t>MICHIGAN ELIBRARY - s9116695</t>
  </si>
  <si>
    <t>s9116695</t>
  </si>
  <si>
    <t>MICHIGAN ELIBRARY - s7713650</t>
  </si>
  <si>
    <t>s7713650</t>
  </si>
  <si>
    <t>MICHIGAN ELIBRARY - s8651582</t>
  </si>
  <si>
    <t>s8651582</t>
  </si>
  <si>
    <t>MICHIGAN ELIBRARY - s9115510</t>
  </si>
  <si>
    <t>s9115510</t>
  </si>
  <si>
    <t>MICHIGAN ELIBRARY - s9119162</t>
  </si>
  <si>
    <t>s9119162</t>
  </si>
  <si>
    <t>MICHIGAN ELIBRARY - s8654954</t>
  </si>
  <si>
    <t>s8654954</t>
  </si>
  <si>
    <t>MICHIGAN ELIBRARY - s8458342</t>
  </si>
  <si>
    <t>s8458342</t>
  </si>
  <si>
    <t>MICHIGAN ELIBRARY - ns081360</t>
  </si>
  <si>
    <t>ns081360</t>
  </si>
  <si>
    <t>MICHIGAN ELIBRARY - s9113081</t>
  </si>
  <si>
    <t>s9113081</t>
  </si>
  <si>
    <t>MICHIGAN ELIBRARY - s8967644</t>
  </si>
  <si>
    <t>s8967644</t>
  </si>
  <si>
    <t>MICHIGAN ELIBRARY - s8400045</t>
  </si>
  <si>
    <t>s8400045</t>
  </si>
  <si>
    <t>MICHIGAN ELIBRARY - s8478957</t>
  </si>
  <si>
    <t>s8478957</t>
  </si>
  <si>
    <t>MICHIGAN ELIBRARY - ns083327</t>
  </si>
  <si>
    <t>ns083327</t>
  </si>
  <si>
    <t>MICHIGAN ELIBRARY - s9122989</t>
  </si>
  <si>
    <t>s9122989</t>
  </si>
  <si>
    <t>MICHIGAN ELIBRARY - s9422773</t>
  </si>
  <si>
    <t>s9422773</t>
  </si>
  <si>
    <t>MICHIGAN ELIBRARY - s9661723</t>
  </si>
  <si>
    <t>s9661723</t>
  </si>
  <si>
    <t>MICHIGAN ELIBRARY - s1047953</t>
  </si>
  <si>
    <t>s1047953</t>
  </si>
  <si>
    <t>MICHIGAN ELIBRARY - s4627652</t>
  </si>
  <si>
    <t>s4627652</t>
  </si>
  <si>
    <t>MICHIGAN ELIBRARY - s8651973</t>
  </si>
  <si>
    <t>s8651973</t>
  </si>
  <si>
    <t>MICHIGAN ELIBRARY - ns247402</t>
  </si>
  <si>
    <t>ns247402</t>
  </si>
  <si>
    <t>MICHIGAN ELIBRARY - s1046635</t>
  </si>
  <si>
    <t>s1046635</t>
  </si>
  <si>
    <t>MICHIGAN ELIBRARY - s1046658</t>
  </si>
  <si>
    <t>s1046658</t>
  </si>
  <si>
    <t>MICHIGAN ELIBRARY - s9115777</t>
  </si>
  <si>
    <t>s9115777</t>
  </si>
  <si>
    <t>MICHIGAN ELIBRARY - s9114279</t>
  </si>
  <si>
    <t>s9114279</t>
  </si>
  <si>
    <t>MICHIGAN ELIBRARY - s4976350</t>
  </si>
  <si>
    <t>s4976350</t>
  </si>
  <si>
    <t>MICHIGAN ELIBRARY - ns081364</t>
  </si>
  <si>
    <t>ns081364</t>
  </si>
  <si>
    <t>MICHIGAN ELIBRARY - s8475942</t>
  </si>
  <si>
    <t>s8475942</t>
  </si>
  <si>
    <t>MICHIGAN ELIBRARY - ns081363</t>
  </si>
  <si>
    <t>ns081363</t>
  </si>
  <si>
    <t>MICHIGAN ELIBRARY - ns081513</t>
  </si>
  <si>
    <t>ns081513</t>
  </si>
  <si>
    <t>MICHIGAN ELIBRARY - s8482214</t>
  </si>
  <si>
    <t>s8482214</t>
  </si>
  <si>
    <t>MICHIGAN ELIBRARY - s9650917</t>
  </si>
  <si>
    <t>s9650917</t>
  </si>
  <si>
    <t>MICHIGAN ELIBRARY - s8880005</t>
  </si>
  <si>
    <t>s8880005</t>
  </si>
  <si>
    <t>MICHIGAN ELIBRARY - s9652235</t>
  </si>
  <si>
    <t>s9652235</t>
  </si>
  <si>
    <t>MICHIGAN ELIBRARY - s1148732</t>
  </si>
  <si>
    <t>s1148732</t>
  </si>
  <si>
    <t>MICHIGAN ELIBRARY - s9655290</t>
  </si>
  <si>
    <t>s9655290</t>
  </si>
  <si>
    <t>MICHIGAN ELIBRARY - s9655244</t>
  </si>
  <si>
    <t>s9655244</t>
  </si>
  <si>
    <t>MICHIGAN ELIBRARY - s9655464</t>
  </si>
  <si>
    <t>s9655464</t>
  </si>
  <si>
    <t>MICHIGAN ELIBRARY - s9654425</t>
  </si>
  <si>
    <t>s9654425</t>
  </si>
  <si>
    <t>MICHIGAN ELIBRARY - s9117311</t>
  </si>
  <si>
    <t>s9117311</t>
  </si>
  <si>
    <t>MICHIGAN ELIBRARY - ns156505</t>
  </si>
  <si>
    <t>ns156505</t>
  </si>
  <si>
    <t>MICHIGAN ELIBRARY - s9655333</t>
  </si>
  <si>
    <t>s9655333</t>
  </si>
  <si>
    <t>MICHIGAN ELIBRARY - s8890367</t>
  </si>
  <si>
    <t>s8890367</t>
  </si>
  <si>
    <t>MICHIGAN ELIBRARY - s9642292</t>
  </si>
  <si>
    <t>s9642292</t>
  </si>
  <si>
    <t>MICHIGAN ELIBRARY - s8651796</t>
  </si>
  <si>
    <t>s8651796</t>
  </si>
  <si>
    <t>MICHIGAN ELIBRARY - ns081371</t>
  </si>
  <si>
    <t>ns081371</t>
  </si>
  <si>
    <t>MICHIGAN ELIBRARY - ns081487</t>
  </si>
  <si>
    <t>ns081487</t>
  </si>
  <si>
    <t>MICHIGAN ELIBRARY - s9113389</t>
  </si>
  <si>
    <t>s9113389</t>
  </si>
  <si>
    <t>MICHIGAN ELIBRARY - s5882138</t>
  </si>
  <si>
    <t>s5882138</t>
  </si>
  <si>
    <t>MICHIGAN ELIBRARY - s9664293</t>
  </si>
  <si>
    <t>s9664293</t>
  </si>
  <si>
    <t>MICHIGAN ELIBRARY - s9673393</t>
  </si>
  <si>
    <t>s9673393</t>
  </si>
  <si>
    <t>MICHIGAN ELIBRARY - s9122859</t>
  </si>
  <si>
    <t>s9122859</t>
  </si>
  <si>
    <t>MICHIGAN ELIBRARY - s9661405</t>
  </si>
  <si>
    <t>s9661405</t>
  </si>
  <si>
    <t>MICHIGAN ELIBRARY - s9644919</t>
  </si>
  <si>
    <t>s9644919</t>
  </si>
  <si>
    <t>MICHIGAN ELIBRARY - s4441179</t>
  </si>
  <si>
    <t>s4441179</t>
  </si>
  <si>
    <t>MICHIGAN ELIBRARY - s2191998</t>
  </si>
  <si>
    <t>s2191998</t>
  </si>
  <si>
    <t>MICHIGAN ELIBRARY - lmc</t>
  </si>
  <si>
    <t>lmc</t>
  </si>
  <si>
    <t>MICHIGAN ELIBRARY - s9665782</t>
  </si>
  <si>
    <t>s9665782</t>
  </si>
  <si>
    <t>MICHIGAN ELIBRARY - s8337006</t>
  </si>
  <si>
    <t>s8337006</t>
  </si>
  <si>
    <t>MICHIGAN ELIBRARY - s9117789</t>
  </si>
  <si>
    <t>s9117789</t>
  </si>
  <si>
    <t>MICHIGAN ELIBRARY - s2538460</t>
  </si>
  <si>
    <t>s2538460</t>
  </si>
  <si>
    <t>MICHIGAN ELIBRARY - s8652431</t>
  </si>
  <si>
    <t>s8652431</t>
  </si>
  <si>
    <t>MICHIGAN ELIBRARY - s9639563</t>
  </si>
  <si>
    <t>s9639563</t>
  </si>
  <si>
    <t>MICHIGAN ELIBRARY - s9662308</t>
  </si>
  <si>
    <t>s9662308</t>
  </si>
  <si>
    <t>MICHIGAN ELIBRARY - s9640542</t>
  </si>
  <si>
    <t>s9640542</t>
  </si>
  <si>
    <t>MICHIGAN ELIBRARY - s8656536</t>
  </si>
  <si>
    <t>s8656536</t>
  </si>
  <si>
    <t>MICHIGAN ELIBRARY - s8656651</t>
  </si>
  <si>
    <t>s8656651</t>
  </si>
  <si>
    <t>MICHIGAN ELIBRARY - s9657999</t>
  </si>
  <si>
    <t>s9657999</t>
  </si>
  <si>
    <t>MICHIGAN ELIBRARY - s8448204</t>
  </si>
  <si>
    <t>s8448204</t>
  </si>
  <si>
    <t>MICHIGAN ELIBRARY - s3372409</t>
  </si>
  <si>
    <t>s3372409</t>
  </si>
  <si>
    <t>MICHIGAN ELIBRARY - s4992267</t>
  </si>
  <si>
    <t>s4992267</t>
  </si>
  <si>
    <t>MICHIGAN ELIBRARY - ns156509</t>
  </si>
  <si>
    <t>ns156509</t>
  </si>
  <si>
    <t>MICHIGAN ELIBRARY - s9117918</t>
  </si>
  <si>
    <t>s9117918</t>
  </si>
  <si>
    <t>MICHIGAN ELIBRARY - s8653646</t>
  </si>
  <si>
    <t>s8653646</t>
  </si>
  <si>
    <t>MICHIGAN ELIBRARY - s8659114</t>
  </si>
  <si>
    <t>s8659114</t>
  </si>
  <si>
    <t>MICHIGAN ELIBRARY - s9117159</t>
  </si>
  <si>
    <t>s9117159</t>
  </si>
  <si>
    <t>MICHIGAN ELIBRARY - s8484382</t>
  </si>
  <si>
    <t>s8484382</t>
  </si>
  <si>
    <t>MICHIGAN ELIBRARY - s9674057</t>
  </si>
  <si>
    <t>s9674057</t>
  </si>
  <si>
    <t>MICHIGAN ELIBRARY - s9123119</t>
  </si>
  <si>
    <t>s9123119</t>
  </si>
  <si>
    <t>MICHIGAN ELIBRARY - s9123852</t>
  </si>
  <si>
    <t>s9123852</t>
  </si>
  <si>
    <t>MICHIGAN ELIBRARY - s8833626</t>
  </si>
  <si>
    <t>s8833626</t>
  </si>
  <si>
    <t>MICHIGAN ELIBRARY - s9118156</t>
  </si>
  <si>
    <t>s9118156</t>
  </si>
  <si>
    <t>MICHIGAN ELIBRARY - ns081373</t>
  </si>
  <si>
    <t>ns081373</t>
  </si>
  <si>
    <t>MICHIGAN ELIBRARY - s9655833</t>
  </si>
  <si>
    <t>s9655833</t>
  </si>
  <si>
    <t>MICHIGAN ELIBRARY - s9118198</t>
  </si>
  <si>
    <t>s9118198</t>
  </si>
  <si>
    <t>MICHIGAN ELIBRARY - s8833669</t>
  </si>
  <si>
    <t>s8833669</t>
  </si>
  <si>
    <t>MICHIGAN ELIBRARY - s9118240</t>
  </si>
  <si>
    <t>s9118240</t>
  </si>
  <si>
    <t>MICHIGAN ELIBRARY - s8508688</t>
  </si>
  <si>
    <t>s8508688</t>
  </si>
  <si>
    <t>MICHIGAN ELIBRARY - s9118754</t>
  </si>
  <si>
    <t>s9118754</t>
  </si>
  <si>
    <t>MICHIGAN ELIBRARY - s9121394</t>
  </si>
  <si>
    <t>s9121394</t>
  </si>
  <si>
    <t>MICHIGAN ELIBRARY - ns081375</t>
  </si>
  <si>
    <t>ns081375</t>
  </si>
  <si>
    <t>MICHIGAN ELIBRARY - ns144994</t>
  </si>
  <si>
    <t>ns144994</t>
  </si>
  <si>
    <t>MICHIGAN ELIBRARY - s9675231</t>
  </si>
  <si>
    <t>s9675231</t>
  </si>
  <si>
    <t>MICHIGAN ELIBRARY - s9123918</t>
  </si>
  <si>
    <t>s9123918</t>
  </si>
  <si>
    <t>MICHIGAN ELIBRARY - s9113800</t>
  </si>
  <si>
    <t>s9113800</t>
  </si>
  <si>
    <t>MICHIGAN ELIBRARY - s9646329</t>
  </si>
  <si>
    <t>s9646329</t>
  </si>
  <si>
    <t>MICHIGAN ELIBRARY - s9115798</t>
  </si>
  <si>
    <t>s9115798</t>
  </si>
  <si>
    <t>MICHIGAN ELIBRARY - ns266315</t>
  </si>
  <si>
    <t>ns266315</t>
  </si>
  <si>
    <t>MICHIGAN ELIBRARY - s5017647</t>
  </si>
  <si>
    <t>s5017647</t>
  </si>
  <si>
    <t>MICHIGAN ELIBRARY - ns081377</t>
  </si>
  <si>
    <t>ns081377</t>
  </si>
  <si>
    <t>MICHIGAN ELIBRARY - s9123538</t>
  </si>
  <si>
    <t>s9123538</t>
  </si>
  <si>
    <t>MICHIGAN ELIBRARY - s9677778</t>
  </si>
  <si>
    <t>s9677778</t>
  </si>
  <si>
    <t>MICHIGAN ELIBRARY - s9118775</t>
  </si>
  <si>
    <t>s9118775</t>
  </si>
  <si>
    <t>MICHIGAN ELIBRARY - s9667187</t>
  </si>
  <si>
    <t>s9667187</t>
  </si>
  <si>
    <t>MICHIGAN ELIBRARY - s9121569</t>
  </si>
  <si>
    <t>s9121569</t>
  </si>
  <si>
    <t>MICHIGAN ELIBRARY - s9654470</t>
  </si>
  <si>
    <t>s9654470</t>
  </si>
  <si>
    <t>MICHIGAN ELIBRARY - ns081378</t>
  </si>
  <si>
    <t>ns081378</t>
  </si>
  <si>
    <t>MICHIGAN ELIBRARY - s9660794</t>
  </si>
  <si>
    <t>s9660794</t>
  </si>
  <si>
    <t>MICHIGAN ELIBRARY - s2881474</t>
  </si>
  <si>
    <t>s2881474</t>
  </si>
  <si>
    <t>MICHIGAN ELIBRARY - s9117874</t>
  </si>
  <si>
    <t>s9117874</t>
  </si>
  <si>
    <t>MICHIGAN ELIBRARY - s8834139</t>
  </si>
  <si>
    <t>s8834139</t>
  </si>
  <si>
    <t>MICHIGAN ELIBRARY - s8833717</t>
  </si>
  <si>
    <t>s8833717</t>
  </si>
  <si>
    <t>MICHIGAN ELIBRARY - s8253690</t>
  </si>
  <si>
    <t>s8253690</t>
  </si>
  <si>
    <t>MICHIGAN ELIBRARY - ns081379</t>
  </si>
  <si>
    <t>ns081379</t>
  </si>
  <si>
    <t>MICHIGAN ELIBRARY - ns081380</t>
  </si>
  <si>
    <t>ns081380</t>
  </si>
  <si>
    <t>MICHIGAN ELIBRARY - s9121087</t>
  </si>
  <si>
    <t>s9121087</t>
  </si>
  <si>
    <t>MICHIGAN ELIBRARY - s9116650</t>
  </si>
  <si>
    <t>s9116650</t>
  </si>
  <si>
    <t>MICHIGAN ELIBRARY - ns183061</t>
  </si>
  <si>
    <t>ns183061</t>
  </si>
  <si>
    <t>MICHIGAN ELIBRARY - s9121415</t>
  </si>
  <si>
    <t>s9121415</t>
  </si>
  <si>
    <t>MICHIGAN ELIBRARY - s8454317</t>
  </si>
  <si>
    <t>s8454317</t>
  </si>
  <si>
    <t>MICHIGAN ELIBRARY - s9114433</t>
  </si>
  <si>
    <t>s9114433</t>
  </si>
  <si>
    <t>MICHIGAN ELIBRARY - s8445451</t>
  </si>
  <si>
    <t>s8445451</t>
  </si>
  <si>
    <t>MICHIGAN ELIBRARY - s6466170</t>
  </si>
  <si>
    <t>s6466170</t>
  </si>
  <si>
    <t>MICHIGAN ELIBRARY - s9743161</t>
  </si>
  <si>
    <t>s9743161</t>
  </si>
  <si>
    <t>MICHIGAN ELIBRARY - s9120864</t>
  </si>
  <si>
    <t>s9120864</t>
  </si>
  <si>
    <t>MICHIGAN ELIBRARY - s9667686</t>
  </si>
  <si>
    <t>s9667686</t>
  </si>
  <si>
    <t>MICHIGAN ELIBRARY - s9656192</t>
  </si>
  <si>
    <t>s9656192</t>
  </si>
  <si>
    <t>MICHIGAN ELIBRARY - s8995543</t>
  </si>
  <si>
    <t>s8995543</t>
  </si>
  <si>
    <t>MICHIGAN ELIBRARY - s8649155</t>
  </si>
  <si>
    <t>s8649155</t>
  </si>
  <si>
    <t>MICHIGAN ELIBRARY - s9113368</t>
  </si>
  <si>
    <t>s9113368</t>
  </si>
  <si>
    <t>MICHIGAN ELIBRARY - s9123317</t>
  </si>
  <si>
    <t>s9123317</t>
  </si>
  <si>
    <t>MICHIGAN ELIBRARY - s9119034</t>
  </si>
  <si>
    <t>s9119034</t>
  </si>
  <si>
    <t>MICHIGAN ELIBRARY - s8654785</t>
  </si>
  <si>
    <t>s8654785</t>
  </si>
  <si>
    <t>MICHIGAN ELIBRARY - ns081382</t>
  </si>
  <si>
    <t>ns081382</t>
  </si>
  <si>
    <t>MICHIGAN ELIBRARY - s9122687</t>
  </si>
  <si>
    <t>s9122687</t>
  </si>
  <si>
    <t>MICHIGAN ELIBRARY - s8659647</t>
  </si>
  <si>
    <t>s8659647</t>
  </si>
  <si>
    <t>MICHIGAN ELIBRARY - s9114921</t>
  </si>
  <si>
    <t>s9114921</t>
  </si>
  <si>
    <t>MICHIGAN ELIBRARY - s9114236</t>
  </si>
  <si>
    <t>s9114236</t>
  </si>
  <si>
    <t>MICHIGAN ELIBRARY - s9769169</t>
  </si>
  <si>
    <t>s9769169</t>
  </si>
  <si>
    <t>MICHIGAN ELIBRARY - s2193068</t>
  </si>
  <si>
    <t>s2193068</t>
  </si>
  <si>
    <t>MICHIGAN ELIBRARY - s8656949</t>
  </si>
  <si>
    <t>s8656949</t>
  </si>
  <si>
    <t>MICHIGAN ELIBRARY - s6743373</t>
  </si>
  <si>
    <t>s6743373</t>
  </si>
  <si>
    <t>MICHIGAN ELIBRARY - s8658387</t>
  </si>
  <si>
    <t>s8658387</t>
  </si>
  <si>
    <t>MICHIGAN ELIBRARY - s9122600</t>
  </si>
  <si>
    <t>s9122600</t>
  </si>
  <si>
    <t>MICHIGAN ELIBRARY - s9660435</t>
  </si>
  <si>
    <t>s9660435</t>
  </si>
  <si>
    <t>MICHIGAN ELIBRARY - ns000724</t>
  </si>
  <si>
    <t>ns000724</t>
  </si>
  <si>
    <t>MICHIGAN ELIBRARY - s9640587</t>
  </si>
  <si>
    <t>s9640587</t>
  </si>
  <si>
    <t>MICHIGAN ELIBRARY - s8875377</t>
  </si>
  <si>
    <t>s8875377</t>
  </si>
  <si>
    <t>MICHIGAN ELIBRARY - s9672323</t>
  </si>
  <si>
    <t>s9672323</t>
  </si>
  <si>
    <t>MICHIGAN ELIBRARY - s9119277</t>
  </si>
  <si>
    <t>s9119277</t>
  </si>
  <si>
    <t>MICHIGAN ELIBRARY - s8655023</t>
  </si>
  <si>
    <t>s8655023</t>
  </si>
  <si>
    <t>MICHIGAN ELIBRARY - s9648314</t>
  </si>
  <si>
    <t>s9648314</t>
  </si>
  <si>
    <t>MICHIGAN ELIBRARY - s9674145</t>
  </si>
  <si>
    <t>s9674145</t>
  </si>
  <si>
    <t>MICHIGAN ELIBRARY - s9113650</t>
  </si>
  <si>
    <t>s9113650</t>
  </si>
  <si>
    <t>MICHIGAN ELIBRARY - s8658752</t>
  </si>
  <si>
    <t>s8658752</t>
  </si>
  <si>
    <t>MICHIGAN ELIBRARY - s9123010</t>
  </si>
  <si>
    <t>s9123010</t>
  </si>
  <si>
    <t>MICHIGAN ELIBRARY - ns131077</t>
  </si>
  <si>
    <t>ns131077</t>
  </si>
  <si>
    <t>MICHIGAN ELIBRARY - s8416418</t>
  </si>
  <si>
    <t>s8416418</t>
  </si>
  <si>
    <t>MICHIGAN ELIBRARY - s4573314</t>
  </si>
  <si>
    <t>s4573314</t>
  </si>
  <si>
    <t>MICHIGAN ELIBRARY - s2533818</t>
  </si>
  <si>
    <t>s2533818</t>
  </si>
  <si>
    <t>MICHIGAN ELIBRARY - ns007439</t>
  </si>
  <si>
    <t>ns007439</t>
  </si>
  <si>
    <t>MICHIGAN ELIBRARY - s8941122</t>
  </si>
  <si>
    <t>s8941122</t>
  </si>
  <si>
    <t>MICHIGAN ELIBRARY - s2726402</t>
  </si>
  <si>
    <t>s2726402</t>
  </si>
  <si>
    <t>MICHIGAN ELIBRARY - s2534032</t>
  </si>
  <si>
    <t>s2534032</t>
  </si>
  <si>
    <t>MICHIGAN ELIBRARY - s9121261</t>
  </si>
  <si>
    <t>s9121261</t>
  </si>
  <si>
    <t>MICHIGAN ELIBRARY - s9676923</t>
  </si>
  <si>
    <t>s9676923</t>
  </si>
  <si>
    <t>MICHIGAN ELIBRARY - s9124025</t>
  </si>
  <si>
    <t>s9124025</t>
  </si>
  <si>
    <t>MICHIGAN ELIBRARY - s9672651</t>
  </si>
  <si>
    <t>s9672651</t>
  </si>
  <si>
    <t>MICHIGAN ELIBRARY - s8657972</t>
  </si>
  <si>
    <t>s8657972</t>
  </si>
  <si>
    <t>MICHIGAN ELIBRARY - s9122447</t>
  </si>
  <si>
    <t>s9122447</t>
  </si>
  <si>
    <t>MICHIGAN ELIBRARY - s8425171</t>
  </si>
  <si>
    <t>s8425171</t>
  </si>
  <si>
    <t>MICHIGAN ELIBRARY - s9119441</t>
  </si>
  <si>
    <t>s9119441</t>
  </si>
  <si>
    <t>MICHIGAN ELIBRARY - s4173313</t>
  </si>
  <si>
    <t>s4173313</t>
  </si>
  <si>
    <t>MICHIGAN ELIBRARY - s2193377</t>
  </si>
  <si>
    <t>s2193377</t>
  </si>
  <si>
    <t>MICHIGAN ELIBRARY - s8655296</t>
  </si>
  <si>
    <t>s8655296</t>
  </si>
  <si>
    <t>MICHIGAN ELIBRARY - s8657458</t>
  </si>
  <si>
    <t>s8657458</t>
  </si>
  <si>
    <t>MICHIGAN ELIBRARY - s9121964</t>
  </si>
  <si>
    <t>s9121964</t>
  </si>
  <si>
    <t>MICHIGAN ELIBRARY - s9686228</t>
  </si>
  <si>
    <t>s9686228</t>
  </si>
  <si>
    <t>MICHIGAN ELIBRARY - s6377546</t>
  </si>
  <si>
    <t>s6377546</t>
  </si>
  <si>
    <t>MICHIGAN ELIBRARY - ns187539</t>
  </si>
  <si>
    <t>ns187539</t>
  </si>
  <si>
    <t>MICHIGAN ELIBRARY - s9997294</t>
  </si>
  <si>
    <t>s9997294</t>
  </si>
  <si>
    <t>MICHIGAN ELIBRARY - s8410434</t>
  </si>
  <si>
    <t>s8410434</t>
  </si>
  <si>
    <t>MICHIGAN ELIBRARY - ns270338</t>
  </si>
  <si>
    <t>ns270338</t>
  </si>
  <si>
    <t>MICHIGAN ELIBRARY - ns081396</t>
  </si>
  <si>
    <t>ns081396</t>
  </si>
  <si>
    <t>MICHIGAN ELIBRARY - ns011606</t>
  </si>
  <si>
    <t>ns011606</t>
  </si>
  <si>
    <t>MICHIGAN ELIBRARY - s5000520</t>
  </si>
  <si>
    <t>s5000520</t>
  </si>
  <si>
    <t>MICHIGAN ELIBRARY - s3786374</t>
  </si>
  <si>
    <t>s3786374</t>
  </si>
  <si>
    <t>MICHIGAN ELIBRARY - s8994968</t>
  </si>
  <si>
    <t>s8994968</t>
  </si>
  <si>
    <t>MICHIGAN ELIBRARY - s7034992</t>
  </si>
  <si>
    <t>s7034992</t>
  </si>
  <si>
    <t>MICHIGAN ELIBRARY - s8994827</t>
  </si>
  <si>
    <t>s8994827</t>
  </si>
  <si>
    <t>MICHIGAN ELIBRARY - ns131371</t>
  </si>
  <si>
    <t>ns131371</t>
  </si>
  <si>
    <t>MICHIGAN ELIBRARY - s9115422</t>
  </si>
  <si>
    <t>s9115422</t>
  </si>
  <si>
    <t>MICHIGAN ELIBRARY - s9661088</t>
  </si>
  <si>
    <t>s9661088</t>
  </si>
  <si>
    <t>MICHIGAN ELIBRARY - s9124160</t>
  </si>
  <si>
    <t>s9124160</t>
  </si>
  <si>
    <t>MICHIGAN ELIBRARY - s9888264</t>
  </si>
  <si>
    <t>s9888264</t>
  </si>
  <si>
    <t>MICHIGAN ELIBRARY - s2537328</t>
  </si>
  <si>
    <t>s2537328</t>
  </si>
  <si>
    <t>MICHIGAN ELIBRARY - s9115162</t>
  </si>
  <si>
    <t>s9115162</t>
  </si>
  <si>
    <t>MICHIGAN ELIBRARY - s8433480</t>
  </si>
  <si>
    <t>s8433480</t>
  </si>
  <si>
    <t>MICHIGAN ELIBRARY - s9675365</t>
  </si>
  <si>
    <t>s9675365</t>
  </si>
  <si>
    <t>MICHIGAN ELIBRARY - s9123343</t>
  </si>
  <si>
    <t>s9123343</t>
  </si>
  <si>
    <t>MICHIGAN ELIBRARY - s9120731</t>
  </si>
  <si>
    <t>s9120731</t>
  </si>
  <si>
    <t>MICHIGAN ELIBRARY - s9123031</t>
  </si>
  <si>
    <t>s9123031</t>
  </si>
  <si>
    <t>MICHIGAN ELIBRARY - s9673612</t>
  </si>
  <si>
    <t>s9673612</t>
  </si>
  <si>
    <t>MICHIGAN ELIBRARY - s8656973</t>
  </si>
  <si>
    <t>s8656973</t>
  </si>
  <si>
    <t>MICHIGAN ELIBRARY - s8410455</t>
  </si>
  <si>
    <t>s8410455</t>
  </si>
  <si>
    <t>MICHIGAN ELIBRARY - s9119526</t>
  </si>
  <si>
    <t>s9119526</t>
  </si>
  <si>
    <t>MICHIGAN ELIBRARY - s9663148</t>
  </si>
  <si>
    <t>s9663148</t>
  </si>
  <si>
    <t>MICHIGAN ELIBRARY - s8995226</t>
  </si>
  <si>
    <t>s8995226</t>
  </si>
  <si>
    <t>MICHIGAN ELIBRARY - ns081404</t>
  </si>
  <si>
    <t>ns081404</t>
  </si>
  <si>
    <t>MICHIGAN ELIBRARY - s9119573</t>
  </si>
  <si>
    <t>s9119573</t>
  </si>
  <si>
    <t>MICHIGAN ELIBRARY - s9661929</t>
  </si>
  <si>
    <t>s9661929</t>
  </si>
  <si>
    <t>MICHIGAN ELIBRARY - s8903694</t>
  </si>
  <si>
    <t>s8903694</t>
  </si>
  <si>
    <t>MICHIGAN ELIBRARY - s9662611</t>
  </si>
  <si>
    <t>s9662611</t>
  </si>
  <si>
    <t>MICHIGAN ELIBRARY - s8995247</t>
  </si>
  <si>
    <t>s8995247</t>
  </si>
  <si>
    <t>MICHIGAN ELIBRARY - s9120039</t>
  </si>
  <si>
    <t>s9120039</t>
  </si>
  <si>
    <t>MICHIGAN ELIBRARY - s9645145</t>
  </si>
  <si>
    <t>s9645145</t>
  </si>
  <si>
    <t>MICHIGAN ELIBRARY - ns009066</t>
  </si>
  <si>
    <t>ns009066</t>
  </si>
  <si>
    <t>MICHIGAN ELIBRARY - s9122577</t>
  </si>
  <si>
    <t>s9122577</t>
  </si>
  <si>
    <t>MICHIGAN ELIBRARY - s9656236</t>
  </si>
  <si>
    <t>s9656236</t>
  </si>
  <si>
    <t>MICHIGAN ELIBRARY - s1046759</t>
  </si>
  <si>
    <t>s1046759</t>
  </si>
  <si>
    <t>MICHIGAN ELIBRARY - s8658441</t>
  </si>
  <si>
    <t>s8658441</t>
  </si>
  <si>
    <t>MICHIGAN ELIBRARY - s9119349</t>
  </si>
  <si>
    <t>s9119349</t>
  </si>
  <si>
    <t>MICHIGAN ELIBRARY - mottcc</t>
  </si>
  <si>
    <t>mottcc</t>
  </si>
  <si>
    <t>MICHIGAN ELIBRARY - s9118731</t>
  </si>
  <si>
    <t>s9118731</t>
  </si>
  <si>
    <t>MICHIGAN ELIBRARY - s9649767</t>
  </si>
  <si>
    <t>s9649767</t>
  </si>
  <si>
    <t>MICHIGAN ELIBRARY - s9115251</t>
  </si>
  <si>
    <t>s9115251</t>
  </si>
  <si>
    <t>MICHIGAN ELIBRARY - s9113035</t>
  </si>
  <si>
    <t>s9113035</t>
  </si>
  <si>
    <t>MICHIGAN ELIBRARY - ns081407</t>
  </si>
  <si>
    <t>ns081407</t>
  </si>
  <si>
    <t>MICHIGAN ELIBRARY - s2538756</t>
  </si>
  <si>
    <t>s2538756</t>
  </si>
  <si>
    <t>MICHIGAN ELIBRARY - s9120130</t>
  </si>
  <si>
    <t>s9120130</t>
  </si>
  <si>
    <t>MICHIGAN ELIBRARY - s2192737</t>
  </si>
  <si>
    <t>s2192737</t>
  </si>
  <si>
    <t>MICHIGAN ELIBRARY - s8458769</t>
  </si>
  <si>
    <t>s8458769</t>
  </si>
  <si>
    <t>MICHIGAN ELIBRARY - s9662772</t>
  </si>
  <si>
    <t>s9662772</t>
  </si>
  <si>
    <t>MICHIGAN ELIBRARY - s9662658</t>
  </si>
  <si>
    <t>s9662658</t>
  </si>
  <si>
    <t>MICHIGAN ELIBRARY - s9660392</t>
  </si>
  <si>
    <t>s9660392</t>
  </si>
  <si>
    <t>MICHIGAN ELIBRARY - s9536599</t>
  </si>
  <si>
    <t>s9536599</t>
  </si>
  <si>
    <t>MICHIGAN ELIBRARY - ns156486</t>
  </si>
  <si>
    <t>ns156486</t>
  </si>
  <si>
    <t>MICHIGAN ELIBRARY - s9660727</t>
  </si>
  <si>
    <t>s9660727</t>
  </si>
  <si>
    <t>MICHIGAN ELIBRARY - s9119183</t>
  </si>
  <si>
    <t>s9119183</t>
  </si>
  <si>
    <t>MICHIGAN ELIBRARY - ns171501</t>
  </si>
  <si>
    <t>ns171501</t>
  </si>
  <si>
    <t>MICHIGAN ELIBRARY - s9113757</t>
  </si>
  <si>
    <t>s9113757</t>
  </si>
  <si>
    <t>MICHIGAN ELIBRARY - s8658464</t>
  </si>
  <si>
    <t>s8658464</t>
  </si>
  <si>
    <t>MICHIGAN ELIBRARY - s9120418</t>
  </si>
  <si>
    <t>s9120418</t>
  </si>
  <si>
    <t>MICHIGAN ELIBRARY - s9663695</t>
  </si>
  <si>
    <t>s9663695</t>
  </si>
  <si>
    <t>MICHIGAN ELIBRARY - s8449842</t>
  </si>
  <si>
    <t>s8449842</t>
  </si>
  <si>
    <t>MICHIGAN ELIBRARY - s9639278</t>
  </si>
  <si>
    <t>s9639278</t>
  </si>
  <si>
    <t>MICHIGAN ELIBRARY - s2908487</t>
  </si>
  <si>
    <t>s2908487</t>
  </si>
  <si>
    <t>MICHIGAN ELIBRARY - s9115820</t>
  </si>
  <si>
    <t>s9115820</t>
  </si>
  <si>
    <t>MICHIGAN ELIBRARY - s8868969</t>
  </si>
  <si>
    <t>s8868969</t>
  </si>
  <si>
    <t>MICHIGAN ELIBRARY - s9118114</t>
  </si>
  <si>
    <t>s9118114</t>
  </si>
  <si>
    <t>MICHIGAN ELIBRARY - s9661021</t>
  </si>
  <si>
    <t>s9661021</t>
  </si>
  <si>
    <t>MICHIGAN ELIBRARY - ncmc</t>
  </si>
  <si>
    <t>ncmc</t>
  </si>
  <si>
    <t>MICHIGAN ELIBRARY - s5953437</t>
  </si>
  <si>
    <t>s5953437</t>
  </si>
  <si>
    <t>MICHIGAN ELIBRARY - s8965847</t>
  </si>
  <si>
    <t>s8965847</t>
  </si>
  <si>
    <t>MICHIGAN ELIBRARY - s8874769</t>
  </si>
  <si>
    <t>s8874769</t>
  </si>
  <si>
    <t>MICHIGAN ELIBRARY - s9665740</t>
  </si>
  <si>
    <t>s9665740</t>
  </si>
  <si>
    <t>MICHIGAN ELIBRARY - s8880081</t>
  </si>
  <si>
    <t>s8880081</t>
  </si>
  <si>
    <t>MICHIGAN ELIBRARY - ns081411</t>
  </si>
  <si>
    <t>ns081411</t>
  </si>
  <si>
    <t>MICHIGAN ELIBRARY - s8653720</t>
  </si>
  <si>
    <t>s8653720</t>
  </si>
  <si>
    <t>MICHIGAN ELIBRARY - s9123630</t>
  </si>
  <si>
    <t>s9123630</t>
  </si>
  <si>
    <t>MICHIGAN ELIBRARY - s9678474</t>
  </si>
  <si>
    <t>s9678474</t>
  </si>
  <si>
    <t>MICHIGAN ELIBRARY - ns156488</t>
  </si>
  <si>
    <t>ns156488</t>
  </si>
  <si>
    <t>MICHIGAN ELIBRARY - s9682146</t>
  </si>
  <si>
    <t>s9682146</t>
  </si>
  <si>
    <t>MICHIGAN ELIBRARY - s5118133</t>
  </si>
  <si>
    <t>s5118133</t>
  </si>
  <si>
    <t>MICHIGAN ELIBRARY - s9642337</t>
  </si>
  <si>
    <t>s9642337</t>
  </si>
  <si>
    <t>MICHIGAN ELIBRARY - ns081383</t>
  </si>
  <si>
    <t>ns081383</t>
  </si>
  <si>
    <t>MICHIGAN ELIBRARY - s9122383</t>
  </si>
  <si>
    <t>s9122383</t>
  </si>
  <si>
    <t>MICHIGAN ELIBRARY - s2194032</t>
  </si>
  <si>
    <t>s2194032</t>
  </si>
  <si>
    <t>MICHIGAN ELIBRARY - s9666007</t>
  </si>
  <si>
    <t>s9666007</t>
  </si>
  <si>
    <t>MICHIGAN ELIBRARY - s8891457</t>
  </si>
  <si>
    <t>s8891457</t>
  </si>
  <si>
    <t>MICHIGAN ELIBRARY - s9120951</t>
  </si>
  <si>
    <t>s9120951</t>
  </si>
  <si>
    <t>MICHIGAN ELIBRARY - s8967803</t>
  </si>
  <si>
    <t>s8967803</t>
  </si>
  <si>
    <t>MICHIGAN ELIBRARY - s8833941</t>
  </si>
  <si>
    <t>s8833941</t>
  </si>
  <si>
    <t>MICHIGAN ELIBRARY - s8474900</t>
  </si>
  <si>
    <t>s8474900</t>
  </si>
  <si>
    <t>MICHIGAN ELIBRARY - s9663399</t>
  </si>
  <si>
    <t>s9663399</t>
  </si>
  <si>
    <t>MICHIGAN ELIBRARY - ns204931</t>
  </si>
  <si>
    <t>ns204931</t>
  </si>
  <si>
    <t>MICHIGAN ELIBRARY - s8879605</t>
  </si>
  <si>
    <t>s8879605</t>
  </si>
  <si>
    <t>MICHIGAN ELIBRARY - s9669204</t>
  </si>
  <si>
    <t>s9669204</t>
  </si>
  <si>
    <t>MICHIGAN ELIBRARY - s4791035</t>
  </si>
  <si>
    <t>s4791035</t>
  </si>
  <si>
    <t>MICHIGAN ELIBRARY - s9648442</t>
  </si>
  <si>
    <t>s9648442</t>
  </si>
  <si>
    <t>MICHIGAN ELIBRARY - s8414797</t>
  </si>
  <si>
    <t>s8414797</t>
  </si>
  <si>
    <t>MICHIGAN ELIBRARY - s9642605</t>
  </si>
  <si>
    <t>s9642605</t>
  </si>
  <si>
    <t>MICHIGAN ELIBRARY - s9656325</t>
  </si>
  <si>
    <t>s9656325</t>
  </si>
  <si>
    <t>MICHIGAN ELIBRARY - s9121283</t>
  </si>
  <si>
    <t>s9121283</t>
  </si>
  <si>
    <t>MICHIGAN ELIBRARY - s9662838</t>
  </si>
  <si>
    <t>s9662838</t>
  </si>
  <si>
    <t>MICHIGAN ELIBRARY - s9120709</t>
  </si>
  <si>
    <t>s9120709</t>
  </si>
  <si>
    <t>MICHIGAN ELIBRARY - s9649435</t>
  </si>
  <si>
    <t>s9649435</t>
  </si>
  <si>
    <t>MICHIGAN ELIBRARY - ns130892</t>
  </si>
  <si>
    <t>ns130892</t>
  </si>
  <si>
    <t>MICHIGAN ELIBRARY - s9121483</t>
  </si>
  <si>
    <t>s9121483</t>
  </si>
  <si>
    <t>MICHIGAN ELIBRARY - s9113105</t>
  </si>
  <si>
    <t>s9113105</t>
  </si>
  <si>
    <t>MICHIGAN ELIBRARY - s9637903</t>
  </si>
  <si>
    <t>s9637903</t>
  </si>
  <si>
    <t>MICHIGAN ELIBRARY - ns189865</t>
  </si>
  <si>
    <t>ns189865</t>
  </si>
  <si>
    <t>MICHIGAN ELIBRARY - ns149370</t>
  </si>
  <si>
    <t>ns149370</t>
  </si>
  <si>
    <t>MICHIGAN ELIBRARY - ns195620</t>
  </si>
  <si>
    <t>ns195620</t>
  </si>
  <si>
    <t>MICHIGAN ELIBRARY - ns205315</t>
  </si>
  <si>
    <t>ns205315</t>
  </si>
  <si>
    <t>MICHIGAN ELIBRARY - s9114942</t>
  </si>
  <si>
    <t>s9114942</t>
  </si>
  <si>
    <t>MICHIGAN ELIBRARY - s9666675</t>
  </si>
  <si>
    <t>s9666675</t>
  </si>
  <si>
    <t>MICHIGAN ELIBRARY - s8658535</t>
  </si>
  <si>
    <t>s8658535</t>
  </si>
  <si>
    <t>MICHIGAN ELIBRARY - s9666175</t>
  </si>
  <si>
    <t>s9666175</t>
  </si>
  <si>
    <t>MICHIGAN ELIBRARY - s9120755</t>
  </si>
  <si>
    <t>s9120755</t>
  </si>
  <si>
    <t>MICHIGAN ELIBRARY - ns081420</t>
  </si>
  <si>
    <t>ns081420</t>
  </si>
  <si>
    <t>MICHIGAN ELIBRARY - s6747555</t>
  </si>
  <si>
    <t>s6747555</t>
  </si>
  <si>
    <t>MICHIGAN ELIBRARY - s9117112</t>
  </si>
  <si>
    <t>s9117112</t>
  </si>
  <si>
    <t>MICHIGAN ELIBRARY - s9651495</t>
  </si>
  <si>
    <t>s9651495</t>
  </si>
  <si>
    <t>MICHIGAN ELIBRARY - s9117811</t>
  </si>
  <si>
    <t>s9117811</t>
  </si>
  <si>
    <t>MICHIGAN ELIBRARY - ns131819</t>
  </si>
  <si>
    <t>ns131819</t>
  </si>
  <si>
    <t>MICHIGAN ELIBRARY - s8979863</t>
  </si>
  <si>
    <t>s8979863</t>
  </si>
  <si>
    <t>MICHIGAN ELIBRARY - ns156596</t>
  </si>
  <si>
    <t>ns156596</t>
  </si>
  <si>
    <t>MICHIGAN ELIBRARY - s9672984</t>
  </si>
  <si>
    <t>s9672984</t>
  </si>
  <si>
    <t>MICHIGAN ELIBRARY - s8650847</t>
  </si>
  <si>
    <t>s8650847</t>
  </si>
  <si>
    <t>MICHIGAN ELIBRARY - s9640653</t>
  </si>
  <si>
    <t>s9640653</t>
  </si>
  <si>
    <t>MICHIGAN ELIBRARY - s9736544</t>
  </si>
  <si>
    <t>s9736544</t>
  </si>
  <si>
    <t>MICHIGAN ELIBRARY - s9121154</t>
  </si>
  <si>
    <t>s9121154</t>
  </si>
  <si>
    <t>MICHIGAN ELIBRARY - s9673300</t>
  </si>
  <si>
    <t>s9673300</t>
  </si>
  <si>
    <t>MICHIGAN ELIBRARY - s8429778</t>
  </si>
  <si>
    <t>s8429778</t>
  </si>
  <si>
    <t>MICHIGAN ELIBRARY - s9115380</t>
  </si>
  <si>
    <t>s9115380</t>
  </si>
  <si>
    <t>MICHIGAN ELIBRARY - s8650376</t>
  </si>
  <si>
    <t>s8650376</t>
  </si>
  <si>
    <t>MICHIGAN ELIBRARY - s9679137</t>
  </si>
  <si>
    <t>s9679137</t>
  </si>
  <si>
    <t>MICHIGAN ELIBRARY - s9116109</t>
  </si>
  <si>
    <t>s9116109</t>
  </si>
  <si>
    <t>MICHIGAN ELIBRARY - s9118528</t>
  </si>
  <si>
    <t>s9118528</t>
  </si>
  <si>
    <t>MICHIGAN ELIBRARY - s9656986</t>
  </si>
  <si>
    <t>s9656986</t>
  </si>
  <si>
    <t>MICHIGAN ELIBRARY - s9638545</t>
  </si>
  <si>
    <t>s9638545</t>
  </si>
  <si>
    <t>MICHIGAN ELIBRARY - s8879882</t>
  </si>
  <si>
    <t>s8879882</t>
  </si>
  <si>
    <t>MICHIGAN ELIBRARY - s8656894</t>
  </si>
  <si>
    <t>s8656894</t>
  </si>
  <si>
    <t>MICHIGAN ELIBRARY - s9115846</t>
  </si>
  <si>
    <t>s9115846</t>
  </si>
  <si>
    <t>MICHIGAN ELIBRARY - s8648627</t>
  </si>
  <si>
    <t>s8648627</t>
  </si>
  <si>
    <t>MICHIGAN ELIBRARY - s8269167</t>
  </si>
  <si>
    <t>s8269167</t>
  </si>
  <si>
    <t>MICHIGAN ELIBRARY - s9123651</t>
  </si>
  <si>
    <t>s9123651</t>
  </si>
  <si>
    <t>MICHIGAN ELIBRARY - s9678691</t>
  </si>
  <si>
    <t>s9678691</t>
  </si>
  <si>
    <t>MICHIGAN ELIBRARY - ns175348</t>
  </si>
  <si>
    <t>ns175348</t>
  </si>
  <si>
    <t>MICHIGAN ELIBRARY - s8933998</t>
  </si>
  <si>
    <t>s8933998</t>
  </si>
  <si>
    <t>MICHIGAN ELIBRARY - s9116066</t>
  </si>
  <si>
    <t>s9116066</t>
  </si>
  <si>
    <t>MICHIGAN ELIBRARY - s9672446</t>
  </si>
  <si>
    <t>s9672446</t>
  </si>
  <si>
    <t>MICHIGAN ELIBRARY - ns007675</t>
  </si>
  <si>
    <t>ns007675</t>
  </si>
  <si>
    <t>MICHIGAN ELIBRARY - s8977379</t>
  </si>
  <si>
    <t>s8977379</t>
  </si>
  <si>
    <t>MICHIGAN ELIBRARY - s8414254</t>
  </si>
  <si>
    <t>s8414254</t>
  </si>
  <si>
    <t>MICHIGAN ELIBRARY - s9651562</t>
  </si>
  <si>
    <t>s9651562</t>
  </si>
  <si>
    <t>MICHIGAN ELIBRARY - s9116581</t>
  </si>
  <si>
    <t>s9116581</t>
  </si>
  <si>
    <t>MICHIGAN ELIBRARY - s1028852</t>
  </si>
  <si>
    <t>s1028852</t>
  </si>
  <si>
    <t>MICHIGAN ELIBRARY - ns081424</t>
  </si>
  <si>
    <t>ns081424</t>
  </si>
  <si>
    <t>MICHIGAN ELIBRARY - ns132737</t>
  </si>
  <si>
    <t>ns132737</t>
  </si>
  <si>
    <t>MICHIGAN ELIBRARY - s9642668</t>
  </si>
  <si>
    <t>s9642668</t>
  </si>
  <si>
    <t>MICHIGAN ELIBRARY - s8803679</t>
  </si>
  <si>
    <t>s8803679</t>
  </si>
  <si>
    <t>MICHIGAN ELIBRARY - s9121700</t>
  </si>
  <si>
    <t>s9121700</t>
  </si>
  <si>
    <t>MICHIGAN ELIBRARY - s9121835</t>
  </si>
  <si>
    <t>s9121835</t>
  </si>
  <si>
    <t>MICHIGAN ELIBRARY - s9642896</t>
  </si>
  <si>
    <t>s9642896</t>
  </si>
  <si>
    <t>MICHIGAN ELIBRARY - ns081426</t>
  </si>
  <si>
    <t>ns081426</t>
  </si>
  <si>
    <t>MICHIGAN ELIBRARY - s9639933</t>
  </si>
  <si>
    <t>s9639933</t>
  </si>
  <si>
    <t>MICHIGAN ELIBRARY - s9639955</t>
  </si>
  <si>
    <t>s9639955</t>
  </si>
  <si>
    <t>MICHIGAN ELIBRARY - s8650424</t>
  </si>
  <si>
    <t>s8650424</t>
  </si>
  <si>
    <t>MICHIGAN ELIBRARY - s9121943</t>
  </si>
  <si>
    <t>s9121943</t>
  </si>
  <si>
    <t>MICHIGAN ELIBRARY - s8656306</t>
  </si>
  <si>
    <t>s8656306</t>
  </si>
  <si>
    <t>MICHIGAN ELIBRARY - s8456438</t>
  </si>
  <si>
    <t>s8456438</t>
  </si>
  <si>
    <t>MICHIGAN ELIBRARY - ns081427</t>
  </si>
  <si>
    <t>ns081427</t>
  </si>
  <si>
    <t>MICHIGAN ELIBRARY - s9115867</t>
  </si>
  <si>
    <t>s9115867</t>
  </si>
  <si>
    <t>MICHIGAN ELIBRARY - s8512309</t>
  </si>
  <si>
    <t>s8512309</t>
  </si>
  <si>
    <t>MICHIGAN ELIBRARY - s9669355</t>
  </si>
  <si>
    <t>s9669355</t>
  </si>
  <si>
    <t>MICHIGAN ELIBRARY - s9121437</t>
  </si>
  <si>
    <t>s9121437</t>
  </si>
  <si>
    <t>MICHIGAN ELIBRARY - s8658826</t>
  </si>
  <si>
    <t>s8658826</t>
  </si>
  <si>
    <t>MICHIGAN ELIBRARY - ns081428</t>
  </si>
  <si>
    <t>ns081428</t>
  </si>
  <si>
    <t>MICHIGAN ELIBRARY - s9662883</t>
  </si>
  <si>
    <t>s9662883</t>
  </si>
  <si>
    <t>MICHIGAN ELIBRARY - ns081430</t>
  </si>
  <si>
    <t>ns081430</t>
  </si>
  <si>
    <t>MICHIGAN ELIBRARY - s1201529</t>
  </si>
  <si>
    <t>s1201529</t>
  </si>
  <si>
    <t>MICHIGAN ELIBRARY - s1247534</t>
  </si>
  <si>
    <t>s1247534</t>
  </si>
  <si>
    <t>MICHIGAN ELIBRARY - s8866967</t>
  </si>
  <si>
    <t>s8866967</t>
  </si>
  <si>
    <t>MICHIGAN ELIBRARY - s3749851</t>
  </si>
  <si>
    <t>s3749851</t>
  </si>
  <si>
    <t>MICHIGAN ELIBRARY - s6088821</t>
  </si>
  <si>
    <t>s6088821</t>
  </si>
  <si>
    <t>MICHIGAN ELIBRARY - s8484223</t>
  </si>
  <si>
    <t>s8484223</t>
  </si>
  <si>
    <t>MICHIGAN ELIBRARY - s9119210</t>
  </si>
  <si>
    <t>s9119210</t>
  </si>
  <si>
    <t>MICHIGAN ELIBRARY - s9120017</t>
  </si>
  <si>
    <t>s9120017</t>
  </si>
  <si>
    <t>MICHIGAN ELIBRARY - s4351484</t>
  </si>
  <si>
    <t>s4351484</t>
  </si>
  <si>
    <t>MICHIGAN ELIBRARY - s8879658</t>
  </si>
  <si>
    <t>s8879658</t>
  </si>
  <si>
    <t>MICHIGAN ELIBRARY - s9117247</t>
  </si>
  <si>
    <t>s9117247</t>
  </si>
  <si>
    <t>MICHIGAN ELIBRARY - s9119995</t>
  </si>
  <si>
    <t>s9119995</t>
  </si>
  <si>
    <t>MICHIGAN ELIBRARY - s9119231</t>
  </si>
  <si>
    <t>s9119231</t>
  </si>
  <si>
    <t>MICHIGAN ELIBRARY - s8879546</t>
  </si>
  <si>
    <t>s8879546</t>
  </si>
  <si>
    <t>MICHIGAN ELIBRARY - s9123962</t>
  </si>
  <si>
    <t>s9123962</t>
  </si>
  <si>
    <t>MICHIGAN ELIBRARY - s9639355</t>
  </si>
  <si>
    <t>s9639355</t>
  </si>
  <si>
    <t>MICHIGAN ELIBRARY - s9123698</t>
  </si>
  <si>
    <t>s9123698</t>
  </si>
  <si>
    <t>MICHIGAN ELIBRARY - s1134549</t>
  </si>
  <si>
    <t>s1134549</t>
  </si>
  <si>
    <t>MICHIGAN ELIBRARY - s9666760</t>
  </si>
  <si>
    <t>s9666760</t>
  </si>
  <si>
    <t>MICHIGAN ELIBRARY - s9120820</t>
  </si>
  <si>
    <t>s9120820</t>
  </si>
  <si>
    <t>MICHIGAN ELIBRARY - s9652398</t>
  </si>
  <si>
    <t>s9652398</t>
  </si>
  <si>
    <t>MICHIGAN ELIBRARY - s9652440</t>
  </si>
  <si>
    <t>s9652440</t>
  </si>
  <si>
    <t>MICHIGAN ELIBRARY - s1098102</t>
  </si>
  <si>
    <t>s1098102</t>
  </si>
  <si>
    <t>MICHIGAN ELIBRARY - s1047829</t>
  </si>
  <si>
    <t>s1047829</t>
  </si>
  <si>
    <t>MICHIGAN ELIBRARY - s9654862</t>
  </si>
  <si>
    <t>s9654862</t>
  </si>
  <si>
    <t>MICHIGAN ELIBRARY - s8914516</t>
  </si>
  <si>
    <t>s8914516</t>
  </si>
  <si>
    <t>MICHIGAN ELIBRARY - s9123831</t>
  </si>
  <si>
    <t>s9123831</t>
  </si>
  <si>
    <t>MICHIGAN ELIBRARY - s9670673</t>
  </si>
  <si>
    <t>s9670673</t>
  </si>
  <si>
    <t>MICHIGAN ELIBRARY - ns205181</t>
  </si>
  <si>
    <t>ns205181</t>
  </si>
  <si>
    <t>MICHIGAN ELIBRARY - s8879047</t>
  </si>
  <si>
    <t>s8879047</t>
  </si>
  <si>
    <t>MICHIGAN ELIBRARY - s8879075</t>
  </si>
  <si>
    <t>s8879075</t>
  </si>
  <si>
    <t>MICHIGAN ELIBRARY - s9666936</t>
  </si>
  <si>
    <t>s9666936</t>
  </si>
  <si>
    <t>MICHIGAN ELIBRARY - s9641382</t>
  </si>
  <si>
    <t>s9641382</t>
  </si>
  <si>
    <t>MICHIGAN ELIBRARY - s9117897</t>
  </si>
  <si>
    <t>s9117897</t>
  </si>
  <si>
    <t>MICHIGAN ELIBRARY - ns081432</t>
  </si>
  <si>
    <t>ns081432</t>
  </si>
  <si>
    <t>MICHIGAN ELIBRARY - ns017973</t>
  </si>
  <si>
    <t>ns017973</t>
  </si>
  <si>
    <t>MICHIGAN ELIBRARY - s8879908</t>
  </si>
  <si>
    <t>s8879908</t>
  </si>
  <si>
    <t>MICHIGAN ELIBRARY - s8478758</t>
  </si>
  <si>
    <t>s8478758</t>
  </si>
  <si>
    <t>MICHIGAN ELIBRARY - ns130638</t>
  </si>
  <si>
    <t>ns130638</t>
  </si>
  <si>
    <t>MICHIGAN ELIBRARY - s8657626</t>
  </si>
  <si>
    <t>s8657626</t>
  </si>
  <si>
    <t>MICHIGAN ELIBRARY - s8875441</t>
  </si>
  <si>
    <t>s8875441</t>
  </si>
  <si>
    <t>MICHIGAN ELIBRARY - ns008025</t>
  </si>
  <si>
    <t>ns008025</t>
  </si>
  <si>
    <t>MICHIGAN ELIBRARY - ns008042</t>
  </si>
  <si>
    <t>ns008042</t>
  </si>
  <si>
    <t>MICHIGAN ELIBRARY - s9113193</t>
  </si>
  <si>
    <t>s9113193</t>
  </si>
  <si>
    <t>MICHIGAN ELIBRARY - s8467755</t>
  </si>
  <si>
    <t>s8467755</t>
  </si>
  <si>
    <t>MICHIGAN ELIBRARY - s9675436</t>
  </si>
  <si>
    <t>s9675436</t>
  </si>
  <si>
    <t>MICHIGAN ELIBRARY - s9123365</t>
  </si>
  <si>
    <t>s9123365</t>
  </si>
  <si>
    <t>MICHIGAN ELIBRARY - s9675460</t>
  </si>
  <si>
    <t>s9675460</t>
  </si>
  <si>
    <t>MICHIGAN ELIBRARY - s1046247</t>
  </si>
  <si>
    <t>s1046247</t>
  </si>
  <si>
    <t>MICHIGAN ELIBRARY - s9122665</t>
  </si>
  <si>
    <t>s9122665</t>
  </si>
  <si>
    <t>MICHIGAN ELIBRARY - s9673048</t>
  </si>
  <si>
    <t>s9673048</t>
  </si>
  <si>
    <t>MICHIGAN ELIBRARY - s9122643</t>
  </si>
  <si>
    <t>s9122643</t>
  </si>
  <si>
    <t>MICHIGAN ELIBRARY - s9649380</t>
  </si>
  <si>
    <t>s9649380</t>
  </si>
  <si>
    <t>MICHIGAN ELIBRARY - s9116604</t>
  </si>
  <si>
    <t>s9116604</t>
  </si>
  <si>
    <t>MICHIGAN ELIBRARY - s9113278</t>
  </si>
  <si>
    <t>s9113278</t>
  </si>
  <si>
    <t>MICHIGAN ELIBRARY - s9641448</t>
  </si>
  <si>
    <t>s9641448</t>
  </si>
  <si>
    <t>MICHIGAN ELIBRARY - ns081438</t>
  </si>
  <si>
    <t>ns081438</t>
  </si>
  <si>
    <t>MICHIGAN ELIBRARY - schoolcraf</t>
  </si>
  <si>
    <t>schoolcraf</t>
  </si>
  <si>
    <t>MICHIGAN ELIBRARY - s9117268</t>
  </si>
  <si>
    <t>s9117268</t>
  </si>
  <si>
    <t>MICHIGAN ELIBRARY - s9652036</t>
  </si>
  <si>
    <t>s9652036</t>
  </si>
  <si>
    <t>MICHIGAN ELIBRARY - s9652057</t>
  </si>
  <si>
    <t>s9652057</t>
  </si>
  <si>
    <t>MICHIGAN ELIBRARY - s9118286</t>
  </si>
  <si>
    <t>s9118286</t>
  </si>
  <si>
    <t>MICHIGAN ELIBRARY - s9116130</t>
  </si>
  <si>
    <t>s9116130</t>
  </si>
  <si>
    <t>MICHIGAN ELIBRARY - s9115667</t>
  </si>
  <si>
    <t>s9115667</t>
  </si>
  <si>
    <t>MICHIGAN ELIBRARY - s9121176</t>
  </si>
  <si>
    <t>s9121176</t>
  </si>
  <si>
    <t>MICHIGAN ELIBRARY - s8656731</t>
  </si>
  <si>
    <t>s8656731</t>
  </si>
  <si>
    <t>MICHIGAN ELIBRARY - s9118838</t>
  </si>
  <si>
    <t>s9118838</t>
  </si>
  <si>
    <t>MICHIGAN ELIBRARY - ns215594</t>
  </si>
  <si>
    <t>ns215594</t>
  </si>
  <si>
    <t>MICHIGAN ELIBRARY - s9122881</t>
  </si>
  <si>
    <t>s9122881</t>
  </si>
  <si>
    <t>MICHIGAN ELIBRARY - s8513591</t>
  </si>
  <si>
    <t>s8513591</t>
  </si>
  <si>
    <t>MICHIGAN ELIBRARY - s8874870</t>
  </si>
  <si>
    <t>s8874870</t>
  </si>
  <si>
    <t>MICHIGAN ELIBRARY - s9116087</t>
  </si>
  <si>
    <t>s9116087</t>
  </si>
  <si>
    <t>MICHIGAN ELIBRARY - ns205314</t>
  </si>
  <si>
    <t>ns205314</t>
  </si>
  <si>
    <t>MICHIGAN ELIBRARY - s5361514</t>
  </si>
  <si>
    <t>s5361514</t>
  </si>
  <si>
    <t>MICHIGAN ELIBRARY - s9113778</t>
  </si>
  <si>
    <t>s9113778</t>
  </si>
  <si>
    <t>MICHIGAN ELIBRARY - s8833538</t>
  </si>
  <si>
    <t>s8833538</t>
  </si>
  <si>
    <t>MICHIGAN ELIBRARY - s9123140</t>
  </si>
  <si>
    <t>s9123140</t>
  </si>
  <si>
    <t>MICHIGAN ELIBRARY - s9674254</t>
  </si>
  <si>
    <t>s9674254</t>
  </si>
  <si>
    <t>MICHIGAN ELIBRARY - s8656408</t>
  </si>
  <si>
    <t>s8656408</t>
  </si>
  <si>
    <t>MICHIGAN ELIBRARY - s9679094</t>
  </si>
  <si>
    <t>s9679094</t>
  </si>
  <si>
    <t>MICHIGAN ELIBRARY - s8833863</t>
  </si>
  <si>
    <t>s8833863</t>
  </si>
  <si>
    <t>MICHIGAN ELIBRARY - s8915549</t>
  </si>
  <si>
    <t>s8915549</t>
  </si>
  <si>
    <t>MICHIGAN ELIBRARY - s9667776</t>
  </si>
  <si>
    <t>s9667776</t>
  </si>
  <si>
    <t>MICHIGAN ELIBRARY - s9123941</t>
  </si>
  <si>
    <t>s9123941</t>
  </si>
  <si>
    <t>MICHIGAN ELIBRARY - s8879859</t>
  </si>
  <si>
    <t>s8879859</t>
  </si>
  <si>
    <t>MICHIGAN ELIBRARY - s9123161</t>
  </si>
  <si>
    <t>s9123161</t>
  </si>
  <si>
    <t>MICHIGAN ELIBRARY - s8446540</t>
  </si>
  <si>
    <t>s8446540</t>
  </si>
  <si>
    <t>MICHIGAN ELIBRARY - s1214198</t>
  </si>
  <si>
    <t>s1214198</t>
  </si>
  <si>
    <t>MICHIGAN ELIBRARY - s8653352</t>
  </si>
  <si>
    <t>s8653352</t>
  </si>
  <si>
    <t>MICHIGAN ELIBRARY - s9117764</t>
  </si>
  <si>
    <t>s9117764</t>
  </si>
  <si>
    <t>MICHIGAN ELIBRARY - s8477474</t>
  </si>
  <si>
    <t>s8477474</t>
  </si>
  <si>
    <t>MICHIGAN ELIBRARY - s9119419</t>
  </si>
  <si>
    <t>s9119419</t>
  </si>
  <si>
    <t>MICHIGAN ELIBRARY - s9121636</t>
  </si>
  <si>
    <t>s9121636</t>
  </si>
  <si>
    <t>MICHIGAN ELIBRARY - s9121065</t>
  </si>
  <si>
    <t>s9121065</t>
  </si>
  <si>
    <t>MICHIGAN ELIBRARY - s8653151</t>
  </si>
  <si>
    <t>s8653151</t>
  </si>
  <si>
    <t>MICHIGAN ELIBRARY - s8653079</t>
  </si>
  <si>
    <t>s8653079</t>
  </si>
  <si>
    <t>MICHIGAN ELIBRARY - s8657765</t>
  </si>
  <si>
    <t>s8657765</t>
  </si>
  <si>
    <t>MICHIGAN ELIBRARY - s9121986</t>
  </si>
  <si>
    <t>s9121986</t>
  </si>
  <si>
    <t>MICHIGAN ELIBRARY - s3228779</t>
  </si>
  <si>
    <t>s3228779</t>
  </si>
  <si>
    <t>MICHIGAN ELIBRARY - s9122122</t>
  </si>
  <si>
    <t>s9122122</t>
  </si>
  <si>
    <t>MICHIGAN ELIBRARY - s1171040</t>
  </si>
  <si>
    <t>s1171040</t>
  </si>
  <si>
    <t>MICHIGAN ELIBRARY - s9118817</t>
  </si>
  <si>
    <t>s9118817</t>
  </si>
  <si>
    <t>MICHIGAN ELIBRARY - ns081445</t>
  </si>
  <si>
    <t>ns081445</t>
  </si>
  <si>
    <t>MICHIGAN ELIBRARY - s2192222</t>
  </si>
  <si>
    <t>s2192222</t>
  </si>
  <si>
    <t>MICHIGAN ELIBRARY - ns081446</t>
  </si>
  <si>
    <t>ns081446</t>
  </si>
  <si>
    <t>MICHIGAN ELIBRARY - ns081447</t>
  </si>
  <si>
    <t>ns081447</t>
  </si>
  <si>
    <t>MICHIGAN ELIBRARY - s9118616</t>
  </si>
  <si>
    <t>s9118616</t>
  </si>
  <si>
    <t>MICHIGAN ELIBRARY - ns148298</t>
  </si>
  <si>
    <t>ns148298</t>
  </si>
  <si>
    <t>MICHIGAN ELIBRARY - ns174266</t>
  </si>
  <si>
    <t>ns174266</t>
  </si>
  <si>
    <t>MICHIGAN ELIBRARY - s2537057</t>
  </si>
  <si>
    <t>s2537057</t>
  </si>
  <si>
    <t>MICHIGAN ELIBRARY - ns205318</t>
  </si>
  <si>
    <t>ns205318</t>
  </si>
  <si>
    <t>MICHIGAN ELIBRARY - s2606658</t>
  </si>
  <si>
    <t>s2606658</t>
  </si>
  <si>
    <t>MICHIGAN ELIBRARY - s9642088</t>
  </si>
  <si>
    <t>s9642088</t>
  </si>
  <si>
    <t>MICHIGAN ELIBRARY - ns081449</t>
  </si>
  <si>
    <t>ns081449</t>
  </si>
  <si>
    <t>MICHIGAN ELIBRARY - ns081450</t>
  </si>
  <si>
    <t>ns081450</t>
  </si>
  <si>
    <t>MICHIGAN ELIBRARY - s8926363</t>
  </si>
  <si>
    <t>s8926363</t>
  </si>
  <si>
    <t>MICHIGAN ELIBRARY - s9639469</t>
  </si>
  <si>
    <t>s9639469</t>
  </si>
  <si>
    <t>MICHIGAN ELIBRARY - s2192529</t>
  </si>
  <si>
    <t>s2192529</t>
  </si>
  <si>
    <t>MICHIGAN ELIBRARY - ns197608</t>
  </si>
  <si>
    <t>ns197608</t>
  </si>
  <si>
    <t>MICHIGAN ELIBRARY - ns196336</t>
  </si>
  <si>
    <t>ns196336</t>
  </si>
  <si>
    <t>MICHIGAN ELIBRARY - ns083412</t>
  </si>
  <si>
    <t>ns083412</t>
  </si>
  <si>
    <t>MICHIGAN ELIBRARY - ns081456</t>
  </si>
  <si>
    <t>ns081456</t>
  </si>
  <si>
    <t>MICHIGAN ELIBRARY - ns081457</t>
  </si>
  <si>
    <t>ns081457</t>
  </si>
  <si>
    <t>MICHIGAN ELIBRARY - s4922076</t>
  </si>
  <si>
    <t>s4922076</t>
  </si>
  <si>
    <t>MICHIGAN ELIBRARY - ns149772</t>
  </si>
  <si>
    <t>ns149772</t>
  </si>
  <si>
    <t>MICHIGAN ELIBRARY - ns221910</t>
  </si>
  <si>
    <t>ns221910</t>
  </si>
  <si>
    <t>MICHIGAN ELIBRARY - s1236057</t>
  </si>
  <si>
    <t>s1236057</t>
  </si>
  <si>
    <t>MICHIGAN ELIBRARY - s1196528</t>
  </si>
  <si>
    <t>s1196528</t>
  </si>
  <si>
    <t>MICHIGAN ELIBRARY - ns269244</t>
  </si>
  <si>
    <t>ns269244</t>
  </si>
  <si>
    <t>MICHIGAN ELIBRARY - ns081452</t>
  </si>
  <si>
    <t>ns081452</t>
  </si>
  <si>
    <t>MICHIGAN ELIBRARY - s9118439</t>
  </si>
  <si>
    <t>s9118439</t>
  </si>
  <si>
    <t>MICHIGAN ELIBRARY - ns081459</t>
  </si>
  <si>
    <t>ns081459</t>
  </si>
  <si>
    <t>MICHIGAN ELIBRARY - ns081460</t>
  </si>
  <si>
    <t>ns081460</t>
  </si>
  <si>
    <t>MICHIGAN ELIBRARY - s9118796</t>
  </si>
  <si>
    <t>s9118796</t>
  </si>
  <si>
    <t>MICHIGAN ELIBRARY - s9648698</t>
  </si>
  <si>
    <t>s9648698</t>
  </si>
  <si>
    <t>MICHIGAN ELIBRARY - s8487773</t>
  </si>
  <si>
    <t>s8487773</t>
  </si>
  <si>
    <t>MICHIGAN ELIBRARY - s8658051</t>
  </si>
  <si>
    <t>s8658051</t>
  </si>
  <si>
    <t>MICHIGAN ELIBRARY - s9118991</t>
  </si>
  <si>
    <t>s9118991</t>
  </si>
  <si>
    <t>MICHIGAN ELIBRARY - s8655974</t>
  </si>
  <si>
    <t>s8655974</t>
  </si>
  <si>
    <t>MICHIGAN ELIBRARY - ns081461</t>
  </si>
  <si>
    <t>ns081461</t>
  </si>
  <si>
    <t>MICHIGAN ELIBRARY - s9115293</t>
  </si>
  <si>
    <t>s9115293</t>
  </si>
  <si>
    <t>MICHIGAN ELIBRARY - ns081462</t>
  </si>
  <si>
    <t>ns081462</t>
  </si>
  <si>
    <t>MICHIGAN ELIBRARY - s8648225</t>
  </si>
  <si>
    <t>s8648225</t>
  </si>
  <si>
    <t>MICHIGAN ELIBRARY - s8481094</t>
  </si>
  <si>
    <t>s8481094</t>
  </si>
  <si>
    <t>MICHIGAN ELIBRARY - s9114800</t>
  </si>
  <si>
    <t>s9114800</t>
  </si>
  <si>
    <t>MICHIGAN ELIBRARY - s8653745</t>
  </si>
  <si>
    <t>s8653745</t>
  </si>
  <si>
    <t>MICHIGAN ELIBRARY - s9118177</t>
  </si>
  <si>
    <t>s9118177</t>
  </si>
  <si>
    <t>MICHIGAN ELIBRARY - s9672159</t>
  </si>
  <si>
    <t>s9672159</t>
  </si>
  <si>
    <t>MICHIGAN ELIBRARY - s9118571</t>
  </si>
  <si>
    <t>s9118571</t>
  </si>
  <si>
    <t>MICHIGAN ELIBRARY - s8431402</t>
  </si>
  <si>
    <t>s8431402</t>
  </si>
  <si>
    <t>MICHIGAN ELIBRARY - s9649565</t>
  </si>
  <si>
    <t>s9649565</t>
  </si>
  <si>
    <t>MICHIGAN ELIBRARY - s9124046</t>
  </si>
  <si>
    <t>s9124046</t>
  </si>
  <si>
    <t>MICHIGAN ELIBRARY - s9122100</t>
  </si>
  <si>
    <t>s9122100</t>
  </si>
  <si>
    <t>MICHIGAN ELIBRARY - ns159530</t>
  </si>
  <si>
    <t>ns159530</t>
  </si>
  <si>
    <t>MICHIGAN ELIBRARY - s8518336</t>
  </si>
  <si>
    <t>s8518336</t>
  </si>
  <si>
    <t>MICHIGAN ELIBRARY - ns156517</t>
  </si>
  <si>
    <t>ns156517</t>
  </si>
  <si>
    <t>MICHIGAN ELIBRARY - s8649809</t>
  </si>
  <si>
    <t>s8649809</t>
  </si>
  <si>
    <t>MICHIGAN ELIBRARY - s9114077</t>
  </si>
  <si>
    <t>s9114077</t>
  </si>
  <si>
    <t>MICHIGAN ELIBRARY - ns212140</t>
  </si>
  <si>
    <t>ns212140</t>
  </si>
  <si>
    <t>MICHIGAN ELIBRARY - ns081535</t>
  </si>
  <si>
    <t>ns081535</t>
  </si>
  <si>
    <t>MICHIGAN ELIBRARY - s8447197</t>
  </si>
  <si>
    <t>s8447197</t>
  </si>
  <si>
    <t>MICHIGAN ELIBRARY - ns081464</t>
  </si>
  <si>
    <t>ns081464</t>
  </si>
  <si>
    <t>MICHIGAN ELIBRARY - ns081466</t>
  </si>
  <si>
    <t>ns081466</t>
  </si>
  <si>
    <t>MICHIGAN ELIBRARY - s9115689</t>
  </si>
  <si>
    <t>s9115689</t>
  </si>
  <si>
    <t>MICHIGAN ELIBRARY - s9122031</t>
  </si>
  <si>
    <t>s9122031</t>
  </si>
  <si>
    <t>MICHIGAN ELIBRARY - s9115646</t>
  </si>
  <si>
    <t>s9115646</t>
  </si>
  <si>
    <t>MICHIGAN ELIBRARY - s8649342</t>
  </si>
  <si>
    <t>s8649342</t>
  </si>
  <si>
    <t>MICHIGAN ELIBRARY - s9113821</t>
  </si>
  <si>
    <t>s9113821</t>
  </si>
  <si>
    <t>MICHIGAN ELIBRARY - s9672829</t>
  </si>
  <si>
    <t>s9672829</t>
  </si>
  <si>
    <t>MICHIGAN ELIBRARY - s9122468</t>
  </si>
  <si>
    <t>s9122468</t>
  </si>
  <si>
    <t>MICHIGAN ELIBRARY - ns166578</t>
  </si>
  <si>
    <t>ns166578</t>
  </si>
  <si>
    <t>MICHIGAN ELIBRARY - s8335191</t>
  </si>
  <si>
    <t>s8335191</t>
  </si>
  <si>
    <t>MICHIGAN ELIBRARY - s9645343</t>
  </si>
  <si>
    <t>s9645343</t>
  </si>
  <si>
    <t>MICHIGAN ELIBRARY - s7014722</t>
  </si>
  <si>
    <t>s7014722</t>
  </si>
  <si>
    <t>MICHIGAN ELIBRARY - s9123874</t>
  </si>
  <si>
    <t>s9123874</t>
  </si>
  <si>
    <t>MICHIGAN ELIBRARY - ns081470</t>
  </si>
  <si>
    <t>ns081470</t>
  </si>
  <si>
    <t>MICHIGAN ELIBRARY - s8656045</t>
  </si>
  <si>
    <t>s8656045</t>
  </si>
  <si>
    <t>MICHIGAN ELIBRARY - s6140607</t>
  </si>
  <si>
    <t>s6140607</t>
  </si>
  <si>
    <t>MICHIGAN ELIBRARY - ns205312</t>
  </si>
  <si>
    <t>ns205312</t>
  </si>
  <si>
    <t>MICHIGAN ELIBRARY - ns256847</t>
  </si>
  <si>
    <t>ns256847</t>
  </si>
  <si>
    <t>MICHIGAN ELIBRARY - s8885150</t>
  </si>
  <si>
    <t>s8885150</t>
  </si>
  <si>
    <t>MICHIGAN ELIBRARY - s9667918</t>
  </si>
  <si>
    <t>s9667918</t>
  </si>
  <si>
    <t>MICHIGAN ELIBRARY - ns166205</t>
  </si>
  <si>
    <t>ns166205</t>
  </si>
  <si>
    <t>MICHIGAN ELIBRARY - s8652699</t>
  </si>
  <si>
    <t>s8652699</t>
  </si>
  <si>
    <t>MICHIGAN ELIBRARY - s9640020</t>
  </si>
  <si>
    <t>s9640020</t>
  </si>
  <si>
    <t>MICHIGAN ELIBRARY - s8493910</t>
  </si>
  <si>
    <t>s8493910</t>
  </si>
  <si>
    <t>MICHIGAN ELIBRARY - s8613863</t>
  </si>
  <si>
    <t>s8613863</t>
  </si>
  <si>
    <t>MICHIGAN ELIBRARY - s8845902</t>
  </si>
  <si>
    <t>s8845902</t>
  </si>
  <si>
    <t>MICHIGAN ELIBRARY - s8411748</t>
  </si>
  <si>
    <t>s8411748</t>
  </si>
  <si>
    <t>MICHIGAN ELIBRARY - s9368149</t>
  </si>
  <si>
    <t>s9368149</t>
  </si>
  <si>
    <t>MICHIGAN ELIBRARY - s1224699</t>
  </si>
  <si>
    <t>s1224699</t>
  </si>
  <si>
    <t>MICHIGAN ELIBRARY - ns173690</t>
  </si>
  <si>
    <t>ns173690</t>
  </si>
  <si>
    <t>MICHIGAN ELIBRARY - s6588662</t>
  </si>
  <si>
    <t>s6588662</t>
  </si>
  <si>
    <t>MICHIGAN ELIBRARY - ns081473</t>
  </si>
  <si>
    <t>ns081473</t>
  </si>
  <si>
    <t>MICHIGAN ELIBRARY - s9658693</t>
  </si>
  <si>
    <t>s9658693</t>
  </si>
  <si>
    <t>MICHIGAN ELIBRARY - s3868727</t>
  </si>
  <si>
    <t>s3868727</t>
  </si>
  <si>
    <t>MICHIGAN ELIBRARY - s1045532</t>
  </si>
  <si>
    <t>s1045532</t>
  </si>
  <si>
    <t>MICHIGAN ELIBRARY - ns081479</t>
  </si>
  <si>
    <t>ns081479</t>
  </si>
  <si>
    <t>MICHIGAN ELIBRARY - s8834027</t>
  </si>
  <si>
    <t>s8834027</t>
  </si>
  <si>
    <t>MICHIGAN ELIBRARY - ns158853</t>
  </si>
  <si>
    <t>ns158853</t>
  </si>
  <si>
    <t>MICHIGAN ELIBRARY - s8495749</t>
  </si>
  <si>
    <t>s8495749</t>
  </si>
  <si>
    <t>MICHIGAN ELIBRARY - ns081484</t>
  </si>
  <si>
    <t>ns081484</t>
  </si>
  <si>
    <t>MICHIGAN ELIBRARY - s8657043</t>
  </si>
  <si>
    <t>s8657043</t>
  </si>
  <si>
    <t>MICHIGAN ELIBRARY - s8653174</t>
  </si>
  <si>
    <t>s8653174</t>
  </si>
  <si>
    <t>MICHIGAN ELIBRARY - s9673702</t>
  </si>
  <si>
    <t>s9673702</t>
  </si>
  <si>
    <t>MICHIGAN ELIBRARY - s9115335</t>
  </si>
  <si>
    <t>s9115335</t>
  </si>
  <si>
    <t>MICHIGAN ELIBRARY - s9122816</t>
  </si>
  <si>
    <t>s9122816</t>
  </si>
  <si>
    <t>MICHIGAN ELIBRARY - s9662442</t>
  </si>
  <si>
    <t>s9662442</t>
  </si>
  <si>
    <t>MICHIGAN ELIBRARY - s9652100</t>
  </si>
  <si>
    <t>s9652100</t>
  </si>
  <si>
    <t>MICHIGAN ELIBRARY - s9117225</t>
  </si>
  <si>
    <t>s9117225</t>
  </si>
  <si>
    <t>MICHIGAN ELIBRARY - ns081483</t>
  </si>
  <si>
    <t>ns081483</t>
  </si>
  <si>
    <t>MICHIGAN ELIBRARY - ns081322</t>
  </si>
  <si>
    <t>ns081322</t>
  </si>
  <si>
    <t>MICHIGAN ELIBRARY - ns081476</t>
  </si>
  <si>
    <t>ns081476</t>
  </si>
  <si>
    <t>MICHIGAN ELIBRARY - s5850705</t>
  </si>
  <si>
    <t>s5850705</t>
  </si>
  <si>
    <t>MICHIGAN ELIBRARY - s9115532</t>
  </si>
  <si>
    <t>s9115532</t>
  </si>
  <si>
    <t>MICHIGAN ELIBRARY - s8651631</t>
  </si>
  <si>
    <t>s8651631</t>
  </si>
  <si>
    <t>MICHIGAN ELIBRARY - s8652042</t>
  </si>
  <si>
    <t>s8652042</t>
  </si>
  <si>
    <t>MICHIGAN ELIBRARY - s9115892</t>
  </si>
  <si>
    <t>s9115892</t>
  </si>
  <si>
    <t>MICHIGAN ELIBRARY - s1046935</t>
  </si>
  <si>
    <t>s1046935</t>
  </si>
  <si>
    <t>MICHIGAN ELIBRARY - s9668447</t>
  </si>
  <si>
    <t>s9668447</t>
  </si>
  <si>
    <t>MICHIGAN ELIBRARY - s9120908</t>
  </si>
  <si>
    <t>s9120908</t>
  </si>
  <si>
    <t>MICHIGAN ELIBRARY - ns072872</t>
  </si>
  <si>
    <t>ns072872</t>
  </si>
  <si>
    <t>MICHIGAN ELIBRARY - s9119372</t>
  </si>
  <si>
    <t>s9119372</t>
  </si>
  <si>
    <t>MICHIGAN ELIBRARY - s9659304</t>
  </si>
  <si>
    <t>s9659304</t>
  </si>
  <si>
    <t>MICHIGAN ELIBRARY - s9118862</t>
  </si>
  <si>
    <t>s9118862</t>
  </si>
  <si>
    <t>MICHIGAN ELIBRARY - s9657820</t>
  </si>
  <si>
    <t>s9657820</t>
  </si>
  <si>
    <t>MICHIGAN ELIBRARY - s8875411</t>
  </si>
  <si>
    <t>s8875411</t>
  </si>
  <si>
    <t>MICHIGAN ELIBRARY - ns081474</t>
  </si>
  <si>
    <t>ns081474</t>
  </si>
  <si>
    <t>MICHIGAN ELIBRARY - s9668769</t>
  </si>
  <si>
    <t>s9668769</t>
  </si>
  <si>
    <t>MICHIGAN ELIBRARY - s9120777</t>
  </si>
  <si>
    <t>s9120777</t>
  </si>
  <si>
    <t>MICHIGAN ELIBRARY - s9122946</t>
  </si>
  <si>
    <t>s9122946</t>
  </si>
  <si>
    <t>MICHIGAN ELIBRARY - s9113672</t>
  </si>
  <si>
    <t>s9113672</t>
  </si>
  <si>
    <t>MICHIGAN ELIBRARY - s1028803</t>
  </si>
  <si>
    <t>s1028803</t>
  </si>
  <si>
    <t>MICHIGAN ELIBRARY - ns081486</t>
  </si>
  <si>
    <t>ns081486</t>
  </si>
  <si>
    <t>MICHIGAN ELIBRARY - s9648966</t>
  </si>
  <si>
    <t>s9648966</t>
  </si>
  <si>
    <t>MICHIGAN ELIBRARY - s9116355</t>
  </si>
  <si>
    <t>s9116355</t>
  </si>
  <si>
    <t>MICHIGAN ELIBRARY - s8871274</t>
  </si>
  <si>
    <t>s8871274</t>
  </si>
  <si>
    <t>MICHIGAN ELIBRARY - s1117219</t>
  </si>
  <si>
    <t>s1117219</t>
  </si>
  <si>
    <t>MICHIGAN ELIBRARY - ns081477</t>
  </si>
  <si>
    <t>ns081477</t>
  </si>
  <si>
    <t>MICHIGAN ELIBRARY - s9346231</t>
  </si>
  <si>
    <t>s9346231</t>
  </si>
  <si>
    <t>MICHIGAN ELIBRARY - s8440836</t>
  </si>
  <si>
    <t>s8440836</t>
  </si>
  <si>
    <t>MICHIGAN ELIBRARY - s9648810</t>
  </si>
  <si>
    <t>s9648810</t>
  </si>
  <si>
    <t>MICHIGAN ELIBRARY - s9668898</t>
  </si>
  <si>
    <t>s9668898</t>
  </si>
  <si>
    <t>MICHIGAN ELIBRARY - s9121240</t>
  </si>
  <si>
    <t>s9121240</t>
  </si>
  <si>
    <t>MICHIGAN ELIBRARY - s9669182</t>
  </si>
  <si>
    <t>s9669182</t>
  </si>
  <si>
    <t>MICHIGAN ELIBRARY - s9649675</t>
  </si>
  <si>
    <t>s9649675</t>
  </si>
  <si>
    <t>MICHIGAN ELIBRARY - s9116914</t>
  </si>
  <si>
    <t>s9116914</t>
  </si>
  <si>
    <t>MICHIGAN ELIBRARY - s9670532</t>
  </si>
  <si>
    <t>s9670532</t>
  </si>
  <si>
    <t>MICHIGAN ELIBRARY - s8401033</t>
  </si>
  <si>
    <t>s8401033</t>
  </si>
  <si>
    <t>MICHIGAN ELIBRARY - ns081415</t>
  </si>
  <si>
    <t>ns081415</t>
  </si>
  <si>
    <t>MICHIGAN ELIBRARY - ns173564</t>
  </si>
  <si>
    <t>ns173564</t>
  </si>
  <si>
    <t>MICHIGAN ELIBRARY - s9681125</t>
  </si>
  <si>
    <t>s9681125</t>
  </si>
  <si>
    <t>MICHIGAN ELIBRARY - s8833803</t>
  </si>
  <si>
    <t>s8833803</t>
  </si>
  <si>
    <t>MICHIGAN ELIBRARY - s3701407</t>
  </si>
  <si>
    <t>s3701407</t>
  </si>
  <si>
    <t>MICHIGAN ELIBRARY - s8994998</t>
  </si>
  <si>
    <t>s8994998</t>
  </si>
  <si>
    <t>MICHIGAN ELIBRARY - ns237123</t>
  </si>
  <si>
    <t>ns237123</t>
  </si>
  <si>
    <t>MICHIGAN ELIBRARY - s9650649</t>
  </si>
  <si>
    <t>s9650649</t>
  </si>
  <si>
    <t>MICHIGAN ELIBRARY - s8875688</t>
  </si>
  <si>
    <t>s8875688</t>
  </si>
  <si>
    <t>MICHIGAN ELIBRARY - ns166965</t>
  </si>
  <si>
    <t>ns166965</t>
  </si>
  <si>
    <t>MICHIGAN ELIBRARY - s9119393</t>
  </si>
  <si>
    <t>s9119393</t>
  </si>
  <si>
    <t>MICHIGAN ELIBRARY - s4223563</t>
  </si>
  <si>
    <t>s4223563</t>
  </si>
  <si>
    <t>MICHIGAN ELIBRARY - s9120351</t>
  </si>
  <si>
    <t>s9120351</t>
  </si>
  <si>
    <t>MICHIGAN ELIBRARY - s9121108</t>
  </si>
  <si>
    <t>s9121108</t>
  </si>
  <si>
    <t>MICHIGAN ELIBRARY - s8658148</t>
  </si>
  <si>
    <t>s8658148</t>
  </si>
  <si>
    <t>MICHIGAN ELIBRARY - s9122491</t>
  </si>
  <si>
    <t>s9122491</t>
  </si>
  <si>
    <t>MICHIGAN ELIBRARY - s9119974</t>
  </si>
  <si>
    <t>s9119974</t>
  </si>
  <si>
    <t>MICHIGAN ELIBRARY - s8879572</t>
  </si>
  <si>
    <t>s8879572</t>
  </si>
  <si>
    <t>MICHIGAN ELIBRARY - s6750958</t>
  </si>
  <si>
    <t>s6750958</t>
  </si>
  <si>
    <t>MICHIGAN ELIBRARY - s9663264</t>
  </si>
  <si>
    <t>s9663264</t>
  </si>
  <si>
    <t>MICHIGAN ELIBRARY - s8659367</t>
  </si>
  <si>
    <t>s8659367</t>
  </si>
  <si>
    <t>MICHIGAN ELIBRARY - s8652797</t>
  </si>
  <si>
    <t>s8652797</t>
  </si>
  <si>
    <t>MICHIGAN ELIBRARY - s8520742</t>
  </si>
  <si>
    <t>s8520742</t>
  </si>
  <si>
    <t>MICHIGAN ELIBRARY - s9639753</t>
  </si>
  <si>
    <t>s9639753</t>
  </si>
  <si>
    <t>MICHIGAN ELIBRARY - s9648853</t>
  </si>
  <si>
    <t>s9648853</t>
  </si>
  <si>
    <t>MICHIGAN ELIBRARY - s8659318</t>
  </si>
  <si>
    <t>s8659318</t>
  </si>
  <si>
    <t>MICHIGAN ELIBRARY - s9121041</t>
  </si>
  <si>
    <t>s9121041</t>
  </si>
  <si>
    <t>MICHIGAN ELIBRARY - s9675848</t>
  </si>
  <si>
    <t>s9675848</t>
  </si>
  <si>
    <t>MICHIGAN ELIBRARY - ns263147</t>
  </si>
  <si>
    <t>ns263147</t>
  </si>
  <si>
    <t>MICHIGAN ELIBRARY - s8972110</t>
  </si>
  <si>
    <t>s8972110</t>
  </si>
  <si>
    <t>MICHIGAN ELIBRARY - s9654806</t>
  </si>
  <si>
    <t>s9654806</t>
  </si>
  <si>
    <t>MICHIGAN ELIBRARY - s9123386</t>
  </si>
  <si>
    <t>s9123386</t>
  </si>
  <si>
    <t>MICHIGAN ELIBRARY - s9675595</t>
  </si>
  <si>
    <t>s9675595</t>
  </si>
  <si>
    <t>MICHIGAN ELIBRARY - ns081480</t>
  </si>
  <si>
    <t>ns081480</t>
  </si>
  <si>
    <t>MICHIGAN ELIBRARY - ns009015</t>
  </si>
  <si>
    <t>ns009015</t>
  </si>
  <si>
    <t>MICHIGAN ELIBRARY - s9670434</t>
  </si>
  <si>
    <t>s9670434</t>
  </si>
  <si>
    <t>MICHIGAN ELIBRARY - ns081485</t>
  </si>
  <si>
    <t>ns081485</t>
  </si>
  <si>
    <t>MICHIGAN ELIBRARY - s9675617</t>
  </si>
  <si>
    <t>s9675617</t>
  </si>
  <si>
    <t>MICHIGAN ELIBRARY - s8875326</t>
  </si>
  <si>
    <t>s8875326</t>
  </si>
  <si>
    <t>MICHIGAN ELIBRARY - s8481122</t>
  </si>
  <si>
    <t>s8481122</t>
  </si>
  <si>
    <t>MICHIGAN ELIBRARY - s8874841</t>
  </si>
  <si>
    <t>s8874841</t>
  </si>
  <si>
    <t>MICHIGAN ELIBRARY - s8918494</t>
  </si>
  <si>
    <t>s8918494</t>
  </si>
  <si>
    <t>MICHIGAN ELIBRARY - s8875270</t>
  </si>
  <si>
    <t>s8875270</t>
  </si>
  <si>
    <t>MICHIGAN ELIBRARY - s8919845</t>
  </si>
  <si>
    <t>s8919845</t>
  </si>
  <si>
    <t>MICHIGAN ELIBRARY - ns280870</t>
  </si>
  <si>
    <t>ns280870</t>
  </si>
  <si>
    <t>MICHIGAN ELIBRARY - s8875714</t>
  </si>
  <si>
    <t>s8875714</t>
  </si>
  <si>
    <t>MICHIGAN ELIBRARY - s9120555</t>
  </si>
  <si>
    <t>s9120555</t>
  </si>
  <si>
    <t>MICHIGAN ELIBRARY - s9120194</t>
  </si>
  <si>
    <t>s9120194</t>
  </si>
  <si>
    <t>MICHIGAN ELIBRARY - ns002046</t>
  </si>
  <si>
    <t>ns002046</t>
  </si>
  <si>
    <t>MICHIGAN ELIBRARY - s9120108</t>
  </si>
  <si>
    <t>s9120108</t>
  </si>
  <si>
    <t>MICHIGAN ELIBRARY - s8648388</t>
  </si>
  <si>
    <t>s8648388</t>
  </si>
  <si>
    <t>MICHIGAN ELIBRARY - s8995030</t>
  </si>
  <si>
    <t>s8995030</t>
  </si>
  <si>
    <t>MICHIGAN ELIBRARY - kellogg</t>
  </si>
  <si>
    <t>kellogg</t>
  </si>
  <si>
    <t>MICHIGAN ELIBRARY - ns081367</t>
  </si>
  <si>
    <t>ns081367</t>
  </si>
  <si>
    <t>MICHIGAN ELIBRARY - s1912381</t>
  </si>
  <si>
    <t>s1912381</t>
  </si>
  <si>
    <t>MICHIGAN ELIBRARY - s9665846</t>
  </si>
  <si>
    <t>s9665846</t>
  </si>
  <si>
    <t>MICHIGAN ELIBRARY - s8994797</t>
  </si>
  <si>
    <t>s8994797</t>
  </si>
  <si>
    <t>MICHIGAN ELIBRARY - s8364774</t>
  </si>
  <si>
    <t>s8364774</t>
  </si>
  <si>
    <t>MICHIGAN ELIBRARY - s8874713</t>
  </si>
  <si>
    <t>s8874713</t>
  </si>
  <si>
    <t>MICHIGAN ELIBRARY - s8875227</t>
  </si>
  <si>
    <t>s8875227</t>
  </si>
  <si>
    <t>MICHIGAN ELIBRARY - s8890289</t>
  </si>
  <si>
    <t>s8890289</t>
  </si>
  <si>
    <t>MICHIGAN ELIBRARY - s9275379</t>
  </si>
  <si>
    <t>s9275379</t>
  </si>
  <si>
    <t>MICHIGAN ELIBRARY - s8119527</t>
  </si>
  <si>
    <t>s8119527</t>
  </si>
  <si>
    <t>MICHIGAN ELIBRARY - s8411588</t>
  </si>
  <si>
    <t>s8411588</t>
  </si>
  <si>
    <t>MICHIGAN ELIBRARY - s1221850</t>
  </si>
  <si>
    <t>s1221850</t>
  </si>
  <si>
    <t>MICHIGAN ELIBRARY - s8873650</t>
  </si>
  <si>
    <t>s8873650</t>
  </si>
  <si>
    <t>MICHIGAN ELIBRARY - s9668338</t>
  </si>
  <si>
    <t>s9668338</t>
  </si>
  <si>
    <t>MICHIGAN ELIBRARY - s2703554</t>
  </si>
  <si>
    <t>s2703554</t>
  </si>
  <si>
    <t xml:space="preserve">MICHIGAN ELIBRARY - </t>
  </si>
  <si>
    <t>ns173314,s6656924,s3859085,s5291267,s9121018,s8653876,s9119013,s8494170,s8444261,s9655902,ns149295,s9661478,s9122533,s8880049,s9642804,s8874901,s8441534,s9640105,s9112947,s9637698,s9113326,s8418889,ns195350,ns081295,s9113058,s9637768,s9123766,s9121657,s9115625,s9645842,s8653537,s7259702,s9113302,s8648696,s8648652,s9116526,ns236604,s9123187,s9674324,s8874745,ns081491,ns235232,s9118637,ns111040,s8514326,s7291633,s8649763,s9114013,s8656088,s8879930,s8520701,ns081302,ns001087,s9663864,s9123673,s9116022,s8652315,s8994890,s8653446,s9120483,s9673771,s8649224,s1003456,s9119303,s8650230,ns242399,ns158777,s4740812,s9640235,s8879837,s8994858,s8879803,s9312148,ns156413,s9114630,s9649989,s2966718,s8437540,s1173599,s9114343,ns081304,ns195767,s9940032,s8655725,s1029588,s8480830,s8879981,s8788664,fredfis,s9115314,s8649553,s1155257,s8649647,s9113629,s9113582,s9113515,s8879106,s9667528,s2709714,s9113843,s9638608,s8651511,s9115488,s9113604,s7777393,s9119324,s8655216,birmpub,s9200783,ns081305,s8919823,s8653993,s9664269,s1243412,s8658881,s2275342,ns195702,s8483335,s9114257,s9641043,s9107523,s9113884,s9664418,s9120994,s9645960,s9642271,s9122077,s8657291,s9113693,s9638718,s1198429,s9118483,s9656411,s9656475,s9656143,s2538215,s9639703,s8394051,s7907397,s9122512,s8658269,s9638802,s9638846,s9113714,s8659588,s9670949,s9123074,s9661288,ns081316,s9114034,s9122362,s1025510,ns081307,s1028589,s9686021,s9124069,s9652657,ns081309,s9646371,s9115710,s9672255,s9116423,s9116503,s8655250,s8879680,s9673479,s9121351,s9671089,s8444237,s9662002,s8658314,s9673547,s9114126,s8649884,s8439040,s8653325,s9117290,s8878996,s5265825,s9113347,s9638060,s9662355,s9672739,s9113128,s8918857,s9641138,s8976305,s9642402,s9123721,ns001133,s9114364,s9641231,ns081313,s5026984,s9675062,s9671184,s9118705,s9660929,s9116958,s9657332,s9641673,s9665443,s9664595,s8995132,s8995495,ns081317,s1003319,s8654067,ns159434,s9118461,s3030790,s8651048,s8651097,s8968346,s8328639,s9119505,s7742963,s9638978,s8974093,s8657859,s9122405,s9650231,ns081320,ns000725,s9650800,s9654761,s9117181,s8652904,s8973928,s8657927,s9122426,s2984162,s9121547,s1046438,ns111039,s3207449,s9673166,ns081325,ns171931,s9673845,s8995291,s8383596,s7523867,s9642179,s9114986,ns130960,s9680984,s8917440,s9114301,ns081327,s9672875,s9120439,s9116893,s7290757,ns165600,s9646503,s9113536,s8995078,ns081329,s1359895,s8650078,s9123790,ns081330,s9123428,s9676062,s8659041,s9672941,s9122556,s9410949,s8448176,ns149076,s9113473,s9638104,s1337522,ns167004,ns081331,s5682713,dcds,s3474245,s8387643,s9114864,s9641885,s9675157,s9123295,s9115116,ns081497,s2194301,s9115183,s9113151,s9684816,s8974256,s9640725,s9113410,s9655543,s9118135,s8655829,s9673257,s8976447,ns081335,s7657460,s8321310,s7755889,s8402075,s8487890,s9646592,ns081336,s9118660,s9642527,s9115208,s9113735,s8649693,s9345987,s6876142,ns169742,s9122902,ns081501,s9640923,s8970931,s8649031,s9122621,s9114899,ns081341,s9657084,ns134372,s8483314,s9115053,s9638458,s9674168,s9121373,s9669301,ns081342,s9647343,s9122967,s1045303,s9664980,s9641814,s7502612,s9113256,s8648461,s9643346,s9120930,s8995185,s8131467,s9119946,s4083595,s8879701,s8651702,s9654184,s9119141,s8650330,s8654161,s9118550,s9671347,s9122009,s9120598,s8879019,s9657751,s8833983,s8657360,s9113431,s9120460,s8482147,s9646074,ns081344,s9117203,s9650843,s9113863,s7988880,s9123516,s9676944,s9114779,s9121678,s9669447,s8514782,s4463992,ns081346,ns130687,s9121590,s9115095,s9115444,s9645272,s9118219,s9655739,s8995469,s8659064,s9655157,s9654650,s8994947,ns081347,s9644527,s9119484,s8874969,gbhslib,s8362361,s3837939,s9115229,s8650591,s8833592,grcc,s8484247,s9652724,s8484662,ns081310,s1047004,s9120396,s9663515,s8652979,ns156455,s8917138,s8834075,s9662116,s1191504,s8482581,s9677109,s9494458,s9651884,s9660322,s8967752,s8652722,s9118505,s8977254,s8652089,ns156482,s9646436,s9116044,s9115401,s9642734,s9640413,s8977278,s1003246,s9114843,ns230697,s8879952,s9123096,s9656661,s9646901,s9638218,s8977305,s9120620,s9665585,ns081348,s8657386,s8657436,s9113235,ns074031,s8976397,s1050154,s9683031,s5568494,ns081349,s8399832,s9121132,s9114609,s9120645,s9665420,s9662516,s9646254,s8876221,s9115756,s9646278,s8485236,s9670185,s9665753,s9665657,s9120972,ns081507,s9647000,s8656158,s4230575,s9119924,s9640455,s8476925,ns081352,ns156406,s9113214,s9670769,s9121790,s8652233,s9121615,s9115599,s8977409,s9656852,ns183242,s8444483,s9118417,ns081353,s9669938,s9120842,s8514459,ns081354,ns222221,ns081355,s8834096,s9661638,s9655608,s8784744,ns213038,ns081357,s9114516,s8649958,s8905647,ns081358,ns156476,s9116547,s9649072,s9116695,s7713650,s8651582,s9115510,s9119162,s8654954,s8458342,ns081360,s9113081,s8967644,s8400045,s8478957,ns083327,s9122989,s9422773,s9661723,s1047953,s4627652,s8651973,ns247402,s1046635,s1046658,s9115777,s9114279,s4976350,ns081364,s8475942,ns081363,ns081513,s8482214,s9650917,s8880005,s9652235,s1148732,s9655290,s9655244,s9655464,s9654425,s9117311,ns156505,s9655333,s8890367,s9642292,s8651796,ns081371,ns081487,s9113389,s5882138,s9664293,s9673393,s9122859,s9661405,s9644919,s4441179,s2191998,lmc,s9665782,s8337006,s9117789,s2538460,s8652431,s9639563,s9662308,s9640542,s8656536,s8656651,s9657999,s8448204,s3372409,s4992267,ns156509,s9117918,s8653646,s8659114,s9117159,s8484382,s9674057,s9123119,s9123852,s8833626,s9118156,ns081373,s9655833,s9118198,s8833669,s9118240,s8508688,s9118754,s9121394,ns081375,ns144994,s9675231,s9123918,s9113800,s9646329,s9115798,ns266315,s5017647,ns081377,s9123538,s9677778,s9118775,s9667187,s9121569,s9654470,ns081378,s9660794,s2881474,s9117874,s8834139,s8833717,s8253690,ns081379,ns081380,s9121087,s9116650,ns183061,s9121415,s8454317,s9114433,s8445451,s6466170,s9743161,s9120864,s9667686,s9656192,s8995543,s8649155,s9113368,s9123317,s9119034,s8654785,ns081382,s9122687,s8659647,s9114921,s9114236,s9769169,s2193068,s8656949,s6743373,s8658387,s9122600,s9660435,ns000724,s9640587,s8875377,s9672323,s9119277,s8655023,s9648314,s9674145,s9113650,s8658752,s9123010,ns131077,s8416418,s4573314,s2533818,ns007439,s8941122,s2726402,s2534032,s9121261,s9676923,s9124025,s9672651,s8657972,s9122447,s9119441,s4173313,s2193377,s8655296,s8657458,s9121964,s9686228,s6377546,ns187539,s9997294,s8410434,ns270338,ns081396,ns011606,s5000520,s3786374,s8994968,s7034992,s8994827,ns131371,s9115422,s9661088,s9124160,s9888264,s2537328,s9115162,s8433480,s9675365,s9123343,s9120731,s9123031,s9673612,s8656973,s8410455,s9119526,s9663148,s8995226,ns081404,s9119573,s9661929,s8903694,s9662611,s8995247,s9120039,s9645145,ns009066,s9122577,s9656236,s1046759,s8658441,s9119349,mottcc,s9118731,s9649767,s9115251,s9113035,ns081407,s2538756,s9120130,s2192737,s8458769,s9662772,s9662658,s9660392,s9536599,ns156486,s9660727,s9119183,ns171501,s9113757,s8658464,s9120418,s9663695,s8449842,s9639278,s2908487,s9115820,s8868969,s9118114,s9661021,ncmc,s5953437,s8965847,s8874769,s9665740,s8880081,ns081411,s8653720,s9123630,s9678474,ns156488,s9682146,s5118133,s9642337,ns081383,s9122383,s2194032,s9666007,s8891457,s9120951,s8967803,s8833941,s8474900,s9663399,ns204931,s8879605,s9669204,s4791035,s9648442,s8414797,s9642605,s9656325,s9121283,s9662838,s9120709,s9649435,ns130892,s9121483,s9113105,s9637903,ns189865,ns149370,ns195620,ns205315,s9114942,s9666675,s8658535,s9666175,s9120755,ns081420,s6747555,s9117112,s9651495,s9117811,ns131819,s8979863,ns156596,s9672984,s8650847,s9640653,s9736544,s9121154,s9673300,s8429778,s9115380,s8650376,s9679137,s9116109,s9118528,s9656986,s9638545,s8879882,s8656894,s9115846,s8648627,s8269167,s9123651,s9678691,ns175348,s8933998,s9116066,s9672446,ns007675,s8977379,s8414254,s9651562,s9116581,s1028852,ns081424,ns132737,s9642668,s8803679,s9121700,s9121835,s9642896,ns081426,s9639933,s9639955,s8650424,s9121943,s8656306,s8456438,ns081427,s9115867,s8512309,s9669355,s9121437,s8658826,ns081428,s9662883,ns081430,s1201529,s1247534,s8866967,s3749851,s6088821,s8484223,s9119210,s9120017,s4351484,s8879658,s9117247,s9119995,s9119231,s8879546,s9123962,s9639355,s9123698,s1134549,s9666760,s9120820,s9652398,s9652440,s1098102,s1047829,s9654862,s8914516,s9123831,s9670673,ns205181,s8879047,s8879075,s9666936,s9641382,s9117897,ns081432,ns017973,s8879908,s8478758,ns130638,s8875441,ns008025,ns008042,s9113193,s8467755,s9675436,s9123365,s9675460,s1046247,s9122665,s9673048,s9122643,s9649380,s9116604,s9113278,s9641448,ns081438,schoolcraf,s9117268,s9652036,s9652057,s9118286,s9116130,s9115667,s9121176,s8656731,s9118838,ns215594,s9122881,s8513591,s8874870,s9116087,ns205314,s5361514,s9113778,s8833538,s9123140,s9674254,s8656408,s9679094,s8833863,s8915549,s9667776,s9123941,s8879859,s9123161,s8446540,s1214198,s8653352,s9117764,s8477474,s9119419,s9121636,s9121065,s8653151,s8653079,s8657765,s9121986,s3228779,s9122122,s1171040,s9118817,ns081445,s2192222,ns081446,ns081447,s9118616,ns148298,ns174266,s2537057,ns205318,s2606658,s9642088,ns081449,ns081450,s8926363,s9639469,s2192529,ns197608,ns196336,ns083412,ns081456,ns081457,s4922076,ns149772,ns221910,s1236057,s1196528,ns269244,ns081452,s9118439,ns081459,ns081460,s9118796,s9648698,s8487773,s8658051,s9118991,s8655974,ns081461,s9115293,ns081462,s8648225,s8481094,s9114800,s8653745,s9118177,s9672159,s9118571,s8431402,s9649565,s9124046,s9122100,ns159530,s8518336,ns156517,s8649809,s9114077,ns212140,ns081535,s8447197,ns081464,ns081466,s9115689,s9122031,s9115646,s8649342,s9113821,s9672829,s9122468,ns166578,s8335191,s9645343,s7014722,s9123874,ns081470,s8656045,s6140607,ns205312,ns256847,s8885150,s9667918,ns166205,s8652699,s9640020,s8493910,s8613863,s8845902,s8411748,s9368149,s1224699,ns173690,s6588662,ns081473,s9658693,s3868727,s1045532,ns081479,s8834027,ns158853,s8495749,ns081484,s8657043,s8653174,s9673702,s9115335,s9122816,s9662442,s9652100,s9117225,ns081483,ns081322,ns081476,s5850705,s9115532,s8651631,s8652042,s9115892,s1046935,s9668447,s9120908,ns072872,s9119372,s9659304,s9118862,s9657820,s8875411,ns081474,s9668769,s9120777,s9122946,s9113672,s1028803,ns081486,s9648966,s9116355,s8871274,s1117219,ns081477,s9346231,s8440836,s9648810,s9668898,s9121240,s9669182,s9649675,s9116914,s9670532,s8401033,ns081415,ns173564,s9681125,s8833803,s3701407,s8994998,ns237123,s9650649,s8875688,ns166965,s9119393,s4223563,s9120351,s9121108,s8658148,s9122491,s9119974,s8879572,s6750958,s9663264,s8659367,s8652797,s8520742,s9639753,s9648853,s8659318,s9121041,s9675848,ns263147,s8972110,s9654806,s9123386,s9675595,ns081480,ns009015,s9670434,ns081485,s9118003,ns082297,s8425171,s8657626,s8481122,s8875270,s8875714,ns002046,kellogg,ns081367,s1912381,s8994797,s8874713,s8875227,s8890289,s9275379,s8119527,s8411588,s1221850,s2703554,S8919845,S8918494,s9120108,s8648388,s9668338,s8875326,s8874841,s9120555,s9665846,s8364774,s9120194,s9675617,ns280870,s8995030,s8873650,s8659296,ns156459,s8654490,s8651348,ns156529,s6849088,ns156538,s9658287,ns007611,s3750365,s9658595,s9666277,s8411681,ns156555,s6743651,ns081489,s1168669,s8658611,s6742290,ns081478,s9675683,s9669629,ns081490,s9657195,ns081297,ns081300,s8654418,s8650894,s1043659,s9638266,ns081303,s9638330,s9643096,s9643160,s8650999,s8649510,s9463372,s9670857,ns081306,s8648166,ns081308,s8651846,s9643208,ns072853,ns081311,s8652360,s9680942,s1207059,s9659875,s9117832,s6744676,s9664867,s9657909,s8655444,s9123052,ns081321,ns081323,ns081324,ns081326,s8485740,s9643298,s9676657,s7713866,s6119788,s8875714,s9676748,ns081338,ns081340,s8656781,s9119548,s9669025,s8880026,s9660205,s9675754,s9643414,s9644407,s9649587,s1028659,s8869256,s1028730,s1045251,s1095087,ns023043,s9677021,s1007424,s8648366,s9677459,s9669113,s9673933,s6365631,s6743215,s8656384,s8833962,ns081351,s9114103,s9677596,s9115578,ns006663,ns081359,s9650387,s9669694,ns081362,ns081365,s9644738,ns081367,ns081370,s9116673,s9639541,s9662286,s9649136,ns081372,s8654301,s4703419,ns081374,s9677735,s9645000,ns081376,s9118594,s8650004,s9675296,ns081381,s9642710,s4621396,s8648551,s8655899,s9660863,ns005715,s8517643,ns072847,ns081386,ns081387,ns196460,ns081389,ns081390,ns081391,ns081392,ns081394,ns081393,s3566120,ns081395,ns081397,ns081399,ns081401,ns081402,ns081403,s8651241,ns081406,ns081408,s9658243,ns081409,ns081410,s8656260,ns081412,s9667433,ns081413,ns081416,s8971641,s1047900,s8656848,s8652187,s9702211,ns081418,ns081419,s9641953,s5573948,ns081421,s9115553,ns081422,s8650139,s8651946,ns022716,ns174492,ns081425,s9115358,s8651995,s9678876,ns081429,s9679030,s9658524,s8659496,ns081434,ns081435,ns081437,s9650060,s9840331,ns081439,s9115914,s9658108,ns081442,s9676791,s8657163,ns081444,s6524484,s8654347,ns081448,s9646145,ns081451,s2534744,ns081453,ns081454,ns081455,s8649201,s6745171,s1182064,ns008521,s8651265,s9122053,s8337025,s9114391,s9679244,ns130689,ns183264,s8411588,s9660086,ns081475,s8651676,s9679399,s9120667,s8439065,s9676018,s9643007,s9114757,s9114412,s9680032,s1182040,s9676725,s8650161,s4089816,ns224457,s6746055,ns216538,ns283389,s9640566,s8653197</t>
  </si>
  <si>
    <t>MICHIGAN ELIBRARY - s8659296</t>
  </si>
  <si>
    <t>s8659296</t>
  </si>
  <si>
    <t>MICHIGAN ELIBRARY - ns156459</t>
  </si>
  <si>
    <t>ns156459</t>
  </si>
  <si>
    <t>MICHIGAN ELIBRARY - s8654490</t>
  </si>
  <si>
    <t>s8654490</t>
  </si>
  <si>
    <t>MICHIGAN ELIBRARY - s8651348</t>
  </si>
  <si>
    <t>s8651348</t>
  </si>
  <si>
    <t>MICHIGAN ELIBRARY - ns156529</t>
  </si>
  <si>
    <t>ns156529</t>
  </si>
  <si>
    <t>MICHIGAN ELIBRARY - s6849088</t>
  </si>
  <si>
    <t>s6849088</t>
  </si>
  <si>
    <t>MICHIGAN ELIBRARY - ns156538</t>
  </si>
  <si>
    <t>ns156538</t>
  </si>
  <si>
    <t>MICHIGAN ELIBRARY - s9658287</t>
  </si>
  <si>
    <t>s9658287</t>
  </si>
  <si>
    <t>MICHIGAN ELIBRARY - ns007611</t>
  </si>
  <si>
    <t>ns007611</t>
  </si>
  <si>
    <t>MICHIGAN ELIBRARY - s3750365</t>
  </si>
  <si>
    <t>s3750365</t>
  </si>
  <si>
    <t>MICHIGAN ELIBRARY - s9658595</t>
  </si>
  <si>
    <t>s9658595</t>
  </si>
  <si>
    <t>MICHIGAN ELIBRARY - s9666277</t>
  </si>
  <si>
    <t>s9666277</t>
  </si>
  <si>
    <t>MICHIGAN ELIBRARY - s8411681</t>
  </si>
  <si>
    <t>s8411681</t>
  </si>
  <si>
    <t>MICHIGAN ELIBRARY - ns156555</t>
  </si>
  <si>
    <t>ns156555</t>
  </si>
  <si>
    <t>MICHIGAN ELIBRARY - s6743651</t>
  </si>
  <si>
    <t>s6743651</t>
  </si>
  <si>
    <t>MICHIGAN ELIBRARY - ns081489</t>
  </si>
  <si>
    <t>ns081489</t>
  </si>
  <si>
    <t>MICHIGAN ELIBRARY - s1168669</t>
  </si>
  <si>
    <t>s1168669</t>
  </si>
  <si>
    <t>MICHIGAN ELIBRARY - s8658611</t>
  </si>
  <si>
    <t>s8658611</t>
  </si>
  <si>
    <t>MICHIGAN ELIBRARY - s6742290</t>
  </si>
  <si>
    <t>s6742290</t>
  </si>
  <si>
    <t>MICHIGAN ELIBRARY - ns081478</t>
  </si>
  <si>
    <t>ns081478</t>
  </si>
  <si>
    <t>MICHIGAN ELIBRARY - s9675683</t>
  </si>
  <si>
    <t>s9675683</t>
  </si>
  <si>
    <t>MICHIGAN ELIBRARY - s9669629</t>
  </si>
  <si>
    <t>s9669629</t>
  </si>
  <si>
    <t>MICHIGAN ELIBRARY - ns081490</t>
  </si>
  <si>
    <t>ns081490</t>
  </si>
  <si>
    <t>MICHIGAN ELIBRARY - s9657195</t>
  </si>
  <si>
    <t>s9657195</t>
  </si>
  <si>
    <t>MICHIGAN ELIBRARY - ns081297</t>
  </si>
  <si>
    <t>ns081297</t>
  </si>
  <si>
    <t>MICHIGAN ELIBRARY - ns081300</t>
  </si>
  <si>
    <t>ns081300</t>
  </si>
  <si>
    <t>MICHIGAN ELIBRARY - s8654418</t>
  </si>
  <si>
    <t>s8654418</t>
  </si>
  <si>
    <t>MICHIGAN ELIBRARY - s8650894</t>
  </si>
  <si>
    <t>s8650894</t>
  </si>
  <si>
    <t>MICHIGAN ELIBRARY - s1043659</t>
  </si>
  <si>
    <t>s1043659</t>
  </si>
  <si>
    <t>MICHIGAN ELIBRARY - s9638266</t>
  </si>
  <si>
    <t>s9638266</t>
  </si>
  <si>
    <t>MICHIGAN ELIBRARY - ns081303</t>
  </si>
  <si>
    <t>ns081303</t>
  </si>
  <si>
    <t>MICHIGAN ELIBRARY - s9638330</t>
  </si>
  <si>
    <t>s9638330</t>
  </si>
  <si>
    <t>MICHIGAN ELIBRARY - s9643096</t>
  </si>
  <si>
    <t>s9643096</t>
  </si>
  <si>
    <t>MICHIGAN ELIBRARY - s9643160</t>
  </si>
  <si>
    <t>s9643160</t>
  </si>
  <si>
    <t>MICHIGAN ELIBRARY - s8650999</t>
  </si>
  <si>
    <t>s8650999</t>
  </si>
  <si>
    <t>MICHIGAN ELIBRARY - s8649510</t>
  </si>
  <si>
    <t>s8649510</t>
  </si>
  <si>
    <t>MICHIGAN ELIBRARY - s9463372</t>
  </si>
  <si>
    <t>s9463372</t>
  </si>
  <si>
    <t>MICHIGAN ELIBRARY - s9670857</t>
  </si>
  <si>
    <t>s9670857</t>
  </si>
  <si>
    <t>MICHIGAN ELIBRARY - ns081306</t>
  </si>
  <si>
    <t>ns081306</t>
  </si>
  <si>
    <t>MICHIGAN ELIBRARY - s8648166</t>
  </si>
  <si>
    <t>s8648166</t>
  </si>
  <si>
    <t>MICHIGAN ELIBRARY - ns081308</t>
  </si>
  <si>
    <t>ns081308</t>
  </si>
  <si>
    <t>MICHIGAN ELIBRARY - s8651846</t>
  </si>
  <si>
    <t>s8651846</t>
  </si>
  <si>
    <t>MICHIGAN ELIBRARY - s9643208</t>
  </si>
  <si>
    <t>s9643208</t>
  </si>
  <si>
    <t>MICHIGAN ELIBRARY - ns072853</t>
  </si>
  <si>
    <t>ns072853</t>
  </si>
  <si>
    <t>MICHIGAN ELIBRARY - ns081311</t>
  </si>
  <si>
    <t>ns081311</t>
  </si>
  <si>
    <t>MICHIGAN ELIBRARY - s8652360</t>
  </si>
  <si>
    <t>s8652360</t>
  </si>
  <si>
    <t>MICHIGAN ELIBRARY - s9680942</t>
  </si>
  <si>
    <t>s9680942</t>
  </si>
  <si>
    <t>MICHIGAN ELIBRARY - s1207059</t>
  </si>
  <si>
    <t>s1207059</t>
  </si>
  <si>
    <t>MICHIGAN ELIBRARY - s9659875</t>
  </si>
  <si>
    <t>s9659875</t>
  </si>
  <si>
    <t>MICHIGAN ELIBRARY - s9117832</t>
  </si>
  <si>
    <t>s9117832</t>
  </si>
  <si>
    <t>MICHIGAN ELIBRARY - s6744676</t>
  </si>
  <si>
    <t>s6744676</t>
  </si>
  <si>
    <t>MICHIGAN ELIBRARY - s9664867</t>
  </si>
  <si>
    <t>s9664867</t>
  </si>
  <si>
    <t>MICHIGAN ELIBRARY - s9657909</t>
  </si>
  <si>
    <t>s9657909</t>
  </si>
  <si>
    <t>MICHIGAN ELIBRARY - s8655444</t>
  </si>
  <si>
    <t>s8655444</t>
  </si>
  <si>
    <t>MICHIGAN ELIBRARY - s9123052</t>
  </si>
  <si>
    <t>s9123052</t>
  </si>
  <si>
    <t>MICHIGAN ELIBRARY - ns081321</t>
  </si>
  <si>
    <t>ns081321</t>
  </si>
  <si>
    <t>MICHIGAN ELIBRARY - ns081323</t>
  </si>
  <si>
    <t>ns081323</t>
  </si>
  <si>
    <t>MICHIGAN ELIBRARY - ns081324</t>
  </si>
  <si>
    <t>ns081324</t>
  </si>
  <si>
    <t>MICHIGAN ELIBRARY - ns081326</t>
  </si>
  <si>
    <t>ns081326</t>
  </si>
  <si>
    <t>MICHIGAN ELIBRARY - s8485740</t>
  </si>
  <si>
    <t>s8485740</t>
  </si>
  <si>
    <t>MICHIGAN ELIBRARY - s9643298</t>
  </si>
  <si>
    <t>s9643298</t>
  </si>
  <si>
    <t>MICHIGAN ELIBRARY - s9676657</t>
  </si>
  <si>
    <t>s9676657</t>
  </si>
  <si>
    <t>MICHIGAN ELIBRARY - s7713866</t>
  </si>
  <si>
    <t>s7713866</t>
  </si>
  <si>
    <t>MICHIGAN ELIBRARY - s6119788</t>
  </si>
  <si>
    <t>s6119788</t>
  </si>
  <si>
    <t>MICHIGAN ELIBRARY - s9676748</t>
  </si>
  <si>
    <t>s9676748</t>
  </si>
  <si>
    <t>MICHIGAN ELIBRARY - ns081338</t>
  </si>
  <si>
    <t>ns081338</t>
  </si>
  <si>
    <t>MICHIGAN ELIBRARY - ns081340</t>
  </si>
  <si>
    <t>ns081340</t>
  </si>
  <si>
    <t>MICHIGAN ELIBRARY - s8656781</t>
  </si>
  <si>
    <t>s8656781</t>
  </si>
  <si>
    <t>MICHIGAN ELIBRARY - s9119548</t>
  </si>
  <si>
    <t>s9119548</t>
  </si>
  <si>
    <t>MICHIGAN ELIBRARY - s9669025</t>
  </si>
  <si>
    <t>s9669025</t>
  </si>
  <si>
    <t>MICHIGAN ELIBRARY - s8880026</t>
  </si>
  <si>
    <t>s8880026</t>
  </si>
  <si>
    <t>MICHIGAN ELIBRARY - s9660205</t>
  </si>
  <si>
    <t>s9660205</t>
  </si>
  <si>
    <t>MICHIGAN ELIBRARY - s9675754</t>
  </si>
  <si>
    <t>s9675754</t>
  </si>
  <si>
    <t>MICHIGAN ELIBRARY - s9643414</t>
  </si>
  <si>
    <t>s9643414</t>
  </si>
  <si>
    <t>MICHIGAN ELIBRARY - s9644407</t>
  </si>
  <si>
    <t>s9644407</t>
  </si>
  <si>
    <t>MICHIGAN ELIBRARY - s9649587</t>
  </si>
  <si>
    <t>s9649587</t>
  </si>
  <si>
    <t>MICHIGAN ELIBRARY - s1028659</t>
  </si>
  <si>
    <t>s1028659</t>
  </si>
  <si>
    <t>MICHIGAN ELIBRARY - s8869256</t>
  </si>
  <si>
    <t>s8869256</t>
  </si>
  <si>
    <t>MICHIGAN ELIBRARY - s1028730</t>
  </si>
  <si>
    <t>s1028730</t>
  </si>
  <si>
    <t>MICHIGAN ELIBRARY - s1045251</t>
  </si>
  <si>
    <t>s1045251</t>
  </si>
  <si>
    <t>MICHIGAN ELIBRARY - s1095087</t>
  </si>
  <si>
    <t>s1095087</t>
  </si>
  <si>
    <t>MICHIGAN ELIBRARY - ns023043</t>
  </si>
  <si>
    <t>ns023043</t>
  </si>
  <si>
    <t>MICHIGAN ELIBRARY - s9677021</t>
  </si>
  <si>
    <t>s9677021</t>
  </si>
  <si>
    <t>MICHIGAN ELIBRARY - s1007424</t>
  </si>
  <si>
    <t>s1007424</t>
  </si>
  <si>
    <t>MICHIGAN ELIBRARY - s8648366</t>
  </si>
  <si>
    <t>s8648366</t>
  </si>
  <si>
    <t>MICHIGAN ELIBRARY - s9677459</t>
  </si>
  <si>
    <t>s9677459</t>
  </si>
  <si>
    <t>MICHIGAN ELIBRARY - s9669113</t>
  </si>
  <si>
    <t>s9669113</t>
  </si>
  <si>
    <t>MICHIGAN ELIBRARY - s9673933</t>
  </si>
  <si>
    <t>s9673933</t>
  </si>
  <si>
    <t>MICHIGAN ELIBRARY - s6365631</t>
  </si>
  <si>
    <t>s6365631</t>
  </si>
  <si>
    <t>MICHIGAN ELIBRARY - s6743215</t>
  </si>
  <si>
    <t>s6743215</t>
  </si>
  <si>
    <t>MICHIGAN ELIBRARY - s8656384</t>
  </si>
  <si>
    <t>s8656384</t>
  </si>
  <si>
    <t>MICHIGAN ELIBRARY - s8833962</t>
  </si>
  <si>
    <t>s8833962</t>
  </si>
  <si>
    <t>MICHIGAN ELIBRARY - ns081351</t>
  </si>
  <si>
    <t>ns081351</t>
  </si>
  <si>
    <t>MICHIGAN ELIBRARY - s9114103</t>
  </si>
  <si>
    <t>s9114103</t>
  </si>
  <si>
    <t>MICHIGAN ELIBRARY - s9677596</t>
  </si>
  <si>
    <t>s9677596</t>
  </si>
  <si>
    <t>MICHIGAN ELIBRARY - s9115578</t>
  </si>
  <si>
    <t>s9115578</t>
  </si>
  <si>
    <t>MICHIGAN ELIBRARY - ns006663</t>
  </si>
  <si>
    <t>ns006663</t>
  </si>
  <si>
    <t>MICHIGAN ELIBRARY - ns081359</t>
  </si>
  <si>
    <t>ns081359</t>
  </si>
  <si>
    <t>MICHIGAN ELIBRARY - s9650387</t>
  </si>
  <si>
    <t>s9650387</t>
  </si>
  <si>
    <t>MICHIGAN ELIBRARY - s9669694</t>
  </si>
  <si>
    <t>s9669694</t>
  </si>
  <si>
    <t>MICHIGAN ELIBRARY - ns081362</t>
  </si>
  <si>
    <t>ns081362</t>
  </si>
  <si>
    <t>MICHIGAN ELIBRARY - ns081365</t>
  </si>
  <si>
    <t>ns081365</t>
  </si>
  <si>
    <t>MICHIGAN ELIBRARY - s9644738</t>
  </si>
  <si>
    <t>s9644738</t>
  </si>
  <si>
    <t>MICHIGAN ELIBRARY - ns081370</t>
  </si>
  <si>
    <t>ns081370</t>
  </si>
  <si>
    <t>MICHIGAN ELIBRARY - s9116673</t>
  </si>
  <si>
    <t>s9116673</t>
  </si>
  <si>
    <t>MICHIGAN ELIBRARY - s9639541</t>
  </si>
  <si>
    <t>s9639541</t>
  </si>
  <si>
    <t>MICHIGAN ELIBRARY - s9662286</t>
  </si>
  <si>
    <t>s9662286</t>
  </si>
  <si>
    <t>MICHIGAN ELIBRARY - s9649136</t>
  </si>
  <si>
    <t>s9649136</t>
  </si>
  <si>
    <t>MICHIGAN ELIBRARY - ns081372</t>
  </si>
  <si>
    <t>ns081372</t>
  </si>
  <si>
    <t>MICHIGAN ELIBRARY - s8654301</t>
  </si>
  <si>
    <t>s8654301</t>
  </si>
  <si>
    <t>MICHIGAN ELIBRARY - s4703419</t>
  </si>
  <si>
    <t>s4703419</t>
  </si>
  <si>
    <t>MICHIGAN ELIBRARY - ns081374</t>
  </si>
  <si>
    <t>ns081374</t>
  </si>
  <si>
    <t>MICHIGAN ELIBRARY - s9677735</t>
  </si>
  <si>
    <t>s9677735</t>
  </si>
  <si>
    <t>MICHIGAN ELIBRARY - s9645000</t>
  </si>
  <si>
    <t>s9645000</t>
  </si>
  <si>
    <t>MICHIGAN ELIBRARY - ns081376</t>
  </si>
  <si>
    <t>ns081376</t>
  </si>
  <si>
    <t>MICHIGAN ELIBRARY - s9118594</t>
  </si>
  <si>
    <t>s9118594</t>
  </si>
  <si>
    <t>MICHIGAN ELIBRARY - s8650004</t>
  </si>
  <si>
    <t>s8650004</t>
  </si>
  <si>
    <t>MICHIGAN ELIBRARY - s9675296</t>
  </si>
  <si>
    <t>s9675296</t>
  </si>
  <si>
    <t>MICHIGAN ELIBRARY - ns081381</t>
  </si>
  <si>
    <t>ns081381</t>
  </si>
  <si>
    <t>MICHIGAN ELIBRARY - s9642710</t>
  </si>
  <si>
    <t>s9642710</t>
  </si>
  <si>
    <t>MICHIGAN ELIBRARY - s4621396</t>
  </si>
  <si>
    <t>s4621396</t>
  </si>
  <si>
    <t>MICHIGAN ELIBRARY - s8648551</t>
  </si>
  <si>
    <t>s8648551</t>
  </si>
  <si>
    <t>MICHIGAN ELIBRARY - s8655899</t>
  </si>
  <si>
    <t>s8655899</t>
  </si>
  <si>
    <t>MICHIGAN ELIBRARY - s9660863</t>
  </si>
  <si>
    <t>s9660863</t>
  </si>
  <si>
    <t>MICHIGAN ELIBRARY - ns005715</t>
  </si>
  <si>
    <t>ns005715</t>
  </si>
  <si>
    <t>MICHIGAN ELIBRARY - s8517643</t>
  </si>
  <si>
    <t>s8517643</t>
  </si>
  <si>
    <t>MICHIGAN ELIBRARY - ns072847</t>
  </si>
  <si>
    <t>ns072847</t>
  </si>
  <si>
    <t>MICHIGAN ELIBRARY - ns081386</t>
  </si>
  <si>
    <t>ns081386</t>
  </si>
  <si>
    <t>MICHIGAN ELIBRARY - ns081387</t>
  </si>
  <si>
    <t>ns081387</t>
  </si>
  <si>
    <t>MICHIGAN ELIBRARY - ns196460</t>
  </si>
  <si>
    <t>ns196460</t>
  </si>
  <si>
    <t>MICHIGAN ELIBRARY - ns081389</t>
  </si>
  <si>
    <t>ns081389</t>
  </si>
  <si>
    <t>MICHIGAN ELIBRARY - ns081390</t>
  </si>
  <si>
    <t>ns081390</t>
  </si>
  <si>
    <t>MICHIGAN ELIBRARY - ns081391</t>
  </si>
  <si>
    <t>ns081391</t>
  </si>
  <si>
    <t>MICHIGAN ELIBRARY - ns081392</t>
  </si>
  <si>
    <t>ns081392</t>
  </si>
  <si>
    <t>MICHIGAN ELIBRARY - ns081394</t>
  </si>
  <si>
    <t>ns081394</t>
  </si>
  <si>
    <t>MICHIGAN ELIBRARY - ns081393</t>
  </si>
  <si>
    <t>ns081393</t>
  </si>
  <si>
    <t>MICHIGAN ELIBRARY - s3566120</t>
  </si>
  <si>
    <t>s3566120</t>
  </si>
  <si>
    <t>MICHIGAN ELIBRARY - ns081395</t>
  </si>
  <si>
    <t>ns081395</t>
  </si>
  <si>
    <t>MICHIGAN ELIBRARY - ns081397</t>
  </si>
  <si>
    <t>ns081397</t>
  </si>
  <si>
    <t>MICHIGAN ELIBRARY - ns081399</t>
  </si>
  <si>
    <t>ns081399</t>
  </si>
  <si>
    <t>MICHIGAN ELIBRARY - ns081401</t>
  </si>
  <si>
    <t>ns081401</t>
  </si>
  <si>
    <t>MICHIGAN ELIBRARY - ns081402</t>
  </si>
  <si>
    <t>ns081402</t>
  </si>
  <si>
    <t>MICHIGAN ELIBRARY - ns081403</t>
  </si>
  <si>
    <t>ns081403</t>
  </si>
  <si>
    <t>MICHIGAN ELIBRARY - s8651241</t>
  </si>
  <si>
    <t>s8651241</t>
  </si>
  <si>
    <t>MICHIGAN ELIBRARY - ns081406</t>
  </si>
  <si>
    <t>ns081406</t>
  </si>
  <si>
    <t>MICHIGAN ELIBRARY - ns081408</t>
  </si>
  <si>
    <t>ns081408</t>
  </si>
  <si>
    <t>MICHIGAN ELIBRARY - s9658243</t>
  </si>
  <si>
    <t>s9658243</t>
  </si>
  <si>
    <t>MICHIGAN ELIBRARY - ns081409</t>
  </si>
  <si>
    <t>ns081409</t>
  </si>
  <si>
    <t>MICHIGAN ELIBRARY - ns081410</t>
  </si>
  <si>
    <t>ns081410</t>
  </si>
  <si>
    <t>MICHIGAN ELIBRARY - s8656260</t>
  </si>
  <si>
    <t>s8656260</t>
  </si>
  <si>
    <t>MICHIGAN ELIBRARY - ns081412</t>
  </si>
  <si>
    <t>ns081412</t>
  </si>
  <si>
    <t>MICHIGAN ELIBRARY - s9667433</t>
  </si>
  <si>
    <t>s9667433</t>
  </si>
  <si>
    <t>MICHIGAN ELIBRARY - ns081413</t>
  </si>
  <si>
    <t>ns081413</t>
  </si>
  <si>
    <t>MICHIGAN ELIBRARY - ns081416</t>
  </si>
  <si>
    <t>ns081416</t>
  </si>
  <si>
    <t>MICHIGAN ELIBRARY - s8971641</t>
  </si>
  <si>
    <t>s8971641</t>
  </si>
  <si>
    <t>MICHIGAN ELIBRARY - s1047900</t>
  </si>
  <si>
    <t>s1047900</t>
  </si>
  <si>
    <t>MICHIGAN ELIBRARY - s8656848</t>
  </si>
  <si>
    <t>s8656848</t>
  </si>
  <si>
    <t>MICHIGAN ELIBRARY - s8652187</t>
  </si>
  <si>
    <t>s8652187</t>
  </si>
  <si>
    <t>MICHIGAN ELIBRARY - s9702211</t>
  </si>
  <si>
    <t>s9702211</t>
  </si>
  <si>
    <t>MICHIGAN ELIBRARY - ns081418</t>
  </si>
  <si>
    <t>ns081418</t>
  </si>
  <si>
    <t>MICHIGAN ELIBRARY - ns081419</t>
  </si>
  <si>
    <t>ns081419</t>
  </si>
  <si>
    <t>MICHIGAN ELIBRARY - s9641953</t>
  </si>
  <si>
    <t>s9641953</t>
  </si>
  <si>
    <t>MICHIGAN ELIBRARY - s5573948</t>
  </si>
  <si>
    <t>s5573948</t>
  </si>
  <si>
    <t>MICHIGAN ELIBRARY - ns081421</t>
  </si>
  <si>
    <t>ns081421</t>
  </si>
  <si>
    <t>MICHIGAN ELIBRARY - s9115553</t>
  </si>
  <si>
    <t>s9115553</t>
  </si>
  <si>
    <t>MICHIGAN ELIBRARY - ns081422</t>
  </si>
  <si>
    <t>ns081422</t>
  </si>
  <si>
    <t>MICHIGAN ELIBRARY - s8650139</t>
  </si>
  <si>
    <t>s8650139</t>
  </si>
  <si>
    <t>MICHIGAN ELIBRARY - s8651946</t>
  </si>
  <si>
    <t>s8651946</t>
  </si>
  <si>
    <t>MICHIGAN ELIBRARY - ns022716</t>
  </si>
  <si>
    <t>ns022716</t>
  </si>
  <si>
    <t>MICHIGAN ELIBRARY - ns174492</t>
  </si>
  <si>
    <t>ns174492</t>
  </si>
  <si>
    <t>MICHIGAN ELIBRARY - ns081425</t>
  </si>
  <si>
    <t>ns081425</t>
  </si>
  <si>
    <t>MICHIGAN ELIBRARY - s9115358</t>
  </si>
  <si>
    <t>s9115358</t>
  </si>
  <si>
    <t>MICHIGAN ELIBRARY - s8651995</t>
  </si>
  <si>
    <t>s8651995</t>
  </si>
  <si>
    <t>MICHIGAN ELIBRARY - s9678876</t>
  </si>
  <si>
    <t>s9678876</t>
  </si>
  <si>
    <t>MICHIGAN ELIBRARY - ns081429</t>
  </si>
  <si>
    <t>ns081429</t>
  </si>
  <si>
    <t>MICHIGAN ELIBRARY - s9679030</t>
  </si>
  <si>
    <t>s9679030</t>
  </si>
  <si>
    <t>MICHIGAN ELIBRARY - s9658524</t>
  </si>
  <si>
    <t>s9658524</t>
  </si>
  <si>
    <t>MICHIGAN ELIBRARY - s8659496</t>
  </si>
  <si>
    <t>s8659496</t>
  </si>
  <si>
    <t>MICHIGAN ELIBRARY - ns081434</t>
  </si>
  <si>
    <t>ns081434</t>
  </si>
  <si>
    <t>MICHIGAN ELIBRARY - ns081435</t>
  </si>
  <si>
    <t>ns081435</t>
  </si>
  <si>
    <t>MICHIGAN ELIBRARY - ns081437</t>
  </si>
  <si>
    <t>ns081437</t>
  </si>
  <si>
    <t>MICHIGAN ELIBRARY - s9650060</t>
  </si>
  <si>
    <t>s9650060</t>
  </si>
  <si>
    <t>MICHIGAN ELIBRARY - s9840331</t>
  </si>
  <si>
    <t>s9840331</t>
  </si>
  <si>
    <t>MICHIGAN ELIBRARY - ns081439</t>
  </si>
  <si>
    <t>ns081439</t>
  </si>
  <si>
    <t>MICHIGAN ELIBRARY - s9115914</t>
  </si>
  <si>
    <t>s9115914</t>
  </si>
  <si>
    <t>MICHIGAN ELIBRARY - s9658108</t>
  </si>
  <si>
    <t>s9658108</t>
  </si>
  <si>
    <t>MICHIGAN ELIBRARY - ns081442</t>
  </si>
  <si>
    <t>ns081442</t>
  </si>
  <si>
    <t>MICHIGAN ELIBRARY - s9676791</t>
  </si>
  <si>
    <t>s9676791</t>
  </si>
  <si>
    <t>MICHIGAN ELIBRARY - s8657163</t>
  </si>
  <si>
    <t>s8657163</t>
  </si>
  <si>
    <t>MICHIGAN ELIBRARY - ns081444</t>
  </si>
  <si>
    <t>ns081444</t>
  </si>
  <si>
    <t>MICHIGAN ELIBRARY - s6524484</t>
  </si>
  <si>
    <t>s6524484</t>
  </si>
  <si>
    <t>MICHIGAN ELIBRARY - s8654347</t>
  </si>
  <si>
    <t>s8654347</t>
  </si>
  <si>
    <t>MICHIGAN ELIBRARY - ns081448</t>
  </si>
  <si>
    <t>ns081448</t>
  </si>
  <si>
    <t>MICHIGAN ELIBRARY - s9646145</t>
  </si>
  <si>
    <t>s9646145</t>
  </si>
  <si>
    <t>MICHIGAN ELIBRARY - ns081451</t>
  </si>
  <si>
    <t>ns081451</t>
  </si>
  <si>
    <t>MICHIGAN ELIBRARY - s2534744</t>
  </si>
  <si>
    <t>s2534744</t>
  </si>
  <si>
    <t>MICHIGAN ELIBRARY - ns081453</t>
  </si>
  <si>
    <t>ns081453</t>
  </si>
  <si>
    <t>MICHIGAN ELIBRARY - ns081454</t>
  </si>
  <si>
    <t>ns081454</t>
  </si>
  <si>
    <t>MICHIGAN ELIBRARY - ns081455</t>
  </si>
  <si>
    <t>ns081455</t>
  </si>
  <si>
    <t>MICHIGAN ELIBRARY - s8649201</t>
  </si>
  <si>
    <t>s8649201</t>
  </si>
  <si>
    <t>MICHIGAN ELIBRARY - s6745171</t>
  </si>
  <si>
    <t>s6745171</t>
  </si>
  <si>
    <t>MICHIGAN ELIBRARY - s1182064</t>
  </si>
  <si>
    <t>s1182064</t>
  </si>
  <si>
    <t>MICHIGAN ELIBRARY - ns008521</t>
  </si>
  <si>
    <t>ns008521</t>
  </si>
  <si>
    <t>MICHIGAN ELIBRARY - s8651265</t>
  </si>
  <si>
    <t>s8651265</t>
  </si>
  <si>
    <t>MICHIGAN ELIBRARY - s9122053</t>
  </si>
  <si>
    <t>s9122053</t>
  </si>
  <si>
    <t>MICHIGAN ELIBRARY - s8337025</t>
  </si>
  <si>
    <t>s8337025</t>
  </si>
  <si>
    <t>MICHIGAN ELIBRARY - s9114391</t>
  </si>
  <si>
    <t>s9114391</t>
  </si>
  <si>
    <t>MICHIGAN ELIBRARY - s9679244</t>
  </si>
  <si>
    <t>s9679244</t>
  </si>
  <si>
    <t>MICHIGAN ELIBRARY - ns130689</t>
  </si>
  <si>
    <t>ns130689</t>
  </si>
  <si>
    <t>MICHIGAN ELIBRARY - ns183264</t>
  </si>
  <si>
    <t>ns183264</t>
  </si>
  <si>
    <t>MICHIGAN ELIBRARY - s9660086</t>
  </si>
  <si>
    <t>s9660086</t>
  </si>
  <si>
    <t>MICHIGAN ELIBRARY - ns081475</t>
  </si>
  <si>
    <t>ns081475</t>
  </si>
  <si>
    <t>MICHIGAN ELIBRARY - s8651676</t>
  </si>
  <si>
    <t>s8651676</t>
  </si>
  <si>
    <t>MICHIGAN ELIBRARY - s9679399</t>
  </si>
  <si>
    <t>s9679399</t>
  </si>
  <si>
    <t>MICHIGAN ELIBRARY - s9120667</t>
  </si>
  <si>
    <t>s9120667</t>
  </si>
  <si>
    <t>MICHIGAN ELIBRARY - s8439065</t>
  </si>
  <si>
    <t>s8439065</t>
  </si>
  <si>
    <t>MICHIGAN ELIBRARY - s9676018</t>
  </si>
  <si>
    <t>s9676018</t>
  </si>
  <si>
    <t>MICHIGAN ELIBRARY - s9643007</t>
  </si>
  <si>
    <t>s9643007</t>
  </si>
  <si>
    <t>MICHIGAN ELIBRARY - s9114757</t>
  </si>
  <si>
    <t>s9114757</t>
  </si>
  <si>
    <t>MICHIGAN ELIBRARY - s9114412</t>
  </si>
  <si>
    <t>s9114412</t>
  </si>
  <si>
    <t>MICHIGAN ELIBRARY - s9680032</t>
  </si>
  <si>
    <t>s9680032</t>
  </si>
  <si>
    <t>MICHIGAN ELIBRARY - s1182040</t>
  </si>
  <si>
    <t>s1182040</t>
  </si>
  <si>
    <t>MICHIGAN ELIBRARY - s9676725</t>
  </si>
  <si>
    <t>s9676725</t>
  </si>
  <si>
    <t>MICHIGAN ELIBRARY - s8650161</t>
  </si>
  <si>
    <t>s8650161</t>
  </si>
  <si>
    <t>MICHIGAN ELIBRARY - s4089816</t>
  </si>
  <si>
    <t>s4089816</t>
  </si>
  <si>
    <t>MICHIGAN ELIBRARY - ns224457</t>
  </si>
  <si>
    <t>ns224457</t>
  </si>
  <si>
    <t>MICHIGAN ELIBRARY - s6746055</t>
  </si>
  <si>
    <t>s6746055</t>
  </si>
  <si>
    <t>MICHIGAN ELIBRARY - ns216538</t>
  </si>
  <si>
    <t>ns216538</t>
  </si>
  <si>
    <t>MICHIGAN ELIBRARY - ns283389</t>
  </si>
  <si>
    <t>ns283389</t>
  </si>
  <si>
    <t>MICHIGAN ELIBRARY - s9640566</t>
  </si>
  <si>
    <t>s9640566</t>
  </si>
  <si>
    <t>MICHIGAN ELIBRARY - s8653197</t>
  </si>
  <si>
    <t>s8653197</t>
  </si>
  <si>
    <t>ns173314,s6656924,s3859085,s5291267,s9121018,s8653876,s9119013,s8494170,s8444261,s9655902,ns149295,s9661478,s9122533,s8880049,s9642804,s8874901,s8441534,s9640105,s9112947,s9637698,s9113326,s8418889,ns195350,ns081295,s9113058,s9637768,s9123766,s9121657,s9115625,s9645842,s8653537,s7259702,s9113302,s8648696,s8648652,s9116526,ns236604,s9123187,s9674324,s8874745,ns081491,ns235232,s9118637,ns111040,s8514326,s7291633,s8649763,s9114013,s8656088,s8879930,s8520701,ns081302,ns001087,s9663864,s9123673,s9116022,s8652315,s8994890,s8653446,s9120483,s9673771,s8649224,s1003456,s9119303,s8650230,ns242399,ns158777,s4740812,s9640235,s8879837,s8994858,s8879803,s9312148,ns156413,s9114630,s9649989,s2966718,s8437540,s1173599,s9114343,ns081304,ns195767,s9940032,s8655725,s1029588,s8480830,s8879981,s8788664,fredfis,s9115314,s8649553,s1155257,s8649647,s9113629,s9113582,s9113515,s8879106,s9667528,s2709714,s9113843,s9638608,s8651511,s9115488,s9113604,s7777393,s9119324,s8655216,birmpub,s9200783,ns081305,s8919823,s8653993,s9664269,s1243412,s8658881,s2275342,ns195702,s8483335,s9114257,s9641043,s9107523,s9113884,s9664418,s9120994,s9645960,s9642271,s9122077,s8657291,s9113693,s9638718,s1198429,s9118483,s9656411,s9656475,s9656143,s2538215,s9639703,s8394051,s7907397,s9122512,s8658269,s9638802,s9638846,s9113714,s8659588,s9670949,s9123074,s9661288,ns081316,s9114034,s9122362,s1025510,ns081307,s1028589,s9686021,s9124069,s9652657,ns081309,s9646371,s9115710,s9672255,s9116423,s9116503,s8655250,s8879680,s9673479,s9121351,s9671089,s8444237,s9662002,s8658314,s9673547,s9114126,s8649884,s8439040,s8653325,s9117290,s8878996,s5265825,s9113347,s9638060,s9662355,s9672739,s9113128,s8918857,s9641138,s8976305,s9642402,s9123721,ns001133,s9114364,s9641231,ns081313,s5026984,s9675062,s9671184,s9118705,s9660929,s9116958,s9657332,s9641673,s9665443,s9664595,s8995132,s8995495,ns081317,s1003319,s8654067,ns159434,s9118461,s3030790,s8651048,s8651097,s8968346,s8328639,s9119505,s7742963,s9638978,s8974093,s8657859,s9122405,s9650231,ns081320,ns000725,s9650800,s9654761,s9117181,s8652904,s8973928,s8657927,s9122426,s2984162,s9121547,s1046438,ns111039,s3207449,s9673166,ns081325,ns171931,s9673845,s8995291,s8383596,s7523867,s9642179,s9114986,ns130960,s9680984,s8917440,s9114301,ns081327,s9672875,s9120439,s9116893,s7290757,ns165600,s9646503,s9113536,s8995078,ns081329,s1359895,s8650078,s9123790,ns081330,s9123428,s9676062,s8659041,s9672941,s9122556,s9410949,s8448176,ns149076,s9113473,s9638104,s1337522,ns167004,ns081331,s5682713,dcds,s3474245,s8387643,s9114864,s9641885,s9675157,s9123295,s9115116,ns081497,s2194301,s9115183,s9113151,s9684816,s8974256,s9640725,s9113410,s9655543,s9118135,s8655829,s9673257,s8976447,ns081335,s7657460,s8321310,s7755889,s8402075,s8487890,s9646592,ns081336,s9118660,s9642527,s9115208,s9113735,s8649693,s9345987,s6876142,ns169742,s9122902,ns081501,s9640923,s8970931,s8649031,s9122621,s9114899,ns081341,s9657084,ns134372,s8483314,s9115053,s9638458,s9674168,s9121373,s9669301,ns081342,s9647343,s9122967,s1045303,s9664980,s9641814,s7502612,s9113256,s8648461,s9643346,s9120930,s8995185,s8131467,s9119946,s4083595,s8879701,s8651702,s9654184,s9119141,s8650330,s8654161,s9118550,s9671347,s9122009,s9120598,s8879019,s9657751,s8833983,s8657360,s9113431,s9120460,s8482147,s9646074,ns081344,s9117203,s9650843,s9113863,s7988880,s9123516,s9676944,s9114779,s9121678,s9669447,s8514782,s4463992,ns081346,ns130687,s9121590,s9115095,s9115444,s9645272,s9118219,s9655739,s8995469,s8659064,s9655157,s9654650,s8994947,ns081347,s9644527,s9119484,s8874969,gbhslib,s8362361,s3837939,s9115229,s8650591,s8833592,grcc,s8484247,s9652724,s8484662,ns081310,s1047004,s9120396,s9663515,s8652979,ns156455,s8917138,s8834075,s9662116,s1191504,s8482581,s9677109,s9494458,s9651884,s9660322,s8967752,s8652722,s9118505,s8977254,s8652089,ns156482,s9646436,s9116044,s9115401,s9642734,s9640413,s8977278,s1003246,s9114843,ns230697,s8879952,s9123096,s9656661,s9646901,s9638218,s8977305,s9120620,s9665585,ns081348,s8657386,s8657436,s9113235,ns074031,s8976397,s1050154,s9683031,s5568494,ns081349,s8399832,s9121132,s9114609,s9120645,s9665420,s9662516,s9646254,s8876221,s9115756,s9646278,s8485236,s9670185,s9665753,s9665657,s9120972,ns081507,s9647000,s8656158,s4230575,s9119924,s9640455,s8476925,ns081352,ns156406,s9113214,s9670769,s9121790,s8652233,s9121615,s9115599,s8977409,s9656852,ns183242,s8444483,s9118417,ns081353,s9669938,s9120842,s8514459,ns081354,ns222221,ns081355,s8834096,s9661638,s9655608,s8784744,ns213038,ns081357,s9114516,s8649958,s8905647,ns081358,ns156476,s9116547,s9649072,s9116695,s7713650,s8651582,s9115510,s9119162,s8654954,s8458342,ns081360,s9113081,s8967644,s8400045,s8478957,ns083327,s9122989,s9422773,s9661723,s1047953,s4627652,s8651973,ns247402,s1046635,s1046658,s9115777,s9114279,s4976350,ns081364,s8475942,ns081363,ns081513,s8482214,s9650917,s8880005,s9652235,s1148732,s9655290,s9655244,s9655464,s9654425,s9117311,ns156505,s9655333,s8890367,s9642292,s8651796,ns081371,ns081487,s9113389,s5882138,s9664293,s9673393,s9122859,s9661405,s9644919,s4441179,s2191998,lmc,s9665782,s8337006,s9117789,s2538460,s8652431,s9639563,s9662308,s9640542,s8656536,s8656651,s9657999,s8448204,s3372409,s4992267,ns156509,s9117918,s8653646,s8659114,s9117159,s8484382,s9674057,s9123119,s9123852,s8833626,s9118156,ns081373,s9655833,s9118198,s8833669,s9118240,s8508688,s9118754,s9121394,ns081375,ns144994,s9675231,s9123918,s9113800,s9646329,s9115798,ns266315,s5017647,ns081377,s9123538,s9677778,s9118775,s9667187,s9121569,s9654470,ns081378,s9660794,s2881474,s9117874,s8834139,s8833717,s8253690,ns081379,ns081380,s9121087,s9116650,ns183061,s9121415,s8454317,s9114433,s8445451,s6466170,s9743161,s9120864,s9667686,s9656192,s8995543,s8649155,s9113368,s9123317,s9119034,s8654785,ns081382,s9122687,s8659647,s9114921,s9114236,s9769169,s2193068,s8656949,s6743373,s8658387,s9122600,s9660435,ns000724,s9640587,s8875377,s9672323,s9119277,s8655023,s9648314,s9674145,s9113650,s8658752,s9123010,ns131077,s8416418,s4573314,s2533818,ns007439,s8941122,s2726402,s2534032,s9121261,s9676923,s9124025,s9672651,s8657972,s9122447,s9119441,s4173313,s2193377,s8655296,s8657458,s9121964,s9686228,s6377546,ns187539,s9997294,s8410434,ns270338,ns081396,ns011606,s5000520,s3786374,s8994968,s7034992,s8994827,ns131371,s9115422,s9661088,s9124160,s9888264,s2537328,s9115162,s8433480,s9675365,s9123343,s9120731,s9123031,s9673612,s8656973,s8410455,s9119526,s9663148,s8995226,ns081404,s9119573,s9661929,s8903694,s9662611,s8995247,s9120039,s9645145,ns009066,s9122577,s9656236,s1046759,s8658441,s9119349,mottcc,s9118731,s9649767,s9115251,s9113035,ns081407,s2538756,s9120130,s2192737,s8458769,s9662772,s9662658,s9660392,s9536599,ns156486,s9660727,s9119183,ns171501,s9113757,s8658464,s9120418,s9663695,s8449842,s9639278,s2908487,s9115820,s8868969,s9118114,s9661021,ncmc,s5953437,s8965847,s8874769,s9665740,s8880081,ns081411,s8653720,s9123630,s9678474,ns156488,s9682146,s5118133,s9642337,ns081383,s9122383,s2194032,s9666007,s8891457,s9120951,s8967803,s8833941,s8474900,s9663399,ns204931,s8879605,s9669204,s4791035,s9648442,s8414797,s9642605,s9656325,s9121283,s9662838,s9120709,s9649435,ns130892,s9121483,s9113105,s9637903,ns189865,ns149370,ns195620,ns205315,s9114942,s9666675,s8658535,s9666175,s9120755,ns081420,s6747555,s9117112,s9651495,s9117811,ns131819,s8979863,ns156596,s9672984,s8650847,s9640653,s9736544,s9121154,s9673300,s8429778,s9115380,s8650376,s9679137,s9116109,s9118528,s9656986,s9638545,s8879882,s8656894,s9115846,s8648627,s8269167,s9123651,s9678691,ns175348,s8933998,s9116066,s9672446,ns007675,s8977379,s8414254,s9651562,s9116581,s1028852,ns081424,ns132737,s9642668,s8803679,s9121700,s9121835,s9642896,ns081426,s9639933,s9639955,s8650424,s9121943,s8656306,s8456438,ns081427,s9115867,s8512309,s9669355,s9121437,s8658826,ns081428,s9662883,ns081430,s1201529,s1247534,s8866967,s3749851,s6088821,s8484223,s9119210,s9120017,s4351484,s8879658,s9117247,s9119995,s9119231,s8879546,s9123962,s9639355,s9123698,s1134549,s9666760,s9120820,s9652398,s9652440,s1098102,s1047829,s9654862,s8914516,s9123831,s9670673,ns205181,s8879047,s8879075,s9666936,s9641382,s9117897,ns081432,ns017973,s8879908,s8478758,ns130638,s8875441,ns008025,ns008042,s9113193,s8467755,s9675436,s9123365,s9675460,s1046247,s9122665,s9673048,s9122643,s9649380,s9116604,s9113278,s9641448,ns081438,schoolcraf,s9117268,s9652036,s9652057,s9118286,s9116130,s9115667,s9121176,s8656731,s9118838,ns215594,s9122881,s8513591,s8874870,s9116087,ns205314,s5361514,s9113778,s8833538,s9123140,s9674254,s8656408,s9679094,s8833863,s8915549,s9667776,s9123941,s8879859,s9123161,s8446540,s1214198,s8653352,s9117764,s8477474,s9119419,s9121636,s9121065,s8653151,s8653079,s8657765,s9121986,s3228779,s9122122,s1171040,s9118817,ns081445,s2192222,ns081446,ns081447,s9118616,ns148298,ns174266,s2537057,ns205318,s2606658,s9642088,ns081449,ns081450,s8926363,s9639469,s2192529,ns197608,ns196336,ns083412,ns081456,ns081457,s4922076,ns149772,ns221910,s1236057,s1196528,ns269244,ns081452,s9118439,ns081459,ns081460,s9118796,s9648698,s8487773,s8658051,s9118991,s8655974,ns081461,s9115293,ns081462,s8648225,s8481094,s9114800,s8653745,s9118177,s9672159,s9118571,s8431402,s9649565,s9124046,s9122100,ns159530,s8518336,ns156517,s8649809,s9114077,ns212140,ns081535,s8447197,ns081464,ns081466,s9115689,s9122031,s9115646,s8649342,s9113821,s9672829,s9122468,ns166578,s8335191,s9645343,s7014722,s9123874,ns081470,s8656045,s6140607,ns205312,ns256847,s8885150,s9667918,ns166205,s8652699,s9640020,s8493910,s8613863,s8845902,s8411748,s9368149,s1224699,ns173690,s6588662,ns081473,s9658693,s3868727,s1045532,ns081479,s8834027,ns158853,s8495749,ns081484,s8657043,s8653174,s9673702,s9115335,s9122816,s9662442,s9652100,s9117225,ns081483,ns081322,ns081476,s5850705,s9115532,s8651631,s8652042,s9115892,s1046935,s9668447,s9120908,ns072872,s9119372,s9659304,s9118862,s9657820,s8875411,ns081474,s9668769,s9120777,s9122946,s9113672,s1028803,ns081486,s9648966,s9116355,s8871274,s1117219,ns081477,s9346231,s8440836,s9648810,s9668898,s9121240,s9669182,s9649675,s9116914,s9670532,s8401033,ns081415,ns173564,s9681125,s8833803,s3701407,s8994998,ns237123,s9650649,s8875688,ns166965,s9119393,s4223563,s9120351,s9121108,s8658148,s9122491,s9119974,s8879572,s6750958,s9663264,s8659367,s8652797,s8520742,s9639753,s9648853,s8659318,s9121041,s9675848,ns263147,s8972110,s9654806,s9123386,s9675595,ns081480,ns009015,s9670434,ns081485,s9118003,ns082297,s8425171,s8657626,s8481122,s8875270,s8875714,ns002046,kellogg,ns081367,s1912381,s8994797,s8874713,s8875227,s8890289,s9275379,s8119527,s8411588,s1221850,s2703554,S8919845,S8918494,s9120108,s8648388,s9668338,s8875326,s8874841,s9120555,s9665846,s8364774,s9120194,s9675617,ns280870,s8995030,s8873650,s8659296,ns156459,s8654490,s8651348,ns156529,s6849088,ns156538,s9658287,ns007611,s3750365,s9658595,s9666277,s8411681,ns156555,s6743651,ns081489,s1168669,s8658611,s6742290,ns081478,s9675683,s9669629,ns081490,s9657195,ns081297,ns081300,s8654418,s8650894,s1043659,s9638266,ns081303,s9638330,s9643096,s9643160,s8650999,s8649510,s9463372,s9670857,ns081306,s8648166,ns081308,s8651846,s9643208,ns072853,ns081311,s8652360,s9680942,s1207059,s9659875,s9117832,s6744676,s9664867,s9657909,s8655444,s9123052,ns081321,ns081323,ns081324,ns081326,s8485740,s9643298,s9676657,s7713866,s6119788,s8875714,s9676748,ns081338,ns081340,s8656781,s9119548,s9669025,s8880026,s9660205,s9675754,s9643414,s9644407,s9649587,s1028659,s8869256,s1028730,s1045251,s1095087,ns023043,s9677021,s1007424,s8648366,s9677459,s9669113,s9673933,s6365631,s6743215,s8656384,s8833962,ns081351,s9114103,s9677596,s9115578,ns006663,ns081359,s9650387,s9669694,ns081362,ns081365,s9644738,ns081367,ns081370,s9116673,s9639541,s9662286,s9649136,ns081372,s8654301,s4703419,ns081374,s9677735,s9645000,ns081376,s9118594,s8650004,s9675296,ns081381,s9642710,s4621396,s8648551,s8655899,s9660863,ns005715,s8517643,ns072847,ns081386,ns081387,ns196460,ns081389,ns081390,ns081391,ns081392,ns081394,ns081393,s3566120,ns081395,ns081397,ns081399,ns081401,ns081402,ns081403,s8651241,ns081406,ns081408,s9658243,ns081409,ns081410,s8656260,ns081412,s9667433,ns081413,ns081416,s8971641,s1047900,s8656848,s8652187,s9702211,ns081418,ns081419,s9641953,s5573948,ns081421,s9115553,ns081422,s8650139,s8651946,ns022716,ns174492,ns081425,s9115358,s8651995,s9678876,ns081429,s9679030,s9658524,s8659496,ns081434,ns081435,ns081437,s9650060,s9840331,ns081439,s9115914,s9658108,ns081442,s9676791,s8657163,ns081444,s6524484,s8654347,ns081448,s9646145,ns081451,s2534744,ns081453,ns081454,ns081455,s8649201,s6745171,s1182064,ns008521,s8651265,s9122053,s8337025,s9114391,s9679244,ns130689,ns183264,s8411588,s9660086,ns081475,s8651676,s9679399,s9120667,s8439065,s9676018,s9643007,s9114757,s9114412,s9680032,s1182040,s9676725,s8650161,s4089816,ns224457,s6746055,ns216538,ns283389,s9640566,s8653197,ns287660,ns285827,ns156440,ns216580,s3324772,ns282401</t>
  </si>
  <si>
    <t>MICHIGAN ELIBRARY - ns287660</t>
  </si>
  <si>
    <t>ns287660</t>
  </si>
  <si>
    <t>MICHIGAN ELIBRARY - ns285827</t>
  </si>
  <si>
    <t>ns285827</t>
  </si>
  <si>
    <t>MICHIGAN ELIBRARY - ns156440</t>
  </si>
  <si>
    <t>ns156440</t>
  </si>
  <si>
    <t>MICHIGAN ELIBRARY - ns216580</t>
  </si>
  <si>
    <t>ns216580</t>
  </si>
  <si>
    <t>MICHIGAN ELIBRARY - s3324772</t>
  </si>
  <si>
    <t>s3324772</t>
  </si>
  <si>
    <t>MICHIGAN ELIBRARY - ns282401</t>
  </si>
  <si>
    <t>ns282401</t>
  </si>
  <si>
    <t>ns173314,s6656924,s3859085,s5291267,s9121018,s8653876,s9119013,s8494170,s8444261,s9655902,ns149295,s9661478,s9122533,s8880049,s9642804,s8874901,s8441534,s9640105,s9112947,s9637698,s9113326,s8418889,ns195350,ns081295,s9113058,s9637768,s9123766,s9121657,s9115625,s9645842,s8653537,s7259702,s9113302,s8648696,s8648652,s9116526,ns236604,s9123187,s9674324,s8874745,ns081491,ns235232,s9118637,ns111040,s8514326,s7291633,s8649763,s9114013,s8656088,s8879930,s8520701,ns081302,ns001087,s9663864,s9123673,s9116022,s8652315,s8994890,s8653446,s9120483,s9673771,s8649224,s1003456,s9119303,s8650230,ns242399,ns158777,s4740812,s9640235,s8879837,s8994858,s8879803,s9312148,ns156413,s9114630,s9649989,s2966718,s8437540,s1173599,s9114343,ns081304,ns195767,s9940032,s8655725,s1029588,s8480830,s8879981,s8788664,fredfis,s9115314,s8649553,s1155257,s8649647,s9113629,s9113582,s9113515,s8879106,s9667528,s2709714,s9113843,s9638608,s8651511,s9115488,s9113604,s7777393,s9119324,s8655216,birmpub,s9200783,ns081305,s8919823,s8653993,s9664269,s1243412,s8658881,s2275342,ns195702,s8483335,s9114257,s9641043,s9107523,s9113884,s9664418,s9120994,s9645960,s9642271,s9122077,s8657291,s9113693,s9638718,s1198429,s9118483,s9656411,s9656475,s9656143,s2538215,s9639703,s8394051,s7907397,s9122512,s8658269,s9638802,s9638846,s9113714,s8659588,s9670949,s9123074,s9661288,ns081316,s9114034,s9122362,s1025510,ns081307,s1028589,s9686021,s9124069,s9652657,ns081309,s9646371,s9115710,s9672255,s9116423,s9116503,s8655250,s8879680,s9673479,s9121351,s9671089,s8444237,s9662002,s8658314,s9673547,s9114126,s8649884,s8439040,s8653325,s9117290,s8878996,s5265825,s9113347,s9638060,s9662355,s9672739,s9113128,s8918857,s9641138,s8976305,s9642402,s9123721,ns001133,s9114364,s9641231,ns081313,s5026984,s9675062,s9671184,s9118705,s9660929,s9116958,s9657332,s9641673,s9665443,s9664595,s8995132,s8995495,ns081317,s1003319,s8654067,ns159434,s9118461,s3030790,s8651048,s8651097,s8968346,s8328639,s9119505,s7742963,s9638978,s8974093,s8657859,s9122405,s9650231,ns081320,ns000725,s9650800,s9654761,s9117181,s8652904,s8973928,s8657927,s9122426,s2984162,s9121547,s1046438,ns111039,s3207449,s9673166,ns081325,ns171931,s9673845,s8995291,s8383596,s7523867,s9642179,s9114986,ns130960,s9680984,s8917440,s9114301,ns081327,s9672875,s9120439,s9116893,s7290757,ns165600,s9646503,s9113536,s8995078,ns081329,s1359895,s8650078,s9123790,ns081330,s9123428,s9676062,s8659041,s9672941,s9122556,s9410949,s8448176,ns149076,s9113473,s9638104,s1337522,ns167004,ns081331,s5682713,dcds,s3474245,s8387643,s9114864,s9641885,s9675157,s9123295,s9115116,ns081497,s2194301,s9115183,s9113151,s9684816,s8974256,s9640725,s9113410,s9655543,s9118135,s8655829,s9673257,s8976447,ns081335,s7657460,s8321310,s7755889,s8402075,s8487890,s9646592,ns081336,s9118660,s9642527,s9115208,s9113735,s8649693,s9345987,s6876142,ns169742,s9122902,ns081501,s9640923,s8970931,s8649031,s9122621,s9114899,ns081341,s9657084,ns134372,s8483314,s9115053,s9638458,s9674168,s9121373,s9669301,ns081342,s9647343,s9122967,s1045303,s9664980,s9641814,s7502612,s9113256,s8648461,s9643346,s9120930,s8995185,s8131467,s9119946,s4083595,s8879701,s8651702,s9654184,s9119141,s8650330,s8654161,s9118550,s9671347,s9122009,s9120598,s8879019,s9657751,s8833983,s8657360,s9113431,s9120460,s8482147,s9646074,ns081344,s9117203,s9650843,s9113863,s7988880,s9123516,s9676944,s9114779,s9121678,s9669447,s8514782,s4463992,ns081346,ns130687,s9121590,s9115095,s9115444,s9645272,s9118219,s9655739,s8995469,s8659064,s9655157,s9654650,s8994947,ns081347,s9644527,s9119484,s8874969,gbhslib,s8362361,s3837939,s9115229,s8650591,s8833592,grcc,s8484247,s9652724,s8484662,ns081310,s1047004,s9120396,s9663515,s8652979,ns156455,s8917138,s8834075,s9662116,s1191504,s8482581,s9677109,s9494458,s9651884,s9660322,s8967752,s8652722,s9118505,s8977254,s8652089,ns156482,s9646436,s9116044,s9115401,s9642734,s9640413,s8977278,s1003246,s9114843,ns230697,s8879952,s9123096,s9656661,s9646901,s9638218,s8977305,s9120620,s9665585,ns081348,s8657386,s8657436,s9113235,ns074031,s8976397,s1050154,s9683031,s5568494,ns081349,s8399832,s9121132,s9114609,s9120645,s9665420,s9662516,s9646254,s8876221,s9115756,s9646278,s8485236,s9670185,s9665753,s9665657,s9120972,ns081507,s9647000,s8656158,s4230575,s9119924,s9640455,s8476925,ns081352,ns156406,s9113214,s9670769,s9121790,s8652233,s9121615,s9115599,s8977409,s9656852,ns183242,s8444483,s9118417,ns081353,s9669938,s9120842,s8514459,ns081354,ns222221,ns081355,s8834096,s9661638,s9655608,s8784744,ns213038,ns081357,s9114516,s8649958,s8905647,ns081358,ns156476,s9116547,s9649072,s9116695,s7713650,s8651582,s9115510,s9119162,s8654954,s8458342,ns081360,s9113081,s8967644,s8400045,s8478957,ns083327,s9122989,s9422773,s9661723,s1047953,s4627652,s8651973,ns247402,s1046635,s1046658,s9115777,s9114279,s4976350,ns081364,s8475942,ns081363,ns081513,s8482214,s9650917,s8880005,s9652235,s1148732,s9655290,s9655244,s9655464,s9654425,s9117311,ns156505,s9655333,s8890367,s9642292,s8651796,ns081371,ns081487,s9113389,s5882138,s9664293,s9673393,s9122859,s9661405,s9644919,s4441179,s2191998,lmc,s9665782,s8337006,s9117789,s2538460,s8652431,s9639563,s9662308,s9640542,s8656536,s8656651,s9657999,s8448204,s3372409,s4992267,ns156509,s9117918,s8653646,s8659114,s9117159,s8484382,s9674057,s9123119,s9123852,s8833626,s9118156,ns081373,s9655833,s9118198,s8833669,s9118240,s8508688,s9118754,s9121394,ns081375,ns144994,s9675231,s9123918,s9113800,s9646329,s9115798,ns266315,s5017647,ns081377,s9123538,s9677778,s9118775,s9667187,s9121569,s9654470,ns081378,s9660794,s2881474,s9117874,s8834139,s8833717,s8253690,ns081379,ns081380,s9121087,s9116650,ns183061,s9121415,s8454317,s9114433,s8445451,s6466170,s9743161,s9120864,s9667686,s9656192,s8995543,s8649155,s9113368,s9123317,s9119034,s8654785,ns081382,s9122687,s8659647,s9114921,s9114236,s9769169,s2193068,s8656949,s6743373,s8658387,s9122600,s9660435,ns000724,s9640587,s8875377,s9672323,s9119277,s8655023,s9648314,s9674145,s9113650,s8658752,s9123010,ns131077,s8416418,s4573314,s2533818,ns007439,s8941122,s2726402,s2534032,s9121261,s9676923,s9124025,s9672651,s8657972,s9122447,s9119441,s4173313,s2193377,s8655296,s8657458,s9121964,s9686228,s6377546,ns187539,s9997294,s8410434,ns270338,ns081396,ns011606,s5000520,s3786374,s8994968,s7034992,s8994827,ns131371,s9115422,s9661088,s9124160,s9888264,s2537328,s9115162,s8433480,s9675365,s9123343,s9120731,s9123031,s9673612,s8656973,s8410455,s9119526,s9663148,s8995226,ns081404,s9119573,s9661929,s8903694,s9662611,s8995247,s9120039,s9645145,ns009066,s9122577,s9656236,s1046759,s8658441,s9119349,mottcc,s9118731,s9649767,s9115251,s9113035,ns081407,s2538756,s9120130,s2192737,s8458769,s9662772,s9662658,s9660392,s9536599,ns156486,s9660727,s9119183,ns171501,s9113757,s8658464,s9120418,s9663695,s8449842,s9639278,s2908487,s9115820,s8868969,s9118114,s9661021,ncmc,s5953437,s8965847,s8874769,s9665740,s8880081,ns081411,s8653720,s9123630,s9678474,ns156488,s9682146,s5118133,s9642337,ns081383,s9122383,s2194032,s9666007,s8891457,s9120951,s8967803,s8833941,s8474900,s9663399,ns204931,s8879605,s9669204,s4791035,s9648442,s8414797,s9642605,s9656325,s9121283,s9662838,s9120709,s9649435,ns130892,s9121483,s9113105,s9637903,ns189865,ns149370,ns195620,ns205315,s9114942,s9666675,s8658535,s9666175,s9120755,ns081420,s6747555,s9117112,s9651495,s9117811,ns131819,s8979863,ns156596,s9672984,s8650847,s9640653,s9736544,s9121154,s9673300,s8429778,s9115380,s8650376,s9679137,s9116109,s9118528,s9656986,s9638545,s8879882,s8656894,s9115846,s8648627,s8269167,s9123651,s9678691,ns175348,s8933998,s9116066,s9672446,ns007675,s8977379,s8414254,s9651562,s9116581,s1028852,ns081424,ns132737,s9642668,s8803679,s9121700,s9121835,s9642896,ns081426,s9639933,s9639955,s8650424,s9121943,s8656306,s8456438,ns081427,s9115867,s8512309,s9669355,s9121437,s8658826,ns081428,s9662883,ns081430,s1201529,s1247534,s8866967,s3749851,s6088821,s8484223,s9119210,s9120017,s4351484,s8879658,s9117247,s9119995,s9119231,s8879546,s9123962,s9639355,s9123698,s1134549,s9666760,s9120820,s9652398,s9652440,s1098102,s1047829,s9654862,s8914516,s9123831,s9670673,ns205181,s8879047,s8879075,s9666936,s9641382,s9117897,ns081432,ns017973,s8879908,s8478758,ns130638,s8875441,ns008025,ns008042,s9113193,s8467755,s9675436,s9123365,s9675460,s1046247,s9122665,s9673048,s9122643,s9649380,s9116604,s9113278,s9641448,ns081438,schoolcraf,s9117268,s9652036,s9652057,s9118286,s9116130,s9115667,s9121176,s8656731,s9118838,ns215594,s9122881,s8513591,s8874870,s9116087,ns205314,s5361514,s9113778,s8833538,s9123140,s9674254,s8656408,s9679094,s8833863,s8915549,s9667776,s9123941,s8879859,s9123161,s8446540,s1214198,s8653352,s9117764,s8477474,s9119419,s9121636,s9121065,s8653151,s8653079,s8657765,s9121986,s3228779,s9122122,s1171040,s9118817,ns081445,s2192222,ns081446,ns081447,s9118616,ns148298,ns174266,s2537057,ns205318,s2606658,s9642088,ns081449,ns081450,s8926363,s9639469,s2192529,ns197608,ns196336,ns083412,ns081456,ns081457,s4922076,ns149772,ns221910,s1236057,s1196528,ns269244,ns081452,s9118439,ns081459,ns081460,s9118796,s9648698,s8487773,s8658051,s9118991,s8655974,ns081461,s9115293,ns081462,s8648225,s8481094,s9114800,s8653745,s9118177,s9672159,s9118571,s8431402,s9649565,s9124046,s9122100,ns159530,s8518336,ns156517,s8649809,s9114077,ns212140,ns081535,s8447197,ns081464,ns081466,s9115689,s9122031,s9115646,s8649342,s9113821,s9672829,s9122468,ns166578,s8335191,s9645343,s7014722,s9123874,ns081470,s8656045,s6140607,ns205312,ns256847,s8885150,s9667918,ns166205,s8652699,s9640020,s8493910,s8613863,s8845902,s8411748,s9368149,s1224699,ns173690,s6588662,ns081473,s9658693,s3868727,s1045532,ns081479,s8834027,ns158853,s8495749,ns081484,s8657043,s8653174,s9673702,s9115335,s9122816,s9662442,s9652100,s9117225,ns081483,ns081322,ns081476,s5850705,s9115532,s8651631,s8652042,s9115892,s1046935,s9668447,s9120908,ns072872,s9119372,s9659304,s9118862,s9657820,s8875411,ns081474,s9668769,s9120777,s9122946,s9113672,s1028803,ns081486,s9648966,s9116355,s8871274,s1117219,ns081477,s9346231,s8440836,s9648810,s9668898,s9121240,s9669182,s9649675,s9116914,s9670532,s8401033,ns081415,ns173564,s9681125,s8833803,s3701407,s8994998,ns237123,s9650649,s8875688,ns166965,s9119393,s4223563,s9120351,s9121108,s8658148,s9122491,s9119974,s8879572,s6750958,s9663264,s8659367,s8652797,s8520742,s9639753,s9648853,s8659318,s9121041,s9675848,ns263147,s8972110,s9654806,s9123386,s9675595,ns081480,ns009015,s9670434,ns081485,s9118003,ns082297,s8425171,s8657626,s8481122,s8875270,s8875714,ns002046,kellogg,ns081367,s1912381,s8994797,s8874713,s8875227,s8890289,s9275379,s8119527,s8411588,s1221850,s2703554,S8919845,S8918494,s9120108,s8648388,s9668338,s8875326,s8874841,s9120555,s9665846,s8364774,s9120194,s9675617,ns280870,s8995030,s8873650,s8659296,ns156459,s8654490,s8651348,ns156529,s6849088,ns156538,s9658287,ns007611,s3750365,s9658595,s9666277,s8411681,ns156555,s6743651,ns081489,s1168669,s8658611,s6742290,ns081478,s9675683,s9669629,ns081490,s9657195,ns081297,ns081300,s8654418,s8650894,s1043659,s9638266,ns081303,s9638330,s9643096,s9643160,s8650999,s8649510,s9463372,s9670857,ns081306,s8648166,ns081308,s8651846,s9643208,ns072853,ns081311,s8652360,s9680942,s1207059,s9659875,s9117832,s6744676,s9664867,s9657909,s8655444,s9123052,ns081321,ns081323,ns081324,ns081326,s8485740,s9643298,s9676657,s7713866,s6119788,s8875714,s9676748,ns081338,ns081340,s8656781,s9119548,s9669025,s8880026,s9660205,s9675754,s9643414,s9644407,s9649587,s1028659,s8869256,s1028730,s1045251,s1095087,ns023043,s9677021,s1007424,s8648366,s9677459,s9669113,s9673933,s6365631,s6743215,s8656384,s8833962,ns081351,s9114103,s9677596,s9115578,ns006663,ns081359,s9650387,s9669694,ns081362,ns081365,s9644738,ns081367,ns081370,s9116673,s9639541,s9662286,s9649136,ns081372,s8654301,s4703419,ns081374,s9677735,s9645000,ns081376,s9118594,s8650004,s9675296,ns081381,s9642710,s4621396,s8648551,s8655899,s9660863,ns005715,s8517643,ns072847,ns081386,ns081387,ns196460,ns081389,ns081390,ns081391,ns081392,ns081394,ns081393,s3566120,ns081395,ns081397,ns081399,ns081401,ns081402,ns081403,s8651241,ns081406,ns081408,s9658243,ns081409,ns081410,s8656260,ns081412,s9667433,ns081413,ns081416,s8971641,s1047900,s8656848,s8652187,s9702211,ns081418,ns081419,s9641953,s5573948,ns081421,s9115553,ns081422,s8650139,s8651946,ns022716,ns174492,ns081425,s9115358,s8651995,s9678876,ns081429,s9679030,s9658524,s8659496,ns081434,ns081435,ns081437,s9650060,s9840331,ns081439,s9115914,s9658108,ns081442,s9676791,s8657163,ns081444,s6524484,s8654347,ns081448,s9646145,ns081451,s2534744,ns081453,ns081454,ns081455,s8649201,s6745171,s1182064,ns008521,s8651265,s9122053,s8337025,s9114391,s9679244,ns130689,ns183264,s8411588,s9660086,ns081475,s8651676,s9679399,s9120667,s8439065,s9676018,s9643007,s9114757,s9114412,s9680032,s1182040,s9676725,s8650161,s4089816,ns224457,s6746055,ns216538,ns283389,s9640566,s8653197,ns287660,ns285827,ns156440,ns216580,s3324772,ns282401,s9012604</t>
  </si>
  <si>
    <t>MICHIGAN ELIBRARY - s9012604</t>
  </si>
  <si>
    <t>s9012604</t>
  </si>
  <si>
    <t>Library ID</t>
  </si>
  <si>
    <t>ns173314,s6656924,s3859085,s5291267,s9121018,s8653876,s9119013,s8494170,s8444261,s9655902,ns149295,s9661478,s9122533,s8880049,s9642804,s8874901,s8441534,s9640105,s9112947,s9637698,s9113326,s8418889,ns195350,ns081295,s9113058,s9637768,s9123766,s9121657,s9115625,s9645842,s8653537,s7259702,s9113302,s8648696,s8648652,s9116526,ns236604,s9123187,s9674324,s8874745,ns081491,ns235232,s9118637,ns111040,s8514326,s7291633,s8649763,s9114013,s8656088,s8879930,s8520701,ns081302,ns001087,s9663864,s9123673,s9116022,s8652315,s8994890,s8653446,s9120483,s9673771,s8649224,s1003456,s9119303,s8650230,ns242399,ns158777,s4740812,s9640235,s8879837,s8994858,s8879803,s9312148,ns156413,s9114630,s9649989,s2966718,s8437540,s1173599,s9114343,ns081304,ns195767,s9940032,s8655725,s1029588,s8480830,s8879981,s8788664,fredfis,s9115314,s8649553,s1155257,s8649647,s9113629,s9113582,s9113515,s8879106,s9667528,s2709714,s9113843,s9638608,s8651511,s9115488,s9113604,s7777393,s9119324,s8655216,birmpub,s9200783,ns081305,s8919823,s8653993,s9664269,s1243412,s8658881,s2275342,ns195702,s8483335,s9114257,s9641043,s9107523,s9113884,s9664418,s9120994,s9645960,s9642271,s9122077,s8657291,s9113693,s9638718,s1198429,s9118483,s9656411,s9656475,s9656143,s2538215,s9639703,s8394051,s7907397,s9122512,s8658269,s9638802,s9638846,s9113714,s8659588,s9670949,s9123074,s9661288,ns081316,s9114034,s9122362,s1025510,ns081307,s1028589,s9686021,s9124069,s9652657,ns081309,s9646371,s9115710,s9672255,s9116423,s9116503,s8655250,s8879680,s9673479,s9121351,s9671089,s8444237,s9662002,s8658314,s9673547,s9114126,s8649884,s8439040,s8653325,s9117290,s8878996,s5265825,s9113347,s9638060,s9662355,s9672739,s9113128,s8918857,s9641138,s8976305,s9642402,s9123721,ns001133,s9114364,s9641231,ns081313,s5026984,s9675062,s9671184,s9118705,s9660929,s9116958,s9657332,s9641673,s9665443,s9664595,s8995132,s8995495,ns081317,s1003319,s8654067,ns159434,s9118461,s3030790,s8651048,s8651097,s8968346,s8328639,s9119505,s7742963,s9638978,s8974093,s8657859,s9122405,s9650231,ns081320,ns000725,s9650800,s9654761,s9117181,s8652904,s8973928,s8657927,s9122426,s2984162,s9121547,s1046438,ns111039,s3207449,s9673166,ns081325,ns171931,s9673845,s8995291,s8383596,s7523867,s9642179,s9114986,ns130960,s9680984,s8917440,s9114301,ns081327,s9672875,s9120439,s9116893,s7290757,ns165600,s9646503,s9113536,s8995078,ns081329,s1359895,s8650078,s9123790,ns081330,s9123428,s9676062,s8659041,s9672941,s9122556,s9410949,s8448176,ns149076,s9113473,s9638104,s1337522,ns167004,ns081331,s5682713,dcds,s3474245,s8387643,s9114864,s9641885,s9675157,s9123295,s9115116,ns081497,s2194301,s9115183,s9113151,s9684816,s8974256,s9640725,s9113410,s9655543,s9118135,s8655829,s9673257,s8976447,ns081335,s7657460,s8321310,s7755889,s8402075,s8487890,s9646592,ns081336,s9118660,s9642527,s9115208,s9113735,s8649693,s9345987,s6876142,ns169742,s9122902,ns081501,s9640923,s8970931,s8649031,s9122621,s9114899,ns081341,s9657084,ns134372,s8483314,s9115053,s9638458,s9674168,s9121373,s9669301,ns081342,s9647343,s9122967,s1045303,s9664980,s9641814,s7502612,s9113256,s8648461,s9643346,s9120930,s8995185,s8131467,s9119946,s4083595,s8879701,s8651702,s9654184,s9119141,s8650330,s8654161,s9118550,s9671347,s9122009,s9120598,s8879019,s9657751,s8833983,s8657360,s9113431,s9120460,s8482147,s9646074,ns081344,s9117203,s9650843,s9113863,s7988880,s9123516,s9676944,s9114779,s9121678,s9669447,s8514782,s4463992,ns081346,ns130687,s9121590,s9115095,s9115444,s9645272,s9118219,s9655739,s8995469,s8659064,s9655157,s9654650,s8994947,ns081347,s9644527,s9119484,s8874969,gbhslib,s8362361,s3837939,s9115229,s8650591,s8833592,grcc,s8484247,s9652724,s8484662,ns081310,s1047004,s9120396,s9663515,s8652979,ns156455,s8917138,s8834075,s9662116,s1191504,s8482581,s9677109,s9494458,s9651884,s9660322,s8967752,s8652722,s9118505,s8977254,s8652089,ns156482,s9646436,s9116044,s9115401,s9642734,s9640413,s8977278,s1003246,s9114843,ns230697,s8879952,s9123096,s9656661,s9646901,s9638218,s8977305,s9120620,s9665585,ns081348,s8657386,s8657436,s9113235,ns074031,s8976397,s1050154,s9683031,s5568494,ns081349,s8399832,s9121132,s9114609,s9120645,s9665420,s9662516,s9646254,s8876221,s9115756,s9646278,s8485236,s9670185,s9665753,s9665657,s9120972,ns081507,s9647000,s8656158,s4230575,s9119924,s9640455,s8476925,ns081352,ns156406,s9113214,s9670769,s9121790,s8652233,s9121615,s9115599,s8977409,s9656852,ns183242,s8444483,s9118417,ns081353,s9669938,s9120842,s8514459,ns081354,ns222221,ns081355,s8834096,s9661638,s9655608,s8784744,ns213038,ns081357,s9114516,s8649958,s8905647,ns081358,ns156476,s9116547,s9649072,s9116695,s7713650,s8651582,s9115510,s9119162,s8654954,s8458342,ns081360,s9113081,s8967644,s8400045,s8478957,ns083327,s9122989,s9422773,s9661723,s1047953,s4627652,s8651973,ns247402,s1046635,s1046658,s9115777,s9114279,s4976350,ns081364,s8475942,ns081363,ns081513,s8482214,s9650917,s8880005,s9652235,s1148732,s9655290,s9655244,s9655464,s9654425,s9117311,ns156505,s9655333,s8890367,s9642292,s8651796,ns081371,ns081487,s9113389,s5882138,s9664293,s9673393,s9122859,s9661405,s9644919,s4441179,s2191998,lmc,s9665782,s8337006,s9117789,s2538460,s8652431,s9639563,s9662308,s9640542,s8656536,s8656651,s9657999,s8448204,s3372409,s4992267,ns156509,s9117918,s8653646,s8659114,s9117159,s8484382,s9674057,s9123119,s9123852,s8833626,s9118156,ns081373,s9655833,s9118198,s8833669,s9118240,s8508688,s9118754,s9121394,ns081375,ns144994,s9675231,s9123918,s9113800,s9646329,s9115798,ns266315,s5017647,ns081377,s9123538,s9677778,s9118775,s9667187,s9121569,s9654470,ns081378,s9660794,s2881474,s9117874,s8834139,s8833717,s8253690,ns081379,ns081380,s9121087,s9116650,ns183061,s9121415,s8454317,s9114433,s8445451,s6466170,s9743161,s9120864,s9667686,s9656192,s8995543,s8649155,s9113368,s9123317,s9119034,s8654785,ns081382,s9122687,s8659647,s9114921,s9114236,s9769169,s2193068,s8656949,s6743373,s8658387,s9122600,s9660435,ns000724,s9640587,s8875377,s9672323,s9119277,s8655023,s9648314,s9674145,s9113650,s8658752,s9123010,ns131077,s8416418,s4573314,s2533818,ns007439,s8941122,s2726402,s2534032,s9121261,s9676923,s9124025,s9672651,s8657972,s9122447,s9119441,s4173313,s2193377,s8655296,s8657458,s9121964,s9686228,s6377546,ns187539,s9997294,s8410434,ns270338,ns081396,ns011606,s5000520,s3786374,s8994968,s7034992,s8994827,ns131371,s9115422,s9661088,s9124160,s9888264,s2537328,s9115162,s8433480,s9675365,s9123343,s9120731,s9123031,s9673612,s8656973,s8410455,s9119526,s9663148,s8995226,ns081404,s9119573,s9661929,s8903694,s9662611,s8995247,s9120039,s9645145,ns009066,s9122577,s9656236,s1046759,s8658441,s9119349,mottcc,s9118731,s9649767,s9115251,s9113035,ns081407,s2538756,s9120130,s2192737,s8458769,s9662772,s9662658,s9660392,s9536599,ns156486,s9660727,s9119183,ns171501,s9113757,s8658464,s9120418,s9663695,s8449842,s9639278,s2908487,s9115820,s8868969,s9118114,s9661021,ncmc,s5953437,s8965847,s8874769,s9665740,s8880081,ns081411,s8653720,s9123630,s9678474,ns156488,s9682146,s5118133,s9642337,ns081383,s9122383,s2194032,s9666007,s8891457,s9120951,s8967803,s8833941,s8474900,s9663399,ns204931,s8879605,s9669204,s4791035,s9648442,s8414797,s9642605,s9656325,s9121283,s9662838,s9120709,s9649435,ns130892,s9121483,s9113105,s9637903,ns189865,ns149370,ns195620,ns205315,s9114942,s9666675,s8658535,s9666175,s9120755,ns081420,s6747555,s9117112,s9651495,s9117811,ns131819,s8979863,ns156596,s9672984,s8650847,s9640653,s9736544,s9121154,s9673300,s8429778,s9115380,s8650376,s9679137,s9116109,s9118528,s9656986,s9638545,s8879882,s8656894,s9115846,s8648627,s8269167,s9123651,s9678691,ns175348,s8933998,s9116066,s9672446,ns007675,s8977379,s8414254,s9651562,s9116581,s1028852,ns081424,ns132737,s9642668,s8803679,s9121700,s9121835,s9642896,ns081426,s9639933,s9639955,s8650424,s9121943,s8656306,s8456438,ns081427,s9115867,s8512309,s9669355,s9121437,s8658826,ns081428,s9662883,ns081430,s1201529,s1247534,s8866967,s3749851,s6088821,s8484223,s9119210,s9120017,s4351484,s8879658,s9117247,s9119995,s9119231,s8879546,s9123962,s9639355,s9123698,s1134549,s9666760,s9120820,s9652398,s9652440,s1098102,s1047829,s9654862,s8914516,s9123831,s9670673,ns205181,s8879047,s8879075,s9666936,s9641382,s9117897,ns081432,ns017973,s8879908,s8478758,ns130638,s8875441,ns008025,ns008042,s9113193,s8467755,s9675436,s9123365,s9675460,s1046247,s9122665,s9673048,s9122643,s9649380,s9116604,s9113278,s9641448,ns081438,schoolcraf,s9117268,s9652036,s9652057,s9118286,s9116130,s9115667,s9121176,s8656731,s9118838,ns215594,s9122881,s8513591,s8874870,s9116087,ns205314,s5361514,s9113778,s8833538,s9123140,s9674254,s8656408,s9679094,s8833863,s8915549,s9667776,s9123941,s8879859,s9123161,s8446540,s1214198,s8653352,s9117764,s8477474,s9119419,s9121636,s9121065,s8653151,s8653079,s8657765,s9121986,s3228779,s9122122,s1171040,s9118817,ns081445,s2192222,ns081446,ns081447,s9118616,ns148298,ns174266,s2537057,ns205318,s2606658,s9642088,ns081449,ns081450,s8926363,s9639469,s2192529,ns197608,ns196336,ns083412,ns081456,ns081457,s4922076,ns149772,ns221910,s1236057,s1196528,ns269244,ns081452,s9118439,ns081459,ns081460,s9118796,s9648698,s8487773,s8658051,s9118991,s8655974,ns081461,s9115293,ns081462,s8648225,s8481094,s9114800,s8653745,s9118177,s9672159,s9118571,s8431402,s9649565,s9124046,s9122100,ns159530,s8518336,ns156517,s8649809,s9114077,ns212140,ns081535,s8447197,ns081464,ns081466,s9115689,s9122031,s9115646,s8649342,s9113821,s9672829,s9122468,ns166578,s8335191,s9645343,s7014722,s9123874,ns081470,s8656045,s6140607,ns205312,ns256847,s8885150,s9667918,ns166205,s8652699,s9640020,s8493910,s8613863,s8845902,s8411748,s9368149,s1224699,ns173690,s6588662,ns081473,s9658693,s3868727,s1045532,ns081479,s8834027,ns158853,s8495749,ns081484,s8657043,s8653174,s9673702,s9115335,s9122816,s9662442,s9652100,s9117225,ns081483,ns081322,ns081476,s5850705,s9115532,s8651631,s8652042,s9115892,s1046935,s9668447,s9120908,ns072872,s9119372,s9659304,s9118862,s9657820,s8875411,ns081474,s9668769,s9120777,s9122946,s9113672,s1028803,ns081486,s9648966,s9116355,s8871274,s1117219,ns081477,s9346231,s8440836,s9648810,s9668898,s9121240,s9669182,s9649675,s9116914,s9670532,s8401033,ns081415,ns173564,s9681125,s8833803,s3701407,s8994998,ns237123,s9650649,s8875688,ns166965,s9119393,s4223563,s9120351,s9121108,s8658148,s9122491,s9119974,s8879572,s6750958,s9663264,s8659367,s8652797,s8520742,s9639753,s9648853,s8659318,s9121041,s9675848,ns263147,s8972110,s9654806,s9123386,s9675595,ns081480,ns009015,s9670434,ns081485,s9118003,ns082297,s8425171,s8657626,s8481122,s8875270,s8875714,ns002046,kellogg,ns081367,s1912381,s8994797,s8874713,s8875227,s8890289,s9275379,s8119527,s8411588,s1221850,s2703554,S8919845,S8918494,s9120108,s8648388,s9668338,s8875326,s8874841,s9120555,s9665846,s8364774,s9120194,s9675617,ns280870,s8995030,s8873650,s8659296,ns156459,s8654490,s8651348,ns156529,s6849088,ns156538,s9658287,ns007611,s3750365,s9658595,s9666277,s8411681,ns156555,s6743651,ns081489,s1168669,s8658611,s6742290,ns081478,s9675683,s9669629,ns081490,s9657195,ns081297,ns081300,s8654418,s8650894,s1043659,s9638266,ns081303,s9638330,s9643096,s9643160,s8650999,s8649510,s9463372,s9670857,ns081306,s8648166,ns081308,s8651846,s9643208,ns072853,ns081311,s8652360,s9680942,s1207059,s9659875,s9117832,s6744676,s9664867,s9657909,s8655444,s9123052,ns081321,ns081323,ns081324,ns081326,s8485740,s9643298,s9676657,s7713866,s6119788,s8875714,s9676748,ns081338,ns081340,s8656781,s9119548,s9669025,s8880026,s9660205,s9675754,s9643414,s9644407,s9649587,s1028659,s8869256,s1028730,s1045251,s1095087,ns023043,s9677021,s1007424,s8648366,s9677459,s9669113,s9673933,s6365631,s6743215,s8656384,s8833962,ns081351,s9114103,s9677596,s9115578,ns006663,ns081359,s9650387,s9669694,ns081362,ns081365,s9644738,ns081367,ns081370,s9116673,s9639541,s9662286,s9649136,ns081372,s8654301,s4703419,ns081374,s9677735,s9645000,ns081376,s9118594,s8650004,s9675296,ns081381,s9642710,s4621396,s8648551,s8655899,s9660863,ns005715,s8517643,ns072847,ns081386,ns081387,ns196460,ns081389,ns081390,ns081391,ns081392,ns081394,ns081393,s3566120,ns081395,ns081397,ns081399,ns081401,ns081402,ns081403,s8651241,ns081406,ns081408,s9658243,ns081409,ns081410,s8656260,ns081412,s9667433,ns081413,ns081416,s8971641,s1047900,s8656848,s8652187,s9702211,ns081418,ns081419,s9641953,s5573948,ns081421,s9115553,ns081422,s8650139,s8651946,ns022716,ns174492,ns081425,s9115358,s8651995,s9678876,ns081429,s9679030,s9658524,s8659496,ns081434,ns081435,ns081437,s9650060,s9840331,ns081439,s9115914,s9658108,ns081442,s9676791,s8657163,ns081444,s6524484,s8654347,ns081448,s9646145,ns081451,s2534744,ns081453,ns081454,ns081455,s8649201,s6745171,s1182064,ns008521,s8651265,s9122053,s8337025,s9114391,s9679244,ns130689,ns183264,s8411588,s9660086,ns081475,s8651676,s9679399,s9120667,s8439065,s9676018,s9643007,s9114757,s9114412,s9680032,s1182040,s9676725,s8650161,s4089816,ns224457,s6746055,ns216538,ns283389,s9640566,s8653197,ns287660,ns285827,ns156440,ns216580,s3324772,ns282401,s9012604,andrews</t>
  </si>
  <si>
    <t>MICHIGAN ELIBRARY - andrews</t>
  </si>
  <si>
    <t>andrews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18" x14ac:knownFonts="1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8"/>
      <color theme="3"/>
      <name val="Calibri Light"/>
      <family val="2"/>
      <scheme val="major"/>
    </font>
    <font>
      <b/>
      <sz val="15"/>
      <color theme="3"/>
      <name val="Calibri"/>
      <family val="2"/>
      <scheme val="minor"/>
    </font>
    <font>
      <b/>
      <sz val="13"/>
      <color theme="3"/>
      <name val="Calibri"/>
      <family val="2"/>
      <scheme val="minor"/>
    </font>
    <font>
      <b/>
      <sz val="11"/>
      <color theme="3"/>
      <name val="Calibri"/>
      <family val="2"/>
      <scheme val="minor"/>
    </font>
    <font>
      <sz val="11"/>
      <color rgb="FF006100"/>
      <name val="Calibri"/>
      <family val="2"/>
      <scheme val="minor"/>
    </font>
    <font>
      <sz val="11"/>
      <color rgb="FF9C0006"/>
      <name val="Calibri"/>
      <family val="2"/>
      <scheme val="minor"/>
    </font>
    <font>
      <sz val="11"/>
      <color rgb="FF9C5700"/>
      <name val="Calibri"/>
      <family val="2"/>
      <scheme val="minor"/>
    </font>
    <font>
      <sz val="11"/>
      <color rgb="FF3F3F76"/>
      <name val="Calibri"/>
      <family val="2"/>
      <scheme val="minor"/>
    </font>
    <font>
      <b/>
      <sz val="11"/>
      <color rgb="FF3F3F3F"/>
      <name val="Calibri"/>
      <family val="2"/>
      <scheme val="minor"/>
    </font>
    <font>
      <b/>
      <sz val="11"/>
      <color rgb="FFFA7D00"/>
      <name val="Calibri"/>
      <family val="2"/>
      <scheme val="minor"/>
    </font>
    <font>
      <sz val="11"/>
      <color rgb="FFFA7D00"/>
      <name val="Calibri"/>
      <family val="2"/>
      <scheme val="minor"/>
    </font>
    <font>
      <b/>
      <sz val="11"/>
      <color theme="0"/>
      <name val="Calibri"/>
      <family val="2"/>
      <scheme val="minor"/>
    </font>
    <font>
      <sz val="11"/>
      <color rgb="FFFF0000"/>
      <name val="Calibri"/>
      <family val="2"/>
      <scheme val="minor"/>
    </font>
    <font>
      <i/>
      <sz val="11"/>
      <color rgb="FF7F7F7F"/>
      <name val="Calibri"/>
      <family val="2"/>
      <scheme val="minor"/>
    </font>
    <font>
      <b/>
      <sz val="11"/>
      <color theme="1"/>
      <name val="Calibri"/>
      <family val="2"/>
      <scheme val="minor"/>
    </font>
    <font>
      <sz val="11"/>
      <color theme="0"/>
      <name val="Calibri"/>
      <family val="2"/>
      <scheme val="minor"/>
    </font>
  </fonts>
  <fills count="33">
    <fill>
      <patternFill patternType="none"/>
    </fill>
    <fill>
      <patternFill patternType="gray125"/>
    </fill>
    <fill>
      <patternFill patternType="solid">
        <fgColor rgb="FFC6EFCE"/>
      </patternFill>
    </fill>
    <fill>
      <patternFill patternType="solid">
        <fgColor rgb="FFFFC7CE"/>
      </patternFill>
    </fill>
    <fill>
      <patternFill patternType="solid">
        <fgColor rgb="FFFFEB9C"/>
      </patternFill>
    </fill>
    <fill>
      <patternFill patternType="solid">
        <fgColor rgb="FFFFCC99"/>
      </patternFill>
    </fill>
    <fill>
      <patternFill patternType="solid">
        <fgColor rgb="FFF2F2F2"/>
      </patternFill>
    </fill>
    <fill>
      <patternFill patternType="solid">
        <fgColor rgb="FFA5A5A5"/>
      </patternFill>
    </fill>
    <fill>
      <patternFill patternType="solid">
        <fgColor rgb="FFFFFFCC"/>
      </patternFill>
    </fill>
    <fill>
      <patternFill patternType="solid">
        <fgColor theme="4"/>
      </patternFill>
    </fill>
    <fill>
      <patternFill patternType="solid">
        <fgColor theme="4" tint="0.79998168889431442"/>
        <bgColor indexed="65"/>
      </patternFill>
    </fill>
    <fill>
      <patternFill patternType="solid">
        <fgColor theme="4" tint="0.59999389629810485"/>
        <bgColor indexed="65"/>
      </patternFill>
    </fill>
    <fill>
      <patternFill patternType="solid">
        <fgColor theme="4" tint="0.39997558519241921"/>
        <bgColor indexed="65"/>
      </patternFill>
    </fill>
    <fill>
      <patternFill patternType="solid">
        <fgColor theme="5"/>
      </patternFill>
    </fill>
    <fill>
      <patternFill patternType="solid">
        <fgColor theme="5" tint="0.79998168889431442"/>
        <bgColor indexed="65"/>
      </patternFill>
    </fill>
    <fill>
      <patternFill patternType="solid">
        <fgColor theme="5" tint="0.59999389629810485"/>
        <bgColor indexed="65"/>
      </patternFill>
    </fill>
    <fill>
      <patternFill patternType="solid">
        <fgColor theme="5" tint="0.39997558519241921"/>
        <bgColor indexed="65"/>
      </patternFill>
    </fill>
    <fill>
      <patternFill patternType="solid">
        <fgColor theme="6"/>
      </patternFill>
    </fill>
    <fill>
      <patternFill patternType="solid">
        <fgColor theme="6" tint="0.79998168889431442"/>
        <bgColor indexed="65"/>
      </patternFill>
    </fill>
    <fill>
      <patternFill patternType="solid">
        <fgColor theme="6" tint="0.59999389629810485"/>
        <bgColor indexed="65"/>
      </patternFill>
    </fill>
    <fill>
      <patternFill patternType="solid">
        <fgColor theme="6" tint="0.39997558519241921"/>
        <bgColor indexed="65"/>
      </patternFill>
    </fill>
    <fill>
      <patternFill patternType="solid">
        <fgColor theme="7"/>
      </patternFill>
    </fill>
    <fill>
      <patternFill patternType="solid">
        <fgColor theme="7" tint="0.79998168889431442"/>
        <bgColor indexed="65"/>
      </patternFill>
    </fill>
    <fill>
      <patternFill patternType="solid">
        <fgColor theme="7" tint="0.59999389629810485"/>
        <bgColor indexed="65"/>
      </patternFill>
    </fill>
    <fill>
      <patternFill patternType="solid">
        <fgColor theme="7" tint="0.39997558519241921"/>
        <bgColor indexed="65"/>
      </patternFill>
    </fill>
    <fill>
      <patternFill patternType="solid">
        <fgColor theme="8"/>
      </patternFill>
    </fill>
    <fill>
      <patternFill patternType="solid">
        <fgColor theme="8" tint="0.79998168889431442"/>
        <bgColor indexed="65"/>
      </patternFill>
    </fill>
    <fill>
      <patternFill patternType="solid">
        <fgColor theme="8" tint="0.59999389629810485"/>
        <bgColor indexed="65"/>
      </patternFill>
    </fill>
    <fill>
      <patternFill patternType="solid">
        <fgColor theme="8" tint="0.39997558519241921"/>
        <bgColor indexed="65"/>
      </patternFill>
    </fill>
    <fill>
      <patternFill patternType="solid">
        <fgColor theme="9"/>
      </patternFill>
    </fill>
    <fill>
      <patternFill patternType="solid">
        <fgColor theme="9" tint="0.79998168889431442"/>
        <bgColor indexed="65"/>
      </patternFill>
    </fill>
    <fill>
      <patternFill patternType="solid">
        <fgColor theme="9" tint="0.59999389629810485"/>
        <bgColor indexed="65"/>
      </patternFill>
    </fill>
    <fill>
      <patternFill patternType="solid">
        <fgColor theme="9" tint="0.39997558519241921"/>
        <bgColor indexed="65"/>
      </patternFill>
    </fill>
  </fills>
  <borders count="10">
    <border>
      <left/>
      <right/>
      <top/>
      <bottom/>
      <diagonal/>
    </border>
    <border>
      <left/>
      <right/>
      <top/>
      <bottom style="thick">
        <color theme="4"/>
      </bottom>
      <diagonal/>
    </border>
    <border>
      <left/>
      <right/>
      <top/>
      <bottom style="thick">
        <color theme="4" tint="0.499984740745262"/>
      </bottom>
      <diagonal/>
    </border>
    <border>
      <left/>
      <right/>
      <top/>
      <bottom style="medium">
        <color theme="4" tint="0.39997558519241921"/>
      </bottom>
      <diagonal/>
    </border>
    <border>
      <left style="thin">
        <color rgb="FF7F7F7F"/>
      </left>
      <right style="thin">
        <color rgb="FF7F7F7F"/>
      </right>
      <top style="thin">
        <color rgb="FF7F7F7F"/>
      </top>
      <bottom style="thin">
        <color rgb="FF7F7F7F"/>
      </bottom>
      <diagonal/>
    </border>
    <border>
      <left style="thin">
        <color rgb="FF3F3F3F"/>
      </left>
      <right style="thin">
        <color rgb="FF3F3F3F"/>
      </right>
      <top style="thin">
        <color rgb="FF3F3F3F"/>
      </top>
      <bottom style="thin">
        <color rgb="FF3F3F3F"/>
      </bottom>
      <diagonal/>
    </border>
    <border>
      <left/>
      <right/>
      <top/>
      <bottom style="double">
        <color rgb="FFFF8001"/>
      </bottom>
      <diagonal/>
    </border>
    <border>
      <left style="double">
        <color rgb="FF3F3F3F"/>
      </left>
      <right style="double">
        <color rgb="FF3F3F3F"/>
      </right>
      <top style="double">
        <color rgb="FF3F3F3F"/>
      </top>
      <bottom style="double">
        <color rgb="FF3F3F3F"/>
      </bottom>
      <diagonal/>
    </border>
    <border>
      <left style="thin">
        <color rgb="FFB2B2B2"/>
      </left>
      <right style="thin">
        <color rgb="FFB2B2B2"/>
      </right>
      <top style="thin">
        <color rgb="FFB2B2B2"/>
      </top>
      <bottom style="thin">
        <color rgb="FFB2B2B2"/>
      </bottom>
      <diagonal/>
    </border>
    <border>
      <left/>
      <right/>
      <top style="thin">
        <color theme="4"/>
      </top>
      <bottom style="double">
        <color theme="4"/>
      </bottom>
      <diagonal/>
    </border>
  </borders>
  <cellStyleXfs count="42">
    <xf numFmtId="0" fontId="0" fillId="0" borderId="0"/>
    <xf numFmtId="0" fontId="2" fillId="0" borderId="0" applyNumberFormat="0" applyFill="0" applyBorder="0" applyAlignment="0" applyProtection="0"/>
    <xf numFmtId="0" fontId="3" fillId="0" borderId="1" applyNumberFormat="0" applyFill="0" applyAlignment="0" applyProtection="0"/>
    <xf numFmtId="0" fontId="4" fillId="0" borderId="2" applyNumberFormat="0" applyFill="0" applyAlignment="0" applyProtection="0"/>
    <xf numFmtId="0" fontId="5" fillId="0" borderId="3" applyNumberFormat="0" applyFill="0" applyAlignment="0" applyProtection="0"/>
    <xf numFmtId="0" fontId="5" fillId="0" borderId="0" applyNumberFormat="0" applyFill="0" applyBorder="0" applyAlignment="0" applyProtection="0"/>
    <xf numFmtId="0" fontId="6" fillId="2" borderId="0" applyNumberFormat="0" applyBorder="0" applyAlignment="0" applyProtection="0"/>
    <xf numFmtId="0" fontId="7" fillId="3" borderId="0" applyNumberFormat="0" applyBorder="0" applyAlignment="0" applyProtection="0"/>
    <xf numFmtId="0" fontId="8" fillId="4" borderId="0" applyNumberFormat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2" fillId="0" borderId="6" applyNumberFormat="0" applyFill="0" applyAlignment="0" applyProtection="0"/>
    <xf numFmtId="0" fontId="13" fillId="7" borderId="7" applyNumberFormat="0" applyAlignment="0" applyProtection="0"/>
    <xf numFmtId="0" fontId="14" fillId="0" borderId="0" applyNumberFormat="0" applyFill="0" applyBorder="0" applyAlignment="0" applyProtection="0"/>
    <xf numFmtId="0" fontId="1" fillId="8" borderId="8" applyNumberFormat="0" applyFont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7" fillId="9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7" fillId="13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7" fillId="17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7" fillId="21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7" fillId="25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7" fillId="29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</cellStyleXfs>
  <cellXfs count="1">
    <xf numFmtId="0" fontId="0" fillId="0" borderId="0" xfId="0"/>
  </cellXfs>
  <cellStyles count="42">
    <cellStyle name="20% - Accent1" xfId="19" builtinId="30" customBuiltin="1"/>
    <cellStyle name="20% - Accent2" xfId="23" builtinId="34" customBuiltin="1"/>
    <cellStyle name="20% - Accent3" xfId="27" builtinId="38" customBuiltin="1"/>
    <cellStyle name="20% - Accent4" xfId="31" builtinId="42" customBuiltin="1"/>
    <cellStyle name="20% - Accent5" xfId="35" builtinId="46" customBuiltin="1"/>
    <cellStyle name="20% - Accent6" xfId="39" builtinId="50" customBuiltin="1"/>
    <cellStyle name="40% - Accent1" xfId="20" builtinId="31" customBuiltin="1"/>
    <cellStyle name="40% - Accent2" xfId="24" builtinId="35" customBuiltin="1"/>
    <cellStyle name="40% - Accent3" xfId="28" builtinId="39" customBuiltin="1"/>
    <cellStyle name="40% - Accent4" xfId="32" builtinId="43" customBuiltin="1"/>
    <cellStyle name="40% - Accent5" xfId="36" builtinId="47" customBuiltin="1"/>
    <cellStyle name="40% - Accent6" xfId="40" builtinId="51" customBuiltin="1"/>
    <cellStyle name="60% - Accent1" xfId="21" builtinId="32" customBuiltin="1"/>
    <cellStyle name="60% - Accent2" xfId="25" builtinId="36" customBuiltin="1"/>
    <cellStyle name="60% - Accent3" xfId="29" builtinId="40" customBuiltin="1"/>
    <cellStyle name="60% - Accent4" xfId="33" builtinId="44" customBuiltin="1"/>
    <cellStyle name="60% - Accent5" xfId="37" builtinId="48" customBuiltin="1"/>
    <cellStyle name="60% - Accent6" xfId="41" builtinId="52" customBuiltin="1"/>
    <cellStyle name="Accent1" xfId="18" builtinId="29" customBuiltin="1"/>
    <cellStyle name="Accent2" xfId="22" builtinId="33" customBuiltin="1"/>
    <cellStyle name="Accent3" xfId="26" builtinId="37" customBuiltin="1"/>
    <cellStyle name="Accent4" xfId="30" builtinId="41" customBuiltin="1"/>
    <cellStyle name="Accent5" xfId="34" builtinId="45" customBuiltin="1"/>
    <cellStyle name="Accent6" xfId="38" builtinId="49" customBuiltin="1"/>
    <cellStyle name="Bad" xfId="7" builtinId="27" customBuiltin="1"/>
    <cellStyle name="Calculation" xfId="11" builtinId="22" customBuiltin="1"/>
    <cellStyle name="Check Cell" xfId="13" builtinId="23" customBuiltin="1"/>
    <cellStyle name="Explanatory Text" xfId="16" builtinId="53" customBuiltin="1"/>
    <cellStyle name="Good" xfId="6" builtinId="26" customBuiltin="1"/>
    <cellStyle name="Heading 1" xfId="2" builtinId="16" customBuiltin="1"/>
    <cellStyle name="Heading 2" xfId="3" builtinId="17" customBuiltin="1"/>
    <cellStyle name="Heading 3" xfId="4" builtinId="18" customBuiltin="1"/>
    <cellStyle name="Heading 4" xfId="5" builtinId="19" customBuiltin="1"/>
    <cellStyle name="Input" xfId="9" builtinId="20" customBuiltin="1"/>
    <cellStyle name="Linked Cell" xfId="12" builtinId="24" customBuiltin="1"/>
    <cellStyle name="Neutral" xfId="8" builtinId="28" customBuiltin="1"/>
    <cellStyle name="Normal" xfId="0" builtinId="0"/>
    <cellStyle name="Note" xfId="15" builtinId="10" customBuiltin="1"/>
    <cellStyle name="Output" xfId="10" builtinId="21" customBuiltin="1"/>
    <cellStyle name="Title" xfId="1" builtinId="15" customBuiltin="1"/>
    <cellStyle name="Total" xfId="17" builtinId="25" customBuiltin="1"/>
    <cellStyle name="Warning Text" xfId="14" builtinId="11" customBuiltin="1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theme" Target="theme/theme1.xml"/><Relationship Id="rId18" Type="http://schemas.openxmlformats.org/officeDocument/2006/relationships/customXml" Target="../customXml/item3.xml"/><Relationship Id="rId3" Type="http://schemas.openxmlformats.org/officeDocument/2006/relationships/worksheet" Target="worksheets/sheet3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customXml" Target="../customXml/item2.xml"/><Relationship Id="rId2" Type="http://schemas.openxmlformats.org/officeDocument/2006/relationships/worksheet" Target="worksheets/sheet2.xml"/><Relationship Id="rId16" Type="http://schemas.openxmlformats.org/officeDocument/2006/relationships/customXml" Target="../customXml/item1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5" Type="http://schemas.openxmlformats.org/officeDocument/2006/relationships/worksheet" Target="worksheets/sheet5.xml"/><Relationship Id="rId15" Type="http://schemas.openxmlformats.org/officeDocument/2006/relationships/sharedStrings" Target="sharedStrings.xml"/><Relationship Id="rId10" Type="http://schemas.openxmlformats.org/officeDocument/2006/relationships/worksheet" Target="worksheets/sheet10.xml"/><Relationship Id="rId19" Type="http://schemas.openxmlformats.org/officeDocument/2006/relationships/customXml" Target="../customXml/item4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styles" Target="styles.xml"/></Relationship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A1:H1193"/>
  <sheetViews>
    <sheetView workbookViewId="0">
      <selection activeCell="B588" sqref="B588"/>
    </sheetView>
  </sheetViews>
  <sheetFormatPr baseColWidth="10" defaultColWidth="8.83203125" defaultRowHeight="15" x14ac:dyDescent="0.2"/>
  <cols>
    <col min="2" max="2" width="29.83203125" customWidth="1"/>
    <col min="3" max="3" width="22.1640625" customWidth="1"/>
    <col min="4" max="4" width="22.5" customWidth="1"/>
    <col min="5" max="5" width="11.6640625" bestFit="1" customWidth="1"/>
    <col min="6" max="6" width="13.33203125" bestFit="1" customWidth="1"/>
    <col min="7" max="7" width="15.83203125" bestFit="1" customWidth="1"/>
    <col min="8" max="8" width="11.33203125" bestFit="1" customWidth="1"/>
  </cols>
  <sheetData>
    <row r="1" spans="1:8" x14ac:dyDescent="0.2">
      <c r="A1" t="s">
        <v>0</v>
      </c>
      <c r="B1" t="s">
        <v>1</v>
      </c>
      <c r="C1" t="s">
        <v>2</v>
      </c>
      <c r="D1" t="s">
        <v>3</v>
      </c>
      <c r="E1" t="s">
        <v>4</v>
      </c>
      <c r="F1" t="s">
        <v>5</v>
      </c>
      <c r="G1" t="s">
        <v>6</v>
      </c>
      <c r="H1" t="s">
        <v>7</v>
      </c>
    </row>
    <row r="2" spans="1:8" x14ac:dyDescent="0.2">
      <c r="A2">
        <v>5901</v>
      </c>
      <c r="B2" t="s">
        <v>8</v>
      </c>
      <c r="C2" t="s">
        <v>9</v>
      </c>
      <c r="D2">
        <v>842143141</v>
      </c>
      <c r="E2">
        <v>0</v>
      </c>
      <c r="F2">
        <v>0</v>
      </c>
      <c r="G2">
        <v>0</v>
      </c>
      <c r="H2">
        <v>0</v>
      </c>
    </row>
    <row r="3" spans="1:8" x14ac:dyDescent="0.2">
      <c r="A3">
        <v>5901</v>
      </c>
      <c r="B3" t="s">
        <v>10</v>
      </c>
      <c r="C3" t="s">
        <v>11</v>
      </c>
      <c r="D3">
        <v>857578161</v>
      </c>
      <c r="E3">
        <v>0</v>
      </c>
      <c r="F3">
        <v>0</v>
      </c>
      <c r="G3">
        <v>0</v>
      </c>
      <c r="H3">
        <v>0</v>
      </c>
    </row>
    <row r="4" spans="1:8" x14ac:dyDescent="0.2">
      <c r="A4">
        <v>5901</v>
      </c>
      <c r="B4" t="s">
        <v>12</v>
      </c>
      <c r="C4" t="s">
        <v>13</v>
      </c>
      <c r="D4">
        <v>857578171</v>
      </c>
      <c r="E4">
        <v>0</v>
      </c>
      <c r="F4">
        <v>0</v>
      </c>
      <c r="G4">
        <v>0</v>
      </c>
      <c r="H4">
        <v>0</v>
      </c>
    </row>
    <row r="5" spans="1:8" x14ac:dyDescent="0.2">
      <c r="A5">
        <v>5901</v>
      </c>
      <c r="B5" t="s">
        <v>14</v>
      </c>
      <c r="C5" t="s">
        <v>15</v>
      </c>
      <c r="D5">
        <v>857578181</v>
      </c>
      <c r="E5">
        <v>0</v>
      </c>
      <c r="F5">
        <v>0</v>
      </c>
      <c r="G5">
        <v>0</v>
      </c>
      <c r="H5">
        <v>0</v>
      </c>
    </row>
    <row r="6" spans="1:8" x14ac:dyDescent="0.2">
      <c r="A6">
        <v>5901</v>
      </c>
      <c r="B6" t="s">
        <v>16</v>
      </c>
      <c r="C6" t="s">
        <v>17</v>
      </c>
      <c r="D6">
        <v>857578191</v>
      </c>
      <c r="E6">
        <v>0</v>
      </c>
      <c r="F6">
        <v>0</v>
      </c>
      <c r="G6">
        <v>0</v>
      </c>
      <c r="H6">
        <v>0</v>
      </c>
    </row>
    <row r="7" spans="1:8" x14ac:dyDescent="0.2">
      <c r="A7">
        <v>5901</v>
      </c>
      <c r="B7" t="s">
        <v>18</v>
      </c>
      <c r="C7" t="s">
        <v>19</v>
      </c>
      <c r="D7">
        <v>857578201</v>
      </c>
      <c r="E7">
        <v>18</v>
      </c>
      <c r="F7">
        <v>29</v>
      </c>
      <c r="G7">
        <v>10</v>
      </c>
      <c r="H7">
        <v>1</v>
      </c>
    </row>
    <row r="8" spans="1:8" x14ac:dyDescent="0.2">
      <c r="A8">
        <v>5901</v>
      </c>
      <c r="B8" t="s">
        <v>20</v>
      </c>
      <c r="C8" t="s">
        <v>21</v>
      </c>
      <c r="D8">
        <v>857578211</v>
      </c>
      <c r="E8">
        <v>0</v>
      </c>
      <c r="F8">
        <v>0</v>
      </c>
      <c r="G8">
        <v>0</v>
      </c>
      <c r="H8">
        <v>0</v>
      </c>
    </row>
    <row r="9" spans="1:8" x14ac:dyDescent="0.2">
      <c r="A9">
        <v>5901</v>
      </c>
      <c r="B9" t="s">
        <v>22</v>
      </c>
      <c r="C9" t="s">
        <v>23</v>
      </c>
      <c r="D9">
        <v>857578231</v>
      </c>
      <c r="E9">
        <v>0</v>
      </c>
      <c r="F9">
        <v>0</v>
      </c>
      <c r="G9">
        <v>0</v>
      </c>
      <c r="H9">
        <v>0</v>
      </c>
    </row>
    <row r="10" spans="1:8" x14ac:dyDescent="0.2">
      <c r="A10">
        <v>5901</v>
      </c>
      <c r="B10" t="s">
        <v>24</v>
      </c>
      <c r="C10" t="s">
        <v>25</v>
      </c>
      <c r="D10">
        <v>857578241</v>
      </c>
      <c r="E10">
        <v>0</v>
      </c>
      <c r="F10">
        <v>0</v>
      </c>
      <c r="G10">
        <v>0</v>
      </c>
      <c r="H10">
        <v>0</v>
      </c>
    </row>
    <row r="11" spans="1:8" x14ac:dyDescent="0.2">
      <c r="A11">
        <v>5901</v>
      </c>
      <c r="B11" t="s">
        <v>26</v>
      </c>
      <c r="C11" t="s">
        <v>27</v>
      </c>
      <c r="D11">
        <v>857578251</v>
      </c>
      <c r="E11">
        <v>10</v>
      </c>
      <c r="F11">
        <v>23</v>
      </c>
      <c r="G11">
        <v>7</v>
      </c>
      <c r="H11">
        <v>2</v>
      </c>
    </row>
    <row r="12" spans="1:8" x14ac:dyDescent="0.2">
      <c r="A12">
        <v>5901</v>
      </c>
      <c r="B12" t="s">
        <v>28</v>
      </c>
      <c r="C12" t="s">
        <v>29</v>
      </c>
      <c r="D12">
        <v>857578261</v>
      </c>
      <c r="E12">
        <v>0</v>
      </c>
      <c r="F12">
        <v>0</v>
      </c>
      <c r="G12">
        <v>0</v>
      </c>
      <c r="H12">
        <v>0</v>
      </c>
    </row>
    <row r="13" spans="1:8" x14ac:dyDescent="0.2">
      <c r="A13">
        <v>5901</v>
      </c>
      <c r="B13" t="s">
        <v>30</v>
      </c>
      <c r="C13" t="s">
        <v>31</v>
      </c>
      <c r="D13">
        <v>857578271</v>
      </c>
      <c r="E13">
        <v>0</v>
      </c>
      <c r="F13">
        <v>0</v>
      </c>
      <c r="G13">
        <v>0</v>
      </c>
      <c r="H13">
        <v>0</v>
      </c>
    </row>
    <row r="14" spans="1:8" x14ac:dyDescent="0.2">
      <c r="A14">
        <v>5901</v>
      </c>
      <c r="B14" t="s">
        <v>32</v>
      </c>
      <c r="C14" t="s">
        <v>33</v>
      </c>
      <c r="D14">
        <v>857578281</v>
      </c>
      <c r="E14">
        <v>0</v>
      </c>
      <c r="F14">
        <v>0</v>
      </c>
      <c r="G14">
        <v>0</v>
      </c>
      <c r="H14">
        <v>0</v>
      </c>
    </row>
    <row r="15" spans="1:8" x14ac:dyDescent="0.2">
      <c r="A15">
        <v>5901</v>
      </c>
      <c r="B15" t="s">
        <v>34</v>
      </c>
      <c r="C15" t="s">
        <v>35</v>
      </c>
      <c r="D15">
        <v>857578291</v>
      </c>
      <c r="E15">
        <v>0</v>
      </c>
      <c r="F15">
        <v>0</v>
      </c>
      <c r="G15">
        <v>0</v>
      </c>
      <c r="H15">
        <v>0</v>
      </c>
    </row>
    <row r="16" spans="1:8" x14ac:dyDescent="0.2">
      <c r="A16">
        <v>5901</v>
      </c>
      <c r="B16" t="s">
        <v>36</v>
      </c>
      <c r="C16" t="s">
        <v>37</v>
      </c>
      <c r="D16">
        <v>857578301</v>
      </c>
      <c r="E16">
        <v>0</v>
      </c>
      <c r="F16">
        <v>0</v>
      </c>
      <c r="G16">
        <v>0</v>
      </c>
      <c r="H16">
        <v>0</v>
      </c>
    </row>
    <row r="17" spans="1:8" x14ac:dyDescent="0.2">
      <c r="A17">
        <v>5901</v>
      </c>
      <c r="B17" t="s">
        <v>38</v>
      </c>
      <c r="C17" t="s">
        <v>39</v>
      </c>
      <c r="D17">
        <v>857578321</v>
      </c>
      <c r="E17">
        <v>0</v>
      </c>
      <c r="F17">
        <v>0</v>
      </c>
      <c r="G17">
        <v>0</v>
      </c>
      <c r="H17">
        <v>0</v>
      </c>
    </row>
    <row r="18" spans="1:8" x14ac:dyDescent="0.2">
      <c r="A18">
        <v>5901</v>
      </c>
      <c r="B18" t="s">
        <v>40</v>
      </c>
      <c r="C18" t="s">
        <v>41</v>
      </c>
      <c r="D18">
        <v>857578331</v>
      </c>
      <c r="E18">
        <v>0</v>
      </c>
      <c r="F18">
        <v>0</v>
      </c>
      <c r="G18">
        <v>0</v>
      </c>
      <c r="H18">
        <v>0</v>
      </c>
    </row>
    <row r="19" spans="1:8" x14ac:dyDescent="0.2">
      <c r="A19">
        <v>5901</v>
      </c>
      <c r="B19" t="s">
        <v>42</v>
      </c>
      <c r="C19" t="s">
        <v>43</v>
      </c>
      <c r="D19">
        <v>857578341</v>
      </c>
      <c r="E19">
        <v>28</v>
      </c>
      <c r="F19">
        <v>46</v>
      </c>
      <c r="G19">
        <v>1</v>
      </c>
      <c r="H19">
        <v>2</v>
      </c>
    </row>
    <row r="20" spans="1:8" x14ac:dyDescent="0.2">
      <c r="A20">
        <v>5901</v>
      </c>
      <c r="B20" t="s">
        <v>44</v>
      </c>
      <c r="C20" t="s">
        <v>45</v>
      </c>
      <c r="D20">
        <v>857578351</v>
      </c>
      <c r="E20">
        <v>0</v>
      </c>
      <c r="F20">
        <v>0</v>
      </c>
      <c r="G20">
        <v>0</v>
      </c>
      <c r="H20">
        <v>0</v>
      </c>
    </row>
    <row r="21" spans="1:8" x14ac:dyDescent="0.2">
      <c r="A21">
        <v>5901</v>
      </c>
      <c r="B21" t="s">
        <v>46</v>
      </c>
      <c r="C21" t="s">
        <v>47</v>
      </c>
      <c r="D21">
        <v>857578361</v>
      </c>
      <c r="E21">
        <v>0</v>
      </c>
      <c r="F21">
        <v>0</v>
      </c>
      <c r="G21">
        <v>0</v>
      </c>
      <c r="H21">
        <v>0</v>
      </c>
    </row>
    <row r="22" spans="1:8" x14ac:dyDescent="0.2">
      <c r="A22">
        <v>5901</v>
      </c>
      <c r="B22" t="s">
        <v>48</v>
      </c>
      <c r="C22" t="s">
        <v>49</v>
      </c>
      <c r="D22">
        <v>857578371</v>
      </c>
      <c r="E22">
        <v>0</v>
      </c>
      <c r="F22">
        <v>0</v>
      </c>
      <c r="G22">
        <v>0</v>
      </c>
      <c r="H22">
        <v>0</v>
      </c>
    </row>
    <row r="23" spans="1:8" x14ac:dyDescent="0.2">
      <c r="A23">
        <v>5901</v>
      </c>
      <c r="B23" t="s">
        <v>50</v>
      </c>
      <c r="C23" t="s">
        <v>51</v>
      </c>
      <c r="D23">
        <v>857578381</v>
      </c>
      <c r="E23">
        <v>0</v>
      </c>
      <c r="F23">
        <v>1</v>
      </c>
      <c r="G23">
        <v>0</v>
      </c>
      <c r="H23">
        <v>1</v>
      </c>
    </row>
    <row r="24" spans="1:8" x14ac:dyDescent="0.2">
      <c r="A24">
        <v>5901</v>
      </c>
      <c r="B24" t="s">
        <v>52</v>
      </c>
      <c r="C24" t="s">
        <v>53</v>
      </c>
      <c r="D24">
        <v>857578391</v>
      </c>
      <c r="E24">
        <v>0</v>
      </c>
      <c r="F24">
        <v>0</v>
      </c>
      <c r="G24">
        <v>0</v>
      </c>
      <c r="H24">
        <v>0</v>
      </c>
    </row>
    <row r="25" spans="1:8" x14ac:dyDescent="0.2">
      <c r="A25">
        <v>5901</v>
      </c>
      <c r="B25" t="s">
        <v>54</v>
      </c>
      <c r="C25" t="s">
        <v>55</v>
      </c>
      <c r="D25">
        <v>857578401</v>
      </c>
      <c r="E25">
        <v>0</v>
      </c>
      <c r="F25">
        <v>0</v>
      </c>
      <c r="G25">
        <v>0</v>
      </c>
      <c r="H25">
        <v>0</v>
      </c>
    </row>
    <row r="26" spans="1:8" x14ac:dyDescent="0.2">
      <c r="A26">
        <v>5901</v>
      </c>
      <c r="B26" t="s">
        <v>56</v>
      </c>
      <c r="C26" t="s">
        <v>57</v>
      </c>
      <c r="D26">
        <v>857578411</v>
      </c>
      <c r="E26">
        <v>0</v>
      </c>
      <c r="F26">
        <v>0</v>
      </c>
      <c r="G26">
        <v>0</v>
      </c>
      <c r="H26">
        <v>0</v>
      </c>
    </row>
    <row r="27" spans="1:8" x14ac:dyDescent="0.2">
      <c r="A27">
        <v>5901</v>
      </c>
      <c r="B27" t="s">
        <v>58</v>
      </c>
      <c r="C27" t="s">
        <v>59</v>
      </c>
      <c r="D27">
        <v>857578421</v>
      </c>
      <c r="E27">
        <v>5</v>
      </c>
      <c r="F27">
        <v>20</v>
      </c>
      <c r="G27">
        <v>5</v>
      </c>
      <c r="H27">
        <v>2</v>
      </c>
    </row>
    <row r="28" spans="1:8" x14ac:dyDescent="0.2">
      <c r="A28">
        <v>5901</v>
      </c>
      <c r="B28" t="s">
        <v>60</v>
      </c>
      <c r="C28" t="s">
        <v>61</v>
      </c>
      <c r="D28">
        <v>857578431</v>
      </c>
      <c r="E28">
        <v>0</v>
      </c>
      <c r="F28">
        <v>0</v>
      </c>
      <c r="G28">
        <v>0</v>
      </c>
      <c r="H28">
        <v>0</v>
      </c>
    </row>
    <row r="29" spans="1:8" x14ac:dyDescent="0.2">
      <c r="A29">
        <v>5901</v>
      </c>
      <c r="B29" t="s">
        <v>62</v>
      </c>
      <c r="C29" t="s">
        <v>63</v>
      </c>
      <c r="D29">
        <v>857578441</v>
      </c>
      <c r="E29">
        <v>0</v>
      </c>
      <c r="F29">
        <v>0</v>
      </c>
      <c r="G29">
        <v>0</v>
      </c>
      <c r="H29">
        <v>0</v>
      </c>
    </row>
    <row r="30" spans="1:8" x14ac:dyDescent="0.2">
      <c r="A30">
        <v>5901</v>
      </c>
      <c r="B30" t="s">
        <v>64</v>
      </c>
      <c r="C30" t="s">
        <v>65</v>
      </c>
      <c r="D30">
        <v>857578451</v>
      </c>
      <c r="E30">
        <v>0</v>
      </c>
      <c r="F30">
        <v>0</v>
      </c>
      <c r="G30">
        <v>0</v>
      </c>
      <c r="H30">
        <v>0</v>
      </c>
    </row>
    <row r="31" spans="1:8" x14ac:dyDescent="0.2">
      <c r="A31">
        <v>5901</v>
      </c>
      <c r="B31" t="s">
        <v>66</v>
      </c>
      <c r="C31" t="s">
        <v>67</v>
      </c>
      <c r="D31">
        <v>857578461</v>
      </c>
      <c r="E31">
        <v>0</v>
      </c>
      <c r="F31">
        <v>0</v>
      </c>
      <c r="G31">
        <v>0</v>
      </c>
      <c r="H31">
        <v>0</v>
      </c>
    </row>
    <row r="32" spans="1:8" x14ac:dyDescent="0.2">
      <c r="A32">
        <v>5901</v>
      </c>
      <c r="B32" t="s">
        <v>68</v>
      </c>
      <c r="C32" t="s">
        <v>69</v>
      </c>
      <c r="D32">
        <v>857578471</v>
      </c>
      <c r="E32">
        <v>1</v>
      </c>
      <c r="F32">
        <v>2</v>
      </c>
      <c r="G32">
        <v>0</v>
      </c>
      <c r="H32">
        <v>1</v>
      </c>
    </row>
    <row r="33" spans="1:8" x14ac:dyDescent="0.2">
      <c r="A33">
        <v>5901</v>
      </c>
      <c r="B33" t="s">
        <v>70</v>
      </c>
      <c r="C33" t="s">
        <v>71</v>
      </c>
      <c r="D33">
        <v>857578481</v>
      </c>
      <c r="E33">
        <v>0</v>
      </c>
      <c r="F33">
        <v>0</v>
      </c>
      <c r="G33">
        <v>0</v>
      </c>
      <c r="H33">
        <v>0</v>
      </c>
    </row>
    <row r="34" spans="1:8" x14ac:dyDescent="0.2">
      <c r="A34">
        <v>5901</v>
      </c>
      <c r="B34" t="s">
        <v>72</v>
      </c>
      <c r="C34" t="s">
        <v>73</v>
      </c>
      <c r="D34">
        <v>857578491</v>
      </c>
      <c r="E34">
        <v>0</v>
      </c>
      <c r="F34">
        <v>0</v>
      </c>
      <c r="G34">
        <v>0</v>
      </c>
      <c r="H34">
        <v>0</v>
      </c>
    </row>
    <row r="35" spans="1:8" x14ac:dyDescent="0.2">
      <c r="A35">
        <v>5901</v>
      </c>
      <c r="B35" t="s">
        <v>74</v>
      </c>
      <c r="C35" t="s">
        <v>75</v>
      </c>
      <c r="D35">
        <v>857578501</v>
      </c>
      <c r="E35">
        <v>0</v>
      </c>
      <c r="F35">
        <v>0</v>
      </c>
      <c r="G35">
        <v>0</v>
      </c>
      <c r="H35">
        <v>0</v>
      </c>
    </row>
    <row r="36" spans="1:8" x14ac:dyDescent="0.2">
      <c r="A36">
        <v>5901</v>
      </c>
      <c r="B36" t="s">
        <v>76</v>
      </c>
      <c r="C36" t="s">
        <v>77</v>
      </c>
      <c r="D36">
        <v>857578511</v>
      </c>
      <c r="E36">
        <v>0</v>
      </c>
      <c r="F36">
        <v>0</v>
      </c>
      <c r="G36">
        <v>0</v>
      </c>
      <c r="H36">
        <v>0</v>
      </c>
    </row>
    <row r="37" spans="1:8" x14ac:dyDescent="0.2">
      <c r="A37">
        <v>5901</v>
      </c>
      <c r="B37" t="s">
        <v>78</v>
      </c>
      <c r="C37" t="s">
        <v>79</v>
      </c>
      <c r="D37">
        <v>857578521</v>
      </c>
      <c r="E37">
        <v>0</v>
      </c>
      <c r="F37">
        <v>0</v>
      </c>
      <c r="G37">
        <v>0</v>
      </c>
      <c r="H37">
        <v>0</v>
      </c>
    </row>
    <row r="38" spans="1:8" x14ac:dyDescent="0.2">
      <c r="A38">
        <v>5901</v>
      </c>
      <c r="B38" t="s">
        <v>80</v>
      </c>
      <c r="C38" t="s">
        <v>81</v>
      </c>
      <c r="D38">
        <v>857578531</v>
      </c>
      <c r="E38">
        <v>0</v>
      </c>
      <c r="F38">
        <v>0</v>
      </c>
      <c r="G38">
        <v>0</v>
      </c>
      <c r="H38">
        <v>0</v>
      </c>
    </row>
    <row r="39" spans="1:8" x14ac:dyDescent="0.2">
      <c r="A39">
        <v>5901</v>
      </c>
      <c r="B39" t="s">
        <v>82</v>
      </c>
      <c r="C39" t="s">
        <v>83</v>
      </c>
      <c r="D39">
        <v>857578541</v>
      </c>
      <c r="E39">
        <v>0</v>
      </c>
      <c r="F39">
        <v>0</v>
      </c>
      <c r="G39">
        <v>0</v>
      </c>
      <c r="H39">
        <v>0</v>
      </c>
    </row>
    <row r="40" spans="1:8" x14ac:dyDescent="0.2">
      <c r="A40">
        <v>5901</v>
      </c>
      <c r="B40" t="s">
        <v>84</v>
      </c>
      <c r="C40" t="s">
        <v>85</v>
      </c>
      <c r="D40">
        <v>857578551</v>
      </c>
      <c r="E40">
        <v>144</v>
      </c>
      <c r="F40">
        <v>303</v>
      </c>
      <c r="G40">
        <v>70</v>
      </c>
      <c r="H40">
        <v>20</v>
      </c>
    </row>
    <row r="41" spans="1:8" x14ac:dyDescent="0.2">
      <c r="A41">
        <v>5901</v>
      </c>
      <c r="B41" t="s">
        <v>86</v>
      </c>
      <c r="C41" t="s">
        <v>87</v>
      </c>
      <c r="D41">
        <v>857578561</v>
      </c>
      <c r="E41">
        <v>0</v>
      </c>
      <c r="F41">
        <v>1</v>
      </c>
      <c r="G41">
        <v>0</v>
      </c>
      <c r="H41">
        <v>1</v>
      </c>
    </row>
    <row r="42" spans="1:8" x14ac:dyDescent="0.2">
      <c r="A42">
        <v>5901</v>
      </c>
      <c r="B42" t="s">
        <v>88</v>
      </c>
      <c r="C42" t="s">
        <v>89</v>
      </c>
      <c r="D42">
        <v>857578571</v>
      </c>
      <c r="E42">
        <v>0</v>
      </c>
      <c r="F42">
        <v>0</v>
      </c>
      <c r="G42">
        <v>0</v>
      </c>
      <c r="H42">
        <v>0</v>
      </c>
    </row>
    <row r="43" spans="1:8" x14ac:dyDescent="0.2">
      <c r="A43">
        <v>5901</v>
      </c>
      <c r="B43" t="s">
        <v>90</v>
      </c>
      <c r="C43" t="s">
        <v>91</v>
      </c>
      <c r="D43">
        <v>857578581</v>
      </c>
      <c r="E43">
        <v>0</v>
      </c>
      <c r="F43">
        <v>0</v>
      </c>
      <c r="G43">
        <v>0</v>
      </c>
      <c r="H43">
        <v>0</v>
      </c>
    </row>
    <row r="44" spans="1:8" x14ac:dyDescent="0.2">
      <c r="A44">
        <v>5901</v>
      </c>
      <c r="B44" t="s">
        <v>92</v>
      </c>
      <c r="C44" t="s">
        <v>93</v>
      </c>
      <c r="D44">
        <v>857578591</v>
      </c>
      <c r="E44">
        <v>0</v>
      </c>
      <c r="F44">
        <v>0</v>
      </c>
      <c r="G44">
        <v>0</v>
      </c>
      <c r="H44">
        <v>0</v>
      </c>
    </row>
    <row r="45" spans="1:8" x14ac:dyDescent="0.2">
      <c r="A45">
        <v>5901</v>
      </c>
      <c r="B45" t="s">
        <v>94</v>
      </c>
      <c r="C45" t="s">
        <v>95</v>
      </c>
      <c r="D45">
        <v>857578601</v>
      </c>
      <c r="E45">
        <v>0</v>
      </c>
      <c r="F45">
        <v>0</v>
      </c>
      <c r="G45">
        <v>0</v>
      </c>
      <c r="H45">
        <v>0</v>
      </c>
    </row>
    <row r="46" spans="1:8" x14ac:dyDescent="0.2">
      <c r="A46">
        <v>5901</v>
      </c>
      <c r="B46" t="s">
        <v>96</v>
      </c>
      <c r="C46" t="s">
        <v>97</v>
      </c>
      <c r="D46">
        <v>857578611</v>
      </c>
      <c r="E46">
        <v>0</v>
      </c>
      <c r="F46">
        <v>0</v>
      </c>
      <c r="G46">
        <v>0</v>
      </c>
      <c r="H46">
        <v>0</v>
      </c>
    </row>
    <row r="47" spans="1:8" x14ac:dyDescent="0.2">
      <c r="A47">
        <v>5901</v>
      </c>
      <c r="B47" t="s">
        <v>98</v>
      </c>
      <c r="C47" t="s">
        <v>99</v>
      </c>
      <c r="D47">
        <v>857578621</v>
      </c>
      <c r="E47">
        <v>0</v>
      </c>
      <c r="F47">
        <v>0</v>
      </c>
      <c r="G47">
        <v>0</v>
      </c>
      <c r="H47">
        <v>0</v>
      </c>
    </row>
    <row r="48" spans="1:8" x14ac:dyDescent="0.2">
      <c r="A48">
        <v>5901</v>
      </c>
      <c r="B48" t="s">
        <v>100</v>
      </c>
      <c r="C48" t="s">
        <v>101</v>
      </c>
      <c r="D48">
        <v>857578631</v>
      </c>
      <c r="E48">
        <v>0</v>
      </c>
      <c r="F48">
        <v>0</v>
      </c>
      <c r="G48">
        <v>0</v>
      </c>
      <c r="H48">
        <v>0</v>
      </c>
    </row>
    <row r="49" spans="1:8" x14ac:dyDescent="0.2">
      <c r="A49">
        <v>5901</v>
      </c>
      <c r="B49" t="s">
        <v>102</v>
      </c>
      <c r="C49" t="s">
        <v>103</v>
      </c>
      <c r="D49">
        <v>857578641</v>
      </c>
      <c r="E49">
        <v>0</v>
      </c>
      <c r="F49">
        <v>0</v>
      </c>
      <c r="G49">
        <v>0</v>
      </c>
      <c r="H49">
        <v>0</v>
      </c>
    </row>
    <row r="50" spans="1:8" x14ac:dyDescent="0.2">
      <c r="A50">
        <v>5901</v>
      </c>
      <c r="B50" t="s">
        <v>104</v>
      </c>
      <c r="C50" t="s">
        <v>105</v>
      </c>
      <c r="D50">
        <v>857578651</v>
      </c>
      <c r="E50">
        <v>0</v>
      </c>
      <c r="F50">
        <v>0</v>
      </c>
      <c r="G50">
        <v>0</v>
      </c>
      <c r="H50">
        <v>0</v>
      </c>
    </row>
    <row r="51" spans="1:8" x14ac:dyDescent="0.2">
      <c r="A51">
        <v>5901</v>
      </c>
      <c r="B51" t="s">
        <v>106</v>
      </c>
      <c r="C51" t="s">
        <v>107</v>
      </c>
      <c r="D51">
        <v>857578661</v>
      </c>
      <c r="E51">
        <v>0</v>
      </c>
      <c r="F51">
        <v>0</v>
      </c>
      <c r="G51">
        <v>0</v>
      </c>
      <c r="H51">
        <v>0</v>
      </c>
    </row>
    <row r="52" spans="1:8" x14ac:dyDescent="0.2">
      <c r="A52">
        <v>5901</v>
      </c>
      <c r="B52" t="s">
        <v>108</v>
      </c>
      <c r="C52" t="s">
        <v>109</v>
      </c>
      <c r="D52">
        <v>857578671</v>
      </c>
      <c r="E52">
        <v>0</v>
      </c>
      <c r="F52">
        <v>0</v>
      </c>
      <c r="G52">
        <v>0</v>
      </c>
      <c r="H52">
        <v>0</v>
      </c>
    </row>
    <row r="53" spans="1:8" x14ac:dyDescent="0.2">
      <c r="A53">
        <v>5901</v>
      </c>
      <c r="B53" t="s">
        <v>110</v>
      </c>
      <c r="C53" t="s">
        <v>111</v>
      </c>
      <c r="D53">
        <v>857578681</v>
      </c>
      <c r="E53">
        <v>0</v>
      </c>
      <c r="F53">
        <v>0</v>
      </c>
      <c r="G53">
        <v>0</v>
      </c>
      <c r="H53">
        <v>0</v>
      </c>
    </row>
    <row r="54" spans="1:8" x14ac:dyDescent="0.2">
      <c r="A54">
        <v>5901</v>
      </c>
      <c r="B54" t="s">
        <v>112</v>
      </c>
      <c r="C54" t="s">
        <v>113</v>
      </c>
      <c r="D54">
        <v>857578691</v>
      </c>
      <c r="E54">
        <v>0</v>
      </c>
      <c r="F54">
        <v>0</v>
      </c>
      <c r="G54">
        <v>0</v>
      </c>
      <c r="H54">
        <v>0</v>
      </c>
    </row>
    <row r="55" spans="1:8" x14ac:dyDescent="0.2">
      <c r="A55">
        <v>5901</v>
      </c>
      <c r="B55" t="s">
        <v>114</v>
      </c>
      <c r="C55" t="s">
        <v>115</v>
      </c>
      <c r="D55">
        <v>857578711</v>
      </c>
      <c r="E55">
        <v>0</v>
      </c>
      <c r="F55">
        <v>0</v>
      </c>
      <c r="G55">
        <v>0</v>
      </c>
      <c r="H55">
        <v>0</v>
      </c>
    </row>
    <row r="56" spans="1:8" x14ac:dyDescent="0.2">
      <c r="A56">
        <v>5901</v>
      </c>
      <c r="B56" t="s">
        <v>116</v>
      </c>
      <c r="C56" t="s">
        <v>117</v>
      </c>
      <c r="D56">
        <v>857578721</v>
      </c>
      <c r="E56">
        <v>0</v>
      </c>
      <c r="F56">
        <v>0</v>
      </c>
      <c r="G56">
        <v>0</v>
      </c>
      <c r="H56">
        <v>0</v>
      </c>
    </row>
    <row r="57" spans="1:8" x14ac:dyDescent="0.2">
      <c r="A57">
        <v>5901</v>
      </c>
      <c r="B57" t="s">
        <v>118</v>
      </c>
      <c r="C57" t="s">
        <v>119</v>
      </c>
      <c r="D57">
        <v>857578731</v>
      </c>
      <c r="E57">
        <v>19</v>
      </c>
      <c r="F57">
        <v>59</v>
      </c>
      <c r="G57">
        <v>19</v>
      </c>
      <c r="H57">
        <v>3</v>
      </c>
    </row>
    <row r="58" spans="1:8" x14ac:dyDescent="0.2">
      <c r="A58">
        <v>5901</v>
      </c>
      <c r="B58" t="s">
        <v>120</v>
      </c>
      <c r="C58" t="s">
        <v>121</v>
      </c>
      <c r="D58">
        <v>857578741</v>
      </c>
      <c r="E58">
        <v>0</v>
      </c>
      <c r="F58">
        <v>0</v>
      </c>
      <c r="G58">
        <v>0</v>
      </c>
      <c r="H58">
        <v>0</v>
      </c>
    </row>
    <row r="59" spans="1:8" x14ac:dyDescent="0.2">
      <c r="A59">
        <v>5901</v>
      </c>
      <c r="B59" t="s">
        <v>122</v>
      </c>
      <c r="C59" t="s">
        <v>123</v>
      </c>
      <c r="D59">
        <v>857578751</v>
      </c>
      <c r="E59">
        <v>0</v>
      </c>
      <c r="F59">
        <v>0</v>
      </c>
      <c r="G59">
        <v>0</v>
      </c>
      <c r="H59">
        <v>0</v>
      </c>
    </row>
    <row r="60" spans="1:8" x14ac:dyDescent="0.2">
      <c r="A60">
        <v>5901</v>
      </c>
      <c r="B60" t="s">
        <v>124</v>
      </c>
      <c r="C60" t="s">
        <v>125</v>
      </c>
      <c r="D60">
        <v>857578761</v>
      </c>
      <c r="E60">
        <v>51</v>
      </c>
      <c r="F60">
        <v>83</v>
      </c>
      <c r="G60">
        <v>6</v>
      </c>
      <c r="H60">
        <v>1</v>
      </c>
    </row>
    <row r="61" spans="1:8" x14ac:dyDescent="0.2">
      <c r="A61">
        <v>5901</v>
      </c>
      <c r="B61" t="s">
        <v>126</v>
      </c>
      <c r="C61" t="s">
        <v>127</v>
      </c>
      <c r="D61">
        <v>857578771</v>
      </c>
      <c r="E61">
        <v>0</v>
      </c>
      <c r="F61">
        <v>0</v>
      </c>
      <c r="G61">
        <v>0</v>
      </c>
      <c r="H61">
        <v>0</v>
      </c>
    </row>
    <row r="62" spans="1:8" x14ac:dyDescent="0.2">
      <c r="A62">
        <v>5901</v>
      </c>
      <c r="B62" t="s">
        <v>128</v>
      </c>
      <c r="C62" t="s">
        <v>129</v>
      </c>
      <c r="D62">
        <v>857578781</v>
      </c>
      <c r="E62">
        <v>0</v>
      </c>
      <c r="F62">
        <v>0</v>
      </c>
      <c r="G62">
        <v>0</v>
      </c>
      <c r="H62">
        <v>0</v>
      </c>
    </row>
    <row r="63" spans="1:8" x14ac:dyDescent="0.2">
      <c r="A63">
        <v>5901</v>
      </c>
      <c r="B63" t="s">
        <v>130</v>
      </c>
      <c r="C63" t="s">
        <v>131</v>
      </c>
      <c r="D63">
        <v>857578791</v>
      </c>
      <c r="E63">
        <v>0</v>
      </c>
      <c r="F63">
        <v>0</v>
      </c>
      <c r="G63">
        <v>0</v>
      </c>
      <c r="H63">
        <v>0</v>
      </c>
    </row>
    <row r="64" spans="1:8" x14ac:dyDescent="0.2">
      <c r="A64">
        <v>5901</v>
      </c>
      <c r="B64" t="s">
        <v>132</v>
      </c>
      <c r="C64" t="s">
        <v>133</v>
      </c>
      <c r="D64">
        <v>857578801</v>
      </c>
      <c r="E64">
        <v>0</v>
      </c>
      <c r="F64">
        <v>0</v>
      </c>
      <c r="G64">
        <v>0</v>
      </c>
      <c r="H64">
        <v>0</v>
      </c>
    </row>
    <row r="65" spans="1:8" x14ac:dyDescent="0.2">
      <c r="A65">
        <v>5901</v>
      </c>
      <c r="B65" t="s">
        <v>134</v>
      </c>
      <c r="C65" t="s">
        <v>135</v>
      </c>
      <c r="D65">
        <v>857578811</v>
      </c>
      <c r="E65">
        <v>0</v>
      </c>
      <c r="F65">
        <v>0</v>
      </c>
      <c r="G65">
        <v>0</v>
      </c>
      <c r="H65">
        <v>0</v>
      </c>
    </row>
    <row r="66" spans="1:8" x14ac:dyDescent="0.2">
      <c r="A66">
        <v>5901</v>
      </c>
      <c r="B66" t="s">
        <v>136</v>
      </c>
      <c r="C66" t="s">
        <v>137</v>
      </c>
      <c r="D66">
        <v>857578831</v>
      </c>
      <c r="E66">
        <v>0</v>
      </c>
      <c r="F66">
        <v>0</v>
      </c>
      <c r="G66">
        <v>0</v>
      </c>
      <c r="H66">
        <v>0</v>
      </c>
    </row>
    <row r="67" spans="1:8" x14ac:dyDescent="0.2">
      <c r="A67">
        <v>5901</v>
      </c>
      <c r="B67" t="s">
        <v>138</v>
      </c>
      <c r="C67" t="s">
        <v>139</v>
      </c>
      <c r="D67">
        <v>857578841</v>
      </c>
      <c r="E67">
        <v>0</v>
      </c>
      <c r="F67">
        <v>0</v>
      </c>
      <c r="G67">
        <v>0</v>
      </c>
      <c r="H67">
        <v>0</v>
      </c>
    </row>
    <row r="68" spans="1:8" x14ac:dyDescent="0.2">
      <c r="A68">
        <v>5901</v>
      </c>
      <c r="B68" t="s">
        <v>140</v>
      </c>
      <c r="C68" t="s">
        <v>141</v>
      </c>
      <c r="D68">
        <v>857578851</v>
      </c>
      <c r="E68">
        <v>0</v>
      </c>
      <c r="F68">
        <v>0</v>
      </c>
      <c r="G68">
        <v>0</v>
      </c>
      <c r="H68">
        <v>0</v>
      </c>
    </row>
    <row r="69" spans="1:8" x14ac:dyDescent="0.2">
      <c r="A69">
        <v>5901</v>
      </c>
      <c r="B69" t="s">
        <v>142</v>
      </c>
      <c r="C69" t="s">
        <v>143</v>
      </c>
      <c r="D69">
        <v>857578861</v>
      </c>
      <c r="E69">
        <v>0</v>
      </c>
      <c r="F69">
        <v>0</v>
      </c>
      <c r="G69">
        <v>0</v>
      </c>
      <c r="H69">
        <v>0</v>
      </c>
    </row>
    <row r="70" spans="1:8" x14ac:dyDescent="0.2">
      <c r="A70">
        <v>5901</v>
      </c>
      <c r="B70" t="s">
        <v>144</v>
      </c>
      <c r="C70" t="s">
        <v>145</v>
      </c>
      <c r="D70">
        <v>857578871</v>
      </c>
      <c r="E70">
        <v>0</v>
      </c>
      <c r="F70">
        <v>0</v>
      </c>
      <c r="G70">
        <v>0</v>
      </c>
      <c r="H70">
        <v>0</v>
      </c>
    </row>
    <row r="71" spans="1:8" x14ac:dyDescent="0.2">
      <c r="A71">
        <v>5901</v>
      </c>
      <c r="B71" t="s">
        <v>146</v>
      </c>
      <c r="C71" t="s">
        <v>147</v>
      </c>
      <c r="D71">
        <v>857578881</v>
      </c>
      <c r="E71">
        <v>0</v>
      </c>
      <c r="F71">
        <v>0</v>
      </c>
      <c r="G71">
        <v>0</v>
      </c>
      <c r="H71">
        <v>0</v>
      </c>
    </row>
    <row r="72" spans="1:8" x14ac:dyDescent="0.2">
      <c r="A72">
        <v>5901</v>
      </c>
      <c r="B72" t="s">
        <v>148</v>
      </c>
      <c r="C72" t="s">
        <v>149</v>
      </c>
      <c r="D72">
        <v>857578891</v>
      </c>
      <c r="E72">
        <v>0</v>
      </c>
      <c r="F72">
        <v>0</v>
      </c>
      <c r="G72">
        <v>0</v>
      </c>
      <c r="H72">
        <v>0</v>
      </c>
    </row>
    <row r="73" spans="1:8" x14ac:dyDescent="0.2">
      <c r="A73">
        <v>5901</v>
      </c>
      <c r="B73" t="s">
        <v>150</v>
      </c>
      <c r="C73" t="s">
        <v>151</v>
      </c>
      <c r="D73">
        <v>857578901</v>
      </c>
      <c r="E73">
        <v>32</v>
      </c>
      <c r="F73">
        <v>51</v>
      </c>
      <c r="G73">
        <v>7</v>
      </c>
      <c r="H73">
        <v>2</v>
      </c>
    </row>
    <row r="74" spans="1:8" x14ac:dyDescent="0.2">
      <c r="A74">
        <v>5901</v>
      </c>
      <c r="B74" t="s">
        <v>152</v>
      </c>
      <c r="C74" t="s">
        <v>153</v>
      </c>
      <c r="D74">
        <v>857578911</v>
      </c>
      <c r="E74">
        <v>406</v>
      </c>
      <c r="F74">
        <v>1126</v>
      </c>
      <c r="G74">
        <v>529</v>
      </c>
      <c r="H74">
        <v>36</v>
      </c>
    </row>
    <row r="75" spans="1:8" x14ac:dyDescent="0.2">
      <c r="A75">
        <v>5901</v>
      </c>
      <c r="B75" t="s">
        <v>154</v>
      </c>
      <c r="C75" t="s">
        <v>155</v>
      </c>
      <c r="D75">
        <v>857578921</v>
      </c>
      <c r="E75">
        <v>0</v>
      </c>
      <c r="F75">
        <v>0</v>
      </c>
      <c r="G75">
        <v>0</v>
      </c>
      <c r="H75">
        <v>0</v>
      </c>
    </row>
    <row r="76" spans="1:8" x14ac:dyDescent="0.2">
      <c r="A76">
        <v>5901</v>
      </c>
      <c r="B76" t="s">
        <v>156</v>
      </c>
      <c r="C76" t="s">
        <v>157</v>
      </c>
      <c r="D76">
        <v>857578931</v>
      </c>
      <c r="E76">
        <v>0</v>
      </c>
      <c r="F76">
        <v>0</v>
      </c>
      <c r="G76">
        <v>0</v>
      </c>
      <c r="H76">
        <v>0</v>
      </c>
    </row>
    <row r="77" spans="1:8" x14ac:dyDescent="0.2">
      <c r="A77">
        <v>5901</v>
      </c>
      <c r="B77" t="s">
        <v>158</v>
      </c>
      <c r="C77" t="s">
        <v>159</v>
      </c>
      <c r="D77">
        <v>857578941</v>
      </c>
      <c r="E77">
        <v>0</v>
      </c>
      <c r="F77">
        <v>0</v>
      </c>
      <c r="G77">
        <v>0</v>
      </c>
      <c r="H77">
        <v>0</v>
      </c>
    </row>
    <row r="78" spans="1:8" x14ac:dyDescent="0.2">
      <c r="A78">
        <v>5901</v>
      </c>
      <c r="B78" t="s">
        <v>160</v>
      </c>
      <c r="C78" t="s">
        <v>161</v>
      </c>
      <c r="D78">
        <v>857578961</v>
      </c>
      <c r="E78">
        <v>1076</v>
      </c>
      <c r="F78">
        <v>2747</v>
      </c>
      <c r="G78">
        <v>908</v>
      </c>
      <c r="H78">
        <v>113</v>
      </c>
    </row>
    <row r="79" spans="1:8" x14ac:dyDescent="0.2">
      <c r="A79">
        <v>5901</v>
      </c>
      <c r="B79" t="s">
        <v>162</v>
      </c>
      <c r="C79" t="s">
        <v>163</v>
      </c>
      <c r="D79">
        <v>857578971</v>
      </c>
      <c r="E79">
        <v>6</v>
      </c>
      <c r="F79">
        <v>10</v>
      </c>
      <c r="G79">
        <v>1</v>
      </c>
      <c r="H79">
        <v>2</v>
      </c>
    </row>
    <row r="80" spans="1:8" x14ac:dyDescent="0.2">
      <c r="A80">
        <v>5901</v>
      </c>
      <c r="B80" t="s">
        <v>164</v>
      </c>
      <c r="C80" t="s">
        <v>165</v>
      </c>
      <c r="D80">
        <v>857578981</v>
      </c>
      <c r="E80">
        <v>48</v>
      </c>
      <c r="F80">
        <v>47</v>
      </c>
      <c r="G80">
        <v>11</v>
      </c>
      <c r="H80">
        <v>4</v>
      </c>
    </row>
    <row r="81" spans="1:8" x14ac:dyDescent="0.2">
      <c r="A81">
        <v>5901</v>
      </c>
      <c r="B81" t="s">
        <v>166</v>
      </c>
      <c r="C81" t="s">
        <v>167</v>
      </c>
      <c r="D81">
        <v>857578991</v>
      </c>
      <c r="E81">
        <v>0</v>
      </c>
      <c r="F81">
        <v>0</v>
      </c>
      <c r="G81">
        <v>0</v>
      </c>
      <c r="H81">
        <v>0</v>
      </c>
    </row>
    <row r="82" spans="1:8" x14ac:dyDescent="0.2">
      <c r="A82">
        <v>5901</v>
      </c>
      <c r="B82" t="s">
        <v>168</v>
      </c>
      <c r="C82" t="s">
        <v>169</v>
      </c>
      <c r="D82">
        <v>857579001</v>
      </c>
      <c r="E82">
        <v>0</v>
      </c>
      <c r="F82">
        <v>0</v>
      </c>
      <c r="G82">
        <v>0</v>
      </c>
      <c r="H82">
        <v>0</v>
      </c>
    </row>
    <row r="83" spans="1:8" x14ac:dyDescent="0.2">
      <c r="A83">
        <v>5901</v>
      </c>
      <c r="B83" t="s">
        <v>170</v>
      </c>
      <c r="C83" t="s">
        <v>171</v>
      </c>
      <c r="D83">
        <v>857579011</v>
      </c>
      <c r="E83">
        <v>0</v>
      </c>
      <c r="F83">
        <v>0</v>
      </c>
      <c r="G83">
        <v>0</v>
      </c>
      <c r="H83">
        <v>0</v>
      </c>
    </row>
    <row r="84" spans="1:8" x14ac:dyDescent="0.2">
      <c r="A84">
        <v>5901</v>
      </c>
      <c r="B84" t="s">
        <v>172</v>
      </c>
      <c r="C84" t="s">
        <v>173</v>
      </c>
      <c r="D84">
        <v>857579021</v>
      </c>
      <c r="E84">
        <v>0</v>
      </c>
      <c r="F84">
        <v>0</v>
      </c>
      <c r="G84">
        <v>0</v>
      </c>
      <c r="H84">
        <v>0</v>
      </c>
    </row>
    <row r="85" spans="1:8" x14ac:dyDescent="0.2">
      <c r="A85">
        <v>5901</v>
      </c>
      <c r="B85" t="s">
        <v>174</v>
      </c>
      <c r="C85" t="s">
        <v>175</v>
      </c>
      <c r="D85">
        <v>857579031</v>
      </c>
      <c r="E85">
        <v>0</v>
      </c>
      <c r="F85">
        <v>0</v>
      </c>
      <c r="G85">
        <v>0</v>
      </c>
      <c r="H85">
        <v>0</v>
      </c>
    </row>
    <row r="86" spans="1:8" x14ac:dyDescent="0.2">
      <c r="A86">
        <v>5901</v>
      </c>
      <c r="B86" t="s">
        <v>176</v>
      </c>
      <c r="C86" t="s">
        <v>177</v>
      </c>
      <c r="D86">
        <v>857579041</v>
      </c>
      <c r="E86">
        <v>0</v>
      </c>
      <c r="F86">
        <v>0</v>
      </c>
      <c r="G86">
        <v>0</v>
      </c>
      <c r="H86">
        <v>0</v>
      </c>
    </row>
    <row r="87" spans="1:8" x14ac:dyDescent="0.2">
      <c r="A87">
        <v>5901</v>
      </c>
      <c r="B87" t="s">
        <v>178</v>
      </c>
      <c r="C87" t="s">
        <v>179</v>
      </c>
      <c r="D87">
        <v>857579051</v>
      </c>
      <c r="E87">
        <v>0</v>
      </c>
      <c r="F87">
        <v>0</v>
      </c>
      <c r="G87">
        <v>0</v>
      </c>
      <c r="H87">
        <v>0</v>
      </c>
    </row>
    <row r="88" spans="1:8" x14ac:dyDescent="0.2">
      <c r="A88">
        <v>5901</v>
      </c>
      <c r="B88" t="s">
        <v>180</v>
      </c>
      <c r="C88" t="s">
        <v>181</v>
      </c>
      <c r="D88">
        <v>857579061</v>
      </c>
      <c r="E88">
        <v>0</v>
      </c>
      <c r="F88">
        <v>0</v>
      </c>
      <c r="G88">
        <v>0</v>
      </c>
      <c r="H88">
        <v>0</v>
      </c>
    </row>
    <row r="89" spans="1:8" x14ac:dyDescent="0.2">
      <c r="A89">
        <v>5901</v>
      </c>
      <c r="B89" t="s">
        <v>182</v>
      </c>
      <c r="C89" t="s">
        <v>183</v>
      </c>
      <c r="D89">
        <v>857579071</v>
      </c>
      <c r="E89">
        <v>0</v>
      </c>
      <c r="F89">
        <v>0</v>
      </c>
      <c r="G89">
        <v>0</v>
      </c>
      <c r="H89">
        <v>0</v>
      </c>
    </row>
    <row r="90" spans="1:8" x14ac:dyDescent="0.2">
      <c r="A90">
        <v>5901</v>
      </c>
      <c r="B90" t="s">
        <v>184</v>
      </c>
      <c r="C90" t="s">
        <v>185</v>
      </c>
      <c r="D90">
        <v>857579081</v>
      </c>
      <c r="E90">
        <v>0</v>
      </c>
      <c r="F90">
        <v>0</v>
      </c>
      <c r="G90">
        <v>0</v>
      </c>
      <c r="H90">
        <v>0</v>
      </c>
    </row>
    <row r="91" spans="1:8" x14ac:dyDescent="0.2">
      <c r="A91">
        <v>5901</v>
      </c>
      <c r="B91" t="s">
        <v>186</v>
      </c>
      <c r="C91" t="s">
        <v>187</v>
      </c>
      <c r="D91">
        <v>857579091</v>
      </c>
      <c r="E91">
        <v>0</v>
      </c>
      <c r="F91">
        <v>0</v>
      </c>
      <c r="G91">
        <v>0</v>
      </c>
      <c r="H91">
        <v>0</v>
      </c>
    </row>
    <row r="92" spans="1:8" x14ac:dyDescent="0.2">
      <c r="A92">
        <v>5901</v>
      </c>
      <c r="B92" t="s">
        <v>188</v>
      </c>
      <c r="C92" t="s">
        <v>189</v>
      </c>
      <c r="D92">
        <v>857579101</v>
      </c>
      <c r="E92">
        <v>0</v>
      </c>
      <c r="F92">
        <v>0</v>
      </c>
      <c r="G92">
        <v>0</v>
      </c>
      <c r="H92">
        <v>0</v>
      </c>
    </row>
    <row r="93" spans="1:8" x14ac:dyDescent="0.2">
      <c r="A93">
        <v>5901</v>
      </c>
      <c r="B93" t="s">
        <v>190</v>
      </c>
      <c r="C93" t="s">
        <v>191</v>
      </c>
      <c r="D93">
        <v>857579111</v>
      </c>
      <c r="E93">
        <v>0</v>
      </c>
      <c r="F93">
        <v>0</v>
      </c>
      <c r="G93">
        <v>0</v>
      </c>
      <c r="H93">
        <v>0</v>
      </c>
    </row>
    <row r="94" spans="1:8" x14ac:dyDescent="0.2">
      <c r="A94">
        <v>5901</v>
      </c>
      <c r="B94" t="s">
        <v>192</v>
      </c>
      <c r="C94" t="s">
        <v>193</v>
      </c>
      <c r="D94">
        <v>857579121</v>
      </c>
      <c r="E94">
        <v>0</v>
      </c>
      <c r="F94">
        <v>0</v>
      </c>
      <c r="G94">
        <v>0</v>
      </c>
      <c r="H94">
        <v>0</v>
      </c>
    </row>
    <row r="95" spans="1:8" x14ac:dyDescent="0.2">
      <c r="A95">
        <v>5901</v>
      </c>
      <c r="B95" t="s">
        <v>194</v>
      </c>
      <c r="C95" t="s">
        <v>195</v>
      </c>
      <c r="D95">
        <v>857579131</v>
      </c>
      <c r="E95">
        <v>0</v>
      </c>
      <c r="F95">
        <v>0</v>
      </c>
      <c r="G95">
        <v>0</v>
      </c>
      <c r="H95">
        <v>0</v>
      </c>
    </row>
    <row r="96" spans="1:8" x14ac:dyDescent="0.2">
      <c r="A96">
        <v>5901</v>
      </c>
      <c r="B96" t="s">
        <v>196</v>
      </c>
      <c r="C96" t="s">
        <v>197</v>
      </c>
      <c r="D96">
        <v>857579141</v>
      </c>
      <c r="E96">
        <v>0</v>
      </c>
      <c r="F96">
        <v>0</v>
      </c>
      <c r="G96">
        <v>0</v>
      </c>
      <c r="H96">
        <v>0</v>
      </c>
    </row>
    <row r="97" spans="1:8" x14ac:dyDescent="0.2">
      <c r="A97">
        <v>5901</v>
      </c>
      <c r="B97" t="s">
        <v>198</v>
      </c>
      <c r="C97" t="s">
        <v>199</v>
      </c>
      <c r="D97">
        <v>857579151</v>
      </c>
      <c r="E97">
        <v>0</v>
      </c>
      <c r="F97">
        <v>0</v>
      </c>
      <c r="G97">
        <v>0</v>
      </c>
      <c r="H97">
        <v>0</v>
      </c>
    </row>
    <row r="98" spans="1:8" x14ac:dyDescent="0.2">
      <c r="A98">
        <v>5901</v>
      </c>
      <c r="B98" t="s">
        <v>200</v>
      </c>
      <c r="C98" t="s">
        <v>201</v>
      </c>
      <c r="D98">
        <v>857579161</v>
      </c>
      <c r="E98">
        <v>0</v>
      </c>
      <c r="F98">
        <v>0</v>
      </c>
      <c r="G98">
        <v>0</v>
      </c>
      <c r="H98">
        <v>0</v>
      </c>
    </row>
    <row r="99" spans="1:8" x14ac:dyDescent="0.2">
      <c r="A99">
        <v>5901</v>
      </c>
      <c r="B99" t="s">
        <v>202</v>
      </c>
      <c r="C99" t="s">
        <v>203</v>
      </c>
      <c r="D99">
        <v>857579171</v>
      </c>
      <c r="E99">
        <v>0</v>
      </c>
      <c r="F99">
        <v>0</v>
      </c>
      <c r="G99">
        <v>0</v>
      </c>
      <c r="H99">
        <v>0</v>
      </c>
    </row>
    <row r="100" spans="1:8" x14ac:dyDescent="0.2">
      <c r="A100">
        <v>5901</v>
      </c>
      <c r="B100" t="s">
        <v>204</v>
      </c>
      <c r="C100" t="s">
        <v>205</v>
      </c>
      <c r="D100">
        <v>857579181</v>
      </c>
      <c r="E100">
        <v>0</v>
      </c>
      <c r="F100">
        <v>0</v>
      </c>
      <c r="G100">
        <v>0</v>
      </c>
      <c r="H100">
        <v>0</v>
      </c>
    </row>
    <row r="101" spans="1:8" x14ac:dyDescent="0.2">
      <c r="A101">
        <v>5901</v>
      </c>
      <c r="B101" t="s">
        <v>206</v>
      </c>
      <c r="C101" t="s">
        <v>207</v>
      </c>
      <c r="D101">
        <v>857579191</v>
      </c>
      <c r="E101">
        <v>0</v>
      </c>
      <c r="F101">
        <v>0</v>
      </c>
      <c r="G101">
        <v>0</v>
      </c>
      <c r="H101">
        <v>0</v>
      </c>
    </row>
    <row r="102" spans="1:8" x14ac:dyDescent="0.2">
      <c r="A102">
        <v>5901</v>
      </c>
      <c r="B102" t="s">
        <v>208</v>
      </c>
      <c r="C102" t="s">
        <v>209</v>
      </c>
      <c r="D102">
        <v>857579201</v>
      </c>
      <c r="E102">
        <v>0</v>
      </c>
      <c r="F102">
        <v>0</v>
      </c>
      <c r="G102">
        <v>0</v>
      </c>
      <c r="H102">
        <v>0</v>
      </c>
    </row>
    <row r="103" spans="1:8" x14ac:dyDescent="0.2">
      <c r="A103">
        <v>5901</v>
      </c>
      <c r="B103" t="s">
        <v>210</v>
      </c>
      <c r="C103" t="s">
        <v>211</v>
      </c>
      <c r="D103">
        <v>857579211</v>
      </c>
      <c r="E103">
        <v>0</v>
      </c>
      <c r="F103">
        <v>0</v>
      </c>
      <c r="G103">
        <v>0</v>
      </c>
      <c r="H103">
        <v>0</v>
      </c>
    </row>
    <row r="104" spans="1:8" x14ac:dyDescent="0.2">
      <c r="A104">
        <v>5901</v>
      </c>
      <c r="B104" t="s">
        <v>212</v>
      </c>
      <c r="C104" t="s">
        <v>213</v>
      </c>
      <c r="D104">
        <v>857579221</v>
      </c>
      <c r="E104">
        <v>0</v>
      </c>
      <c r="F104">
        <v>0</v>
      </c>
      <c r="G104">
        <v>0</v>
      </c>
      <c r="H104">
        <v>0</v>
      </c>
    </row>
    <row r="105" spans="1:8" x14ac:dyDescent="0.2">
      <c r="A105">
        <v>5901</v>
      </c>
      <c r="B105" t="s">
        <v>214</v>
      </c>
      <c r="C105" t="s">
        <v>215</v>
      </c>
      <c r="D105">
        <v>857579231</v>
      </c>
      <c r="E105">
        <v>0</v>
      </c>
      <c r="F105">
        <v>0</v>
      </c>
      <c r="G105">
        <v>0</v>
      </c>
      <c r="H105">
        <v>0</v>
      </c>
    </row>
    <row r="106" spans="1:8" x14ac:dyDescent="0.2">
      <c r="A106">
        <v>5901</v>
      </c>
      <c r="B106" t="s">
        <v>216</v>
      </c>
      <c r="C106" t="s">
        <v>217</v>
      </c>
      <c r="D106">
        <v>857579241</v>
      </c>
      <c r="E106">
        <v>0</v>
      </c>
      <c r="F106">
        <v>0</v>
      </c>
      <c r="G106">
        <v>0</v>
      </c>
      <c r="H106">
        <v>0</v>
      </c>
    </row>
    <row r="107" spans="1:8" x14ac:dyDescent="0.2">
      <c r="A107">
        <v>5901</v>
      </c>
      <c r="B107" t="s">
        <v>218</v>
      </c>
      <c r="C107" t="s">
        <v>219</v>
      </c>
      <c r="D107">
        <v>857579251</v>
      </c>
      <c r="E107">
        <v>0</v>
      </c>
      <c r="F107">
        <v>0</v>
      </c>
      <c r="G107">
        <v>0</v>
      </c>
      <c r="H107">
        <v>0</v>
      </c>
    </row>
    <row r="108" spans="1:8" x14ac:dyDescent="0.2">
      <c r="A108">
        <v>5901</v>
      </c>
      <c r="B108" t="s">
        <v>220</v>
      </c>
      <c r="C108" t="s">
        <v>221</v>
      </c>
      <c r="D108">
        <v>857579261</v>
      </c>
      <c r="E108">
        <v>1</v>
      </c>
      <c r="F108">
        <v>2</v>
      </c>
      <c r="G108">
        <v>0</v>
      </c>
      <c r="H108">
        <v>1</v>
      </c>
    </row>
    <row r="109" spans="1:8" x14ac:dyDescent="0.2">
      <c r="A109">
        <v>5901</v>
      </c>
      <c r="B109" t="s">
        <v>222</v>
      </c>
      <c r="C109" t="s">
        <v>223</v>
      </c>
      <c r="D109">
        <v>857579271</v>
      </c>
      <c r="E109">
        <v>0</v>
      </c>
      <c r="F109">
        <v>0</v>
      </c>
      <c r="G109">
        <v>0</v>
      </c>
      <c r="H109">
        <v>0</v>
      </c>
    </row>
    <row r="110" spans="1:8" x14ac:dyDescent="0.2">
      <c r="A110">
        <v>5901</v>
      </c>
      <c r="B110" t="s">
        <v>224</v>
      </c>
      <c r="C110" t="s">
        <v>225</v>
      </c>
      <c r="D110">
        <v>857579281</v>
      </c>
      <c r="E110">
        <v>97</v>
      </c>
      <c r="F110">
        <v>309</v>
      </c>
      <c r="G110">
        <v>151</v>
      </c>
      <c r="H110">
        <v>2</v>
      </c>
    </row>
    <row r="111" spans="1:8" x14ac:dyDescent="0.2">
      <c r="A111">
        <v>5901</v>
      </c>
      <c r="B111" t="s">
        <v>226</v>
      </c>
      <c r="C111" t="s">
        <v>227</v>
      </c>
      <c r="D111">
        <v>857579291</v>
      </c>
      <c r="E111">
        <v>0</v>
      </c>
      <c r="F111">
        <v>0</v>
      </c>
      <c r="G111">
        <v>0</v>
      </c>
      <c r="H111">
        <v>0</v>
      </c>
    </row>
    <row r="112" spans="1:8" x14ac:dyDescent="0.2">
      <c r="A112">
        <v>5901</v>
      </c>
      <c r="B112" t="s">
        <v>228</v>
      </c>
      <c r="C112" t="s">
        <v>229</v>
      </c>
      <c r="D112">
        <v>857579301</v>
      </c>
      <c r="E112">
        <v>0</v>
      </c>
      <c r="F112">
        <v>0</v>
      </c>
      <c r="G112">
        <v>0</v>
      </c>
      <c r="H112">
        <v>0</v>
      </c>
    </row>
    <row r="113" spans="1:8" x14ac:dyDescent="0.2">
      <c r="A113">
        <v>5901</v>
      </c>
      <c r="B113" t="s">
        <v>230</v>
      </c>
      <c r="C113" t="s">
        <v>231</v>
      </c>
      <c r="D113">
        <v>857579311</v>
      </c>
      <c r="E113">
        <v>0</v>
      </c>
      <c r="F113">
        <v>0</v>
      </c>
      <c r="G113">
        <v>0</v>
      </c>
      <c r="H113">
        <v>0</v>
      </c>
    </row>
    <row r="114" spans="1:8" x14ac:dyDescent="0.2">
      <c r="A114">
        <v>5901</v>
      </c>
      <c r="B114" t="s">
        <v>232</v>
      </c>
      <c r="C114" t="s">
        <v>233</v>
      </c>
      <c r="D114">
        <v>857579321</v>
      </c>
      <c r="E114">
        <v>0</v>
      </c>
      <c r="F114">
        <v>0</v>
      </c>
      <c r="G114">
        <v>0</v>
      </c>
      <c r="H114">
        <v>0</v>
      </c>
    </row>
    <row r="115" spans="1:8" x14ac:dyDescent="0.2">
      <c r="A115">
        <v>5901</v>
      </c>
      <c r="B115" t="s">
        <v>234</v>
      </c>
      <c r="C115" t="s">
        <v>235</v>
      </c>
      <c r="D115">
        <v>857579331</v>
      </c>
      <c r="E115">
        <v>0</v>
      </c>
      <c r="F115">
        <v>0</v>
      </c>
      <c r="G115">
        <v>0</v>
      </c>
      <c r="H115">
        <v>0</v>
      </c>
    </row>
    <row r="116" spans="1:8" x14ac:dyDescent="0.2">
      <c r="A116">
        <v>5901</v>
      </c>
      <c r="B116" t="s">
        <v>236</v>
      </c>
      <c r="C116" t="s">
        <v>237</v>
      </c>
      <c r="D116">
        <v>857579341</v>
      </c>
      <c r="E116">
        <v>0</v>
      </c>
      <c r="F116">
        <v>0</v>
      </c>
      <c r="G116">
        <v>0</v>
      </c>
      <c r="H116">
        <v>0</v>
      </c>
    </row>
    <row r="117" spans="1:8" x14ac:dyDescent="0.2">
      <c r="A117">
        <v>5901</v>
      </c>
      <c r="B117" t="s">
        <v>238</v>
      </c>
      <c r="C117" t="s">
        <v>239</v>
      </c>
      <c r="D117">
        <v>857579351</v>
      </c>
      <c r="E117">
        <v>0</v>
      </c>
      <c r="F117">
        <v>0</v>
      </c>
      <c r="G117">
        <v>0</v>
      </c>
      <c r="H117">
        <v>0</v>
      </c>
    </row>
    <row r="118" spans="1:8" x14ac:dyDescent="0.2">
      <c r="A118">
        <v>5901</v>
      </c>
      <c r="B118" t="s">
        <v>240</v>
      </c>
      <c r="C118" t="s">
        <v>241</v>
      </c>
      <c r="D118">
        <v>857579361</v>
      </c>
      <c r="E118">
        <v>0</v>
      </c>
      <c r="F118">
        <v>0</v>
      </c>
      <c r="G118">
        <v>0</v>
      </c>
      <c r="H118">
        <v>0</v>
      </c>
    </row>
    <row r="119" spans="1:8" x14ac:dyDescent="0.2">
      <c r="A119">
        <v>5901</v>
      </c>
      <c r="B119" t="s">
        <v>242</v>
      </c>
      <c r="C119" t="s">
        <v>243</v>
      </c>
      <c r="D119">
        <v>857579371</v>
      </c>
      <c r="E119">
        <v>0</v>
      </c>
      <c r="F119">
        <v>0</v>
      </c>
      <c r="G119">
        <v>0</v>
      </c>
      <c r="H119">
        <v>0</v>
      </c>
    </row>
    <row r="120" spans="1:8" x14ac:dyDescent="0.2">
      <c r="A120">
        <v>5901</v>
      </c>
      <c r="B120" t="s">
        <v>244</v>
      </c>
      <c r="C120" t="s">
        <v>245</v>
      </c>
      <c r="D120">
        <v>857579381</v>
      </c>
      <c r="E120">
        <v>11</v>
      </c>
      <c r="F120">
        <v>32</v>
      </c>
      <c r="G120">
        <v>6</v>
      </c>
      <c r="H120">
        <v>1</v>
      </c>
    </row>
    <row r="121" spans="1:8" x14ac:dyDescent="0.2">
      <c r="A121">
        <v>5901</v>
      </c>
      <c r="B121" t="s">
        <v>246</v>
      </c>
      <c r="C121" t="s">
        <v>247</v>
      </c>
      <c r="D121">
        <v>857579391</v>
      </c>
      <c r="E121">
        <v>0</v>
      </c>
      <c r="F121">
        <v>0</v>
      </c>
      <c r="G121">
        <v>0</v>
      </c>
      <c r="H121">
        <v>0</v>
      </c>
    </row>
    <row r="122" spans="1:8" x14ac:dyDescent="0.2">
      <c r="A122">
        <v>5901</v>
      </c>
      <c r="B122" t="s">
        <v>248</v>
      </c>
      <c r="C122" t="s">
        <v>249</v>
      </c>
      <c r="D122">
        <v>857579401</v>
      </c>
      <c r="E122">
        <v>0</v>
      </c>
      <c r="F122">
        <v>0</v>
      </c>
      <c r="G122">
        <v>0</v>
      </c>
      <c r="H122">
        <v>0</v>
      </c>
    </row>
    <row r="123" spans="1:8" x14ac:dyDescent="0.2">
      <c r="A123">
        <v>5901</v>
      </c>
      <c r="B123" t="s">
        <v>250</v>
      </c>
      <c r="C123" t="s">
        <v>251</v>
      </c>
      <c r="D123">
        <v>857579411</v>
      </c>
      <c r="E123">
        <v>0</v>
      </c>
      <c r="F123">
        <v>0</v>
      </c>
      <c r="G123">
        <v>0</v>
      </c>
      <c r="H123">
        <v>0</v>
      </c>
    </row>
    <row r="124" spans="1:8" x14ac:dyDescent="0.2">
      <c r="A124">
        <v>5901</v>
      </c>
      <c r="B124" t="s">
        <v>252</v>
      </c>
      <c r="C124" t="s">
        <v>253</v>
      </c>
      <c r="D124">
        <v>857579421</v>
      </c>
      <c r="E124">
        <v>132</v>
      </c>
      <c r="F124">
        <v>312</v>
      </c>
      <c r="G124">
        <v>111</v>
      </c>
      <c r="H124">
        <v>5</v>
      </c>
    </row>
    <row r="125" spans="1:8" x14ac:dyDescent="0.2">
      <c r="A125">
        <v>5901</v>
      </c>
      <c r="B125" t="s">
        <v>254</v>
      </c>
      <c r="C125" t="s">
        <v>255</v>
      </c>
      <c r="D125">
        <v>857579431</v>
      </c>
      <c r="E125">
        <v>0</v>
      </c>
      <c r="F125">
        <v>0</v>
      </c>
      <c r="G125">
        <v>0</v>
      </c>
      <c r="H125">
        <v>0</v>
      </c>
    </row>
    <row r="126" spans="1:8" x14ac:dyDescent="0.2">
      <c r="A126">
        <v>5901</v>
      </c>
      <c r="B126" t="s">
        <v>256</v>
      </c>
      <c r="C126" t="s">
        <v>257</v>
      </c>
      <c r="D126">
        <v>857579441</v>
      </c>
      <c r="E126">
        <v>4</v>
      </c>
      <c r="F126">
        <v>8</v>
      </c>
      <c r="G126">
        <v>1</v>
      </c>
      <c r="H126">
        <v>1</v>
      </c>
    </row>
    <row r="127" spans="1:8" x14ac:dyDescent="0.2">
      <c r="A127">
        <v>5901</v>
      </c>
      <c r="B127" t="s">
        <v>258</v>
      </c>
      <c r="C127" t="s">
        <v>259</v>
      </c>
      <c r="D127">
        <v>857579451</v>
      </c>
      <c r="E127">
        <v>0</v>
      </c>
      <c r="F127">
        <v>0</v>
      </c>
      <c r="G127">
        <v>0</v>
      </c>
      <c r="H127">
        <v>0</v>
      </c>
    </row>
    <row r="128" spans="1:8" x14ac:dyDescent="0.2">
      <c r="A128">
        <v>5901</v>
      </c>
      <c r="B128" t="s">
        <v>260</v>
      </c>
      <c r="C128" t="s">
        <v>261</v>
      </c>
      <c r="D128">
        <v>857579461</v>
      </c>
      <c r="E128">
        <v>0</v>
      </c>
      <c r="F128">
        <v>0</v>
      </c>
      <c r="G128">
        <v>0</v>
      </c>
      <c r="H128">
        <v>0</v>
      </c>
    </row>
    <row r="129" spans="1:8" x14ac:dyDescent="0.2">
      <c r="A129">
        <v>5901</v>
      </c>
      <c r="B129" t="s">
        <v>262</v>
      </c>
      <c r="C129" t="s">
        <v>263</v>
      </c>
      <c r="D129">
        <v>857579481</v>
      </c>
      <c r="E129">
        <v>0</v>
      </c>
      <c r="F129">
        <v>0</v>
      </c>
      <c r="G129">
        <v>0</v>
      </c>
      <c r="H129">
        <v>0</v>
      </c>
    </row>
    <row r="130" spans="1:8" x14ac:dyDescent="0.2">
      <c r="A130">
        <v>5901</v>
      </c>
      <c r="B130" t="s">
        <v>264</v>
      </c>
      <c r="C130" t="s">
        <v>265</v>
      </c>
      <c r="D130">
        <v>857579491</v>
      </c>
      <c r="E130">
        <v>0</v>
      </c>
      <c r="F130">
        <v>0</v>
      </c>
      <c r="G130">
        <v>0</v>
      </c>
      <c r="H130">
        <v>0</v>
      </c>
    </row>
    <row r="131" spans="1:8" x14ac:dyDescent="0.2">
      <c r="A131">
        <v>5901</v>
      </c>
      <c r="B131" t="s">
        <v>266</v>
      </c>
      <c r="C131" t="s">
        <v>267</v>
      </c>
      <c r="D131">
        <v>857579501</v>
      </c>
      <c r="E131">
        <v>0</v>
      </c>
      <c r="F131">
        <v>0</v>
      </c>
      <c r="G131">
        <v>0</v>
      </c>
      <c r="H131">
        <v>0</v>
      </c>
    </row>
    <row r="132" spans="1:8" x14ac:dyDescent="0.2">
      <c r="A132">
        <v>5901</v>
      </c>
      <c r="B132" t="s">
        <v>268</v>
      </c>
      <c r="C132" t="s">
        <v>269</v>
      </c>
      <c r="D132">
        <v>857579511</v>
      </c>
      <c r="E132">
        <v>0</v>
      </c>
      <c r="F132">
        <v>0</v>
      </c>
      <c r="G132">
        <v>0</v>
      </c>
      <c r="H132">
        <v>0</v>
      </c>
    </row>
    <row r="133" spans="1:8" x14ac:dyDescent="0.2">
      <c r="A133">
        <v>5901</v>
      </c>
      <c r="B133" t="s">
        <v>270</v>
      </c>
      <c r="C133" t="s">
        <v>271</v>
      </c>
      <c r="D133">
        <v>857579521</v>
      </c>
      <c r="E133">
        <v>0</v>
      </c>
      <c r="F133">
        <v>0</v>
      </c>
      <c r="G133">
        <v>0</v>
      </c>
      <c r="H133">
        <v>0</v>
      </c>
    </row>
    <row r="134" spans="1:8" x14ac:dyDescent="0.2">
      <c r="A134">
        <v>5901</v>
      </c>
      <c r="B134" t="s">
        <v>272</v>
      </c>
      <c r="C134" t="s">
        <v>273</v>
      </c>
      <c r="D134">
        <v>857579531</v>
      </c>
      <c r="E134">
        <v>0</v>
      </c>
      <c r="F134">
        <v>0</v>
      </c>
      <c r="G134">
        <v>0</v>
      </c>
      <c r="H134">
        <v>0</v>
      </c>
    </row>
    <row r="135" spans="1:8" x14ac:dyDescent="0.2">
      <c r="A135">
        <v>5901</v>
      </c>
      <c r="B135" t="s">
        <v>274</v>
      </c>
      <c r="C135" t="s">
        <v>275</v>
      </c>
      <c r="D135">
        <v>857579541</v>
      </c>
      <c r="E135">
        <v>0</v>
      </c>
      <c r="F135">
        <v>0</v>
      </c>
      <c r="G135">
        <v>0</v>
      </c>
      <c r="H135">
        <v>0</v>
      </c>
    </row>
    <row r="136" spans="1:8" x14ac:dyDescent="0.2">
      <c r="A136">
        <v>5901</v>
      </c>
      <c r="B136" t="s">
        <v>276</v>
      </c>
      <c r="C136" t="s">
        <v>277</v>
      </c>
      <c r="D136">
        <v>857579561</v>
      </c>
      <c r="E136">
        <v>0</v>
      </c>
      <c r="F136">
        <v>0</v>
      </c>
      <c r="G136">
        <v>0</v>
      </c>
      <c r="H136">
        <v>0</v>
      </c>
    </row>
    <row r="137" spans="1:8" x14ac:dyDescent="0.2">
      <c r="A137">
        <v>5901</v>
      </c>
      <c r="B137" t="s">
        <v>278</v>
      </c>
      <c r="C137" t="s">
        <v>279</v>
      </c>
      <c r="D137">
        <v>857579571</v>
      </c>
      <c r="E137">
        <v>0</v>
      </c>
      <c r="F137">
        <v>0</v>
      </c>
      <c r="G137">
        <v>0</v>
      </c>
      <c r="H137">
        <v>0</v>
      </c>
    </row>
    <row r="138" spans="1:8" x14ac:dyDescent="0.2">
      <c r="A138">
        <v>5901</v>
      </c>
      <c r="B138" t="s">
        <v>280</v>
      </c>
      <c r="C138" t="s">
        <v>281</v>
      </c>
      <c r="D138">
        <v>857579581</v>
      </c>
      <c r="E138">
        <v>0</v>
      </c>
      <c r="F138">
        <v>0</v>
      </c>
      <c r="G138">
        <v>0</v>
      </c>
      <c r="H138">
        <v>0</v>
      </c>
    </row>
    <row r="139" spans="1:8" x14ac:dyDescent="0.2">
      <c r="A139">
        <v>5901</v>
      </c>
      <c r="B139" t="s">
        <v>282</v>
      </c>
      <c r="C139" t="s">
        <v>283</v>
      </c>
      <c r="D139">
        <v>857579591</v>
      </c>
      <c r="E139">
        <v>0</v>
      </c>
      <c r="F139">
        <v>0</v>
      </c>
      <c r="G139">
        <v>0</v>
      </c>
      <c r="H139">
        <v>0</v>
      </c>
    </row>
    <row r="140" spans="1:8" x14ac:dyDescent="0.2">
      <c r="A140">
        <v>5901</v>
      </c>
      <c r="B140" t="s">
        <v>284</v>
      </c>
      <c r="C140" t="s">
        <v>285</v>
      </c>
      <c r="D140">
        <v>857579601</v>
      </c>
      <c r="E140">
        <v>0</v>
      </c>
      <c r="F140">
        <v>0</v>
      </c>
      <c r="G140">
        <v>0</v>
      </c>
      <c r="H140">
        <v>0</v>
      </c>
    </row>
    <row r="141" spans="1:8" x14ac:dyDescent="0.2">
      <c r="A141">
        <v>5901</v>
      </c>
      <c r="B141" t="s">
        <v>286</v>
      </c>
      <c r="C141" t="s">
        <v>287</v>
      </c>
      <c r="D141">
        <v>857579611</v>
      </c>
      <c r="E141">
        <v>0</v>
      </c>
      <c r="F141">
        <v>0</v>
      </c>
      <c r="G141">
        <v>0</v>
      </c>
      <c r="H141">
        <v>0</v>
      </c>
    </row>
    <row r="142" spans="1:8" x14ac:dyDescent="0.2">
      <c r="A142">
        <v>5901</v>
      </c>
      <c r="B142" t="s">
        <v>288</v>
      </c>
      <c r="C142" t="s">
        <v>289</v>
      </c>
      <c r="D142">
        <v>857579621</v>
      </c>
      <c r="E142">
        <v>0</v>
      </c>
      <c r="F142">
        <v>0</v>
      </c>
      <c r="G142">
        <v>0</v>
      </c>
      <c r="H142">
        <v>0</v>
      </c>
    </row>
    <row r="143" spans="1:8" x14ac:dyDescent="0.2">
      <c r="A143">
        <v>5901</v>
      </c>
      <c r="B143" t="s">
        <v>290</v>
      </c>
      <c r="C143" t="s">
        <v>291</v>
      </c>
      <c r="D143">
        <v>857579631</v>
      </c>
      <c r="E143">
        <v>0</v>
      </c>
      <c r="F143">
        <v>0</v>
      </c>
      <c r="G143">
        <v>0</v>
      </c>
      <c r="H143">
        <v>0</v>
      </c>
    </row>
    <row r="144" spans="1:8" x14ac:dyDescent="0.2">
      <c r="A144">
        <v>5901</v>
      </c>
      <c r="B144" t="s">
        <v>292</v>
      </c>
      <c r="C144" t="s">
        <v>293</v>
      </c>
      <c r="D144">
        <v>857579641</v>
      </c>
      <c r="E144">
        <v>0</v>
      </c>
      <c r="F144">
        <v>0</v>
      </c>
      <c r="G144">
        <v>0</v>
      </c>
      <c r="H144">
        <v>0</v>
      </c>
    </row>
    <row r="145" spans="1:8" x14ac:dyDescent="0.2">
      <c r="A145">
        <v>5901</v>
      </c>
      <c r="B145" t="s">
        <v>294</v>
      </c>
      <c r="C145" t="s">
        <v>295</v>
      </c>
      <c r="D145">
        <v>857579651</v>
      </c>
      <c r="E145">
        <v>0</v>
      </c>
      <c r="F145">
        <v>0</v>
      </c>
      <c r="G145">
        <v>0</v>
      </c>
      <c r="H145">
        <v>0</v>
      </c>
    </row>
    <row r="146" spans="1:8" x14ac:dyDescent="0.2">
      <c r="A146">
        <v>5901</v>
      </c>
      <c r="B146" t="s">
        <v>296</v>
      </c>
      <c r="C146" t="s">
        <v>297</v>
      </c>
      <c r="D146">
        <v>857579661</v>
      </c>
      <c r="E146">
        <v>0</v>
      </c>
      <c r="F146">
        <v>0</v>
      </c>
      <c r="G146">
        <v>0</v>
      </c>
      <c r="H146">
        <v>0</v>
      </c>
    </row>
    <row r="147" spans="1:8" x14ac:dyDescent="0.2">
      <c r="A147">
        <v>5901</v>
      </c>
      <c r="B147" t="s">
        <v>298</v>
      </c>
      <c r="C147" t="s">
        <v>299</v>
      </c>
      <c r="D147">
        <v>857579671</v>
      </c>
      <c r="E147">
        <v>0</v>
      </c>
      <c r="F147">
        <v>0</v>
      </c>
      <c r="G147">
        <v>0</v>
      </c>
      <c r="H147">
        <v>0</v>
      </c>
    </row>
    <row r="148" spans="1:8" x14ac:dyDescent="0.2">
      <c r="A148">
        <v>5901</v>
      </c>
      <c r="B148" t="s">
        <v>300</v>
      </c>
      <c r="C148" t="s">
        <v>301</v>
      </c>
      <c r="D148">
        <v>857579681</v>
      </c>
      <c r="E148">
        <v>0</v>
      </c>
      <c r="F148">
        <v>0</v>
      </c>
      <c r="G148">
        <v>0</v>
      </c>
      <c r="H148">
        <v>0</v>
      </c>
    </row>
    <row r="149" spans="1:8" x14ac:dyDescent="0.2">
      <c r="A149">
        <v>5901</v>
      </c>
      <c r="B149" t="s">
        <v>302</v>
      </c>
      <c r="C149" t="s">
        <v>303</v>
      </c>
      <c r="D149">
        <v>857579691</v>
      </c>
      <c r="E149">
        <v>0</v>
      </c>
      <c r="F149">
        <v>0</v>
      </c>
      <c r="G149">
        <v>0</v>
      </c>
      <c r="H149">
        <v>0</v>
      </c>
    </row>
    <row r="150" spans="1:8" x14ac:dyDescent="0.2">
      <c r="A150">
        <v>5901</v>
      </c>
      <c r="B150" t="s">
        <v>304</v>
      </c>
      <c r="C150" t="s">
        <v>305</v>
      </c>
      <c r="D150">
        <v>857579701</v>
      </c>
      <c r="E150">
        <v>0</v>
      </c>
      <c r="F150">
        <v>0</v>
      </c>
      <c r="G150">
        <v>0</v>
      </c>
      <c r="H150">
        <v>0</v>
      </c>
    </row>
    <row r="151" spans="1:8" x14ac:dyDescent="0.2">
      <c r="A151">
        <v>5901</v>
      </c>
      <c r="B151" t="s">
        <v>306</v>
      </c>
      <c r="C151" t="s">
        <v>307</v>
      </c>
      <c r="D151">
        <v>857579711</v>
      </c>
      <c r="E151">
        <v>0</v>
      </c>
      <c r="F151">
        <v>0</v>
      </c>
      <c r="G151">
        <v>0</v>
      </c>
      <c r="H151">
        <v>0</v>
      </c>
    </row>
    <row r="152" spans="1:8" x14ac:dyDescent="0.2">
      <c r="A152">
        <v>5901</v>
      </c>
      <c r="B152" t="s">
        <v>308</v>
      </c>
      <c r="C152" t="s">
        <v>309</v>
      </c>
      <c r="D152">
        <v>857579721</v>
      </c>
      <c r="E152">
        <v>0</v>
      </c>
      <c r="F152">
        <v>0</v>
      </c>
      <c r="G152">
        <v>0</v>
      </c>
      <c r="H152">
        <v>0</v>
      </c>
    </row>
    <row r="153" spans="1:8" x14ac:dyDescent="0.2">
      <c r="A153">
        <v>5901</v>
      </c>
      <c r="B153" t="s">
        <v>310</v>
      </c>
      <c r="C153" t="s">
        <v>311</v>
      </c>
      <c r="D153">
        <v>857579731</v>
      </c>
      <c r="E153">
        <v>0</v>
      </c>
      <c r="F153">
        <v>0</v>
      </c>
      <c r="G153">
        <v>0</v>
      </c>
      <c r="H153">
        <v>0</v>
      </c>
    </row>
    <row r="154" spans="1:8" x14ac:dyDescent="0.2">
      <c r="A154">
        <v>5901</v>
      </c>
      <c r="B154" t="s">
        <v>312</v>
      </c>
      <c r="C154" t="s">
        <v>313</v>
      </c>
      <c r="D154">
        <v>857579741</v>
      </c>
      <c r="E154">
        <v>0</v>
      </c>
      <c r="F154">
        <v>0</v>
      </c>
      <c r="G154">
        <v>0</v>
      </c>
      <c r="H154">
        <v>0</v>
      </c>
    </row>
    <row r="155" spans="1:8" x14ac:dyDescent="0.2">
      <c r="A155">
        <v>5901</v>
      </c>
      <c r="B155" t="s">
        <v>314</v>
      </c>
      <c r="C155" t="s">
        <v>315</v>
      </c>
      <c r="D155">
        <v>857579751</v>
      </c>
      <c r="E155">
        <v>0</v>
      </c>
      <c r="F155">
        <v>0</v>
      </c>
      <c r="G155">
        <v>0</v>
      </c>
      <c r="H155">
        <v>0</v>
      </c>
    </row>
    <row r="156" spans="1:8" x14ac:dyDescent="0.2">
      <c r="A156">
        <v>5901</v>
      </c>
      <c r="B156" t="s">
        <v>316</v>
      </c>
      <c r="C156" t="s">
        <v>317</v>
      </c>
      <c r="D156">
        <v>857579761</v>
      </c>
      <c r="E156">
        <v>0</v>
      </c>
      <c r="F156">
        <v>0</v>
      </c>
      <c r="G156">
        <v>0</v>
      </c>
      <c r="H156">
        <v>0</v>
      </c>
    </row>
    <row r="157" spans="1:8" x14ac:dyDescent="0.2">
      <c r="A157">
        <v>5901</v>
      </c>
      <c r="B157" t="s">
        <v>318</v>
      </c>
      <c r="C157" t="s">
        <v>319</v>
      </c>
      <c r="D157">
        <v>857579771</v>
      </c>
      <c r="E157">
        <v>0</v>
      </c>
      <c r="F157">
        <v>0</v>
      </c>
      <c r="G157">
        <v>0</v>
      </c>
      <c r="H157">
        <v>0</v>
      </c>
    </row>
    <row r="158" spans="1:8" x14ac:dyDescent="0.2">
      <c r="A158">
        <v>5901</v>
      </c>
      <c r="B158" t="s">
        <v>320</v>
      </c>
      <c r="C158" t="s">
        <v>321</v>
      </c>
      <c r="D158">
        <v>857579781</v>
      </c>
      <c r="E158">
        <v>0</v>
      </c>
      <c r="F158">
        <v>0</v>
      </c>
      <c r="G158">
        <v>0</v>
      </c>
      <c r="H158">
        <v>0</v>
      </c>
    </row>
    <row r="159" spans="1:8" x14ac:dyDescent="0.2">
      <c r="A159">
        <v>5901</v>
      </c>
      <c r="B159" t="s">
        <v>322</v>
      </c>
      <c r="C159" t="s">
        <v>323</v>
      </c>
      <c r="D159">
        <v>857579791</v>
      </c>
      <c r="E159">
        <v>0</v>
      </c>
      <c r="F159">
        <v>0</v>
      </c>
      <c r="G159">
        <v>0</v>
      </c>
      <c r="H159">
        <v>0</v>
      </c>
    </row>
    <row r="160" spans="1:8" x14ac:dyDescent="0.2">
      <c r="A160">
        <v>5901</v>
      </c>
      <c r="B160" t="s">
        <v>324</v>
      </c>
      <c r="C160" t="s">
        <v>325</v>
      </c>
      <c r="D160">
        <v>857579801</v>
      </c>
      <c r="E160">
        <v>0</v>
      </c>
      <c r="F160">
        <v>0</v>
      </c>
      <c r="G160">
        <v>0</v>
      </c>
      <c r="H160">
        <v>0</v>
      </c>
    </row>
    <row r="161" spans="1:8" x14ac:dyDescent="0.2">
      <c r="A161">
        <v>5901</v>
      </c>
      <c r="B161" t="s">
        <v>326</v>
      </c>
      <c r="C161" t="s">
        <v>327</v>
      </c>
      <c r="D161">
        <v>857579811</v>
      </c>
      <c r="E161">
        <v>0</v>
      </c>
      <c r="F161">
        <v>0</v>
      </c>
      <c r="G161">
        <v>0</v>
      </c>
      <c r="H161">
        <v>0</v>
      </c>
    </row>
    <row r="162" spans="1:8" x14ac:dyDescent="0.2">
      <c r="A162">
        <v>5901</v>
      </c>
      <c r="B162" t="s">
        <v>328</v>
      </c>
      <c r="C162" t="s">
        <v>329</v>
      </c>
      <c r="D162">
        <v>857579821</v>
      </c>
      <c r="E162">
        <v>9</v>
      </c>
      <c r="F162">
        <v>27</v>
      </c>
      <c r="G162">
        <v>3</v>
      </c>
      <c r="H162">
        <v>2</v>
      </c>
    </row>
    <row r="163" spans="1:8" x14ac:dyDescent="0.2">
      <c r="A163">
        <v>5901</v>
      </c>
      <c r="B163" t="s">
        <v>330</v>
      </c>
      <c r="C163" t="s">
        <v>331</v>
      </c>
      <c r="D163">
        <v>857579831</v>
      </c>
      <c r="E163">
        <v>0</v>
      </c>
      <c r="F163">
        <v>0</v>
      </c>
      <c r="G163">
        <v>0</v>
      </c>
      <c r="H163">
        <v>0</v>
      </c>
    </row>
    <row r="164" spans="1:8" x14ac:dyDescent="0.2">
      <c r="A164">
        <v>5901</v>
      </c>
      <c r="B164" t="s">
        <v>332</v>
      </c>
      <c r="C164" t="s">
        <v>333</v>
      </c>
      <c r="D164">
        <v>857579841</v>
      </c>
      <c r="E164">
        <v>171</v>
      </c>
      <c r="F164">
        <v>320</v>
      </c>
      <c r="G164">
        <v>86</v>
      </c>
      <c r="H164">
        <v>10</v>
      </c>
    </row>
    <row r="165" spans="1:8" x14ac:dyDescent="0.2">
      <c r="A165">
        <v>5901</v>
      </c>
      <c r="B165" t="s">
        <v>334</v>
      </c>
      <c r="C165" t="s">
        <v>335</v>
      </c>
      <c r="D165">
        <v>857579851</v>
      </c>
      <c r="E165">
        <v>0</v>
      </c>
      <c r="F165">
        <v>0</v>
      </c>
      <c r="G165">
        <v>0</v>
      </c>
      <c r="H165">
        <v>0</v>
      </c>
    </row>
    <row r="166" spans="1:8" x14ac:dyDescent="0.2">
      <c r="A166">
        <v>5901</v>
      </c>
      <c r="B166" t="s">
        <v>336</v>
      </c>
      <c r="C166" t="s">
        <v>337</v>
      </c>
      <c r="D166">
        <v>857579861</v>
      </c>
      <c r="E166">
        <v>0</v>
      </c>
      <c r="F166">
        <v>0</v>
      </c>
      <c r="G166">
        <v>0</v>
      </c>
      <c r="H166">
        <v>0</v>
      </c>
    </row>
    <row r="167" spans="1:8" x14ac:dyDescent="0.2">
      <c r="A167">
        <v>5901</v>
      </c>
      <c r="B167" t="s">
        <v>338</v>
      </c>
      <c r="C167" t="s">
        <v>339</v>
      </c>
      <c r="D167">
        <v>857579871</v>
      </c>
      <c r="E167">
        <v>0</v>
      </c>
      <c r="F167">
        <v>0</v>
      </c>
      <c r="G167">
        <v>0</v>
      </c>
      <c r="H167">
        <v>0</v>
      </c>
    </row>
    <row r="168" spans="1:8" x14ac:dyDescent="0.2">
      <c r="A168">
        <v>5901</v>
      </c>
      <c r="B168" t="s">
        <v>340</v>
      </c>
      <c r="C168" t="s">
        <v>341</v>
      </c>
      <c r="D168">
        <v>857579881</v>
      </c>
      <c r="E168">
        <v>0</v>
      </c>
      <c r="F168">
        <v>0</v>
      </c>
      <c r="G168">
        <v>0</v>
      </c>
      <c r="H168">
        <v>0</v>
      </c>
    </row>
    <row r="169" spans="1:8" x14ac:dyDescent="0.2">
      <c r="A169">
        <v>5901</v>
      </c>
      <c r="B169" t="s">
        <v>342</v>
      </c>
      <c r="C169" t="s">
        <v>343</v>
      </c>
      <c r="D169">
        <v>857579891</v>
      </c>
      <c r="E169">
        <v>0</v>
      </c>
      <c r="F169">
        <v>0</v>
      </c>
      <c r="G169">
        <v>0</v>
      </c>
      <c r="H169">
        <v>0</v>
      </c>
    </row>
    <row r="170" spans="1:8" x14ac:dyDescent="0.2">
      <c r="A170">
        <v>5901</v>
      </c>
      <c r="B170" t="s">
        <v>344</v>
      </c>
      <c r="C170" t="s">
        <v>345</v>
      </c>
      <c r="D170">
        <v>857579901</v>
      </c>
      <c r="E170">
        <v>0</v>
      </c>
      <c r="F170">
        <v>0</v>
      </c>
      <c r="G170">
        <v>0</v>
      </c>
      <c r="H170">
        <v>0</v>
      </c>
    </row>
    <row r="171" spans="1:8" x14ac:dyDescent="0.2">
      <c r="A171">
        <v>5901</v>
      </c>
      <c r="B171" t="s">
        <v>346</v>
      </c>
      <c r="C171" t="s">
        <v>347</v>
      </c>
      <c r="D171">
        <v>857579911</v>
      </c>
      <c r="E171">
        <v>22</v>
      </c>
      <c r="F171">
        <v>39</v>
      </c>
      <c r="G171">
        <v>17</v>
      </c>
      <c r="H171">
        <v>2</v>
      </c>
    </row>
    <row r="172" spans="1:8" x14ac:dyDescent="0.2">
      <c r="A172">
        <v>5901</v>
      </c>
      <c r="B172" t="s">
        <v>348</v>
      </c>
      <c r="C172" t="s">
        <v>349</v>
      </c>
      <c r="D172">
        <v>857579921</v>
      </c>
      <c r="E172">
        <v>0</v>
      </c>
      <c r="F172">
        <v>0</v>
      </c>
      <c r="G172">
        <v>0</v>
      </c>
      <c r="H172">
        <v>0</v>
      </c>
    </row>
    <row r="173" spans="1:8" x14ac:dyDescent="0.2">
      <c r="A173">
        <v>5901</v>
      </c>
      <c r="B173" t="s">
        <v>350</v>
      </c>
      <c r="C173" t="s">
        <v>351</v>
      </c>
      <c r="D173">
        <v>857579941</v>
      </c>
      <c r="E173">
        <v>0</v>
      </c>
      <c r="F173">
        <v>0</v>
      </c>
      <c r="G173">
        <v>0</v>
      </c>
      <c r="H173">
        <v>0</v>
      </c>
    </row>
    <row r="174" spans="1:8" x14ac:dyDescent="0.2">
      <c r="A174">
        <v>5901</v>
      </c>
      <c r="B174" t="s">
        <v>352</v>
      </c>
      <c r="C174" t="s">
        <v>353</v>
      </c>
      <c r="D174">
        <v>857579951</v>
      </c>
      <c r="E174">
        <v>0</v>
      </c>
      <c r="F174">
        <v>0</v>
      </c>
      <c r="G174">
        <v>0</v>
      </c>
      <c r="H174">
        <v>0</v>
      </c>
    </row>
    <row r="175" spans="1:8" x14ac:dyDescent="0.2">
      <c r="A175">
        <v>5901</v>
      </c>
      <c r="B175" t="s">
        <v>354</v>
      </c>
      <c r="C175" t="s">
        <v>355</v>
      </c>
      <c r="D175">
        <v>857579981</v>
      </c>
      <c r="E175">
        <v>0</v>
      </c>
      <c r="F175">
        <v>0</v>
      </c>
      <c r="G175">
        <v>0</v>
      </c>
      <c r="H175">
        <v>0</v>
      </c>
    </row>
    <row r="176" spans="1:8" x14ac:dyDescent="0.2">
      <c r="A176">
        <v>5901</v>
      </c>
      <c r="B176" t="s">
        <v>356</v>
      </c>
      <c r="C176" t="s">
        <v>357</v>
      </c>
      <c r="D176">
        <v>857579991</v>
      </c>
      <c r="E176">
        <v>0</v>
      </c>
      <c r="F176">
        <v>0</v>
      </c>
      <c r="G176">
        <v>0</v>
      </c>
      <c r="H176">
        <v>0</v>
      </c>
    </row>
    <row r="177" spans="1:8" x14ac:dyDescent="0.2">
      <c r="A177">
        <v>5901</v>
      </c>
      <c r="B177" t="s">
        <v>358</v>
      </c>
      <c r="C177" t="s">
        <v>359</v>
      </c>
      <c r="D177">
        <v>857580001</v>
      </c>
      <c r="E177">
        <v>0</v>
      </c>
      <c r="F177">
        <v>0</v>
      </c>
      <c r="G177">
        <v>0</v>
      </c>
      <c r="H177">
        <v>0</v>
      </c>
    </row>
    <row r="178" spans="1:8" x14ac:dyDescent="0.2">
      <c r="A178">
        <v>5901</v>
      </c>
      <c r="B178" t="s">
        <v>360</v>
      </c>
      <c r="C178" t="s">
        <v>361</v>
      </c>
      <c r="D178">
        <v>857580011</v>
      </c>
      <c r="E178">
        <v>0</v>
      </c>
      <c r="F178">
        <v>0</v>
      </c>
      <c r="G178">
        <v>0</v>
      </c>
      <c r="H178">
        <v>0</v>
      </c>
    </row>
    <row r="179" spans="1:8" x14ac:dyDescent="0.2">
      <c r="A179">
        <v>5901</v>
      </c>
      <c r="B179" t="s">
        <v>362</v>
      </c>
      <c r="C179" t="s">
        <v>363</v>
      </c>
      <c r="D179">
        <v>857580021</v>
      </c>
      <c r="E179">
        <v>0</v>
      </c>
      <c r="F179">
        <v>0</v>
      </c>
      <c r="G179">
        <v>0</v>
      </c>
      <c r="H179">
        <v>0</v>
      </c>
    </row>
    <row r="180" spans="1:8" x14ac:dyDescent="0.2">
      <c r="A180">
        <v>5901</v>
      </c>
      <c r="B180" t="s">
        <v>364</v>
      </c>
      <c r="C180" t="s">
        <v>365</v>
      </c>
      <c r="D180">
        <v>857580031</v>
      </c>
      <c r="E180">
        <v>0</v>
      </c>
      <c r="F180">
        <v>0</v>
      </c>
      <c r="G180">
        <v>0</v>
      </c>
      <c r="H180">
        <v>0</v>
      </c>
    </row>
    <row r="181" spans="1:8" x14ac:dyDescent="0.2">
      <c r="A181">
        <v>5901</v>
      </c>
      <c r="B181" t="s">
        <v>366</v>
      </c>
      <c r="C181" t="s">
        <v>367</v>
      </c>
      <c r="D181">
        <v>857580041</v>
      </c>
      <c r="E181">
        <v>0</v>
      </c>
      <c r="F181">
        <v>0</v>
      </c>
      <c r="G181">
        <v>0</v>
      </c>
      <c r="H181">
        <v>0</v>
      </c>
    </row>
    <row r="182" spans="1:8" x14ac:dyDescent="0.2">
      <c r="A182">
        <v>5901</v>
      </c>
      <c r="B182" t="s">
        <v>368</v>
      </c>
      <c r="C182" t="s">
        <v>369</v>
      </c>
      <c r="D182">
        <v>857580051</v>
      </c>
      <c r="E182">
        <v>0</v>
      </c>
      <c r="F182">
        <v>0</v>
      </c>
      <c r="G182">
        <v>0</v>
      </c>
      <c r="H182">
        <v>0</v>
      </c>
    </row>
    <row r="183" spans="1:8" x14ac:dyDescent="0.2">
      <c r="A183">
        <v>5901</v>
      </c>
      <c r="B183" t="s">
        <v>370</v>
      </c>
      <c r="C183" t="s">
        <v>371</v>
      </c>
      <c r="D183">
        <v>857580061</v>
      </c>
      <c r="E183">
        <v>0</v>
      </c>
      <c r="F183">
        <v>0</v>
      </c>
      <c r="G183">
        <v>0</v>
      </c>
      <c r="H183">
        <v>0</v>
      </c>
    </row>
    <row r="184" spans="1:8" x14ac:dyDescent="0.2">
      <c r="A184">
        <v>5901</v>
      </c>
      <c r="B184" t="s">
        <v>372</v>
      </c>
      <c r="C184" t="s">
        <v>373</v>
      </c>
      <c r="D184">
        <v>857580071</v>
      </c>
      <c r="E184">
        <v>0</v>
      </c>
      <c r="F184">
        <v>0</v>
      </c>
      <c r="G184">
        <v>0</v>
      </c>
      <c r="H184">
        <v>0</v>
      </c>
    </row>
    <row r="185" spans="1:8" x14ac:dyDescent="0.2">
      <c r="A185">
        <v>5901</v>
      </c>
      <c r="B185" t="s">
        <v>374</v>
      </c>
      <c r="C185" t="s">
        <v>375</v>
      </c>
      <c r="D185">
        <v>857580081</v>
      </c>
      <c r="E185">
        <v>0</v>
      </c>
      <c r="F185">
        <v>0</v>
      </c>
      <c r="G185">
        <v>0</v>
      </c>
      <c r="H185">
        <v>0</v>
      </c>
    </row>
    <row r="186" spans="1:8" x14ac:dyDescent="0.2">
      <c r="A186">
        <v>5901</v>
      </c>
      <c r="B186" t="s">
        <v>376</v>
      </c>
      <c r="C186" t="s">
        <v>377</v>
      </c>
      <c r="D186">
        <v>857580101</v>
      </c>
      <c r="E186">
        <v>0</v>
      </c>
      <c r="F186">
        <v>0</v>
      </c>
      <c r="G186">
        <v>0</v>
      </c>
      <c r="H186">
        <v>0</v>
      </c>
    </row>
    <row r="187" spans="1:8" x14ac:dyDescent="0.2">
      <c r="A187">
        <v>5901</v>
      </c>
      <c r="B187" t="s">
        <v>378</v>
      </c>
      <c r="C187" t="s">
        <v>379</v>
      </c>
      <c r="D187">
        <v>857580111</v>
      </c>
      <c r="E187">
        <v>0</v>
      </c>
      <c r="F187">
        <v>4</v>
      </c>
      <c r="G187">
        <v>0</v>
      </c>
      <c r="H187">
        <v>1</v>
      </c>
    </row>
    <row r="188" spans="1:8" x14ac:dyDescent="0.2">
      <c r="A188">
        <v>5901</v>
      </c>
      <c r="B188" t="s">
        <v>380</v>
      </c>
      <c r="C188" t="s">
        <v>381</v>
      </c>
      <c r="D188">
        <v>857580131</v>
      </c>
      <c r="E188">
        <v>0</v>
      </c>
      <c r="F188">
        <v>0</v>
      </c>
      <c r="G188">
        <v>0</v>
      </c>
      <c r="H188">
        <v>0</v>
      </c>
    </row>
    <row r="189" spans="1:8" x14ac:dyDescent="0.2">
      <c r="A189">
        <v>5901</v>
      </c>
      <c r="B189" t="s">
        <v>382</v>
      </c>
      <c r="C189" t="s">
        <v>383</v>
      </c>
      <c r="D189">
        <v>857580141</v>
      </c>
      <c r="E189">
        <v>2</v>
      </c>
      <c r="F189">
        <v>5</v>
      </c>
      <c r="G189">
        <v>1</v>
      </c>
      <c r="H189">
        <v>1</v>
      </c>
    </row>
    <row r="190" spans="1:8" x14ac:dyDescent="0.2">
      <c r="A190">
        <v>5901</v>
      </c>
      <c r="B190" t="s">
        <v>384</v>
      </c>
      <c r="C190" t="s">
        <v>385</v>
      </c>
      <c r="D190">
        <v>857580151</v>
      </c>
      <c r="E190">
        <v>0</v>
      </c>
      <c r="F190">
        <v>0</v>
      </c>
      <c r="G190">
        <v>0</v>
      </c>
      <c r="H190">
        <v>0</v>
      </c>
    </row>
    <row r="191" spans="1:8" x14ac:dyDescent="0.2">
      <c r="A191">
        <v>5901</v>
      </c>
      <c r="B191" t="s">
        <v>386</v>
      </c>
      <c r="C191" t="s">
        <v>387</v>
      </c>
      <c r="D191">
        <v>857580161</v>
      </c>
      <c r="E191">
        <v>0</v>
      </c>
      <c r="F191">
        <v>0</v>
      </c>
      <c r="G191">
        <v>0</v>
      </c>
      <c r="H191">
        <v>0</v>
      </c>
    </row>
    <row r="192" spans="1:8" x14ac:dyDescent="0.2">
      <c r="A192">
        <v>5901</v>
      </c>
      <c r="B192" t="s">
        <v>388</v>
      </c>
      <c r="C192" t="s">
        <v>389</v>
      </c>
      <c r="D192">
        <v>857580171</v>
      </c>
      <c r="E192">
        <v>0</v>
      </c>
      <c r="F192">
        <v>0</v>
      </c>
      <c r="G192">
        <v>0</v>
      </c>
      <c r="H192">
        <v>0</v>
      </c>
    </row>
    <row r="193" spans="1:8" x14ac:dyDescent="0.2">
      <c r="A193">
        <v>5901</v>
      </c>
      <c r="B193" t="s">
        <v>390</v>
      </c>
      <c r="C193" t="s">
        <v>391</v>
      </c>
      <c r="D193">
        <v>857580181</v>
      </c>
      <c r="E193">
        <v>0</v>
      </c>
      <c r="F193">
        <v>0</v>
      </c>
      <c r="G193">
        <v>0</v>
      </c>
      <c r="H193">
        <v>0</v>
      </c>
    </row>
    <row r="194" spans="1:8" x14ac:dyDescent="0.2">
      <c r="A194">
        <v>5901</v>
      </c>
      <c r="B194" t="s">
        <v>392</v>
      </c>
      <c r="C194" t="s">
        <v>393</v>
      </c>
      <c r="D194">
        <v>857580191</v>
      </c>
      <c r="E194">
        <v>0</v>
      </c>
      <c r="F194">
        <v>0</v>
      </c>
      <c r="G194">
        <v>0</v>
      </c>
      <c r="H194">
        <v>0</v>
      </c>
    </row>
    <row r="195" spans="1:8" x14ac:dyDescent="0.2">
      <c r="A195">
        <v>5901</v>
      </c>
      <c r="B195" t="s">
        <v>394</v>
      </c>
      <c r="C195" t="s">
        <v>395</v>
      </c>
      <c r="D195">
        <v>857580201</v>
      </c>
      <c r="E195">
        <v>0</v>
      </c>
      <c r="F195">
        <v>0</v>
      </c>
      <c r="G195">
        <v>0</v>
      </c>
      <c r="H195">
        <v>0</v>
      </c>
    </row>
    <row r="196" spans="1:8" x14ac:dyDescent="0.2">
      <c r="A196">
        <v>5901</v>
      </c>
      <c r="B196" t="s">
        <v>396</v>
      </c>
      <c r="C196" t="s">
        <v>397</v>
      </c>
      <c r="D196">
        <v>857580211</v>
      </c>
      <c r="E196">
        <v>15</v>
      </c>
      <c r="F196">
        <v>33</v>
      </c>
      <c r="G196">
        <v>4</v>
      </c>
      <c r="H196">
        <v>5</v>
      </c>
    </row>
    <row r="197" spans="1:8" x14ac:dyDescent="0.2">
      <c r="A197">
        <v>5901</v>
      </c>
      <c r="B197" t="s">
        <v>398</v>
      </c>
      <c r="C197" t="s">
        <v>399</v>
      </c>
      <c r="D197">
        <v>857580221</v>
      </c>
      <c r="E197">
        <v>0</v>
      </c>
      <c r="F197">
        <v>0</v>
      </c>
      <c r="G197">
        <v>0</v>
      </c>
      <c r="H197">
        <v>0</v>
      </c>
    </row>
    <row r="198" spans="1:8" x14ac:dyDescent="0.2">
      <c r="A198">
        <v>5901</v>
      </c>
      <c r="B198" t="s">
        <v>400</v>
      </c>
      <c r="C198" t="s">
        <v>401</v>
      </c>
      <c r="D198">
        <v>857580231</v>
      </c>
      <c r="E198">
        <v>0</v>
      </c>
      <c r="F198">
        <v>0</v>
      </c>
      <c r="G198">
        <v>0</v>
      </c>
      <c r="H198">
        <v>0</v>
      </c>
    </row>
    <row r="199" spans="1:8" x14ac:dyDescent="0.2">
      <c r="A199">
        <v>5901</v>
      </c>
      <c r="B199" t="s">
        <v>402</v>
      </c>
      <c r="C199" t="s">
        <v>403</v>
      </c>
      <c r="D199">
        <v>857580241</v>
      </c>
      <c r="E199">
        <v>134</v>
      </c>
      <c r="F199">
        <v>290</v>
      </c>
      <c r="G199">
        <v>81</v>
      </c>
      <c r="H199">
        <v>8</v>
      </c>
    </row>
    <row r="200" spans="1:8" x14ac:dyDescent="0.2">
      <c r="A200">
        <v>5901</v>
      </c>
      <c r="B200" t="s">
        <v>404</v>
      </c>
      <c r="C200" t="s">
        <v>405</v>
      </c>
      <c r="D200">
        <v>857580251</v>
      </c>
      <c r="E200">
        <v>0</v>
      </c>
      <c r="F200">
        <v>0</v>
      </c>
      <c r="G200">
        <v>0</v>
      </c>
      <c r="H200">
        <v>0</v>
      </c>
    </row>
    <row r="201" spans="1:8" x14ac:dyDescent="0.2">
      <c r="A201">
        <v>5901</v>
      </c>
      <c r="B201" t="s">
        <v>406</v>
      </c>
      <c r="C201" t="s">
        <v>407</v>
      </c>
      <c r="D201">
        <v>857580261</v>
      </c>
      <c r="E201">
        <v>55</v>
      </c>
      <c r="F201">
        <v>116</v>
      </c>
      <c r="G201">
        <v>30</v>
      </c>
      <c r="H201">
        <v>2</v>
      </c>
    </row>
    <row r="202" spans="1:8" x14ac:dyDescent="0.2">
      <c r="A202">
        <v>5901</v>
      </c>
      <c r="B202" t="s">
        <v>408</v>
      </c>
      <c r="C202" t="s">
        <v>409</v>
      </c>
      <c r="D202">
        <v>857580271</v>
      </c>
      <c r="E202">
        <v>0</v>
      </c>
      <c r="F202">
        <v>0</v>
      </c>
      <c r="G202">
        <v>0</v>
      </c>
      <c r="H202">
        <v>0</v>
      </c>
    </row>
    <row r="203" spans="1:8" x14ac:dyDescent="0.2">
      <c r="A203">
        <v>5901</v>
      </c>
      <c r="B203" t="s">
        <v>410</v>
      </c>
      <c r="C203" t="s">
        <v>411</v>
      </c>
      <c r="D203">
        <v>857580281</v>
      </c>
      <c r="E203">
        <v>0</v>
      </c>
      <c r="F203">
        <v>0</v>
      </c>
      <c r="G203">
        <v>0</v>
      </c>
      <c r="H203">
        <v>0</v>
      </c>
    </row>
    <row r="204" spans="1:8" x14ac:dyDescent="0.2">
      <c r="A204">
        <v>5901</v>
      </c>
      <c r="B204" t="s">
        <v>412</v>
      </c>
      <c r="C204" t="s">
        <v>413</v>
      </c>
      <c r="D204">
        <v>857580291</v>
      </c>
      <c r="E204">
        <v>0</v>
      </c>
      <c r="F204">
        <v>0</v>
      </c>
      <c r="G204">
        <v>0</v>
      </c>
      <c r="H204">
        <v>0</v>
      </c>
    </row>
    <row r="205" spans="1:8" x14ac:dyDescent="0.2">
      <c r="A205">
        <v>5901</v>
      </c>
      <c r="B205" t="s">
        <v>414</v>
      </c>
      <c r="C205" t="s">
        <v>415</v>
      </c>
      <c r="D205">
        <v>857580301</v>
      </c>
      <c r="E205">
        <v>3</v>
      </c>
      <c r="F205">
        <v>6</v>
      </c>
      <c r="G205">
        <v>0</v>
      </c>
      <c r="H205">
        <v>2</v>
      </c>
    </row>
    <row r="206" spans="1:8" x14ac:dyDescent="0.2">
      <c r="A206">
        <v>5901</v>
      </c>
      <c r="B206" t="s">
        <v>416</v>
      </c>
      <c r="C206" t="s">
        <v>417</v>
      </c>
      <c r="D206">
        <v>857580311</v>
      </c>
      <c r="E206">
        <v>0</v>
      </c>
      <c r="F206">
        <v>0</v>
      </c>
      <c r="G206">
        <v>0</v>
      </c>
      <c r="H206">
        <v>0</v>
      </c>
    </row>
    <row r="207" spans="1:8" x14ac:dyDescent="0.2">
      <c r="A207">
        <v>5901</v>
      </c>
      <c r="B207" t="s">
        <v>418</v>
      </c>
      <c r="C207" t="s">
        <v>419</v>
      </c>
      <c r="D207">
        <v>857580321</v>
      </c>
      <c r="E207">
        <v>0</v>
      </c>
      <c r="F207">
        <v>0</v>
      </c>
      <c r="G207">
        <v>0</v>
      </c>
      <c r="H207">
        <v>0</v>
      </c>
    </row>
    <row r="208" spans="1:8" x14ac:dyDescent="0.2">
      <c r="A208">
        <v>5901</v>
      </c>
      <c r="B208" t="s">
        <v>420</v>
      </c>
      <c r="C208" t="s">
        <v>421</v>
      </c>
      <c r="D208">
        <v>857580331</v>
      </c>
      <c r="E208">
        <v>0</v>
      </c>
      <c r="F208">
        <v>0</v>
      </c>
      <c r="G208">
        <v>0</v>
      </c>
      <c r="H208">
        <v>0</v>
      </c>
    </row>
    <row r="209" spans="1:8" x14ac:dyDescent="0.2">
      <c r="A209">
        <v>5901</v>
      </c>
      <c r="B209" t="s">
        <v>422</v>
      </c>
      <c r="C209" t="s">
        <v>423</v>
      </c>
      <c r="D209">
        <v>857580341</v>
      </c>
      <c r="E209">
        <v>0</v>
      </c>
      <c r="F209">
        <v>0</v>
      </c>
      <c r="G209">
        <v>0</v>
      </c>
      <c r="H209">
        <v>0</v>
      </c>
    </row>
    <row r="210" spans="1:8" x14ac:dyDescent="0.2">
      <c r="A210">
        <v>5901</v>
      </c>
      <c r="B210" t="s">
        <v>424</v>
      </c>
      <c r="C210" t="s">
        <v>425</v>
      </c>
      <c r="D210">
        <v>857580351</v>
      </c>
      <c r="E210">
        <v>0</v>
      </c>
      <c r="F210">
        <v>0</v>
      </c>
      <c r="G210">
        <v>0</v>
      </c>
      <c r="H210">
        <v>0</v>
      </c>
    </row>
    <row r="211" spans="1:8" x14ac:dyDescent="0.2">
      <c r="A211">
        <v>5901</v>
      </c>
      <c r="B211" t="s">
        <v>426</v>
      </c>
      <c r="C211" t="s">
        <v>427</v>
      </c>
      <c r="D211">
        <v>857580361</v>
      </c>
      <c r="E211">
        <v>0</v>
      </c>
      <c r="F211">
        <v>0</v>
      </c>
      <c r="G211">
        <v>0</v>
      </c>
      <c r="H211">
        <v>0</v>
      </c>
    </row>
    <row r="212" spans="1:8" x14ac:dyDescent="0.2">
      <c r="A212">
        <v>5901</v>
      </c>
      <c r="B212" t="s">
        <v>428</v>
      </c>
      <c r="C212" t="s">
        <v>429</v>
      </c>
      <c r="D212">
        <v>857580371</v>
      </c>
      <c r="E212">
        <v>0</v>
      </c>
      <c r="F212">
        <v>0</v>
      </c>
      <c r="G212">
        <v>0</v>
      </c>
      <c r="H212">
        <v>0</v>
      </c>
    </row>
    <row r="213" spans="1:8" x14ac:dyDescent="0.2">
      <c r="A213">
        <v>5901</v>
      </c>
      <c r="B213" t="s">
        <v>430</v>
      </c>
      <c r="C213" t="s">
        <v>431</v>
      </c>
      <c r="D213">
        <v>857580381</v>
      </c>
      <c r="E213">
        <v>752</v>
      </c>
      <c r="F213">
        <v>1551</v>
      </c>
      <c r="G213">
        <v>543</v>
      </c>
      <c r="H213">
        <v>33</v>
      </c>
    </row>
    <row r="214" spans="1:8" x14ac:dyDescent="0.2">
      <c r="A214">
        <v>5901</v>
      </c>
      <c r="B214" t="s">
        <v>432</v>
      </c>
      <c r="C214" t="s">
        <v>433</v>
      </c>
      <c r="D214">
        <v>857580391</v>
      </c>
      <c r="E214">
        <v>0</v>
      </c>
      <c r="F214">
        <v>0</v>
      </c>
      <c r="G214">
        <v>0</v>
      </c>
      <c r="H214">
        <v>0</v>
      </c>
    </row>
    <row r="215" spans="1:8" x14ac:dyDescent="0.2">
      <c r="A215">
        <v>5901</v>
      </c>
      <c r="B215" t="s">
        <v>434</v>
      </c>
      <c r="C215" t="s">
        <v>435</v>
      </c>
      <c r="D215">
        <v>857580401</v>
      </c>
      <c r="E215">
        <v>0</v>
      </c>
      <c r="F215">
        <v>0</v>
      </c>
      <c r="G215">
        <v>0</v>
      </c>
      <c r="H215">
        <v>0</v>
      </c>
    </row>
    <row r="216" spans="1:8" x14ac:dyDescent="0.2">
      <c r="A216">
        <v>5901</v>
      </c>
      <c r="B216" t="s">
        <v>436</v>
      </c>
      <c r="C216" t="s">
        <v>437</v>
      </c>
      <c r="D216">
        <v>857580411</v>
      </c>
      <c r="E216">
        <v>0</v>
      </c>
      <c r="F216">
        <v>0</v>
      </c>
      <c r="G216">
        <v>0</v>
      </c>
      <c r="H216">
        <v>0</v>
      </c>
    </row>
    <row r="217" spans="1:8" x14ac:dyDescent="0.2">
      <c r="A217">
        <v>5901</v>
      </c>
      <c r="B217" t="s">
        <v>438</v>
      </c>
      <c r="C217" t="s">
        <v>439</v>
      </c>
      <c r="D217">
        <v>857580421</v>
      </c>
      <c r="E217">
        <v>0</v>
      </c>
      <c r="F217">
        <v>0</v>
      </c>
      <c r="G217">
        <v>0</v>
      </c>
      <c r="H217">
        <v>0</v>
      </c>
    </row>
    <row r="218" spans="1:8" x14ac:dyDescent="0.2">
      <c r="A218">
        <v>5901</v>
      </c>
      <c r="B218" t="s">
        <v>440</v>
      </c>
      <c r="C218" t="s">
        <v>441</v>
      </c>
      <c r="D218">
        <v>857580431</v>
      </c>
      <c r="E218">
        <v>0</v>
      </c>
      <c r="F218">
        <v>0</v>
      </c>
      <c r="G218">
        <v>0</v>
      </c>
      <c r="H218">
        <v>0</v>
      </c>
    </row>
    <row r="219" spans="1:8" x14ac:dyDescent="0.2">
      <c r="A219">
        <v>5901</v>
      </c>
      <c r="B219" t="s">
        <v>442</v>
      </c>
      <c r="C219" t="s">
        <v>443</v>
      </c>
      <c r="D219">
        <v>857580441</v>
      </c>
      <c r="E219">
        <v>0</v>
      </c>
      <c r="F219">
        <v>0</v>
      </c>
      <c r="G219">
        <v>0</v>
      </c>
      <c r="H219">
        <v>0</v>
      </c>
    </row>
    <row r="220" spans="1:8" x14ac:dyDescent="0.2">
      <c r="A220">
        <v>5901</v>
      </c>
      <c r="B220" t="s">
        <v>444</v>
      </c>
      <c r="C220" t="s">
        <v>445</v>
      </c>
      <c r="D220">
        <v>857580451</v>
      </c>
      <c r="E220">
        <v>0</v>
      </c>
      <c r="F220">
        <v>0</v>
      </c>
      <c r="G220">
        <v>0</v>
      </c>
      <c r="H220">
        <v>0</v>
      </c>
    </row>
    <row r="221" spans="1:8" x14ac:dyDescent="0.2">
      <c r="A221">
        <v>5901</v>
      </c>
      <c r="B221" t="s">
        <v>446</v>
      </c>
      <c r="C221" t="s">
        <v>447</v>
      </c>
      <c r="D221">
        <v>857580461</v>
      </c>
      <c r="E221">
        <v>0</v>
      </c>
      <c r="F221">
        <v>0</v>
      </c>
      <c r="G221">
        <v>0</v>
      </c>
      <c r="H221">
        <v>0</v>
      </c>
    </row>
    <row r="222" spans="1:8" x14ac:dyDescent="0.2">
      <c r="A222">
        <v>5901</v>
      </c>
      <c r="B222" t="s">
        <v>448</v>
      </c>
      <c r="C222" t="s">
        <v>449</v>
      </c>
      <c r="D222">
        <v>857580471</v>
      </c>
      <c r="E222">
        <v>0</v>
      </c>
      <c r="F222">
        <v>0</v>
      </c>
      <c r="G222">
        <v>0</v>
      </c>
      <c r="H222">
        <v>0</v>
      </c>
    </row>
    <row r="223" spans="1:8" x14ac:dyDescent="0.2">
      <c r="A223">
        <v>5901</v>
      </c>
      <c r="B223" t="s">
        <v>450</v>
      </c>
      <c r="C223" t="s">
        <v>451</v>
      </c>
      <c r="D223">
        <v>857580481</v>
      </c>
      <c r="E223">
        <v>0</v>
      </c>
      <c r="F223">
        <v>0</v>
      </c>
      <c r="G223">
        <v>0</v>
      </c>
      <c r="H223">
        <v>0</v>
      </c>
    </row>
    <row r="224" spans="1:8" x14ac:dyDescent="0.2">
      <c r="A224">
        <v>5901</v>
      </c>
      <c r="B224" t="s">
        <v>452</v>
      </c>
      <c r="C224" t="s">
        <v>453</v>
      </c>
      <c r="D224">
        <v>857580491</v>
      </c>
      <c r="E224">
        <v>0</v>
      </c>
      <c r="F224">
        <v>0</v>
      </c>
      <c r="G224">
        <v>0</v>
      </c>
      <c r="H224">
        <v>0</v>
      </c>
    </row>
    <row r="225" spans="1:8" x14ac:dyDescent="0.2">
      <c r="A225">
        <v>5901</v>
      </c>
      <c r="B225" t="s">
        <v>454</v>
      </c>
      <c r="C225" t="s">
        <v>455</v>
      </c>
      <c r="D225">
        <v>857580501</v>
      </c>
      <c r="E225">
        <v>0</v>
      </c>
      <c r="F225">
        <v>0</v>
      </c>
      <c r="G225">
        <v>0</v>
      </c>
      <c r="H225">
        <v>0</v>
      </c>
    </row>
    <row r="226" spans="1:8" x14ac:dyDescent="0.2">
      <c r="A226">
        <v>5901</v>
      </c>
      <c r="B226" t="s">
        <v>456</v>
      </c>
      <c r="C226" t="s">
        <v>457</v>
      </c>
      <c r="D226">
        <v>857580511</v>
      </c>
      <c r="E226">
        <v>44</v>
      </c>
      <c r="F226">
        <v>107</v>
      </c>
      <c r="G226">
        <v>38</v>
      </c>
      <c r="H226">
        <v>3</v>
      </c>
    </row>
    <row r="227" spans="1:8" x14ac:dyDescent="0.2">
      <c r="A227">
        <v>5901</v>
      </c>
      <c r="B227" t="s">
        <v>458</v>
      </c>
      <c r="C227" t="s">
        <v>459</v>
      </c>
      <c r="D227">
        <v>857580521</v>
      </c>
      <c r="E227">
        <v>0</v>
      </c>
      <c r="F227">
        <v>0</v>
      </c>
      <c r="G227">
        <v>0</v>
      </c>
      <c r="H227">
        <v>0</v>
      </c>
    </row>
    <row r="228" spans="1:8" x14ac:dyDescent="0.2">
      <c r="A228">
        <v>5901</v>
      </c>
      <c r="B228" t="s">
        <v>460</v>
      </c>
      <c r="C228" t="s">
        <v>461</v>
      </c>
      <c r="D228">
        <v>857580531</v>
      </c>
      <c r="E228">
        <v>0</v>
      </c>
      <c r="F228">
        <v>0</v>
      </c>
      <c r="G228">
        <v>0</v>
      </c>
      <c r="H228">
        <v>0</v>
      </c>
    </row>
    <row r="229" spans="1:8" x14ac:dyDescent="0.2">
      <c r="A229">
        <v>5901</v>
      </c>
      <c r="B229" t="s">
        <v>462</v>
      </c>
      <c r="C229" t="s">
        <v>463</v>
      </c>
      <c r="D229">
        <v>857580541</v>
      </c>
      <c r="E229">
        <v>0</v>
      </c>
      <c r="F229">
        <v>0</v>
      </c>
      <c r="G229">
        <v>0</v>
      </c>
      <c r="H229">
        <v>0</v>
      </c>
    </row>
    <row r="230" spans="1:8" x14ac:dyDescent="0.2">
      <c r="A230">
        <v>5901</v>
      </c>
      <c r="B230" t="s">
        <v>464</v>
      </c>
      <c r="C230" t="s">
        <v>465</v>
      </c>
      <c r="D230">
        <v>857580551</v>
      </c>
      <c r="E230">
        <v>0</v>
      </c>
      <c r="F230">
        <v>0</v>
      </c>
      <c r="G230">
        <v>0</v>
      </c>
      <c r="H230">
        <v>0</v>
      </c>
    </row>
    <row r="231" spans="1:8" x14ac:dyDescent="0.2">
      <c r="A231">
        <v>5901</v>
      </c>
      <c r="B231" t="s">
        <v>466</v>
      </c>
      <c r="C231" t="s">
        <v>467</v>
      </c>
      <c r="D231">
        <v>857580561</v>
      </c>
      <c r="E231">
        <v>0</v>
      </c>
      <c r="F231">
        <v>0</v>
      </c>
      <c r="G231">
        <v>0</v>
      </c>
      <c r="H231">
        <v>0</v>
      </c>
    </row>
    <row r="232" spans="1:8" x14ac:dyDescent="0.2">
      <c r="A232">
        <v>5901</v>
      </c>
      <c r="B232" t="s">
        <v>468</v>
      </c>
      <c r="C232" t="s">
        <v>469</v>
      </c>
      <c r="D232">
        <v>857580571</v>
      </c>
      <c r="E232">
        <v>0</v>
      </c>
      <c r="F232">
        <v>0</v>
      </c>
      <c r="G232">
        <v>0</v>
      </c>
      <c r="H232">
        <v>0</v>
      </c>
    </row>
    <row r="233" spans="1:8" x14ac:dyDescent="0.2">
      <c r="A233">
        <v>5901</v>
      </c>
      <c r="B233" t="s">
        <v>470</v>
      </c>
      <c r="C233" t="s">
        <v>471</v>
      </c>
      <c r="D233">
        <v>857580581</v>
      </c>
      <c r="E233">
        <v>0</v>
      </c>
      <c r="F233">
        <v>0</v>
      </c>
      <c r="G233">
        <v>0</v>
      </c>
      <c r="H233">
        <v>0</v>
      </c>
    </row>
    <row r="234" spans="1:8" x14ac:dyDescent="0.2">
      <c r="A234">
        <v>5901</v>
      </c>
      <c r="B234" t="s">
        <v>472</v>
      </c>
      <c r="C234" t="s">
        <v>473</v>
      </c>
      <c r="D234">
        <v>857580591</v>
      </c>
      <c r="E234">
        <v>0</v>
      </c>
      <c r="F234">
        <v>0</v>
      </c>
      <c r="G234">
        <v>0</v>
      </c>
      <c r="H234">
        <v>0</v>
      </c>
    </row>
    <row r="235" spans="1:8" x14ac:dyDescent="0.2">
      <c r="A235">
        <v>5901</v>
      </c>
      <c r="B235" t="s">
        <v>474</v>
      </c>
      <c r="C235" t="s">
        <v>475</v>
      </c>
      <c r="D235">
        <v>857580601</v>
      </c>
      <c r="E235">
        <v>0</v>
      </c>
      <c r="F235">
        <v>0</v>
      </c>
      <c r="G235">
        <v>0</v>
      </c>
      <c r="H235">
        <v>0</v>
      </c>
    </row>
    <row r="236" spans="1:8" x14ac:dyDescent="0.2">
      <c r="A236">
        <v>5901</v>
      </c>
      <c r="B236" t="s">
        <v>476</v>
      </c>
      <c r="C236" t="s">
        <v>477</v>
      </c>
      <c r="D236">
        <v>857580611</v>
      </c>
      <c r="E236">
        <v>0</v>
      </c>
      <c r="F236">
        <v>0</v>
      </c>
      <c r="G236">
        <v>0</v>
      </c>
      <c r="H236">
        <v>0</v>
      </c>
    </row>
    <row r="237" spans="1:8" x14ac:dyDescent="0.2">
      <c r="A237">
        <v>5901</v>
      </c>
      <c r="B237" t="s">
        <v>478</v>
      </c>
      <c r="C237" t="s">
        <v>479</v>
      </c>
      <c r="D237">
        <v>857580621</v>
      </c>
      <c r="E237">
        <v>0</v>
      </c>
      <c r="F237">
        <v>0</v>
      </c>
      <c r="G237">
        <v>0</v>
      </c>
      <c r="H237">
        <v>0</v>
      </c>
    </row>
    <row r="238" spans="1:8" x14ac:dyDescent="0.2">
      <c r="A238">
        <v>5901</v>
      </c>
      <c r="B238" t="s">
        <v>480</v>
      </c>
      <c r="C238" t="s">
        <v>481</v>
      </c>
      <c r="D238">
        <v>857580631</v>
      </c>
      <c r="E238">
        <v>0</v>
      </c>
      <c r="F238">
        <v>0</v>
      </c>
      <c r="G238">
        <v>0</v>
      </c>
      <c r="H238">
        <v>0</v>
      </c>
    </row>
    <row r="239" spans="1:8" x14ac:dyDescent="0.2">
      <c r="A239">
        <v>5901</v>
      </c>
      <c r="B239" t="s">
        <v>482</v>
      </c>
      <c r="C239" t="s">
        <v>483</v>
      </c>
      <c r="D239">
        <v>857580641</v>
      </c>
      <c r="E239">
        <v>0</v>
      </c>
      <c r="F239">
        <v>0</v>
      </c>
      <c r="G239">
        <v>0</v>
      </c>
      <c r="H239">
        <v>0</v>
      </c>
    </row>
    <row r="240" spans="1:8" x14ac:dyDescent="0.2">
      <c r="A240">
        <v>5901</v>
      </c>
      <c r="B240" t="s">
        <v>484</v>
      </c>
      <c r="C240" t="s">
        <v>485</v>
      </c>
      <c r="D240">
        <v>857580651</v>
      </c>
      <c r="E240">
        <v>0</v>
      </c>
      <c r="F240">
        <v>1</v>
      </c>
      <c r="G240">
        <v>0</v>
      </c>
      <c r="H240">
        <v>1</v>
      </c>
    </row>
    <row r="241" spans="1:8" x14ac:dyDescent="0.2">
      <c r="A241">
        <v>5901</v>
      </c>
      <c r="B241" t="s">
        <v>486</v>
      </c>
      <c r="C241" t="s">
        <v>487</v>
      </c>
      <c r="D241">
        <v>857580661</v>
      </c>
      <c r="E241">
        <v>0</v>
      </c>
      <c r="F241">
        <v>0</v>
      </c>
      <c r="G241">
        <v>0</v>
      </c>
      <c r="H241">
        <v>0</v>
      </c>
    </row>
    <row r="242" spans="1:8" x14ac:dyDescent="0.2">
      <c r="A242">
        <v>5901</v>
      </c>
      <c r="B242" t="s">
        <v>488</v>
      </c>
      <c r="C242" t="s">
        <v>489</v>
      </c>
      <c r="D242">
        <v>857580671</v>
      </c>
      <c r="E242">
        <v>0</v>
      </c>
      <c r="F242">
        <v>0</v>
      </c>
      <c r="G242">
        <v>0</v>
      </c>
      <c r="H242">
        <v>0</v>
      </c>
    </row>
    <row r="243" spans="1:8" x14ac:dyDescent="0.2">
      <c r="A243">
        <v>5901</v>
      </c>
      <c r="B243" t="s">
        <v>490</v>
      </c>
      <c r="C243" t="s">
        <v>491</v>
      </c>
      <c r="D243">
        <v>857580681</v>
      </c>
      <c r="E243">
        <v>0</v>
      </c>
      <c r="F243">
        <v>0</v>
      </c>
      <c r="G243">
        <v>0</v>
      </c>
      <c r="H243">
        <v>0</v>
      </c>
    </row>
    <row r="244" spans="1:8" x14ac:dyDescent="0.2">
      <c r="A244">
        <v>5901</v>
      </c>
      <c r="B244" t="s">
        <v>492</v>
      </c>
      <c r="C244" t="s">
        <v>493</v>
      </c>
      <c r="D244">
        <v>857580701</v>
      </c>
      <c r="E244">
        <v>0</v>
      </c>
      <c r="F244">
        <v>0</v>
      </c>
      <c r="G244">
        <v>0</v>
      </c>
      <c r="H244">
        <v>0</v>
      </c>
    </row>
    <row r="245" spans="1:8" x14ac:dyDescent="0.2">
      <c r="A245">
        <v>5901</v>
      </c>
      <c r="B245" t="s">
        <v>494</v>
      </c>
      <c r="C245" t="s">
        <v>495</v>
      </c>
      <c r="D245">
        <v>857580711</v>
      </c>
      <c r="E245">
        <v>0</v>
      </c>
      <c r="F245">
        <v>0</v>
      </c>
      <c r="G245">
        <v>0</v>
      </c>
      <c r="H245">
        <v>0</v>
      </c>
    </row>
    <row r="246" spans="1:8" x14ac:dyDescent="0.2">
      <c r="A246">
        <v>5901</v>
      </c>
      <c r="B246" t="s">
        <v>496</v>
      </c>
      <c r="C246" t="s">
        <v>497</v>
      </c>
      <c r="D246">
        <v>857580721</v>
      </c>
      <c r="E246">
        <v>0</v>
      </c>
      <c r="F246">
        <v>0</v>
      </c>
      <c r="G246">
        <v>0</v>
      </c>
      <c r="H246">
        <v>0</v>
      </c>
    </row>
    <row r="247" spans="1:8" x14ac:dyDescent="0.2">
      <c r="A247">
        <v>5901</v>
      </c>
      <c r="B247" t="s">
        <v>498</v>
      </c>
      <c r="C247" t="s">
        <v>499</v>
      </c>
      <c r="D247">
        <v>857580731</v>
      </c>
      <c r="E247">
        <v>0</v>
      </c>
      <c r="F247">
        <v>0</v>
      </c>
      <c r="G247">
        <v>0</v>
      </c>
      <c r="H247">
        <v>0</v>
      </c>
    </row>
    <row r="248" spans="1:8" x14ac:dyDescent="0.2">
      <c r="A248">
        <v>5901</v>
      </c>
      <c r="B248" t="s">
        <v>500</v>
      </c>
      <c r="C248" t="s">
        <v>501</v>
      </c>
      <c r="D248">
        <v>857580741</v>
      </c>
      <c r="E248">
        <v>0</v>
      </c>
      <c r="F248">
        <v>0</v>
      </c>
      <c r="G248">
        <v>0</v>
      </c>
      <c r="H248">
        <v>0</v>
      </c>
    </row>
    <row r="249" spans="1:8" x14ac:dyDescent="0.2">
      <c r="A249">
        <v>5901</v>
      </c>
      <c r="B249" t="s">
        <v>502</v>
      </c>
      <c r="C249" t="s">
        <v>503</v>
      </c>
      <c r="D249">
        <v>857580751</v>
      </c>
      <c r="E249">
        <v>0</v>
      </c>
      <c r="F249">
        <v>0</v>
      </c>
      <c r="G249">
        <v>0</v>
      </c>
      <c r="H249">
        <v>0</v>
      </c>
    </row>
    <row r="250" spans="1:8" x14ac:dyDescent="0.2">
      <c r="A250">
        <v>5901</v>
      </c>
      <c r="B250" t="s">
        <v>504</v>
      </c>
      <c r="C250" t="s">
        <v>505</v>
      </c>
      <c r="D250">
        <v>857580761</v>
      </c>
      <c r="E250">
        <v>0</v>
      </c>
      <c r="F250">
        <v>0</v>
      </c>
      <c r="G250">
        <v>0</v>
      </c>
      <c r="H250">
        <v>0</v>
      </c>
    </row>
    <row r="251" spans="1:8" x14ac:dyDescent="0.2">
      <c r="A251">
        <v>5901</v>
      </c>
      <c r="B251" t="s">
        <v>506</v>
      </c>
      <c r="C251" t="s">
        <v>507</v>
      </c>
      <c r="D251">
        <v>857580771</v>
      </c>
      <c r="E251">
        <v>0</v>
      </c>
      <c r="F251">
        <v>0</v>
      </c>
      <c r="G251">
        <v>0</v>
      </c>
      <c r="H251">
        <v>0</v>
      </c>
    </row>
    <row r="252" spans="1:8" x14ac:dyDescent="0.2">
      <c r="A252">
        <v>5901</v>
      </c>
      <c r="B252" t="s">
        <v>508</v>
      </c>
      <c r="C252" t="s">
        <v>509</v>
      </c>
      <c r="D252">
        <v>857580781</v>
      </c>
      <c r="E252">
        <v>0</v>
      </c>
      <c r="F252">
        <v>0</v>
      </c>
      <c r="G252">
        <v>0</v>
      </c>
      <c r="H252">
        <v>0</v>
      </c>
    </row>
    <row r="253" spans="1:8" x14ac:dyDescent="0.2">
      <c r="A253">
        <v>5901</v>
      </c>
      <c r="B253" t="s">
        <v>510</v>
      </c>
      <c r="C253" t="s">
        <v>511</v>
      </c>
      <c r="D253">
        <v>857580791</v>
      </c>
      <c r="E253">
        <v>0</v>
      </c>
      <c r="F253">
        <v>0</v>
      </c>
      <c r="G253">
        <v>0</v>
      </c>
      <c r="H253">
        <v>0</v>
      </c>
    </row>
    <row r="254" spans="1:8" x14ac:dyDescent="0.2">
      <c r="A254">
        <v>5901</v>
      </c>
      <c r="B254" t="s">
        <v>512</v>
      </c>
      <c r="C254" t="s">
        <v>513</v>
      </c>
      <c r="D254">
        <v>857580801</v>
      </c>
      <c r="E254">
        <v>0</v>
      </c>
      <c r="F254">
        <v>0</v>
      </c>
      <c r="G254">
        <v>0</v>
      </c>
      <c r="H254">
        <v>0</v>
      </c>
    </row>
    <row r="255" spans="1:8" x14ac:dyDescent="0.2">
      <c r="A255">
        <v>5901</v>
      </c>
      <c r="B255" t="s">
        <v>514</v>
      </c>
      <c r="C255" t="s">
        <v>515</v>
      </c>
      <c r="D255">
        <v>857580811</v>
      </c>
      <c r="E255">
        <v>0</v>
      </c>
      <c r="F255">
        <v>0</v>
      </c>
      <c r="G255">
        <v>0</v>
      </c>
      <c r="H255">
        <v>0</v>
      </c>
    </row>
    <row r="256" spans="1:8" x14ac:dyDescent="0.2">
      <c r="A256">
        <v>5901</v>
      </c>
      <c r="B256" t="s">
        <v>516</v>
      </c>
      <c r="C256" t="s">
        <v>517</v>
      </c>
      <c r="D256">
        <v>857580821</v>
      </c>
      <c r="E256">
        <v>0</v>
      </c>
      <c r="F256">
        <v>0</v>
      </c>
      <c r="G256">
        <v>0</v>
      </c>
      <c r="H256">
        <v>0</v>
      </c>
    </row>
    <row r="257" spans="1:8" x14ac:dyDescent="0.2">
      <c r="A257">
        <v>5901</v>
      </c>
      <c r="B257" t="s">
        <v>518</v>
      </c>
      <c r="C257" t="s">
        <v>519</v>
      </c>
      <c r="D257">
        <v>857580831</v>
      </c>
      <c r="E257">
        <v>0</v>
      </c>
      <c r="F257">
        <v>0</v>
      </c>
      <c r="G257">
        <v>0</v>
      </c>
      <c r="H257">
        <v>0</v>
      </c>
    </row>
    <row r="258" spans="1:8" x14ac:dyDescent="0.2">
      <c r="A258">
        <v>5901</v>
      </c>
      <c r="B258" t="s">
        <v>520</v>
      </c>
      <c r="C258" t="s">
        <v>521</v>
      </c>
      <c r="D258">
        <v>857580841</v>
      </c>
      <c r="E258">
        <v>0</v>
      </c>
      <c r="F258">
        <v>0</v>
      </c>
      <c r="G258">
        <v>0</v>
      </c>
      <c r="H258">
        <v>0</v>
      </c>
    </row>
    <row r="259" spans="1:8" x14ac:dyDescent="0.2">
      <c r="A259">
        <v>5901</v>
      </c>
      <c r="B259" t="s">
        <v>522</v>
      </c>
      <c r="C259" t="s">
        <v>523</v>
      </c>
      <c r="D259">
        <v>857580851</v>
      </c>
      <c r="E259">
        <v>0</v>
      </c>
      <c r="F259">
        <v>0</v>
      </c>
      <c r="G259">
        <v>0</v>
      </c>
      <c r="H259">
        <v>0</v>
      </c>
    </row>
    <row r="260" spans="1:8" x14ac:dyDescent="0.2">
      <c r="A260">
        <v>5901</v>
      </c>
      <c r="B260" t="s">
        <v>524</v>
      </c>
      <c r="C260" t="s">
        <v>525</v>
      </c>
      <c r="D260">
        <v>857580861</v>
      </c>
      <c r="E260">
        <v>0</v>
      </c>
      <c r="F260">
        <v>0</v>
      </c>
      <c r="G260">
        <v>0</v>
      </c>
      <c r="H260">
        <v>0</v>
      </c>
    </row>
    <row r="261" spans="1:8" x14ac:dyDescent="0.2">
      <c r="A261">
        <v>5901</v>
      </c>
      <c r="B261" t="s">
        <v>526</v>
      </c>
      <c r="C261" t="s">
        <v>527</v>
      </c>
      <c r="D261">
        <v>857580871</v>
      </c>
      <c r="E261">
        <v>0</v>
      </c>
      <c r="F261">
        <v>0</v>
      </c>
      <c r="G261">
        <v>0</v>
      </c>
      <c r="H261">
        <v>0</v>
      </c>
    </row>
    <row r="262" spans="1:8" x14ac:dyDescent="0.2">
      <c r="A262">
        <v>5901</v>
      </c>
      <c r="B262" t="s">
        <v>528</v>
      </c>
      <c r="C262" t="s">
        <v>529</v>
      </c>
      <c r="D262">
        <v>857580881</v>
      </c>
      <c r="E262">
        <v>0</v>
      </c>
      <c r="F262">
        <v>0</v>
      </c>
      <c r="G262">
        <v>0</v>
      </c>
      <c r="H262">
        <v>0</v>
      </c>
    </row>
    <row r="263" spans="1:8" x14ac:dyDescent="0.2">
      <c r="A263">
        <v>5901</v>
      </c>
      <c r="B263" t="s">
        <v>530</v>
      </c>
      <c r="C263" t="s">
        <v>531</v>
      </c>
      <c r="D263">
        <v>857580891</v>
      </c>
      <c r="E263">
        <v>0</v>
      </c>
      <c r="F263">
        <v>0</v>
      </c>
      <c r="G263">
        <v>0</v>
      </c>
      <c r="H263">
        <v>0</v>
      </c>
    </row>
    <row r="264" spans="1:8" x14ac:dyDescent="0.2">
      <c r="A264">
        <v>5901</v>
      </c>
      <c r="B264" t="s">
        <v>532</v>
      </c>
      <c r="C264" t="s">
        <v>533</v>
      </c>
      <c r="D264">
        <v>857580901</v>
      </c>
      <c r="E264">
        <v>21</v>
      </c>
      <c r="F264">
        <v>37</v>
      </c>
      <c r="G264">
        <v>2</v>
      </c>
      <c r="H264">
        <v>2</v>
      </c>
    </row>
    <row r="265" spans="1:8" x14ac:dyDescent="0.2">
      <c r="A265">
        <v>5901</v>
      </c>
      <c r="B265" t="s">
        <v>534</v>
      </c>
      <c r="C265" t="s">
        <v>535</v>
      </c>
      <c r="D265">
        <v>857580911</v>
      </c>
      <c r="E265">
        <v>0</v>
      </c>
      <c r="F265">
        <v>0</v>
      </c>
      <c r="G265">
        <v>0</v>
      </c>
      <c r="H265">
        <v>0</v>
      </c>
    </row>
    <row r="266" spans="1:8" x14ac:dyDescent="0.2">
      <c r="A266">
        <v>5901</v>
      </c>
      <c r="B266" t="s">
        <v>536</v>
      </c>
      <c r="C266" t="s">
        <v>537</v>
      </c>
      <c r="D266">
        <v>857580921</v>
      </c>
      <c r="E266">
        <v>278</v>
      </c>
      <c r="F266">
        <v>649</v>
      </c>
      <c r="G266">
        <v>244</v>
      </c>
      <c r="H266">
        <v>13</v>
      </c>
    </row>
    <row r="267" spans="1:8" x14ac:dyDescent="0.2">
      <c r="A267">
        <v>5901</v>
      </c>
      <c r="B267" t="s">
        <v>538</v>
      </c>
      <c r="C267" t="s">
        <v>539</v>
      </c>
      <c r="D267">
        <v>857580931</v>
      </c>
      <c r="E267">
        <v>0</v>
      </c>
      <c r="F267">
        <v>0</v>
      </c>
      <c r="G267">
        <v>0</v>
      </c>
      <c r="H267">
        <v>0</v>
      </c>
    </row>
    <row r="268" spans="1:8" x14ac:dyDescent="0.2">
      <c r="A268">
        <v>5901</v>
      </c>
      <c r="B268" t="s">
        <v>540</v>
      </c>
      <c r="C268" t="s">
        <v>541</v>
      </c>
      <c r="D268">
        <v>857580941</v>
      </c>
      <c r="E268">
        <v>0</v>
      </c>
      <c r="F268">
        <v>0</v>
      </c>
      <c r="G268">
        <v>0</v>
      </c>
      <c r="H268">
        <v>0</v>
      </c>
    </row>
    <row r="269" spans="1:8" x14ac:dyDescent="0.2">
      <c r="A269">
        <v>5901</v>
      </c>
      <c r="B269" t="s">
        <v>542</v>
      </c>
      <c r="C269" t="s">
        <v>543</v>
      </c>
      <c r="D269">
        <v>857580951</v>
      </c>
      <c r="E269">
        <v>0</v>
      </c>
      <c r="F269">
        <v>0</v>
      </c>
      <c r="G269">
        <v>0</v>
      </c>
      <c r="H269">
        <v>0</v>
      </c>
    </row>
    <row r="270" spans="1:8" x14ac:dyDescent="0.2">
      <c r="A270">
        <v>5901</v>
      </c>
      <c r="B270" t="s">
        <v>544</v>
      </c>
      <c r="C270" t="s">
        <v>545</v>
      </c>
      <c r="D270">
        <v>857580961</v>
      </c>
      <c r="E270">
        <v>0</v>
      </c>
      <c r="F270">
        <v>0</v>
      </c>
      <c r="G270">
        <v>0</v>
      </c>
      <c r="H270">
        <v>0</v>
      </c>
    </row>
    <row r="271" spans="1:8" x14ac:dyDescent="0.2">
      <c r="A271">
        <v>5901</v>
      </c>
      <c r="B271" t="s">
        <v>546</v>
      </c>
      <c r="C271" t="s">
        <v>547</v>
      </c>
      <c r="D271">
        <v>857580971</v>
      </c>
      <c r="E271">
        <v>0</v>
      </c>
      <c r="F271">
        <v>0</v>
      </c>
      <c r="G271">
        <v>0</v>
      </c>
      <c r="H271">
        <v>0</v>
      </c>
    </row>
    <row r="272" spans="1:8" x14ac:dyDescent="0.2">
      <c r="A272">
        <v>5901</v>
      </c>
      <c r="B272" t="s">
        <v>548</v>
      </c>
      <c r="C272" t="s">
        <v>549</v>
      </c>
      <c r="D272">
        <v>857580981</v>
      </c>
      <c r="E272">
        <v>0</v>
      </c>
      <c r="F272">
        <v>0</v>
      </c>
      <c r="G272">
        <v>0</v>
      </c>
      <c r="H272">
        <v>0</v>
      </c>
    </row>
    <row r="273" spans="1:8" x14ac:dyDescent="0.2">
      <c r="A273">
        <v>5901</v>
      </c>
      <c r="B273" t="s">
        <v>550</v>
      </c>
      <c r="C273" t="s">
        <v>551</v>
      </c>
      <c r="D273">
        <v>857580991</v>
      </c>
      <c r="E273">
        <v>0</v>
      </c>
      <c r="F273">
        <v>0</v>
      </c>
      <c r="G273">
        <v>0</v>
      </c>
      <c r="H273">
        <v>0</v>
      </c>
    </row>
    <row r="274" spans="1:8" x14ac:dyDescent="0.2">
      <c r="A274">
        <v>5901</v>
      </c>
      <c r="B274" t="s">
        <v>552</v>
      </c>
      <c r="C274" t="s">
        <v>553</v>
      </c>
      <c r="D274">
        <v>857581001</v>
      </c>
      <c r="E274">
        <v>0</v>
      </c>
      <c r="F274">
        <v>0</v>
      </c>
      <c r="G274">
        <v>0</v>
      </c>
      <c r="H274">
        <v>0</v>
      </c>
    </row>
    <row r="275" spans="1:8" x14ac:dyDescent="0.2">
      <c r="A275">
        <v>5901</v>
      </c>
      <c r="B275" t="s">
        <v>554</v>
      </c>
      <c r="C275" t="s">
        <v>555</v>
      </c>
      <c r="D275">
        <v>857581021</v>
      </c>
      <c r="E275">
        <v>0</v>
      </c>
      <c r="F275">
        <v>0</v>
      </c>
      <c r="G275">
        <v>0</v>
      </c>
      <c r="H275">
        <v>0</v>
      </c>
    </row>
    <row r="276" spans="1:8" x14ac:dyDescent="0.2">
      <c r="A276">
        <v>5901</v>
      </c>
      <c r="B276" t="s">
        <v>556</v>
      </c>
      <c r="C276" t="s">
        <v>557</v>
      </c>
      <c r="D276">
        <v>857581031</v>
      </c>
      <c r="E276">
        <v>0</v>
      </c>
      <c r="F276">
        <v>0</v>
      </c>
      <c r="G276">
        <v>0</v>
      </c>
      <c r="H276">
        <v>0</v>
      </c>
    </row>
    <row r="277" spans="1:8" x14ac:dyDescent="0.2">
      <c r="A277">
        <v>5901</v>
      </c>
      <c r="B277" t="s">
        <v>558</v>
      </c>
      <c r="C277" t="s">
        <v>559</v>
      </c>
      <c r="D277">
        <v>857581041</v>
      </c>
      <c r="E277">
        <v>0</v>
      </c>
      <c r="F277">
        <v>0</v>
      </c>
      <c r="G277">
        <v>0</v>
      </c>
      <c r="H277">
        <v>0</v>
      </c>
    </row>
    <row r="278" spans="1:8" x14ac:dyDescent="0.2">
      <c r="A278">
        <v>5901</v>
      </c>
      <c r="B278" t="s">
        <v>560</v>
      </c>
      <c r="C278" t="s">
        <v>561</v>
      </c>
      <c r="D278">
        <v>857581051</v>
      </c>
      <c r="E278">
        <v>0</v>
      </c>
      <c r="F278">
        <v>0</v>
      </c>
      <c r="G278">
        <v>0</v>
      </c>
      <c r="H278">
        <v>0</v>
      </c>
    </row>
    <row r="279" spans="1:8" x14ac:dyDescent="0.2">
      <c r="A279">
        <v>5901</v>
      </c>
      <c r="B279" t="s">
        <v>562</v>
      </c>
      <c r="C279" t="s">
        <v>563</v>
      </c>
      <c r="D279">
        <v>857581061</v>
      </c>
      <c r="E279">
        <v>0</v>
      </c>
      <c r="F279">
        <v>0</v>
      </c>
      <c r="G279">
        <v>0</v>
      </c>
      <c r="H279">
        <v>0</v>
      </c>
    </row>
    <row r="280" spans="1:8" x14ac:dyDescent="0.2">
      <c r="A280">
        <v>5901</v>
      </c>
      <c r="B280" t="s">
        <v>564</v>
      </c>
      <c r="C280" t="s">
        <v>565</v>
      </c>
      <c r="D280">
        <v>857581071</v>
      </c>
      <c r="E280">
        <v>0</v>
      </c>
      <c r="F280">
        <v>1</v>
      </c>
      <c r="G280">
        <v>0</v>
      </c>
      <c r="H280">
        <v>1</v>
      </c>
    </row>
    <row r="281" spans="1:8" x14ac:dyDescent="0.2">
      <c r="A281">
        <v>5901</v>
      </c>
      <c r="B281" t="s">
        <v>566</v>
      </c>
      <c r="C281" t="s">
        <v>567</v>
      </c>
      <c r="D281">
        <v>857581081</v>
      </c>
      <c r="E281">
        <v>0</v>
      </c>
      <c r="F281">
        <v>0</v>
      </c>
      <c r="G281">
        <v>0</v>
      </c>
      <c r="H281">
        <v>0</v>
      </c>
    </row>
    <row r="282" spans="1:8" x14ac:dyDescent="0.2">
      <c r="A282">
        <v>5901</v>
      </c>
      <c r="B282" t="s">
        <v>568</v>
      </c>
      <c r="C282" t="s">
        <v>569</v>
      </c>
      <c r="D282">
        <v>857581091</v>
      </c>
      <c r="E282">
        <v>0</v>
      </c>
      <c r="F282">
        <v>0</v>
      </c>
      <c r="G282">
        <v>0</v>
      </c>
      <c r="H282">
        <v>0</v>
      </c>
    </row>
    <row r="283" spans="1:8" x14ac:dyDescent="0.2">
      <c r="A283">
        <v>5901</v>
      </c>
      <c r="B283" t="s">
        <v>570</v>
      </c>
      <c r="C283" t="s">
        <v>571</v>
      </c>
      <c r="D283">
        <v>857581101</v>
      </c>
      <c r="E283">
        <v>0</v>
      </c>
      <c r="F283">
        <v>0</v>
      </c>
      <c r="G283">
        <v>0</v>
      </c>
      <c r="H283">
        <v>0</v>
      </c>
    </row>
    <row r="284" spans="1:8" x14ac:dyDescent="0.2">
      <c r="A284">
        <v>5901</v>
      </c>
      <c r="B284" t="s">
        <v>572</v>
      </c>
      <c r="C284" t="s">
        <v>573</v>
      </c>
      <c r="D284">
        <v>857581111</v>
      </c>
      <c r="E284">
        <v>0</v>
      </c>
      <c r="F284">
        <v>0</v>
      </c>
      <c r="G284">
        <v>0</v>
      </c>
      <c r="H284">
        <v>0</v>
      </c>
    </row>
    <row r="285" spans="1:8" x14ac:dyDescent="0.2">
      <c r="A285">
        <v>5901</v>
      </c>
      <c r="B285" t="s">
        <v>574</v>
      </c>
      <c r="C285" t="s">
        <v>575</v>
      </c>
      <c r="D285">
        <v>857581121</v>
      </c>
      <c r="E285">
        <v>0</v>
      </c>
      <c r="F285">
        <v>0</v>
      </c>
      <c r="G285">
        <v>0</v>
      </c>
      <c r="H285">
        <v>0</v>
      </c>
    </row>
    <row r="286" spans="1:8" x14ac:dyDescent="0.2">
      <c r="A286">
        <v>5901</v>
      </c>
      <c r="B286" t="s">
        <v>576</v>
      </c>
      <c r="C286" t="s">
        <v>577</v>
      </c>
      <c r="D286">
        <v>857581131</v>
      </c>
      <c r="E286">
        <v>0</v>
      </c>
      <c r="F286">
        <v>0</v>
      </c>
      <c r="G286">
        <v>0</v>
      </c>
      <c r="H286">
        <v>0</v>
      </c>
    </row>
    <row r="287" spans="1:8" x14ac:dyDescent="0.2">
      <c r="A287">
        <v>5901</v>
      </c>
      <c r="B287" t="s">
        <v>578</v>
      </c>
      <c r="C287" t="s">
        <v>579</v>
      </c>
      <c r="D287">
        <v>857581141</v>
      </c>
      <c r="E287">
        <v>0</v>
      </c>
      <c r="F287">
        <v>0</v>
      </c>
      <c r="G287">
        <v>0</v>
      </c>
      <c r="H287">
        <v>0</v>
      </c>
    </row>
    <row r="288" spans="1:8" x14ac:dyDescent="0.2">
      <c r="A288">
        <v>5901</v>
      </c>
      <c r="B288" t="s">
        <v>580</v>
      </c>
      <c r="C288" t="s">
        <v>581</v>
      </c>
      <c r="D288">
        <v>857581151</v>
      </c>
      <c r="E288">
        <v>0</v>
      </c>
      <c r="F288">
        <v>0</v>
      </c>
      <c r="G288">
        <v>0</v>
      </c>
      <c r="H288">
        <v>0</v>
      </c>
    </row>
    <row r="289" spans="1:8" x14ac:dyDescent="0.2">
      <c r="A289">
        <v>5901</v>
      </c>
      <c r="B289" t="s">
        <v>582</v>
      </c>
      <c r="C289" t="s">
        <v>583</v>
      </c>
      <c r="D289">
        <v>857581161</v>
      </c>
      <c r="E289">
        <v>0</v>
      </c>
      <c r="F289">
        <v>0</v>
      </c>
      <c r="G289">
        <v>0</v>
      </c>
      <c r="H289">
        <v>0</v>
      </c>
    </row>
    <row r="290" spans="1:8" x14ac:dyDescent="0.2">
      <c r="A290">
        <v>5901</v>
      </c>
      <c r="B290" t="s">
        <v>584</v>
      </c>
      <c r="C290" t="s">
        <v>585</v>
      </c>
      <c r="D290">
        <v>857581171</v>
      </c>
      <c r="E290">
        <v>45</v>
      </c>
      <c r="F290">
        <v>104</v>
      </c>
      <c r="G290">
        <v>22</v>
      </c>
      <c r="H290">
        <v>2</v>
      </c>
    </row>
    <row r="291" spans="1:8" x14ac:dyDescent="0.2">
      <c r="A291">
        <v>5901</v>
      </c>
      <c r="B291" t="s">
        <v>586</v>
      </c>
      <c r="C291" t="s">
        <v>587</v>
      </c>
      <c r="D291">
        <v>857581181</v>
      </c>
      <c r="E291">
        <v>0</v>
      </c>
      <c r="F291">
        <v>0</v>
      </c>
      <c r="G291">
        <v>0</v>
      </c>
      <c r="H291">
        <v>0</v>
      </c>
    </row>
    <row r="292" spans="1:8" x14ac:dyDescent="0.2">
      <c r="A292">
        <v>5901</v>
      </c>
      <c r="B292" t="s">
        <v>588</v>
      </c>
      <c r="C292" t="s">
        <v>589</v>
      </c>
      <c r="D292">
        <v>857581191</v>
      </c>
      <c r="E292">
        <v>0</v>
      </c>
      <c r="F292">
        <v>0</v>
      </c>
      <c r="G292">
        <v>0</v>
      </c>
      <c r="H292">
        <v>0</v>
      </c>
    </row>
    <row r="293" spans="1:8" x14ac:dyDescent="0.2">
      <c r="A293">
        <v>5901</v>
      </c>
      <c r="B293" t="s">
        <v>590</v>
      </c>
      <c r="C293" t="s">
        <v>591</v>
      </c>
      <c r="D293">
        <v>857581201</v>
      </c>
      <c r="E293">
        <v>15</v>
      </c>
      <c r="F293">
        <v>21</v>
      </c>
      <c r="G293">
        <v>2</v>
      </c>
      <c r="H293">
        <v>1</v>
      </c>
    </row>
    <row r="294" spans="1:8" x14ac:dyDescent="0.2">
      <c r="A294">
        <v>5901</v>
      </c>
      <c r="B294" t="s">
        <v>592</v>
      </c>
      <c r="C294" t="s">
        <v>593</v>
      </c>
      <c r="D294">
        <v>857581211</v>
      </c>
      <c r="E294">
        <v>0</v>
      </c>
      <c r="F294">
        <v>0</v>
      </c>
      <c r="G294">
        <v>0</v>
      </c>
      <c r="H294">
        <v>0</v>
      </c>
    </row>
    <row r="295" spans="1:8" x14ac:dyDescent="0.2">
      <c r="A295">
        <v>5901</v>
      </c>
      <c r="B295" t="s">
        <v>594</v>
      </c>
      <c r="C295" t="s">
        <v>595</v>
      </c>
      <c r="D295">
        <v>857581221</v>
      </c>
      <c r="E295">
        <v>0</v>
      </c>
      <c r="F295">
        <v>0</v>
      </c>
      <c r="G295">
        <v>0</v>
      </c>
      <c r="H295">
        <v>0</v>
      </c>
    </row>
    <row r="296" spans="1:8" x14ac:dyDescent="0.2">
      <c r="A296">
        <v>5901</v>
      </c>
      <c r="B296" t="s">
        <v>596</v>
      </c>
      <c r="C296" t="s">
        <v>597</v>
      </c>
      <c r="D296">
        <v>857581231</v>
      </c>
      <c r="E296">
        <v>0</v>
      </c>
      <c r="F296">
        <v>0</v>
      </c>
      <c r="G296">
        <v>0</v>
      </c>
      <c r="H296">
        <v>0</v>
      </c>
    </row>
    <row r="297" spans="1:8" x14ac:dyDescent="0.2">
      <c r="A297">
        <v>5901</v>
      </c>
      <c r="B297" t="s">
        <v>598</v>
      </c>
      <c r="C297" t="s">
        <v>599</v>
      </c>
      <c r="D297">
        <v>857581241</v>
      </c>
      <c r="E297">
        <v>0</v>
      </c>
      <c r="F297">
        <v>0</v>
      </c>
      <c r="G297">
        <v>0</v>
      </c>
      <c r="H297">
        <v>0</v>
      </c>
    </row>
    <row r="298" spans="1:8" x14ac:dyDescent="0.2">
      <c r="A298">
        <v>5901</v>
      </c>
      <c r="B298" t="s">
        <v>600</v>
      </c>
      <c r="C298" t="s">
        <v>601</v>
      </c>
      <c r="D298">
        <v>857581251</v>
      </c>
      <c r="E298">
        <v>0</v>
      </c>
      <c r="F298">
        <v>0</v>
      </c>
      <c r="G298">
        <v>0</v>
      </c>
      <c r="H298">
        <v>0</v>
      </c>
    </row>
    <row r="299" spans="1:8" x14ac:dyDescent="0.2">
      <c r="A299">
        <v>5901</v>
      </c>
      <c r="B299" t="s">
        <v>602</v>
      </c>
      <c r="C299" t="s">
        <v>603</v>
      </c>
      <c r="D299">
        <v>857581261</v>
      </c>
      <c r="E299">
        <v>0</v>
      </c>
      <c r="F299">
        <v>0</v>
      </c>
      <c r="G299">
        <v>0</v>
      </c>
      <c r="H299">
        <v>0</v>
      </c>
    </row>
    <row r="300" spans="1:8" x14ac:dyDescent="0.2">
      <c r="A300">
        <v>5901</v>
      </c>
      <c r="B300" t="s">
        <v>604</v>
      </c>
      <c r="C300" t="s">
        <v>605</v>
      </c>
      <c r="D300">
        <v>857581271</v>
      </c>
      <c r="E300">
        <v>0</v>
      </c>
      <c r="F300">
        <v>0</v>
      </c>
      <c r="G300">
        <v>0</v>
      </c>
      <c r="H300">
        <v>0</v>
      </c>
    </row>
    <row r="301" spans="1:8" x14ac:dyDescent="0.2">
      <c r="A301">
        <v>5901</v>
      </c>
      <c r="B301" t="s">
        <v>606</v>
      </c>
      <c r="C301" t="s">
        <v>607</v>
      </c>
      <c r="D301">
        <v>857581281</v>
      </c>
      <c r="E301">
        <v>0</v>
      </c>
      <c r="F301">
        <v>0</v>
      </c>
      <c r="G301">
        <v>0</v>
      </c>
      <c r="H301">
        <v>0</v>
      </c>
    </row>
    <row r="302" spans="1:8" x14ac:dyDescent="0.2">
      <c r="A302">
        <v>5901</v>
      </c>
      <c r="B302" t="s">
        <v>608</v>
      </c>
      <c r="C302" t="s">
        <v>609</v>
      </c>
      <c r="D302">
        <v>857581291</v>
      </c>
      <c r="E302">
        <v>0</v>
      </c>
      <c r="F302">
        <v>0</v>
      </c>
      <c r="G302">
        <v>0</v>
      </c>
      <c r="H302">
        <v>0</v>
      </c>
    </row>
    <row r="303" spans="1:8" x14ac:dyDescent="0.2">
      <c r="A303">
        <v>5901</v>
      </c>
      <c r="B303" t="s">
        <v>610</v>
      </c>
      <c r="C303" t="s">
        <v>611</v>
      </c>
      <c r="D303">
        <v>857581301</v>
      </c>
      <c r="E303">
        <v>0</v>
      </c>
      <c r="F303">
        <v>0</v>
      </c>
      <c r="G303">
        <v>0</v>
      </c>
      <c r="H303">
        <v>0</v>
      </c>
    </row>
    <row r="304" spans="1:8" x14ac:dyDescent="0.2">
      <c r="A304">
        <v>5901</v>
      </c>
      <c r="B304" t="s">
        <v>612</v>
      </c>
      <c r="C304" t="s">
        <v>613</v>
      </c>
      <c r="D304">
        <v>857581321</v>
      </c>
      <c r="E304">
        <v>0</v>
      </c>
      <c r="F304">
        <v>0</v>
      </c>
      <c r="G304">
        <v>0</v>
      </c>
      <c r="H304">
        <v>0</v>
      </c>
    </row>
    <row r="305" spans="1:8" x14ac:dyDescent="0.2">
      <c r="A305">
        <v>5901</v>
      </c>
      <c r="B305" t="s">
        <v>614</v>
      </c>
      <c r="C305" t="s">
        <v>615</v>
      </c>
      <c r="D305">
        <v>857581331</v>
      </c>
      <c r="E305">
        <v>0</v>
      </c>
      <c r="F305">
        <v>0</v>
      </c>
      <c r="G305">
        <v>0</v>
      </c>
      <c r="H305">
        <v>0</v>
      </c>
    </row>
    <row r="306" spans="1:8" x14ac:dyDescent="0.2">
      <c r="A306">
        <v>5901</v>
      </c>
      <c r="B306" t="s">
        <v>616</v>
      </c>
      <c r="C306" t="s">
        <v>617</v>
      </c>
      <c r="D306">
        <v>857581341</v>
      </c>
      <c r="E306">
        <v>0</v>
      </c>
      <c r="F306">
        <v>0</v>
      </c>
      <c r="G306">
        <v>0</v>
      </c>
      <c r="H306">
        <v>0</v>
      </c>
    </row>
    <row r="307" spans="1:8" x14ac:dyDescent="0.2">
      <c r="A307">
        <v>5901</v>
      </c>
      <c r="B307" t="s">
        <v>618</v>
      </c>
      <c r="C307" t="s">
        <v>619</v>
      </c>
      <c r="D307">
        <v>857581351</v>
      </c>
      <c r="E307">
        <v>0</v>
      </c>
      <c r="F307">
        <v>0</v>
      </c>
      <c r="G307">
        <v>0</v>
      </c>
      <c r="H307">
        <v>0</v>
      </c>
    </row>
    <row r="308" spans="1:8" x14ac:dyDescent="0.2">
      <c r="A308">
        <v>5901</v>
      </c>
      <c r="B308" t="s">
        <v>620</v>
      </c>
      <c r="C308" t="s">
        <v>621</v>
      </c>
      <c r="D308">
        <v>857581361</v>
      </c>
      <c r="E308">
        <v>0</v>
      </c>
      <c r="F308">
        <v>0</v>
      </c>
      <c r="G308">
        <v>0</v>
      </c>
      <c r="H308">
        <v>0</v>
      </c>
    </row>
    <row r="309" spans="1:8" x14ac:dyDescent="0.2">
      <c r="A309">
        <v>5901</v>
      </c>
      <c r="B309" t="s">
        <v>622</v>
      </c>
      <c r="C309" t="s">
        <v>623</v>
      </c>
      <c r="D309">
        <v>857581371</v>
      </c>
      <c r="E309">
        <v>0</v>
      </c>
      <c r="F309">
        <v>1</v>
      </c>
      <c r="G309">
        <v>0</v>
      </c>
      <c r="H309">
        <v>1</v>
      </c>
    </row>
    <row r="310" spans="1:8" x14ac:dyDescent="0.2">
      <c r="A310">
        <v>5901</v>
      </c>
      <c r="B310" t="s">
        <v>624</v>
      </c>
      <c r="C310" t="s">
        <v>625</v>
      </c>
      <c r="D310">
        <v>857581381</v>
      </c>
      <c r="E310">
        <v>0</v>
      </c>
      <c r="F310">
        <v>0</v>
      </c>
      <c r="G310">
        <v>0</v>
      </c>
      <c r="H310">
        <v>0</v>
      </c>
    </row>
    <row r="311" spans="1:8" x14ac:dyDescent="0.2">
      <c r="A311">
        <v>5901</v>
      </c>
      <c r="B311" t="s">
        <v>626</v>
      </c>
      <c r="C311" t="s">
        <v>627</v>
      </c>
      <c r="D311">
        <v>857581391</v>
      </c>
      <c r="E311">
        <v>0</v>
      </c>
      <c r="F311">
        <v>0</v>
      </c>
      <c r="G311">
        <v>0</v>
      </c>
      <c r="H311">
        <v>0</v>
      </c>
    </row>
    <row r="312" spans="1:8" x14ac:dyDescent="0.2">
      <c r="A312">
        <v>5901</v>
      </c>
      <c r="B312" t="s">
        <v>628</v>
      </c>
      <c r="C312" t="s">
        <v>629</v>
      </c>
      <c r="D312">
        <v>857581401</v>
      </c>
      <c r="E312">
        <v>0</v>
      </c>
      <c r="F312">
        <v>0</v>
      </c>
      <c r="G312">
        <v>0</v>
      </c>
      <c r="H312">
        <v>0</v>
      </c>
    </row>
    <row r="313" spans="1:8" x14ac:dyDescent="0.2">
      <c r="A313">
        <v>5901</v>
      </c>
      <c r="B313" t="s">
        <v>630</v>
      </c>
      <c r="C313" t="s">
        <v>631</v>
      </c>
      <c r="D313">
        <v>857581411</v>
      </c>
      <c r="E313">
        <v>0</v>
      </c>
      <c r="F313">
        <v>0</v>
      </c>
      <c r="G313">
        <v>0</v>
      </c>
      <c r="H313">
        <v>0</v>
      </c>
    </row>
    <row r="314" spans="1:8" x14ac:dyDescent="0.2">
      <c r="A314">
        <v>5901</v>
      </c>
      <c r="B314" t="s">
        <v>632</v>
      </c>
      <c r="C314" t="s">
        <v>633</v>
      </c>
      <c r="D314">
        <v>857581421</v>
      </c>
      <c r="E314">
        <v>0</v>
      </c>
      <c r="F314">
        <v>0</v>
      </c>
      <c r="G314">
        <v>0</v>
      </c>
      <c r="H314">
        <v>0</v>
      </c>
    </row>
    <row r="315" spans="1:8" x14ac:dyDescent="0.2">
      <c r="A315">
        <v>5901</v>
      </c>
      <c r="B315" t="s">
        <v>634</v>
      </c>
      <c r="C315" t="s">
        <v>635</v>
      </c>
      <c r="D315">
        <v>857581431</v>
      </c>
      <c r="E315">
        <v>0</v>
      </c>
      <c r="F315">
        <v>0</v>
      </c>
      <c r="G315">
        <v>0</v>
      </c>
      <c r="H315">
        <v>0</v>
      </c>
    </row>
    <row r="316" spans="1:8" x14ac:dyDescent="0.2">
      <c r="A316">
        <v>5901</v>
      </c>
      <c r="B316" t="s">
        <v>636</v>
      </c>
      <c r="C316" t="s">
        <v>637</v>
      </c>
      <c r="D316">
        <v>857581441</v>
      </c>
      <c r="E316">
        <v>0</v>
      </c>
      <c r="F316">
        <v>0</v>
      </c>
      <c r="G316">
        <v>0</v>
      </c>
      <c r="H316">
        <v>0</v>
      </c>
    </row>
    <row r="317" spans="1:8" x14ac:dyDescent="0.2">
      <c r="A317">
        <v>5901</v>
      </c>
      <c r="B317" t="s">
        <v>638</v>
      </c>
      <c r="C317" t="s">
        <v>639</v>
      </c>
      <c r="D317">
        <v>857581451</v>
      </c>
      <c r="E317">
        <v>0</v>
      </c>
      <c r="F317">
        <v>0</v>
      </c>
      <c r="G317">
        <v>0</v>
      </c>
      <c r="H317">
        <v>0</v>
      </c>
    </row>
    <row r="318" spans="1:8" x14ac:dyDescent="0.2">
      <c r="A318">
        <v>5901</v>
      </c>
      <c r="B318" t="s">
        <v>640</v>
      </c>
      <c r="C318" t="s">
        <v>641</v>
      </c>
      <c r="D318">
        <v>857581461</v>
      </c>
      <c r="E318">
        <v>0</v>
      </c>
      <c r="F318">
        <v>0</v>
      </c>
      <c r="G318">
        <v>0</v>
      </c>
      <c r="H318">
        <v>0</v>
      </c>
    </row>
    <row r="319" spans="1:8" x14ac:dyDescent="0.2">
      <c r="A319">
        <v>5901</v>
      </c>
      <c r="B319" t="s">
        <v>642</v>
      </c>
      <c r="C319" t="s">
        <v>643</v>
      </c>
      <c r="D319">
        <v>857581481</v>
      </c>
      <c r="E319">
        <v>0</v>
      </c>
      <c r="F319">
        <v>0</v>
      </c>
      <c r="G319">
        <v>0</v>
      </c>
      <c r="H319">
        <v>0</v>
      </c>
    </row>
    <row r="320" spans="1:8" x14ac:dyDescent="0.2">
      <c r="A320">
        <v>5901</v>
      </c>
      <c r="B320" t="s">
        <v>644</v>
      </c>
      <c r="C320" t="s">
        <v>645</v>
      </c>
      <c r="D320">
        <v>857581491</v>
      </c>
      <c r="E320">
        <v>51</v>
      </c>
      <c r="F320">
        <v>97</v>
      </c>
      <c r="G320">
        <v>21</v>
      </c>
      <c r="H320">
        <v>1</v>
      </c>
    </row>
    <row r="321" spans="1:8" x14ac:dyDescent="0.2">
      <c r="A321">
        <v>5901</v>
      </c>
      <c r="B321" t="s">
        <v>646</v>
      </c>
      <c r="C321" t="s">
        <v>647</v>
      </c>
      <c r="D321">
        <v>857581501</v>
      </c>
      <c r="E321">
        <v>0</v>
      </c>
      <c r="F321">
        <v>0</v>
      </c>
      <c r="G321">
        <v>0</v>
      </c>
      <c r="H321">
        <v>0</v>
      </c>
    </row>
    <row r="322" spans="1:8" x14ac:dyDescent="0.2">
      <c r="A322">
        <v>5901</v>
      </c>
      <c r="B322" t="s">
        <v>648</v>
      </c>
      <c r="C322" t="s">
        <v>649</v>
      </c>
      <c r="D322">
        <v>857581511</v>
      </c>
      <c r="E322">
        <v>0</v>
      </c>
      <c r="F322">
        <v>0</v>
      </c>
      <c r="G322">
        <v>0</v>
      </c>
      <c r="H322">
        <v>0</v>
      </c>
    </row>
    <row r="323" spans="1:8" x14ac:dyDescent="0.2">
      <c r="A323">
        <v>5901</v>
      </c>
      <c r="B323" t="s">
        <v>650</v>
      </c>
      <c r="C323" t="s">
        <v>651</v>
      </c>
      <c r="D323">
        <v>857581521</v>
      </c>
      <c r="E323">
        <v>0</v>
      </c>
      <c r="F323">
        <v>0</v>
      </c>
      <c r="G323">
        <v>0</v>
      </c>
      <c r="H323">
        <v>0</v>
      </c>
    </row>
    <row r="324" spans="1:8" x14ac:dyDescent="0.2">
      <c r="A324">
        <v>5901</v>
      </c>
      <c r="B324" t="s">
        <v>652</v>
      </c>
      <c r="C324" t="s">
        <v>653</v>
      </c>
      <c r="D324">
        <v>857581531</v>
      </c>
      <c r="E324">
        <v>0</v>
      </c>
      <c r="F324">
        <v>0</v>
      </c>
      <c r="G324">
        <v>0</v>
      </c>
      <c r="H324">
        <v>0</v>
      </c>
    </row>
    <row r="325" spans="1:8" x14ac:dyDescent="0.2">
      <c r="A325">
        <v>5901</v>
      </c>
      <c r="B325" t="s">
        <v>654</v>
      </c>
      <c r="C325" t="s">
        <v>655</v>
      </c>
      <c r="D325">
        <v>857581541</v>
      </c>
      <c r="E325">
        <v>0</v>
      </c>
      <c r="F325">
        <v>0</v>
      </c>
      <c r="G325">
        <v>0</v>
      </c>
      <c r="H325">
        <v>0</v>
      </c>
    </row>
    <row r="326" spans="1:8" x14ac:dyDescent="0.2">
      <c r="A326">
        <v>5901</v>
      </c>
      <c r="B326" t="s">
        <v>656</v>
      </c>
      <c r="C326" t="s">
        <v>657</v>
      </c>
      <c r="D326">
        <v>857581551</v>
      </c>
      <c r="E326">
        <v>0</v>
      </c>
      <c r="F326">
        <v>0</v>
      </c>
      <c r="G326">
        <v>0</v>
      </c>
      <c r="H326">
        <v>0</v>
      </c>
    </row>
    <row r="327" spans="1:8" x14ac:dyDescent="0.2">
      <c r="A327">
        <v>5901</v>
      </c>
      <c r="B327" t="s">
        <v>658</v>
      </c>
      <c r="C327" t="s">
        <v>659</v>
      </c>
      <c r="D327">
        <v>857581561</v>
      </c>
      <c r="E327">
        <v>0</v>
      </c>
      <c r="F327">
        <v>0</v>
      </c>
      <c r="G327">
        <v>0</v>
      </c>
      <c r="H327">
        <v>0</v>
      </c>
    </row>
    <row r="328" spans="1:8" x14ac:dyDescent="0.2">
      <c r="A328">
        <v>5901</v>
      </c>
      <c r="B328" t="s">
        <v>660</v>
      </c>
      <c r="C328" t="s">
        <v>661</v>
      </c>
      <c r="D328">
        <v>857581571</v>
      </c>
      <c r="E328">
        <v>2</v>
      </c>
      <c r="F328">
        <v>5</v>
      </c>
      <c r="G328">
        <v>0</v>
      </c>
      <c r="H328">
        <v>4</v>
      </c>
    </row>
    <row r="329" spans="1:8" x14ac:dyDescent="0.2">
      <c r="A329">
        <v>5901</v>
      </c>
      <c r="B329" t="s">
        <v>662</v>
      </c>
      <c r="C329" t="s">
        <v>663</v>
      </c>
      <c r="D329">
        <v>857581581</v>
      </c>
      <c r="E329">
        <v>0</v>
      </c>
      <c r="F329">
        <v>0</v>
      </c>
      <c r="G329">
        <v>0</v>
      </c>
      <c r="H329">
        <v>0</v>
      </c>
    </row>
    <row r="330" spans="1:8" x14ac:dyDescent="0.2">
      <c r="A330">
        <v>5901</v>
      </c>
      <c r="B330" t="s">
        <v>664</v>
      </c>
      <c r="C330" t="s">
        <v>665</v>
      </c>
      <c r="D330">
        <v>857581591</v>
      </c>
      <c r="E330">
        <v>0</v>
      </c>
      <c r="F330">
        <v>0</v>
      </c>
      <c r="G330">
        <v>0</v>
      </c>
      <c r="H330">
        <v>0</v>
      </c>
    </row>
    <row r="331" spans="1:8" x14ac:dyDescent="0.2">
      <c r="A331">
        <v>5901</v>
      </c>
      <c r="B331" t="s">
        <v>666</v>
      </c>
      <c r="C331" t="s">
        <v>667</v>
      </c>
      <c r="D331">
        <v>857581601</v>
      </c>
      <c r="E331">
        <v>0</v>
      </c>
      <c r="F331">
        <v>0</v>
      </c>
      <c r="G331">
        <v>0</v>
      </c>
      <c r="H331">
        <v>0</v>
      </c>
    </row>
    <row r="332" spans="1:8" x14ac:dyDescent="0.2">
      <c r="A332">
        <v>5901</v>
      </c>
      <c r="B332" t="s">
        <v>668</v>
      </c>
      <c r="C332" t="s">
        <v>669</v>
      </c>
      <c r="D332">
        <v>857581611</v>
      </c>
      <c r="E332">
        <v>0</v>
      </c>
      <c r="F332">
        <v>0</v>
      </c>
      <c r="G332">
        <v>0</v>
      </c>
      <c r="H332">
        <v>0</v>
      </c>
    </row>
    <row r="333" spans="1:8" x14ac:dyDescent="0.2">
      <c r="A333">
        <v>5901</v>
      </c>
      <c r="B333" t="s">
        <v>670</v>
      </c>
      <c r="C333" t="s">
        <v>671</v>
      </c>
      <c r="D333">
        <v>857581621</v>
      </c>
      <c r="E333">
        <v>0</v>
      </c>
      <c r="F333">
        <v>0</v>
      </c>
      <c r="G333">
        <v>0</v>
      </c>
      <c r="H333">
        <v>0</v>
      </c>
    </row>
    <row r="334" spans="1:8" x14ac:dyDescent="0.2">
      <c r="A334">
        <v>5901</v>
      </c>
      <c r="B334" t="s">
        <v>672</v>
      </c>
      <c r="C334" t="s">
        <v>673</v>
      </c>
      <c r="D334">
        <v>857581631</v>
      </c>
      <c r="E334">
        <v>0</v>
      </c>
      <c r="F334">
        <v>0</v>
      </c>
      <c r="G334">
        <v>0</v>
      </c>
      <c r="H334">
        <v>0</v>
      </c>
    </row>
    <row r="335" spans="1:8" x14ac:dyDescent="0.2">
      <c r="A335">
        <v>5901</v>
      </c>
      <c r="B335" t="s">
        <v>674</v>
      </c>
      <c r="C335" t="s">
        <v>675</v>
      </c>
      <c r="D335">
        <v>857581641</v>
      </c>
      <c r="E335">
        <v>0</v>
      </c>
      <c r="F335">
        <v>0</v>
      </c>
      <c r="G335">
        <v>0</v>
      </c>
      <c r="H335">
        <v>0</v>
      </c>
    </row>
    <row r="336" spans="1:8" x14ac:dyDescent="0.2">
      <c r="A336">
        <v>5901</v>
      </c>
      <c r="B336" t="s">
        <v>676</v>
      </c>
      <c r="C336" t="s">
        <v>677</v>
      </c>
      <c r="D336">
        <v>857581651</v>
      </c>
      <c r="E336">
        <v>0</v>
      </c>
      <c r="F336">
        <v>0</v>
      </c>
      <c r="G336">
        <v>0</v>
      </c>
      <c r="H336">
        <v>0</v>
      </c>
    </row>
    <row r="337" spans="1:8" x14ac:dyDescent="0.2">
      <c r="A337">
        <v>5901</v>
      </c>
      <c r="B337" t="s">
        <v>678</v>
      </c>
      <c r="C337" t="s">
        <v>679</v>
      </c>
      <c r="D337">
        <v>857581661</v>
      </c>
      <c r="E337">
        <v>0</v>
      </c>
      <c r="F337">
        <v>0</v>
      </c>
      <c r="G337">
        <v>0</v>
      </c>
      <c r="H337">
        <v>0</v>
      </c>
    </row>
    <row r="338" spans="1:8" x14ac:dyDescent="0.2">
      <c r="A338">
        <v>5901</v>
      </c>
      <c r="B338" t="s">
        <v>680</v>
      </c>
      <c r="C338" t="s">
        <v>681</v>
      </c>
      <c r="D338">
        <v>857581671</v>
      </c>
      <c r="E338">
        <v>0</v>
      </c>
      <c r="F338">
        <v>0</v>
      </c>
      <c r="G338">
        <v>0</v>
      </c>
      <c r="H338">
        <v>0</v>
      </c>
    </row>
    <row r="339" spans="1:8" x14ac:dyDescent="0.2">
      <c r="A339">
        <v>5901</v>
      </c>
      <c r="B339" t="s">
        <v>682</v>
      </c>
      <c r="C339" t="s">
        <v>683</v>
      </c>
      <c r="D339">
        <v>857581681</v>
      </c>
      <c r="E339">
        <v>0</v>
      </c>
      <c r="F339">
        <v>0</v>
      </c>
      <c r="G339">
        <v>0</v>
      </c>
      <c r="H339">
        <v>0</v>
      </c>
    </row>
    <row r="340" spans="1:8" x14ac:dyDescent="0.2">
      <c r="A340">
        <v>5901</v>
      </c>
      <c r="B340" t="s">
        <v>684</v>
      </c>
      <c r="C340" t="s">
        <v>685</v>
      </c>
      <c r="D340">
        <v>857581691</v>
      </c>
      <c r="E340">
        <v>0</v>
      </c>
      <c r="F340">
        <v>0</v>
      </c>
      <c r="G340">
        <v>0</v>
      </c>
      <c r="H340">
        <v>0</v>
      </c>
    </row>
    <row r="341" spans="1:8" x14ac:dyDescent="0.2">
      <c r="A341">
        <v>5901</v>
      </c>
      <c r="B341" t="s">
        <v>686</v>
      </c>
      <c r="C341" t="s">
        <v>687</v>
      </c>
      <c r="D341">
        <v>857581701</v>
      </c>
      <c r="E341">
        <v>0</v>
      </c>
      <c r="F341">
        <v>0</v>
      </c>
      <c r="G341">
        <v>0</v>
      </c>
      <c r="H341">
        <v>0</v>
      </c>
    </row>
    <row r="342" spans="1:8" x14ac:dyDescent="0.2">
      <c r="A342">
        <v>5901</v>
      </c>
      <c r="B342" t="s">
        <v>688</v>
      </c>
      <c r="C342" t="s">
        <v>689</v>
      </c>
      <c r="D342">
        <v>857581711</v>
      </c>
      <c r="E342">
        <v>0</v>
      </c>
      <c r="F342">
        <v>0</v>
      </c>
      <c r="G342">
        <v>0</v>
      </c>
      <c r="H342">
        <v>0</v>
      </c>
    </row>
    <row r="343" spans="1:8" x14ac:dyDescent="0.2">
      <c r="A343">
        <v>5901</v>
      </c>
      <c r="B343" t="s">
        <v>690</v>
      </c>
      <c r="C343" t="s">
        <v>691</v>
      </c>
      <c r="D343">
        <v>857581721</v>
      </c>
      <c r="E343">
        <v>0</v>
      </c>
      <c r="F343">
        <v>0</v>
      </c>
      <c r="G343">
        <v>0</v>
      </c>
      <c r="H343">
        <v>0</v>
      </c>
    </row>
    <row r="344" spans="1:8" x14ac:dyDescent="0.2">
      <c r="A344">
        <v>5901</v>
      </c>
      <c r="B344" t="s">
        <v>692</v>
      </c>
      <c r="C344" t="s">
        <v>693</v>
      </c>
      <c r="D344">
        <v>857581731</v>
      </c>
      <c r="E344">
        <v>9</v>
      </c>
      <c r="F344">
        <v>20</v>
      </c>
      <c r="G344">
        <v>1</v>
      </c>
      <c r="H344">
        <v>1</v>
      </c>
    </row>
    <row r="345" spans="1:8" x14ac:dyDescent="0.2">
      <c r="A345">
        <v>5901</v>
      </c>
      <c r="B345" t="s">
        <v>694</v>
      </c>
      <c r="C345" t="s">
        <v>695</v>
      </c>
      <c r="D345">
        <v>857581741</v>
      </c>
      <c r="E345">
        <v>0</v>
      </c>
      <c r="F345">
        <v>0</v>
      </c>
      <c r="G345">
        <v>0</v>
      </c>
      <c r="H345">
        <v>0</v>
      </c>
    </row>
    <row r="346" spans="1:8" x14ac:dyDescent="0.2">
      <c r="A346">
        <v>5901</v>
      </c>
      <c r="B346" t="s">
        <v>696</v>
      </c>
      <c r="C346" t="s">
        <v>697</v>
      </c>
      <c r="D346">
        <v>857581751</v>
      </c>
      <c r="E346">
        <v>5</v>
      </c>
      <c r="F346">
        <v>8</v>
      </c>
      <c r="G346">
        <v>0</v>
      </c>
      <c r="H346">
        <v>1</v>
      </c>
    </row>
    <row r="347" spans="1:8" x14ac:dyDescent="0.2">
      <c r="A347">
        <v>5901</v>
      </c>
      <c r="B347" t="s">
        <v>698</v>
      </c>
      <c r="C347" t="s">
        <v>699</v>
      </c>
      <c r="D347">
        <v>857581761</v>
      </c>
      <c r="E347">
        <v>0</v>
      </c>
      <c r="F347">
        <v>0</v>
      </c>
      <c r="G347">
        <v>0</v>
      </c>
      <c r="H347">
        <v>0</v>
      </c>
    </row>
    <row r="348" spans="1:8" x14ac:dyDescent="0.2">
      <c r="A348">
        <v>5901</v>
      </c>
      <c r="B348" t="s">
        <v>700</v>
      </c>
      <c r="C348" t="s">
        <v>701</v>
      </c>
      <c r="D348">
        <v>857581771</v>
      </c>
      <c r="E348">
        <v>28</v>
      </c>
      <c r="F348">
        <v>50</v>
      </c>
      <c r="G348">
        <v>4</v>
      </c>
      <c r="H348">
        <v>2</v>
      </c>
    </row>
    <row r="349" spans="1:8" x14ac:dyDescent="0.2">
      <c r="A349">
        <v>5901</v>
      </c>
      <c r="B349" t="s">
        <v>702</v>
      </c>
      <c r="C349" t="s">
        <v>703</v>
      </c>
      <c r="D349">
        <v>857581781</v>
      </c>
      <c r="E349">
        <v>0</v>
      </c>
      <c r="F349">
        <v>0</v>
      </c>
      <c r="G349">
        <v>0</v>
      </c>
      <c r="H349">
        <v>0</v>
      </c>
    </row>
    <row r="350" spans="1:8" x14ac:dyDescent="0.2">
      <c r="A350">
        <v>5901</v>
      </c>
      <c r="B350" t="s">
        <v>704</v>
      </c>
      <c r="C350" t="s">
        <v>705</v>
      </c>
      <c r="D350">
        <v>857581791</v>
      </c>
      <c r="E350">
        <v>0</v>
      </c>
      <c r="F350">
        <v>1</v>
      </c>
      <c r="G350">
        <v>0</v>
      </c>
      <c r="H350">
        <v>1</v>
      </c>
    </row>
    <row r="351" spans="1:8" x14ac:dyDescent="0.2">
      <c r="A351">
        <v>5901</v>
      </c>
      <c r="B351" t="s">
        <v>706</v>
      </c>
      <c r="C351" t="s">
        <v>707</v>
      </c>
      <c r="D351">
        <v>857581801</v>
      </c>
      <c r="E351">
        <v>0</v>
      </c>
      <c r="F351">
        <v>0</v>
      </c>
      <c r="G351">
        <v>0</v>
      </c>
      <c r="H351">
        <v>0</v>
      </c>
    </row>
    <row r="352" spans="1:8" x14ac:dyDescent="0.2">
      <c r="A352">
        <v>5901</v>
      </c>
      <c r="B352" t="s">
        <v>708</v>
      </c>
      <c r="C352" t="s">
        <v>709</v>
      </c>
      <c r="D352">
        <v>857581811</v>
      </c>
      <c r="E352">
        <v>0</v>
      </c>
      <c r="F352">
        <v>0</v>
      </c>
      <c r="G352">
        <v>0</v>
      </c>
      <c r="H352">
        <v>0</v>
      </c>
    </row>
    <row r="353" spans="1:8" x14ac:dyDescent="0.2">
      <c r="A353">
        <v>5901</v>
      </c>
      <c r="B353" t="s">
        <v>710</v>
      </c>
      <c r="C353" t="s">
        <v>711</v>
      </c>
      <c r="D353">
        <v>857581821</v>
      </c>
      <c r="E353">
        <v>0</v>
      </c>
      <c r="F353">
        <v>0</v>
      </c>
      <c r="G353">
        <v>0</v>
      </c>
      <c r="H353">
        <v>0</v>
      </c>
    </row>
    <row r="354" spans="1:8" x14ac:dyDescent="0.2">
      <c r="A354">
        <v>5901</v>
      </c>
      <c r="B354" t="s">
        <v>712</v>
      </c>
      <c r="C354" t="s">
        <v>713</v>
      </c>
      <c r="D354">
        <v>857581831</v>
      </c>
      <c r="E354">
        <v>0</v>
      </c>
      <c r="F354">
        <v>0</v>
      </c>
      <c r="G354">
        <v>0</v>
      </c>
      <c r="H354">
        <v>0</v>
      </c>
    </row>
    <row r="355" spans="1:8" x14ac:dyDescent="0.2">
      <c r="A355">
        <v>5901</v>
      </c>
      <c r="B355" t="s">
        <v>714</v>
      </c>
      <c r="C355" t="s">
        <v>715</v>
      </c>
      <c r="D355">
        <v>857581841</v>
      </c>
      <c r="E355">
        <v>0</v>
      </c>
      <c r="F355">
        <v>0</v>
      </c>
      <c r="G355">
        <v>0</v>
      </c>
      <c r="H355">
        <v>0</v>
      </c>
    </row>
    <row r="356" spans="1:8" x14ac:dyDescent="0.2">
      <c r="A356">
        <v>5901</v>
      </c>
      <c r="B356" t="s">
        <v>716</v>
      </c>
      <c r="C356" t="s">
        <v>717</v>
      </c>
      <c r="D356">
        <v>857581851</v>
      </c>
      <c r="E356">
        <v>0</v>
      </c>
      <c r="F356">
        <v>0</v>
      </c>
      <c r="G356">
        <v>0</v>
      </c>
      <c r="H356">
        <v>0</v>
      </c>
    </row>
    <row r="357" spans="1:8" x14ac:dyDescent="0.2">
      <c r="A357">
        <v>5901</v>
      </c>
      <c r="B357" t="s">
        <v>718</v>
      </c>
      <c r="C357" t="s">
        <v>719</v>
      </c>
      <c r="D357">
        <v>857581861</v>
      </c>
      <c r="E357">
        <v>0</v>
      </c>
      <c r="F357">
        <v>0</v>
      </c>
      <c r="G357">
        <v>0</v>
      </c>
      <c r="H357">
        <v>0</v>
      </c>
    </row>
    <row r="358" spans="1:8" x14ac:dyDescent="0.2">
      <c r="A358">
        <v>5901</v>
      </c>
      <c r="B358" t="s">
        <v>720</v>
      </c>
      <c r="C358" t="s">
        <v>721</v>
      </c>
      <c r="D358">
        <v>857581871</v>
      </c>
      <c r="E358">
        <v>25</v>
      </c>
      <c r="F358">
        <v>0</v>
      </c>
      <c r="G358">
        <v>0</v>
      </c>
      <c r="H358">
        <v>0</v>
      </c>
    </row>
    <row r="359" spans="1:8" x14ac:dyDescent="0.2">
      <c r="A359">
        <v>5901</v>
      </c>
      <c r="B359" t="s">
        <v>722</v>
      </c>
      <c r="C359" t="s">
        <v>723</v>
      </c>
      <c r="D359">
        <v>857581881</v>
      </c>
      <c r="E359">
        <v>0</v>
      </c>
      <c r="F359">
        <v>0</v>
      </c>
      <c r="G359">
        <v>0</v>
      </c>
      <c r="H359">
        <v>0</v>
      </c>
    </row>
    <row r="360" spans="1:8" x14ac:dyDescent="0.2">
      <c r="A360">
        <v>5901</v>
      </c>
      <c r="B360" t="s">
        <v>724</v>
      </c>
      <c r="C360" t="s">
        <v>725</v>
      </c>
      <c r="D360">
        <v>857581891</v>
      </c>
      <c r="E360">
        <v>0</v>
      </c>
      <c r="F360">
        <v>0</v>
      </c>
      <c r="G360">
        <v>0</v>
      </c>
      <c r="H360">
        <v>0</v>
      </c>
    </row>
    <row r="361" spans="1:8" x14ac:dyDescent="0.2">
      <c r="A361">
        <v>5901</v>
      </c>
      <c r="B361" t="s">
        <v>726</v>
      </c>
      <c r="C361" t="s">
        <v>727</v>
      </c>
      <c r="D361">
        <v>857581901</v>
      </c>
      <c r="E361">
        <v>0</v>
      </c>
      <c r="F361">
        <v>0</v>
      </c>
      <c r="G361">
        <v>0</v>
      </c>
      <c r="H361">
        <v>0</v>
      </c>
    </row>
    <row r="362" spans="1:8" x14ac:dyDescent="0.2">
      <c r="A362">
        <v>5901</v>
      </c>
      <c r="B362" t="s">
        <v>728</v>
      </c>
      <c r="C362" t="s">
        <v>729</v>
      </c>
      <c r="D362">
        <v>857581911</v>
      </c>
      <c r="E362">
        <v>0</v>
      </c>
      <c r="F362">
        <v>0</v>
      </c>
      <c r="G362">
        <v>0</v>
      </c>
      <c r="H362">
        <v>0</v>
      </c>
    </row>
    <row r="363" spans="1:8" x14ac:dyDescent="0.2">
      <c r="A363">
        <v>5901</v>
      </c>
      <c r="B363" t="s">
        <v>730</v>
      </c>
      <c r="C363" t="s">
        <v>731</v>
      </c>
      <c r="D363">
        <v>857581931</v>
      </c>
      <c r="E363">
        <v>0</v>
      </c>
      <c r="F363">
        <v>0</v>
      </c>
      <c r="G363">
        <v>0</v>
      </c>
      <c r="H363">
        <v>0</v>
      </c>
    </row>
    <row r="364" spans="1:8" x14ac:dyDescent="0.2">
      <c r="A364">
        <v>5901</v>
      </c>
      <c r="B364" t="s">
        <v>732</v>
      </c>
      <c r="C364" t="s">
        <v>733</v>
      </c>
      <c r="D364">
        <v>857581941</v>
      </c>
      <c r="E364">
        <v>1</v>
      </c>
      <c r="F364">
        <v>3</v>
      </c>
      <c r="G364">
        <v>0</v>
      </c>
      <c r="H364">
        <v>1</v>
      </c>
    </row>
    <row r="365" spans="1:8" x14ac:dyDescent="0.2">
      <c r="A365">
        <v>5901</v>
      </c>
      <c r="B365" t="s">
        <v>734</v>
      </c>
      <c r="C365" t="s">
        <v>735</v>
      </c>
      <c r="D365">
        <v>857581951</v>
      </c>
      <c r="E365">
        <v>0</v>
      </c>
      <c r="F365">
        <v>0</v>
      </c>
      <c r="G365">
        <v>0</v>
      </c>
      <c r="H365">
        <v>0</v>
      </c>
    </row>
    <row r="366" spans="1:8" x14ac:dyDescent="0.2">
      <c r="A366">
        <v>5901</v>
      </c>
      <c r="B366" t="s">
        <v>736</v>
      </c>
      <c r="C366" t="s">
        <v>737</v>
      </c>
      <c r="D366">
        <v>857581961</v>
      </c>
      <c r="E366">
        <v>0</v>
      </c>
      <c r="F366">
        <v>0</v>
      </c>
      <c r="G366">
        <v>0</v>
      </c>
      <c r="H366">
        <v>0</v>
      </c>
    </row>
    <row r="367" spans="1:8" x14ac:dyDescent="0.2">
      <c r="A367">
        <v>5901</v>
      </c>
      <c r="B367" t="s">
        <v>738</v>
      </c>
      <c r="C367" t="s">
        <v>739</v>
      </c>
      <c r="D367">
        <v>857581971</v>
      </c>
      <c r="E367">
        <v>0</v>
      </c>
      <c r="F367">
        <v>0</v>
      </c>
      <c r="G367">
        <v>0</v>
      </c>
      <c r="H367">
        <v>0</v>
      </c>
    </row>
    <row r="368" spans="1:8" x14ac:dyDescent="0.2">
      <c r="A368">
        <v>5901</v>
      </c>
      <c r="B368" t="s">
        <v>740</v>
      </c>
      <c r="C368" t="s">
        <v>741</v>
      </c>
      <c r="D368">
        <v>857581981</v>
      </c>
      <c r="E368">
        <v>0</v>
      </c>
      <c r="F368">
        <v>0</v>
      </c>
      <c r="G368">
        <v>0</v>
      </c>
      <c r="H368">
        <v>0</v>
      </c>
    </row>
    <row r="369" spans="1:8" x14ac:dyDescent="0.2">
      <c r="A369">
        <v>5901</v>
      </c>
      <c r="B369" t="s">
        <v>742</v>
      </c>
      <c r="C369" t="s">
        <v>743</v>
      </c>
      <c r="D369">
        <v>857581991</v>
      </c>
      <c r="E369">
        <v>15</v>
      </c>
      <c r="F369">
        <v>38</v>
      </c>
      <c r="G369">
        <v>2</v>
      </c>
      <c r="H369">
        <v>2</v>
      </c>
    </row>
    <row r="370" spans="1:8" x14ac:dyDescent="0.2">
      <c r="A370">
        <v>5901</v>
      </c>
      <c r="B370" t="s">
        <v>744</v>
      </c>
      <c r="C370" t="s">
        <v>745</v>
      </c>
      <c r="D370">
        <v>857582001</v>
      </c>
      <c r="E370">
        <v>0</v>
      </c>
      <c r="F370">
        <v>0</v>
      </c>
      <c r="G370">
        <v>0</v>
      </c>
      <c r="H370">
        <v>0</v>
      </c>
    </row>
    <row r="371" spans="1:8" x14ac:dyDescent="0.2">
      <c r="A371">
        <v>5901</v>
      </c>
      <c r="B371" t="s">
        <v>746</v>
      </c>
      <c r="C371" t="s">
        <v>747</v>
      </c>
      <c r="D371">
        <v>857582011</v>
      </c>
      <c r="E371">
        <v>1</v>
      </c>
      <c r="F371">
        <v>2</v>
      </c>
      <c r="G371">
        <v>0</v>
      </c>
      <c r="H371">
        <v>1</v>
      </c>
    </row>
    <row r="372" spans="1:8" x14ac:dyDescent="0.2">
      <c r="A372">
        <v>5901</v>
      </c>
      <c r="B372" t="s">
        <v>748</v>
      </c>
      <c r="C372" t="s">
        <v>749</v>
      </c>
      <c r="D372">
        <v>857582021</v>
      </c>
      <c r="E372">
        <v>0</v>
      </c>
      <c r="F372">
        <v>0</v>
      </c>
      <c r="G372">
        <v>0</v>
      </c>
      <c r="H372">
        <v>0</v>
      </c>
    </row>
    <row r="373" spans="1:8" x14ac:dyDescent="0.2">
      <c r="A373">
        <v>5901</v>
      </c>
      <c r="B373" t="s">
        <v>750</v>
      </c>
      <c r="C373" t="s">
        <v>751</v>
      </c>
      <c r="D373">
        <v>857582031</v>
      </c>
      <c r="E373">
        <v>0</v>
      </c>
      <c r="F373">
        <v>0</v>
      </c>
      <c r="G373">
        <v>0</v>
      </c>
      <c r="H373">
        <v>0</v>
      </c>
    </row>
    <row r="374" spans="1:8" x14ac:dyDescent="0.2">
      <c r="A374">
        <v>5901</v>
      </c>
      <c r="B374" t="s">
        <v>752</v>
      </c>
      <c r="C374" t="s">
        <v>753</v>
      </c>
      <c r="D374">
        <v>857582041</v>
      </c>
      <c r="E374">
        <v>0</v>
      </c>
      <c r="F374">
        <v>0</v>
      </c>
      <c r="G374">
        <v>0</v>
      </c>
      <c r="H374">
        <v>0</v>
      </c>
    </row>
    <row r="375" spans="1:8" x14ac:dyDescent="0.2">
      <c r="A375">
        <v>5901</v>
      </c>
      <c r="B375" t="s">
        <v>754</v>
      </c>
      <c r="C375" t="s">
        <v>755</v>
      </c>
      <c r="D375">
        <v>857582051</v>
      </c>
      <c r="E375">
        <v>0</v>
      </c>
      <c r="F375">
        <v>0</v>
      </c>
      <c r="G375">
        <v>0</v>
      </c>
      <c r="H375">
        <v>0</v>
      </c>
    </row>
    <row r="376" spans="1:8" x14ac:dyDescent="0.2">
      <c r="A376">
        <v>5901</v>
      </c>
      <c r="B376" t="s">
        <v>756</v>
      </c>
      <c r="C376" t="s">
        <v>757</v>
      </c>
      <c r="D376">
        <v>857582061</v>
      </c>
      <c r="E376">
        <v>4</v>
      </c>
      <c r="F376">
        <v>24</v>
      </c>
      <c r="G376">
        <v>15</v>
      </c>
      <c r="H376">
        <v>2</v>
      </c>
    </row>
    <row r="377" spans="1:8" x14ac:dyDescent="0.2">
      <c r="A377">
        <v>5901</v>
      </c>
      <c r="B377" t="s">
        <v>758</v>
      </c>
      <c r="C377" t="s">
        <v>759</v>
      </c>
      <c r="D377">
        <v>857582071</v>
      </c>
      <c r="E377">
        <v>0</v>
      </c>
      <c r="F377">
        <v>0</v>
      </c>
      <c r="G377">
        <v>0</v>
      </c>
      <c r="H377">
        <v>0</v>
      </c>
    </row>
    <row r="378" spans="1:8" x14ac:dyDescent="0.2">
      <c r="A378">
        <v>5901</v>
      </c>
      <c r="B378" t="s">
        <v>760</v>
      </c>
      <c r="C378" t="s">
        <v>761</v>
      </c>
      <c r="D378">
        <v>857582081</v>
      </c>
      <c r="E378">
        <v>0</v>
      </c>
      <c r="F378">
        <v>0</v>
      </c>
      <c r="G378">
        <v>0</v>
      </c>
      <c r="H378">
        <v>0</v>
      </c>
    </row>
    <row r="379" spans="1:8" x14ac:dyDescent="0.2">
      <c r="A379">
        <v>5901</v>
      </c>
      <c r="B379" t="s">
        <v>762</v>
      </c>
      <c r="C379" t="s">
        <v>763</v>
      </c>
      <c r="D379">
        <v>857582091</v>
      </c>
      <c r="E379">
        <v>0</v>
      </c>
      <c r="F379">
        <v>0</v>
      </c>
      <c r="G379">
        <v>0</v>
      </c>
      <c r="H379">
        <v>0</v>
      </c>
    </row>
    <row r="380" spans="1:8" x14ac:dyDescent="0.2">
      <c r="A380">
        <v>5901</v>
      </c>
      <c r="B380" t="s">
        <v>764</v>
      </c>
      <c r="C380" t="s">
        <v>765</v>
      </c>
      <c r="D380">
        <v>857582101</v>
      </c>
      <c r="E380">
        <v>0</v>
      </c>
      <c r="F380">
        <v>0</v>
      </c>
      <c r="G380">
        <v>0</v>
      </c>
      <c r="H380">
        <v>0</v>
      </c>
    </row>
    <row r="381" spans="1:8" x14ac:dyDescent="0.2">
      <c r="A381">
        <v>5901</v>
      </c>
      <c r="B381" t="s">
        <v>766</v>
      </c>
      <c r="C381" t="s">
        <v>767</v>
      </c>
      <c r="D381">
        <v>857582111</v>
      </c>
      <c r="E381">
        <v>0</v>
      </c>
      <c r="F381">
        <v>0</v>
      </c>
      <c r="G381">
        <v>0</v>
      </c>
      <c r="H381">
        <v>0</v>
      </c>
    </row>
    <row r="382" spans="1:8" x14ac:dyDescent="0.2">
      <c r="A382">
        <v>5901</v>
      </c>
      <c r="B382" t="s">
        <v>768</v>
      </c>
      <c r="C382" t="s">
        <v>769</v>
      </c>
      <c r="D382">
        <v>857582121</v>
      </c>
      <c r="E382">
        <v>0</v>
      </c>
      <c r="F382">
        <v>0</v>
      </c>
      <c r="G382">
        <v>0</v>
      </c>
      <c r="H382">
        <v>0</v>
      </c>
    </row>
    <row r="383" spans="1:8" x14ac:dyDescent="0.2">
      <c r="A383">
        <v>5901</v>
      </c>
      <c r="B383" t="s">
        <v>770</v>
      </c>
      <c r="C383" t="s">
        <v>771</v>
      </c>
      <c r="D383">
        <v>857582131</v>
      </c>
      <c r="E383">
        <v>0</v>
      </c>
      <c r="F383">
        <v>0</v>
      </c>
      <c r="G383">
        <v>0</v>
      </c>
      <c r="H383">
        <v>0</v>
      </c>
    </row>
    <row r="384" spans="1:8" x14ac:dyDescent="0.2">
      <c r="A384">
        <v>5901</v>
      </c>
      <c r="B384" t="s">
        <v>772</v>
      </c>
      <c r="C384" t="s">
        <v>773</v>
      </c>
      <c r="D384">
        <v>857582141</v>
      </c>
      <c r="E384">
        <v>0</v>
      </c>
      <c r="F384">
        <v>0</v>
      </c>
      <c r="G384">
        <v>0</v>
      </c>
      <c r="H384">
        <v>0</v>
      </c>
    </row>
    <row r="385" spans="1:8" x14ac:dyDescent="0.2">
      <c r="A385">
        <v>5901</v>
      </c>
      <c r="B385" t="s">
        <v>774</v>
      </c>
      <c r="C385" t="s">
        <v>775</v>
      </c>
      <c r="D385">
        <v>857582151</v>
      </c>
      <c r="E385">
        <v>0</v>
      </c>
      <c r="F385">
        <v>0</v>
      </c>
      <c r="G385">
        <v>0</v>
      </c>
      <c r="H385">
        <v>0</v>
      </c>
    </row>
    <row r="386" spans="1:8" x14ac:dyDescent="0.2">
      <c r="A386">
        <v>5901</v>
      </c>
      <c r="B386" t="s">
        <v>776</v>
      </c>
      <c r="C386" t="s">
        <v>777</v>
      </c>
      <c r="D386">
        <v>857582161</v>
      </c>
      <c r="E386">
        <v>0</v>
      </c>
      <c r="F386">
        <v>0</v>
      </c>
      <c r="G386">
        <v>0</v>
      </c>
      <c r="H386">
        <v>0</v>
      </c>
    </row>
    <row r="387" spans="1:8" x14ac:dyDescent="0.2">
      <c r="A387">
        <v>5901</v>
      </c>
      <c r="B387" t="s">
        <v>778</v>
      </c>
      <c r="C387" t="s">
        <v>779</v>
      </c>
      <c r="D387">
        <v>857582171</v>
      </c>
      <c r="E387">
        <v>0</v>
      </c>
      <c r="F387">
        <v>0</v>
      </c>
      <c r="G387">
        <v>0</v>
      </c>
      <c r="H387">
        <v>0</v>
      </c>
    </row>
    <row r="388" spans="1:8" x14ac:dyDescent="0.2">
      <c r="A388">
        <v>5901</v>
      </c>
      <c r="B388" t="s">
        <v>780</v>
      </c>
      <c r="C388" t="s">
        <v>781</v>
      </c>
      <c r="D388">
        <v>857582181</v>
      </c>
      <c r="E388">
        <v>0</v>
      </c>
      <c r="F388">
        <v>0</v>
      </c>
      <c r="G388">
        <v>0</v>
      </c>
      <c r="H388">
        <v>0</v>
      </c>
    </row>
    <row r="389" spans="1:8" x14ac:dyDescent="0.2">
      <c r="A389">
        <v>5901</v>
      </c>
      <c r="B389" t="s">
        <v>782</v>
      </c>
      <c r="C389" t="s">
        <v>783</v>
      </c>
      <c r="D389">
        <v>857582191</v>
      </c>
      <c r="E389">
        <v>0</v>
      </c>
      <c r="F389">
        <v>0</v>
      </c>
      <c r="G389">
        <v>0</v>
      </c>
      <c r="H389">
        <v>0</v>
      </c>
    </row>
    <row r="390" spans="1:8" x14ac:dyDescent="0.2">
      <c r="A390">
        <v>5901</v>
      </c>
      <c r="B390" t="s">
        <v>784</v>
      </c>
      <c r="C390" t="s">
        <v>785</v>
      </c>
      <c r="D390">
        <v>857582201</v>
      </c>
      <c r="E390">
        <v>0</v>
      </c>
      <c r="F390">
        <v>0</v>
      </c>
      <c r="G390">
        <v>0</v>
      </c>
      <c r="H390">
        <v>0</v>
      </c>
    </row>
    <row r="391" spans="1:8" x14ac:dyDescent="0.2">
      <c r="A391">
        <v>5901</v>
      </c>
      <c r="B391" t="s">
        <v>786</v>
      </c>
      <c r="C391" t="s">
        <v>787</v>
      </c>
      <c r="D391">
        <v>857582211</v>
      </c>
      <c r="E391">
        <v>0</v>
      </c>
      <c r="F391">
        <v>0</v>
      </c>
      <c r="G391">
        <v>0</v>
      </c>
      <c r="H391">
        <v>0</v>
      </c>
    </row>
    <row r="392" spans="1:8" x14ac:dyDescent="0.2">
      <c r="A392">
        <v>5901</v>
      </c>
      <c r="B392" t="s">
        <v>788</v>
      </c>
      <c r="C392" t="s">
        <v>789</v>
      </c>
      <c r="D392">
        <v>857582221</v>
      </c>
      <c r="E392">
        <v>0</v>
      </c>
      <c r="F392">
        <v>0</v>
      </c>
      <c r="G392">
        <v>0</v>
      </c>
      <c r="H392">
        <v>0</v>
      </c>
    </row>
    <row r="393" spans="1:8" x14ac:dyDescent="0.2">
      <c r="A393">
        <v>5901</v>
      </c>
      <c r="B393" t="s">
        <v>790</v>
      </c>
      <c r="C393" t="s">
        <v>791</v>
      </c>
      <c r="D393">
        <v>857582231</v>
      </c>
      <c r="E393">
        <v>0</v>
      </c>
      <c r="F393">
        <v>0</v>
      </c>
      <c r="G393">
        <v>0</v>
      </c>
      <c r="H393">
        <v>0</v>
      </c>
    </row>
    <row r="394" spans="1:8" x14ac:dyDescent="0.2">
      <c r="A394">
        <v>5901</v>
      </c>
      <c r="B394" t="s">
        <v>792</v>
      </c>
      <c r="C394" t="s">
        <v>793</v>
      </c>
      <c r="D394">
        <v>857582241</v>
      </c>
      <c r="E394">
        <v>1</v>
      </c>
      <c r="F394">
        <v>3</v>
      </c>
      <c r="G394">
        <v>0</v>
      </c>
      <c r="H394">
        <v>2</v>
      </c>
    </row>
    <row r="395" spans="1:8" x14ac:dyDescent="0.2">
      <c r="A395">
        <v>5901</v>
      </c>
      <c r="B395" t="s">
        <v>794</v>
      </c>
      <c r="C395" t="s">
        <v>795</v>
      </c>
      <c r="D395">
        <v>857582251</v>
      </c>
      <c r="E395">
        <v>24</v>
      </c>
      <c r="F395">
        <v>91</v>
      </c>
      <c r="G395">
        <v>23</v>
      </c>
      <c r="H395">
        <v>6</v>
      </c>
    </row>
    <row r="396" spans="1:8" x14ac:dyDescent="0.2">
      <c r="A396">
        <v>5901</v>
      </c>
      <c r="B396" t="s">
        <v>796</v>
      </c>
      <c r="C396" t="s">
        <v>797</v>
      </c>
      <c r="D396">
        <v>857582261</v>
      </c>
      <c r="E396">
        <v>0</v>
      </c>
      <c r="F396">
        <v>0</v>
      </c>
      <c r="G396">
        <v>0</v>
      </c>
      <c r="H396">
        <v>0</v>
      </c>
    </row>
    <row r="397" spans="1:8" x14ac:dyDescent="0.2">
      <c r="A397">
        <v>5901</v>
      </c>
      <c r="B397" t="s">
        <v>798</v>
      </c>
      <c r="C397" t="s">
        <v>799</v>
      </c>
      <c r="D397">
        <v>857582271</v>
      </c>
      <c r="E397">
        <v>0</v>
      </c>
      <c r="F397">
        <v>0</v>
      </c>
      <c r="G397">
        <v>0</v>
      </c>
      <c r="H397">
        <v>0</v>
      </c>
    </row>
    <row r="398" spans="1:8" x14ac:dyDescent="0.2">
      <c r="A398">
        <v>5901</v>
      </c>
      <c r="B398" t="s">
        <v>800</v>
      </c>
      <c r="C398" t="s">
        <v>801</v>
      </c>
      <c r="D398">
        <v>857582281</v>
      </c>
      <c r="E398">
        <v>0</v>
      </c>
      <c r="F398">
        <v>0</v>
      </c>
      <c r="G398">
        <v>0</v>
      </c>
      <c r="H398">
        <v>0</v>
      </c>
    </row>
    <row r="399" spans="1:8" x14ac:dyDescent="0.2">
      <c r="A399">
        <v>5901</v>
      </c>
      <c r="B399" t="s">
        <v>802</v>
      </c>
      <c r="C399" t="s">
        <v>803</v>
      </c>
      <c r="D399">
        <v>857582291</v>
      </c>
      <c r="E399">
        <v>0</v>
      </c>
      <c r="F399">
        <v>0</v>
      </c>
      <c r="G399">
        <v>0</v>
      </c>
      <c r="H399">
        <v>0</v>
      </c>
    </row>
    <row r="400" spans="1:8" x14ac:dyDescent="0.2">
      <c r="A400">
        <v>5901</v>
      </c>
      <c r="B400" t="s">
        <v>804</v>
      </c>
      <c r="C400" t="s">
        <v>805</v>
      </c>
      <c r="D400">
        <v>857582301</v>
      </c>
      <c r="E400">
        <v>0</v>
      </c>
      <c r="F400">
        <v>0</v>
      </c>
      <c r="G400">
        <v>0</v>
      </c>
      <c r="H400">
        <v>0</v>
      </c>
    </row>
    <row r="401" spans="1:8" x14ac:dyDescent="0.2">
      <c r="A401">
        <v>5901</v>
      </c>
      <c r="B401" t="s">
        <v>806</v>
      </c>
      <c r="C401" t="s">
        <v>807</v>
      </c>
      <c r="D401">
        <v>857582311</v>
      </c>
      <c r="E401">
        <v>0</v>
      </c>
      <c r="F401">
        <v>0</v>
      </c>
      <c r="G401">
        <v>0</v>
      </c>
      <c r="H401">
        <v>0</v>
      </c>
    </row>
    <row r="402" spans="1:8" x14ac:dyDescent="0.2">
      <c r="A402">
        <v>5901</v>
      </c>
      <c r="B402" t="s">
        <v>808</v>
      </c>
      <c r="C402" t="s">
        <v>809</v>
      </c>
      <c r="D402">
        <v>857582321</v>
      </c>
      <c r="E402">
        <v>0</v>
      </c>
      <c r="F402">
        <v>0</v>
      </c>
      <c r="G402">
        <v>0</v>
      </c>
      <c r="H402">
        <v>0</v>
      </c>
    </row>
    <row r="403" spans="1:8" x14ac:dyDescent="0.2">
      <c r="A403">
        <v>5901</v>
      </c>
      <c r="B403" t="s">
        <v>810</v>
      </c>
      <c r="C403" t="s">
        <v>811</v>
      </c>
      <c r="D403">
        <v>857582331</v>
      </c>
      <c r="E403">
        <v>483</v>
      </c>
      <c r="F403">
        <v>1367</v>
      </c>
      <c r="G403">
        <v>543</v>
      </c>
      <c r="H403">
        <v>41</v>
      </c>
    </row>
    <row r="404" spans="1:8" x14ac:dyDescent="0.2">
      <c r="A404">
        <v>5901</v>
      </c>
      <c r="B404" t="s">
        <v>812</v>
      </c>
      <c r="C404" t="s">
        <v>813</v>
      </c>
      <c r="D404">
        <v>857582341</v>
      </c>
      <c r="E404">
        <v>0</v>
      </c>
      <c r="F404">
        <v>0</v>
      </c>
      <c r="G404">
        <v>0</v>
      </c>
      <c r="H404">
        <v>0</v>
      </c>
    </row>
    <row r="405" spans="1:8" x14ac:dyDescent="0.2">
      <c r="A405">
        <v>5901</v>
      </c>
      <c r="B405" t="s">
        <v>814</v>
      </c>
      <c r="C405" t="s">
        <v>815</v>
      </c>
      <c r="D405">
        <v>857582351</v>
      </c>
      <c r="E405">
        <v>0</v>
      </c>
      <c r="F405">
        <v>0</v>
      </c>
      <c r="G405">
        <v>0</v>
      </c>
      <c r="H405">
        <v>0</v>
      </c>
    </row>
    <row r="406" spans="1:8" x14ac:dyDescent="0.2">
      <c r="A406">
        <v>5901</v>
      </c>
      <c r="B406" t="s">
        <v>816</v>
      </c>
      <c r="C406" t="s">
        <v>817</v>
      </c>
      <c r="D406">
        <v>857582361</v>
      </c>
      <c r="E406">
        <v>101</v>
      </c>
      <c r="F406">
        <v>299</v>
      </c>
      <c r="G406">
        <v>115</v>
      </c>
      <c r="H406">
        <v>15</v>
      </c>
    </row>
    <row r="407" spans="1:8" x14ac:dyDescent="0.2">
      <c r="A407">
        <v>5901</v>
      </c>
      <c r="B407" t="s">
        <v>818</v>
      </c>
      <c r="C407" t="s">
        <v>819</v>
      </c>
      <c r="D407">
        <v>857582371</v>
      </c>
      <c r="E407">
        <v>0</v>
      </c>
      <c r="F407">
        <v>0</v>
      </c>
      <c r="G407">
        <v>0</v>
      </c>
      <c r="H407">
        <v>0</v>
      </c>
    </row>
    <row r="408" spans="1:8" x14ac:dyDescent="0.2">
      <c r="A408">
        <v>5901</v>
      </c>
      <c r="B408" t="s">
        <v>820</v>
      </c>
      <c r="C408" t="s">
        <v>821</v>
      </c>
      <c r="D408">
        <v>857582381</v>
      </c>
      <c r="E408">
        <v>0</v>
      </c>
      <c r="F408">
        <v>0</v>
      </c>
      <c r="G408">
        <v>0</v>
      </c>
      <c r="H408">
        <v>0</v>
      </c>
    </row>
    <row r="409" spans="1:8" x14ac:dyDescent="0.2">
      <c r="A409">
        <v>5901</v>
      </c>
      <c r="B409" t="s">
        <v>822</v>
      </c>
      <c r="C409" t="s">
        <v>823</v>
      </c>
      <c r="D409">
        <v>857582391</v>
      </c>
      <c r="E409">
        <v>0</v>
      </c>
      <c r="F409">
        <v>0</v>
      </c>
      <c r="G409">
        <v>0</v>
      </c>
      <c r="H409">
        <v>0</v>
      </c>
    </row>
    <row r="410" spans="1:8" x14ac:dyDescent="0.2">
      <c r="A410">
        <v>5901</v>
      </c>
      <c r="B410" t="s">
        <v>824</v>
      </c>
      <c r="C410" t="s">
        <v>825</v>
      </c>
      <c r="D410">
        <v>857582401</v>
      </c>
      <c r="E410">
        <v>0</v>
      </c>
      <c r="F410">
        <v>0</v>
      </c>
      <c r="G410">
        <v>0</v>
      </c>
      <c r="H410">
        <v>0</v>
      </c>
    </row>
    <row r="411" spans="1:8" x14ac:dyDescent="0.2">
      <c r="A411">
        <v>5901</v>
      </c>
      <c r="B411" t="s">
        <v>826</v>
      </c>
      <c r="C411" t="s">
        <v>827</v>
      </c>
      <c r="D411">
        <v>857582411</v>
      </c>
      <c r="E411">
        <v>0</v>
      </c>
      <c r="F411">
        <v>0</v>
      </c>
      <c r="G411">
        <v>0</v>
      </c>
      <c r="H411">
        <v>0</v>
      </c>
    </row>
    <row r="412" spans="1:8" x14ac:dyDescent="0.2">
      <c r="A412">
        <v>5901</v>
      </c>
      <c r="B412" t="s">
        <v>828</v>
      </c>
      <c r="C412" t="s">
        <v>829</v>
      </c>
      <c r="D412">
        <v>857582421</v>
      </c>
      <c r="E412">
        <v>0</v>
      </c>
      <c r="F412">
        <v>0</v>
      </c>
      <c r="G412">
        <v>0</v>
      </c>
      <c r="H412">
        <v>0</v>
      </c>
    </row>
    <row r="413" spans="1:8" x14ac:dyDescent="0.2">
      <c r="A413">
        <v>5901</v>
      </c>
      <c r="B413" t="s">
        <v>830</v>
      </c>
      <c r="C413" t="s">
        <v>831</v>
      </c>
      <c r="D413">
        <v>857582431</v>
      </c>
      <c r="E413">
        <v>0</v>
      </c>
      <c r="F413">
        <v>0</v>
      </c>
      <c r="G413">
        <v>0</v>
      </c>
      <c r="H413">
        <v>0</v>
      </c>
    </row>
    <row r="414" spans="1:8" x14ac:dyDescent="0.2">
      <c r="A414">
        <v>5901</v>
      </c>
      <c r="B414" t="s">
        <v>832</v>
      </c>
      <c r="C414" t="s">
        <v>833</v>
      </c>
      <c r="D414">
        <v>857582441</v>
      </c>
      <c r="E414">
        <v>0</v>
      </c>
      <c r="F414">
        <v>0</v>
      </c>
      <c r="G414">
        <v>0</v>
      </c>
      <c r="H414">
        <v>0</v>
      </c>
    </row>
    <row r="415" spans="1:8" x14ac:dyDescent="0.2">
      <c r="A415">
        <v>5901</v>
      </c>
      <c r="B415" t="s">
        <v>834</v>
      </c>
      <c r="C415" t="s">
        <v>835</v>
      </c>
      <c r="D415">
        <v>857582451</v>
      </c>
      <c r="E415">
        <v>0</v>
      </c>
      <c r="F415">
        <v>0</v>
      </c>
      <c r="G415">
        <v>0</v>
      </c>
      <c r="H415">
        <v>0</v>
      </c>
    </row>
    <row r="416" spans="1:8" x14ac:dyDescent="0.2">
      <c r="A416">
        <v>5901</v>
      </c>
      <c r="B416" t="s">
        <v>836</v>
      </c>
      <c r="C416" t="s">
        <v>837</v>
      </c>
      <c r="D416">
        <v>857582461</v>
      </c>
      <c r="E416">
        <v>0</v>
      </c>
      <c r="F416">
        <v>0</v>
      </c>
      <c r="G416">
        <v>0</v>
      </c>
      <c r="H416">
        <v>0</v>
      </c>
    </row>
    <row r="417" spans="1:8" x14ac:dyDescent="0.2">
      <c r="A417">
        <v>5901</v>
      </c>
      <c r="B417" t="s">
        <v>838</v>
      </c>
      <c r="C417" t="s">
        <v>839</v>
      </c>
      <c r="D417">
        <v>857582471</v>
      </c>
      <c r="E417">
        <v>68</v>
      </c>
      <c r="F417">
        <v>106</v>
      </c>
      <c r="G417">
        <v>19</v>
      </c>
      <c r="H417">
        <v>10</v>
      </c>
    </row>
    <row r="418" spans="1:8" x14ac:dyDescent="0.2">
      <c r="A418">
        <v>5901</v>
      </c>
      <c r="B418" t="s">
        <v>840</v>
      </c>
      <c r="C418" t="s">
        <v>841</v>
      </c>
      <c r="D418">
        <v>857582481</v>
      </c>
      <c r="E418">
        <v>110</v>
      </c>
      <c r="F418">
        <v>173</v>
      </c>
      <c r="G418">
        <v>26</v>
      </c>
      <c r="H418">
        <v>2</v>
      </c>
    </row>
    <row r="419" spans="1:8" x14ac:dyDescent="0.2">
      <c r="A419">
        <v>5901</v>
      </c>
      <c r="B419" t="s">
        <v>842</v>
      </c>
      <c r="C419" t="s">
        <v>843</v>
      </c>
      <c r="D419">
        <v>857582491</v>
      </c>
      <c r="E419">
        <v>0</v>
      </c>
      <c r="F419">
        <v>0</v>
      </c>
      <c r="G419">
        <v>0</v>
      </c>
      <c r="H419">
        <v>0</v>
      </c>
    </row>
    <row r="420" spans="1:8" x14ac:dyDescent="0.2">
      <c r="A420">
        <v>5901</v>
      </c>
      <c r="B420" t="s">
        <v>844</v>
      </c>
      <c r="C420" t="s">
        <v>845</v>
      </c>
      <c r="D420">
        <v>857582501</v>
      </c>
      <c r="E420">
        <v>0</v>
      </c>
      <c r="F420">
        <v>0</v>
      </c>
      <c r="G420">
        <v>0</v>
      </c>
      <c r="H420">
        <v>0</v>
      </c>
    </row>
    <row r="421" spans="1:8" x14ac:dyDescent="0.2">
      <c r="A421">
        <v>5901</v>
      </c>
      <c r="B421" t="s">
        <v>846</v>
      </c>
      <c r="C421" t="s">
        <v>847</v>
      </c>
      <c r="D421">
        <v>857582511</v>
      </c>
      <c r="E421">
        <v>0</v>
      </c>
      <c r="F421">
        <v>0</v>
      </c>
      <c r="G421">
        <v>0</v>
      </c>
      <c r="H421">
        <v>0</v>
      </c>
    </row>
    <row r="422" spans="1:8" x14ac:dyDescent="0.2">
      <c r="A422">
        <v>5901</v>
      </c>
      <c r="B422" t="s">
        <v>848</v>
      </c>
      <c r="C422" t="s">
        <v>849</v>
      </c>
      <c r="D422">
        <v>857582521</v>
      </c>
      <c r="E422">
        <v>0</v>
      </c>
      <c r="F422">
        <v>0</v>
      </c>
      <c r="G422">
        <v>0</v>
      </c>
      <c r="H422">
        <v>0</v>
      </c>
    </row>
    <row r="423" spans="1:8" x14ac:dyDescent="0.2">
      <c r="A423">
        <v>5901</v>
      </c>
      <c r="B423" t="s">
        <v>850</v>
      </c>
      <c r="C423" t="s">
        <v>851</v>
      </c>
      <c r="D423">
        <v>857582531</v>
      </c>
      <c r="E423">
        <v>0</v>
      </c>
      <c r="F423">
        <v>0</v>
      </c>
      <c r="G423">
        <v>0</v>
      </c>
      <c r="H423">
        <v>0</v>
      </c>
    </row>
    <row r="424" spans="1:8" x14ac:dyDescent="0.2">
      <c r="A424">
        <v>5901</v>
      </c>
      <c r="B424" t="s">
        <v>852</v>
      </c>
      <c r="C424" t="s">
        <v>853</v>
      </c>
      <c r="D424">
        <v>857582541</v>
      </c>
      <c r="E424">
        <v>0</v>
      </c>
      <c r="F424">
        <v>0</v>
      </c>
      <c r="G424">
        <v>0</v>
      </c>
      <c r="H424">
        <v>0</v>
      </c>
    </row>
    <row r="425" spans="1:8" x14ac:dyDescent="0.2">
      <c r="A425">
        <v>5901</v>
      </c>
      <c r="B425" t="s">
        <v>854</v>
      </c>
      <c r="C425" t="s">
        <v>855</v>
      </c>
      <c r="D425">
        <v>857582551</v>
      </c>
      <c r="E425">
        <v>0</v>
      </c>
      <c r="F425">
        <v>0</v>
      </c>
      <c r="G425">
        <v>0</v>
      </c>
      <c r="H425">
        <v>0</v>
      </c>
    </row>
    <row r="426" spans="1:8" x14ac:dyDescent="0.2">
      <c r="A426">
        <v>5901</v>
      </c>
      <c r="B426" t="s">
        <v>856</v>
      </c>
      <c r="C426" t="s">
        <v>857</v>
      </c>
      <c r="D426">
        <v>857582561</v>
      </c>
      <c r="E426">
        <v>0</v>
      </c>
      <c r="F426">
        <v>0</v>
      </c>
      <c r="G426">
        <v>0</v>
      </c>
      <c r="H426">
        <v>0</v>
      </c>
    </row>
    <row r="427" spans="1:8" x14ac:dyDescent="0.2">
      <c r="A427">
        <v>5901</v>
      </c>
      <c r="B427" t="s">
        <v>858</v>
      </c>
      <c r="C427" t="s">
        <v>859</v>
      </c>
      <c r="D427">
        <v>857582571</v>
      </c>
      <c r="E427">
        <v>0</v>
      </c>
      <c r="F427">
        <v>0</v>
      </c>
      <c r="G427">
        <v>0</v>
      </c>
      <c r="H427">
        <v>0</v>
      </c>
    </row>
    <row r="428" spans="1:8" x14ac:dyDescent="0.2">
      <c r="A428">
        <v>5901</v>
      </c>
      <c r="B428" t="s">
        <v>860</v>
      </c>
      <c r="C428" t="s">
        <v>861</v>
      </c>
      <c r="D428">
        <v>857582581</v>
      </c>
      <c r="E428">
        <v>0</v>
      </c>
      <c r="F428">
        <v>0</v>
      </c>
      <c r="G428">
        <v>0</v>
      </c>
      <c r="H428">
        <v>0</v>
      </c>
    </row>
    <row r="429" spans="1:8" x14ac:dyDescent="0.2">
      <c r="A429">
        <v>5901</v>
      </c>
      <c r="B429" t="s">
        <v>862</v>
      </c>
      <c r="C429" t="s">
        <v>863</v>
      </c>
      <c r="D429">
        <v>857582591</v>
      </c>
      <c r="E429">
        <v>0</v>
      </c>
      <c r="F429">
        <v>0</v>
      </c>
      <c r="G429">
        <v>0</v>
      </c>
      <c r="H429">
        <v>0</v>
      </c>
    </row>
    <row r="430" spans="1:8" x14ac:dyDescent="0.2">
      <c r="A430">
        <v>5901</v>
      </c>
      <c r="B430" t="s">
        <v>864</v>
      </c>
      <c r="C430" t="s">
        <v>865</v>
      </c>
      <c r="D430">
        <v>857582601</v>
      </c>
      <c r="E430">
        <v>0</v>
      </c>
      <c r="F430">
        <v>0</v>
      </c>
      <c r="G430">
        <v>0</v>
      </c>
      <c r="H430">
        <v>0</v>
      </c>
    </row>
    <row r="431" spans="1:8" x14ac:dyDescent="0.2">
      <c r="A431">
        <v>5901</v>
      </c>
      <c r="B431" t="s">
        <v>866</v>
      </c>
      <c r="C431" t="s">
        <v>867</v>
      </c>
      <c r="D431">
        <v>857582611</v>
      </c>
      <c r="E431">
        <v>0</v>
      </c>
      <c r="F431">
        <v>0</v>
      </c>
      <c r="G431">
        <v>0</v>
      </c>
      <c r="H431">
        <v>0</v>
      </c>
    </row>
    <row r="432" spans="1:8" x14ac:dyDescent="0.2">
      <c r="A432">
        <v>5901</v>
      </c>
      <c r="B432" t="s">
        <v>868</v>
      </c>
      <c r="C432" t="s">
        <v>869</v>
      </c>
      <c r="D432">
        <v>857582621</v>
      </c>
      <c r="E432">
        <v>0</v>
      </c>
      <c r="F432">
        <v>0</v>
      </c>
      <c r="G432">
        <v>0</v>
      </c>
      <c r="H432">
        <v>0</v>
      </c>
    </row>
    <row r="433" spans="1:8" x14ac:dyDescent="0.2">
      <c r="A433">
        <v>5901</v>
      </c>
      <c r="B433" t="s">
        <v>870</v>
      </c>
      <c r="C433" t="s">
        <v>871</v>
      </c>
      <c r="D433">
        <v>857582631</v>
      </c>
      <c r="E433">
        <v>0</v>
      </c>
      <c r="F433">
        <v>0</v>
      </c>
      <c r="G433">
        <v>0</v>
      </c>
      <c r="H433">
        <v>0</v>
      </c>
    </row>
    <row r="434" spans="1:8" x14ac:dyDescent="0.2">
      <c r="A434">
        <v>5901</v>
      </c>
      <c r="B434" t="s">
        <v>872</v>
      </c>
      <c r="C434" t="s">
        <v>873</v>
      </c>
      <c r="D434">
        <v>857582641</v>
      </c>
      <c r="E434">
        <v>0</v>
      </c>
      <c r="F434">
        <v>0</v>
      </c>
      <c r="G434">
        <v>0</v>
      </c>
      <c r="H434">
        <v>0</v>
      </c>
    </row>
    <row r="435" spans="1:8" x14ac:dyDescent="0.2">
      <c r="A435">
        <v>5901</v>
      </c>
      <c r="B435" t="s">
        <v>874</v>
      </c>
      <c r="C435" t="s">
        <v>875</v>
      </c>
      <c r="D435">
        <v>857582651</v>
      </c>
      <c r="E435">
        <v>0</v>
      </c>
      <c r="F435">
        <v>0</v>
      </c>
      <c r="G435">
        <v>0</v>
      </c>
      <c r="H435">
        <v>0</v>
      </c>
    </row>
    <row r="436" spans="1:8" x14ac:dyDescent="0.2">
      <c r="A436">
        <v>5901</v>
      </c>
      <c r="B436" t="s">
        <v>876</v>
      </c>
      <c r="C436" t="s">
        <v>877</v>
      </c>
      <c r="D436">
        <v>857582661</v>
      </c>
      <c r="E436">
        <v>1</v>
      </c>
      <c r="F436">
        <v>4</v>
      </c>
      <c r="G436">
        <v>1</v>
      </c>
      <c r="H436">
        <v>2</v>
      </c>
    </row>
    <row r="437" spans="1:8" x14ac:dyDescent="0.2">
      <c r="A437">
        <v>5901</v>
      </c>
      <c r="B437" t="s">
        <v>878</v>
      </c>
      <c r="C437" t="s">
        <v>879</v>
      </c>
      <c r="D437">
        <v>857582671</v>
      </c>
      <c r="E437">
        <v>0</v>
      </c>
      <c r="F437">
        <v>0</v>
      </c>
      <c r="G437">
        <v>0</v>
      </c>
      <c r="H437">
        <v>0</v>
      </c>
    </row>
    <row r="438" spans="1:8" x14ac:dyDescent="0.2">
      <c r="A438">
        <v>5901</v>
      </c>
      <c r="B438" t="s">
        <v>880</v>
      </c>
      <c r="C438" t="s">
        <v>881</v>
      </c>
      <c r="D438">
        <v>857582681</v>
      </c>
      <c r="E438">
        <v>0</v>
      </c>
      <c r="F438">
        <v>1</v>
      </c>
      <c r="G438">
        <v>0</v>
      </c>
      <c r="H438">
        <v>1</v>
      </c>
    </row>
    <row r="439" spans="1:8" x14ac:dyDescent="0.2">
      <c r="A439">
        <v>5901</v>
      </c>
      <c r="B439" t="s">
        <v>882</v>
      </c>
      <c r="C439" t="s">
        <v>883</v>
      </c>
      <c r="D439">
        <v>857582691</v>
      </c>
      <c r="E439">
        <v>0</v>
      </c>
      <c r="F439">
        <v>0</v>
      </c>
      <c r="G439">
        <v>0</v>
      </c>
      <c r="H439">
        <v>0</v>
      </c>
    </row>
    <row r="440" spans="1:8" x14ac:dyDescent="0.2">
      <c r="A440">
        <v>5901</v>
      </c>
      <c r="B440" t="s">
        <v>884</v>
      </c>
      <c r="C440" t="s">
        <v>885</v>
      </c>
      <c r="D440">
        <v>857582701</v>
      </c>
      <c r="E440">
        <v>0</v>
      </c>
      <c r="F440">
        <v>0</v>
      </c>
      <c r="G440">
        <v>0</v>
      </c>
      <c r="H440">
        <v>0</v>
      </c>
    </row>
    <row r="441" spans="1:8" x14ac:dyDescent="0.2">
      <c r="A441">
        <v>5901</v>
      </c>
      <c r="B441" t="s">
        <v>886</v>
      </c>
      <c r="C441" t="s">
        <v>887</v>
      </c>
      <c r="D441">
        <v>857582711</v>
      </c>
      <c r="E441">
        <v>0</v>
      </c>
      <c r="F441">
        <v>0</v>
      </c>
      <c r="G441">
        <v>0</v>
      </c>
      <c r="H441">
        <v>0</v>
      </c>
    </row>
    <row r="442" spans="1:8" x14ac:dyDescent="0.2">
      <c r="A442">
        <v>5901</v>
      </c>
      <c r="B442" t="s">
        <v>888</v>
      </c>
      <c r="C442" t="s">
        <v>889</v>
      </c>
      <c r="D442">
        <v>857582721</v>
      </c>
      <c r="E442">
        <v>0</v>
      </c>
      <c r="F442">
        <v>0</v>
      </c>
      <c r="G442">
        <v>0</v>
      </c>
      <c r="H442">
        <v>0</v>
      </c>
    </row>
    <row r="443" spans="1:8" x14ac:dyDescent="0.2">
      <c r="A443">
        <v>5901</v>
      </c>
      <c r="B443" t="s">
        <v>890</v>
      </c>
      <c r="C443" t="s">
        <v>891</v>
      </c>
      <c r="D443">
        <v>857582731</v>
      </c>
      <c r="E443">
        <v>0</v>
      </c>
      <c r="F443">
        <v>0</v>
      </c>
      <c r="G443">
        <v>0</v>
      </c>
      <c r="H443">
        <v>0</v>
      </c>
    </row>
    <row r="444" spans="1:8" x14ac:dyDescent="0.2">
      <c r="A444">
        <v>5901</v>
      </c>
      <c r="B444" t="s">
        <v>892</v>
      </c>
      <c r="C444" t="s">
        <v>893</v>
      </c>
      <c r="D444">
        <v>857582741</v>
      </c>
      <c r="E444">
        <v>0</v>
      </c>
      <c r="F444">
        <v>0</v>
      </c>
      <c r="G444">
        <v>0</v>
      </c>
      <c r="H444">
        <v>0</v>
      </c>
    </row>
    <row r="445" spans="1:8" x14ac:dyDescent="0.2">
      <c r="A445">
        <v>5901</v>
      </c>
      <c r="B445" t="s">
        <v>894</v>
      </c>
      <c r="C445" t="s">
        <v>895</v>
      </c>
      <c r="D445">
        <v>857582751</v>
      </c>
      <c r="E445">
        <v>0</v>
      </c>
      <c r="F445">
        <v>0</v>
      </c>
      <c r="G445">
        <v>0</v>
      </c>
      <c r="H445">
        <v>0</v>
      </c>
    </row>
    <row r="446" spans="1:8" x14ac:dyDescent="0.2">
      <c r="A446">
        <v>5901</v>
      </c>
      <c r="B446" t="s">
        <v>896</v>
      </c>
      <c r="C446" t="s">
        <v>897</v>
      </c>
      <c r="D446">
        <v>857582761</v>
      </c>
      <c r="E446">
        <v>0</v>
      </c>
      <c r="F446">
        <v>0</v>
      </c>
      <c r="G446">
        <v>0</v>
      </c>
      <c r="H446">
        <v>0</v>
      </c>
    </row>
    <row r="447" spans="1:8" x14ac:dyDescent="0.2">
      <c r="A447">
        <v>5901</v>
      </c>
      <c r="B447" t="s">
        <v>898</v>
      </c>
      <c r="C447" t="s">
        <v>899</v>
      </c>
      <c r="D447">
        <v>857582771</v>
      </c>
      <c r="E447">
        <v>0</v>
      </c>
      <c r="F447">
        <v>1</v>
      </c>
      <c r="G447">
        <v>0</v>
      </c>
      <c r="H447">
        <v>1</v>
      </c>
    </row>
    <row r="448" spans="1:8" x14ac:dyDescent="0.2">
      <c r="A448">
        <v>5901</v>
      </c>
      <c r="B448" t="s">
        <v>900</v>
      </c>
      <c r="C448" t="s">
        <v>901</v>
      </c>
      <c r="D448">
        <v>857582781</v>
      </c>
      <c r="E448">
        <v>0</v>
      </c>
      <c r="F448">
        <v>0</v>
      </c>
      <c r="G448">
        <v>0</v>
      </c>
      <c r="H448">
        <v>0</v>
      </c>
    </row>
    <row r="449" spans="1:8" x14ac:dyDescent="0.2">
      <c r="A449">
        <v>5901</v>
      </c>
      <c r="B449" t="s">
        <v>902</v>
      </c>
      <c r="C449" t="s">
        <v>903</v>
      </c>
      <c r="D449">
        <v>857582801</v>
      </c>
      <c r="E449">
        <v>0</v>
      </c>
      <c r="F449">
        <v>0</v>
      </c>
      <c r="G449">
        <v>0</v>
      </c>
      <c r="H449">
        <v>0</v>
      </c>
    </row>
    <row r="450" spans="1:8" x14ac:dyDescent="0.2">
      <c r="A450">
        <v>5901</v>
      </c>
      <c r="B450" t="s">
        <v>904</v>
      </c>
      <c r="C450" t="s">
        <v>905</v>
      </c>
      <c r="D450">
        <v>857582811</v>
      </c>
      <c r="E450">
        <v>0</v>
      </c>
      <c r="F450">
        <v>0</v>
      </c>
      <c r="G450">
        <v>0</v>
      </c>
      <c r="H450">
        <v>0</v>
      </c>
    </row>
    <row r="451" spans="1:8" x14ac:dyDescent="0.2">
      <c r="A451">
        <v>5901</v>
      </c>
      <c r="B451" t="s">
        <v>906</v>
      </c>
      <c r="C451" t="s">
        <v>907</v>
      </c>
      <c r="D451">
        <v>857582821</v>
      </c>
      <c r="E451">
        <v>0</v>
      </c>
      <c r="F451">
        <v>0</v>
      </c>
      <c r="G451">
        <v>0</v>
      </c>
      <c r="H451">
        <v>0</v>
      </c>
    </row>
    <row r="452" spans="1:8" x14ac:dyDescent="0.2">
      <c r="A452">
        <v>5901</v>
      </c>
      <c r="B452" t="s">
        <v>908</v>
      </c>
      <c r="C452" t="s">
        <v>909</v>
      </c>
      <c r="D452">
        <v>857582831</v>
      </c>
      <c r="E452">
        <v>0</v>
      </c>
      <c r="F452">
        <v>0</v>
      </c>
      <c r="G452">
        <v>0</v>
      </c>
      <c r="H452">
        <v>0</v>
      </c>
    </row>
    <row r="453" spans="1:8" x14ac:dyDescent="0.2">
      <c r="A453">
        <v>5901</v>
      </c>
      <c r="B453" t="s">
        <v>910</v>
      </c>
      <c r="C453" t="s">
        <v>911</v>
      </c>
      <c r="D453">
        <v>857582841</v>
      </c>
      <c r="E453">
        <v>0</v>
      </c>
      <c r="F453">
        <v>0</v>
      </c>
      <c r="G453">
        <v>0</v>
      </c>
      <c r="H453">
        <v>0</v>
      </c>
    </row>
    <row r="454" spans="1:8" x14ac:dyDescent="0.2">
      <c r="A454">
        <v>5901</v>
      </c>
      <c r="B454" t="s">
        <v>912</v>
      </c>
      <c r="C454" t="s">
        <v>913</v>
      </c>
      <c r="D454">
        <v>857582851</v>
      </c>
      <c r="E454">
        <v>0</v>
      </c>
      <c r="F454">
        <v>0</v>
      </c>
      <c r="G454">
        <v>0</v>
      </c>
      <c r="H454">
        <v>0</v>
      </c>
    </row>
    <row r="455" spans="1:8" x14ac:dyDescent="0.2">
      <c r="A455">
        <v>5901</v>
      </c>
      <c r="B455" t="s">
        <v>914</v>
      </c>
      <c r="C455" t="s">
        <v>915</v>
      </c>
      <c r="D455">
        <v>857582861</v>
      </c>
      <c r="E455">
        <v>110</v>
      </c>
      <c r="F455">
        <v>190</v>
      </c>
      <c r="G455">
        <v>35</v>
      </c>
      <c r="H455">
        <v>10</v>
      </c>
    </row>
    <row r="456" spans="1:8" x14ac:dyDescent="0.2">
      <c r="A456">
        <v>5901</v>
      </c>
      <c r="B456" t="s">
        <v>916</v>
      </c>
      <c r="C456" t="s">
        <v>917</v>
      </c>
      <c r="D456">
        <v>857582871</v>
      </c>
      <c r="E456">
        <v>0</v>
      </c>
      <c r="F456">
        <v>0</v>
      </c>
      <c r="G456">
        <v>0</v>
      </c>
      <c r="H456">
        <v>0</v>
      </c>
    </row>
    <row r="457" spans="1:8" x14ac:dyDescent="0.2">
      <c r="A457">
        <v>5901</v>
      </c>
      <c r="B457" t="s">
        <v>918</v>
      </c>
      <c r="C457" t="s">
        <v>919</v>
      </c>
      <c r="D457">
        <v>857582891</v>
      </c>
      <c r="E457">
        <v>0</v>
      </c>
      <c r="F457">
        <v>0</v>
      </c>
      <c r="G457">
        <v>0</v>
      </c>
      <c r="H457">
        <v>0</v>
      </c>
    </row>
    <row r="458" spans="1:8" x14ac:dyDescent="0.2">
      <c r="A458">
        <v>5901</v>
      </c>
      <c r="B458" t="s">
        <v>920</v>
      </c>
      <c r="C458" t="s">
        <v>921</v>
      </c>
      <c r="D458">
        <v>857582901</v>
      </c>
      <c r="E458">
        <v>0</v>
      </c>
      <c r="F458">
        <v>0</v>
      </c>
      <c r="G458">
        <v>0</v>
      </c>
      <c r="H458">
        <v>0</v>
      </c>
    </row>
    <row r="459" spans="1:8" x14ac:dyDescent="0.2">
      <c r="A459">
        <v>5901</v>
      </c>
      <c r="B459" t="s">
        <v>922</v>
      </c>
      <c r="C459" t="s">
        <v>923</v>
      </c>
      <c r="D459">
        <v>857582911</v>
      </c>
      <c r="E459">
        <v>0</v>
      </c>
      <c r="F459">
        <v>0</v>
      </c>
      <c r="G459">
        <v>0</v>
      </c>
      <c r="H459">
        <v>0</v>
      </c>
    </row>
    <row r="460" spans="1:8" x14ac:dyDescent="0.2">
      <c r="A460">
        <v>5901</v>
      </c>
      <c r="B460" t="s">
        <v>924</v>
      </c>
      <c r="C460" t="s">
        <v>925</v>
      </c>
      <c r="D460">
        <v>857582921</v>
      </c>
      <c r="E460">
        <v>0</v>
      </c>
      <c r="F460">
        <v>0</v>
      </c>
      <c r="G460">
        <v>0</v>
      </c>
      <c r="H460">
        <v>0</v>
      </c>
    </row>
    <row r="461" spans="1:8" x14ac:dyDescent="0.2">
      <c r="A461">
        <v>5901</v>
      </c>
      <c r="B461" t="s">
        <v>926</v>
      </c>
      <c r="C461" t="s">
        <v>927</v>
      </c>
      <c r="D461">
        <v>857582931</v>
      </c>
      <c r="E461">
        <v>0</v>
      </c>
      <c r="F461">
        <v>0</v>
      </c>
      <c r="G461">
        <v>0</v>
      </c>
      <c r="H461">
        <v>0</v>
      </c>
    </row>
    <row r="462" spans="1:8" x14ac:dyDescent="0.2">
      <c r="A462">
        <v>5901</v>
      </c>
      <c r="B462" t="s">
        <v>928</v>
      </c>
      <c r="C462" t="s">
        <v>929</v>
      </c>
      <c r="D462">
        <v>857582941</v>
      </c>
      <c r="E462">
        <v>0</v>
      </c>
      <c r="F462">
        <v>0</v>
      </c>
      <c r="G462">
        <v>0</v>
      </c>
      <c r="H462">
        <v>0</v>
      </c>
    </row>
    <row r="463" spans="1:8" x14ac:dyDescent="0.2">
      <c r="A463">
        <v>5901</v>
      </c>
      <c r="B463" t="s">
        <v>930</v>
      </c>
      <c r="C463" t="s">
        <v>931</v>
      </c>
      <c r="D463">
        <v>857582951</v>
      </c>
      <c r="E463">
        <v>0</v>
      </c>
      <c r="F463">
        <v>0</v>
      </c>
      <c r="G463">
        <v>0</v>
      </c>
      <c r="H463">
        <v>0</v>
      </c>
    </row>
    <row r="464" spans="1:8" x14ac:dyDescent="0.2">
      <c r="A464">
        <v>5901</v>
      </c>
      <c r="B464" t="s">
        <v>932</v>
      </c>
      <c r="C464" t="s">
        <v>933</v>
      </c>
      <c r="D464">
        <v>857582961</v>
      </c>
      <c r="E464">
        <v>0</v>
      </c>
      <c r="F464">
        <v>0</v>
      </c>
      <c r="G464">
        <v>0</v>
      </c>
      <c r="H464">
        <v>0</v>
      </c>
    </row>
    <row r="465" spans="1:8" x14ac:dyDescent="0.2">
      <c r="A465">
        <v>5901</v>
      </c>
      <c r="B465" t="s">
        <v>934</v>
      </c>
      <c r="C465" t="s">
        <v>935</v>
      </c>
      <c r="D465">
        <v>857582971</v>
      </c>
      <c r="E465">
        <v>0</v>
      </c>
      <c r="F465">
        <v>0</v>
      </c>
      <c r="G465">
        <v>0</v>
      </c>
      <c r="H465">
        <v>0</v>
      </c>
    </row>
    <row r="466" spans="1:8" x14ac:dyDescent="0.2">
      <c r="A466">
        <v>5901</v>
      </c>
      <c r="B466" t="s">
        <v>936</v>
      </c>
      <c r="C466" t="s">
        <v>937</v>
      </c>
      <c r="D466">
        <v>857582981</v>
      </c>
      <c r="E466">
        <v>0</v>
      </c>
      <c r="F466">
        <v>0</v>
      </c>
      <c r="G466">
        <v>0</v>
      </c>
      <c r="H466">
        <v>0</v>
      </c>
    </row>
    <row r="467" spans="1:8" x14ac:dyDescent="0.2">
      <c r="A467">
        <v>5901</v>
      </c>
      <c r="B467" t="s">
        <v>938</v>
      </c>
      <c r="C467" t="s">
        <v>939</v>
      </c>
      <c r="D467">
        <v>857582991</v>
      </c>
      <c r="E467">
        <v>0</v>
      </c>
      <c r="F467">
        <v>0</v>
      </c>
      <c r="G467">
        <v>0</v>
      </c>
      <c r="H467">
        <v>0</v>
      </c>
    </row>
    <row r="468" spans="1:8" x14ac:dyDescent="0.2">
      <c r="A468">
        <v>5901</v>
      </c>
      <c r="B468" t="s">
        <v>940</v>
      </c>
      <c r="C468" t="s">
        <v>941</v>
      </c>
      <c r="D468">
        <v>857583001</v>
      </c>
      <c r="E468">
        <v>0</v>
      </c>
      <c r="F468">
        <v>0</v>
      </c>
      <c r="G468">
        <v>0</v>
      </c>
      <c r="H468">
        <v>0</v>
      </c>
    </row>
    <row r="469" spans="1:8" x14ac:dyDescent="0.2">
      <c r="A469">
        <v>5901</v>
      </c>
      <c r="B469" t="s">
        <v>942</v>
      </c>
      <c r="C469" t="s">
        <v>943</v>
      </c>
      <c r="D469">
        <v>857583011</v>
      </c>
      <c r="E469">
        <v>0</v>
      </c>
      <c r="F469">
        <v>1</v>
      </c>
      <c r="G469">
        <v>0</v>
      </c>
      <c r="H469">
        <v>1</v>
      </c>
    </row>
    <row r="470" spans="1:8" x14ac:dyDescent="0.2">
      <c r="A470">
        <v>5901</v>
      </c>
      <c r="B470" t="s">
        <v>944</v>
      </c>
      <c r="C470" t="s">
        <v>945</v>
      </c>
      <c r="D470">
        <v>857583021</v>
      </c>
      <c r="E470">
        <v>0</v>
      </c>
      <c r="F470">
        <v>0</v>
      </c>
      <c r="G470">
        <v>0</v>
      </c>
      <c r="H470">
        <v>0</v>
      </c>
    </row>
    <row r="471" spans="1:8" x14ac:dyDescent="0.2">
      <c r="A471">
        <v>5901</v>
      </c>
      <c r="B471" t="s">
        <v>946</v>
      </c>
      <c r="C471" t="s">
        <v>947</v>
      </c>
      <c r="D471">
        <v>857583031</v>
      </c>
      <c r="E471">
        <v>0</v>
      </c>
      <c r="F471">
        <v>0</v>
      </c>
      <c r="G471">
        <v>0</v>
      </c>
      <c r="H471">
        <v>0</v>
      </c>
    </row>
    <row r="472" spans="1:8" x14ac:dyDescent="0.2">
      <c r="A472">
        <v>5901</v>
      </c>
      <c r="B472" t="s">
        <v>948</v>
      </c>
      <c r="C472" t="s">
        <v>949</v>
      </c>
      <c r="D472">
        <v>857583041</v>
      </c>
      <c r="E472">
        <v>0</v>
      </c>
      <c r="F472">
        <v>0</v>
      </c>
      <c r="G472">
        <v>0</v>
      </c>
      <c r="H472">
        <v>0</v>
      </c>
    </row>
    <row r="473" spans="1:8" x14ac:dyDescent="0.2">
      <c r="A473">
        <v>5901</v>
      </c>
      <c r="B473" t="s">
        <v>950</v>
      </c>
      <c r="C473" t="s">
        <v>951</v>
      </c>
      <c r="D473">
        <v>857583051</v>
      </c>
      <c r="E473">
        <v>0</v>
      </c>
      <c r="F473">
        <v>0</v>
      </c>
      <c r="G473">
        <v>0</v>
      </c>
      <c r="H473">
        <v>0</v>
      </c>
    </row>
    <row r="474" spans="1:8" x14ac:dyDescent="0.2">
      <c r="A474">
        <v>5901</v>
      </c>
      <c r="B474" t="s">
        <v>952</v>
      </c>
      <c r="C474" t="s">
        <v>953</v>
      </c>
      <c r="D474">
        <v>857583061</v>
      </c>
      <c r="E474">
        <v>0</v>
      </c>
      <c r="F474">
        <v>0</v>
      </c>
      <c r="G474">
        <v>0</v>
      </c>
      <c r="H474">
        <v>0</v>
      </c>
    </row>
    <row r="475" spans="1:8" x14ac:dyDescent="0.2">
      <c r="A475">
        <v>5901</v>
      </c>
      <c r="B475" t="s">
        <v>954</v>
      </c>
      <c r="C475" t="s">
        <v>955</v>
      </c>
      <c r="D475">
        <v>857583071</v>
      </c>
      <c r="E475">
        <v>0</v>
      </c>
      <c r="F475">
        <v>0</v>
      </c>
      <c r="G475">
        <v>0</v>
      </c>
      <c r="H475">
        <v>0</v>
      </c>
    </row>
    <row r="476" spans="1:8" x14ac:dyDescent="0.2">
      <c r="A476">
        <v>5901</v>
      </c>
      <c r="B476" t="s">
        <v>956</v>
      </c>
      <c r="C476" t="s">
        <v>957</v>
      </c>
      <c r="D476">
        <v>857583081</v>
      </c>
      <c r="E476">
        <v>0</v>
      </c>
      <c r="F476">
        <v>0</v>
      </c>
      <c r="G476">
        <v>0</v>
      </c>
      <c r="H476">
        <v>0</v>
      </c>
    </row>
    <row r="477" spans="1:8" x14ac:dyDescent="0.2">
      <c r="A477">
        <v>5901</v>
      </c>
      <c r="B477" t="s">
        <v>958</v>
      </c>
      <c r="C477" t="s">
        <v>959</v>
      </c>
      <c r="D477">
        <v>857583091</v>
      </c>
      <c r="E477">
        <v>0</v>
      </c>
      <c r="F477">
        <v>0</v>
      </c>
      <c r="G477">
        <v>0</v>
      </c>
      <c r="H477">
        <v>0</v>
      </c>
    </row>
    <row r="478" spans="1:8" x14ac:dyDescent="0.2">
      <c r="A478">
        <v>5901</v>
      </c>
      <c r="B478" t="s">
        <v>960</v>
      </c>
      <c r="C478" t="s">
        <v>961</v>
      </c>
      <c r="D478">
        <v>857583101</v>
      </c>
      <c r="E478">
        <v>0</v>
      </c>
      <c r="F478">
        <v>0</v>
      </c>
      <c r="G478">
        <v>0</v>
      </c>
      <c r="H478">
        <v>0</v>
      </c>
    </row>
    <row r="479" spans="1:8" x14ac:dyDescent="0.2">
      <c r="A479">
        <v>5901</v>
      </c>
      <c r="B479" t="s">
        <v>962</v>
      </c>
      <c r="C479" t="s">
        <v>963</v>
      </c>
      <c r="D479">
        <v>857583111</v>
      </c>
      <c r="E479">
        <v>0</v>
      </c>
      <c r="F479">
        <v>0</v>
      </c>
      <c r="G479">
        <v>0</v>
      </c>
      <c r="H479">
        <v>0</v>
      </c>
    </row>
    <row r="480" spans="1:8" x14ac:dyDescent="0.2">
      <c r="A480">
        <v>5901</v>
      </c>
      <c r="B480" t="s">
        <v>964</v>
      </c>
      <c r="C480" t="s">
        <v>965</v>
      </c>
      <c r="D480">
        <v>857583121</v>
      </c>
      <c r="E480">
        <v>0</v>
      </c>
      <c r="F480">
        <v>0</v>
      </c>
      <c r="G480">
        <v>0</v>
      </c>
      <c r="H480">
        <v>0</v>
      </c>
    </row>
    <row r="481" spans="1:8" x14ac:dyDescent="0.2">
      <c r="A481">
        <v>5901</v>
      </c>
      <c r="B481" t="s">
        <v>966</v>
      </c>
      <c r="C481" t="s">
        <v>967</v>
      </c>
      <c r="D481">
        <v>857583141</v>
      </c>
      <c r="E481">
        <v>63</v>
      </c>
      <c r="F481">
        <v>111</v>
      </c>
      <c r="G481">
        <v>23</v>
      </c>
      <c r="H481">
        <v>5</v>
      </c>
    </row>
    <row r="482" spans="1:8" x14ac:dyDescent="0.2">
      <c r="A482">
        <v>5901</v>
      </c>
      <c r="B482" t="s">
        <v>968</v>
      </c>
      <c r="C482" t="s">
        <v>969</v>
      </c>
      <c r="D482">
        <v>857583151</v>
      </c>
      <c r="E482">
        <v>0</v>
      </c>
      <c r="F482">
        <v>0</v>
      </c>
      <c r="G482">
        <v>0</v>
      </c>
      <c r="H482">
        <v>0</v>
      </c>
    </row>
    <row r="483" spans="1:8" x14ac:dyDescent="0.2">
      <c r="A483">
        <v>5901</v>
      </c>
      <c r="B483" t="s">
        <v>970</v>
      </c>
      <c r="C483" t="s">
        <v>971</v>
      </c>
      <c r="D483">
        <v>857583161</v>
      </c>
      <c r="E483">
        <v>0</v>
      </c>
      <c r="F483">
        <v>0</v>
      </c>
      <c r="G483">
        <v>0</v>
      </c>
      <c r="H483">
        <v>0</v>
      </c>
    </row>
    <row r="484" spans="1:8" x14ac:dyDescent="0.2">
      <c r="A484">
        <v>5901</v>
      </c>
      <c r="B484" t="s">
        <v>972</v>
      </c>
      <c r="C484" t="s">
        <v>973</v>
      </c>
      <c r="D484">
        <v>857583171</v>
      </c>
      <c r="E484">
        <v>0</v>
      </c>
      <c r="F484">
        <v>0</v>
      </c>
      <c r="G484">
        <v>0</v>
      </c>
      <c r="H484">
        <v>0</v>
      </c>
    </row>
    <row r="485" spans="1:8" x14ac:dyDescent="0.2">
      <c r="A485">
        <v>5901</v>
      </c>
      <c r="B485" t="s">
        <v>974</v>
      </c>
      <c r="C485" t="s">
        <v>975</v>
      </c>
      <c r="D485">
        <v>857583181</v>
      </c>
      <c r="E485">
        <v>63</v>
      </c>
      <c r="F485">
        <v>159</v>
      </c>
      <c r="G485">
        <v>42</v>
      </c>
      <c r="H485">
        <v>7</v>
      </c>
    </row>
    <row r="486" spans="1:8" x14ac:dyDescent="0.2">
      <c r="A486">
        <v>5901</v>
      </c>
      <c r="B486" t="s">
        <v>976</v>
      </c>
      <c r="C486" t="s">
        <v>977</v>
      </c>
      <c r="D486">
        <v>857583191</v>
      </c>
      <c r="E486">
        <v>0</v>
      </c>
      <c r="F486">
        <v>0</v>
      </c>
      <c r="G486">
        <v>0</v>
      </c>
      <c r="H486">
        <v>0</v>
      </c>
    </row>
    <row r="487" spans="1:8" x14ac:dyDescent="0.2">
      <c r="A487">
        <v>5901</v>
      </c>
      <c r="B487" t="s">
        <v>978</v>
      </c>
      <c r="C487" t="s">
        <v>979</v>
      </c>
      <c r="D487">
        <v>857583201</v>
      </c>
      <c r="E487">
        <v>0</v>
      </c>
      <c r="F487">
        <v>0</v>
      </c>
      <c r="G487">
        <v>0</v>
      </c>
      <c r="H487">
        <v>0</v>
      </c>
    </row>
    <row r="488" spans="1:8" x14ac:dyDescent="0.2">
      <c r="A488">
        <v>5901</v>
      </c>
      <c r="B488" t="s">
        <v>980</v>
      </c>
      <c r="C488" t="s">
        <v>981</v>
      </c>
      <c r="D488">
        <v>857583211</v>
      </c>
      <c r="E488">
        <v>0</v>
      </c>
      <c r="F488">
        <v>0</v>
      </c>
      <c r="G488">
        <v>0</v>
      </c>
      <c r="H488">
        <v>0</v>
      </c>
    </row>
    <row r="489" spans="1:8" x14ac:dyDescent="0.2">
      <c r="A489">
        <v>5901</v>
      </c>
      <c r="B489" t="s">
        <v>982</v>
      </c>
      <c r="C489" t="s">
        <v>983</v>
      </c>
      <c r="D489">
        <v>857583221</v>
      </c>
      <c r="E489">
        <v>0</v>
      </c>
      <c r="F489">
        <v>0</v>
      </c>
      <c r="G489">
        <v>0</v>
      </c>
      <c r="H489">
        <v>0</v>
      </c>
    </row>
    <row r="490" spans="1:8" x14ac:dyDescent="0.2">
      <c r="A490">
        <v>5901</v>
      </c>
      <c r="B490" t="s">
        <v>984</v>
      </c>
      <c r="C490" t="s">
        <v>985</v>
      </c>
      <c r="D490">
        <v>857583231</v>
      </c>
      <c r="E490">
        <v>0</v>
      </c>
      <c r="F490">
        <v>0</v>
      </c>
      <c r="G490">
        <v>0</v>
      </c>
      <c r="H490">
        <v>0</v>
      </c>
    </row>
    <row r="491" spans="1:8" x14ac:dyDescent="0.2">
      <c r="A491">
        <v>5901</v>
      </c>
      <c r="B491" t="s">
        <v>986</v>
      </c>
      <c r="C491" t="s">
        <v>987</v>
      </c>
      <c r="D491">
        <v>857583241</v>
      </c>
      <c r="E491">
        <v>0</v>
      </c>
      <c r="F491">
        <v>0</v>
      </c>
      <c r="G491">
        <v>0</v>
      </c>
      <c r="H491">
        <v>0</v>
      </c>
    </row>
    <row r="492" spans="1:8" x14ac:dyDescent="0.2">
      <c r="A492">
        <v>5901</v>
      </c>
      <c r="B492" t="s">
        <v>988</v>
      </c>
      <c r="C492" t="s">
        <v>989</v>
      </c>
      <c r="D492">
        <v>857583251</v>
      </c>
      <c r="E492">
        <v>6</v>
      </c>
      <c r="F492">
        <v>6</v>
      </c>
      <c r="G492">
        <v>0</v>
      </c>
      <c r="H492">
        <v>1</v>
      </c>
    </row>
    <row r="493" spans="1:8" x14ac:dyDescent="0.2">
      <c r="A493">
        <v>5901</v>
      </c>
      <c r="B493" t="s">
        <v>990</v>
      </c>
      <c r="C493" t="s">
        <v>991</v>
      </c>
      <c r="D493">
        <v>857583261</v>
      </c>
      <c r="E493">
        <v>0</v>
      </c>
      <c r="F493">
        <v>0</v>
      </c>
      <c r="G493">
        <v>0</v>
      </c>
      <c r="H493">
        <v>0</v>
      </c>
    </row>
    <row r="494" spans="1:8" x14ac:dyDescent="0.2">
      <c r="A494">
        <v>5901</v>
      </c>
      <c r="B494" t="s">
        <v>992</v>
      </c>
      <c r="C494" t="s">
        <v>993</v>
      </c>
      <c r="D494">
        <v>857583271</v>
      </c>
      <c r="E494">
        <v>0</v>
      </c>
      <c r="F494">
        <v>0</v>
      </c>
      <c r="G494">
        <v>0</v>
      </c>
      <c r="H494">
        <v>0</v>
      </c>
    </row>
    <row r="495" spans="1:8" x14ac:dyDescent="0.2">
      <c r="A495">
        <v>5901</v>
      </c>
      <c r="B495" t="s">
        <v>994</v>
      </c>
      <c r="C495" t="s">
        <v>995</v>
      </c>
      <c r="D495">
        <v>857583281</v>
      </c>
      <c r="E495">
        <v>0</v>
      </c>
      <c r="F495">
        <v>0</v>
      </c>
      <c r="G495">
        <v>0</v>
      </c>
      <c r="H495">
        <v>0</v>
      </c>
    </row>
    <row r="496" spans="1:8" x14ac:dyDescent="0.2">
      <c r="A496">
        <v>5901</v>
      </c>
      <c r="B496" t="s">
        <v>996</v>
      </c>
      <c r="C496" t="s">
        <v>997</v>
      </c>
      <c r="D496">
        <v>857583291</v>
      </c>
      <c r="E496">
        <v>0</v>
      </c>
      <c r="F496">
        <v>0</v>
      </c>
      <c r="G496">
        <v>0</v>
      </c>
      <c r="H496">
        <v>0</v>
      </c>
    </row>
    <row r="497" spans="1:8" x14ac:dyDescent="0.2">
      <c r="A497">
        <v>5901</v>
      </c>
      <c r="B497" t="s">
        <v>998</v>
      </c>
      <c r="C497" t="s">
        <v>999</v>
      </c>
      <c r="D497">
        <v>857583311</v>
      </c>
      <c r="E497">
        <v>0</v>
      </c>
      <c r="F497">
        <v>0</v>
      </c>
      <c r="G497">
        <v>0</v>
      </c>
      <c r="H497">
        <v>0</v>
      </c>
    </row>
    <row r="498" spans="1:8" x14ac:dyDescent="0.2">
      <c r="A498">
        <v>5901</v>
      </c>
      <c r="B498" t="s">
        <v>1000</v>
      </c>
      <c r="C498" t="s">
        <v>1001</v>
      </c>
      <c r="D498">
        <v>857583321</v>
      </c>
      <c r="E498">
        <v>0</v>
      </c>
      <c r="F498">
        <v>0</v>
      </c>
      <c r="G498">
        <v>0</v>
      </c>
      <c r="H498">
        <v>0</v>
      </c>
    </row>
    <row r="499" spans="1:8" x14ac:dyDescent="0.2">
      <c r="A499">
        <v>5901</v>
      </c>
      <c r="B499" t="s">
        <v>1002</v>
      </c>
      <c r="C499" t="s">
        <v>1003</v>
      </c>
      <c r="D499">
        <v>857583331</v>
      </c>
      <c r="E499">
        <v>0</v>
      </c>
      <c r="F499">
        <v>0</v>
      </c>
      <c r="G499">
        <v>0</v>
      </c>
      <c r="H499">
        <v>0</v>
      </c>
    </row>
    <row r="500" spans="1:8" x14ac:dyDescent="0.2">
      <c r="A500">
        <v>5901</v>
      </c>
      <c r="B500" t="s">
        <v>1004</v>
      </c>
      <c r="C500" t="s">
        <v>1005</v>
      </c>
      <c r="D500">
        <v>857583341</v>
      </c>
      <c r="E500">
        <v>0</v>
      </c>
      <c r="F500">
        <v>0</v>
      </c>
      <c r="G500">
        <v>0</v>
      </c>
      <c r="H500">
        <v>0</v>
      </c>
    </row>
    <row r="501" spans="1:8" x14ac:dyDescent="0.2">
      <c r="A501">
        <v>5901</v>
      </c>
      <c r="B501" t="s">
        <v>1006</v>
      </c>
      <c r="C501" t="s">
        <v>1007</v>
      </c>
      <c r="D501">
        <v>857583351</v>
      </c>
      <c r="E501">
        <v>0</v>
      </c>
      <c r="F501">
        <v>0</v>
      </c>
      <c r="G501">
        <v>0</v>
      </c>
      <c r="H501">
        <v>0</v>
      </c>
    </row>
    <row r="502" spans="1:8" x14ac:dyDescent="0.2">
      <c r="A502">
        <v>5901</v>
      </c>
      <c r="B502" t="s">
        <v>1008</v>
      </c>
      <c r="C502" t="s">
        <v>1009</v>
      </c>
      <c r="D502">
        <v>857583361</v>
      </c>
      <c r="E502">
        <v>0</v>
      </c>
      <c r="F502">
        <v>0</v>
      </c>
      <c r="G502">
        <v>0</v>
      </c>
      <c r="H502">
        <v>0</v>
      </c>
    </row>
    <row r="503" spans="1:8" x14ac:dyDescent="0.2">
      <c r="A503">
        <v>5901</v>
      </c>
      <c r="B503" t="s">
        <v>1010</v>
      </c>
      <c r="C503" t="s">
        <v>1011</v>
      </c>
      <c r="D503">
        <v>857583371</v>
      </c>
      <c r="E503">
        <v>0</v>
      </c>
      <c r="F503">
        <v>0</v>
      </c>
      <c r="G503">
        <v>0</v>
      </c>
      <c r="H503">
        <v>0</v>
      </c>
    </row>
    <row r="504" spans="1:8" x14ac:dyDescent="0.2">
      <c r="A504">
        <v>5901</v>
      </c>
      <c r="B504" t="s">
        <v>1012</v>
      </c>
      <c r="C504" t="s">
        <v>1013</v>
      </c>
      <c r="D504">
        <v>857583381</v>
      </c>
      <c r="E504">
        <v>0</v>
      </c>
      <c r="F504">
        <v>0</v>
      </c>
      <c r="G504">
        <v>0</v>
      </c>
      <c r="H504">
        <v>0</v>
      </c>
    </row>
    <row r="505" spans="1:8" x14ac:dyDescent="0.2">
      <c r="A505">
        <v>5901</v>
      </c>
      <c r="B505" t="s">
        <v>1014</v>
      </c>
      <c r="C505" t="s">
        <v>1015</v>
      </c>
      <c r="D505">
        <v>857583391</v>
      </c>
      <c r="E505">
        <v>0</v>
      </c>
      <c r="F505">
        <v>0</v>
      </c>
      <c r="G505">
        <v>0</v>
      </c>
      <c r="H505">
        <v>0</v>
      </c>
    </row>
    <row r="506" spans="1:8" x14ac:dyDescent="0.2">
      <c r="A506">
        <v>5901</v>
      </c>
      <c r="B506" t="s">
        <v>1016</v>
      </c>
      <c r="C506" t="s">
        <v>1017</v>
      </c>
      <c r="D506">
        <v>857583401</v>
      </c>
      <c r="E506">
        <v>0</v>
      </c>
      <c r="F506">
        <v>0</v>
      </c>
      <c r="G506">
        <v>0</v>
      </c>
      <c r="H506">
        <v>0</v>
      </c>
    </row>
    <row r="507" spans="1:8" x14ac:dyDescent="0.2">
      <c r="A507">
        <v>5901</v>
      </c>
      <c r="B507" t="s">
        <v>1018</v>
      </c>
      <c r="C507" t="s">
        <v>1019</v>
      </c>
      <c r="D507">
        <v>857583411</v>
      </c>
      <c r="E507">
        <v>0</v>
      </c>
      <c r="F507">
        <v>0</v>
      </c>
      <c r="G507">
        <v>0</v>
      </c>
      <c r="H507">
        <v>0</v>
      </c>
    </row>
    <row r="508" spans="1:8" x14ac:dyDescent="0.2">
      <c r="A508">
        <v>5901</v>
      </c>
      <c r="B508" t="s">
        <v>1020</v>
      </c>
      <c r="C508" t="s">
        <v>1021</v>
      </c>
      <c r="D508">
        <v>857583421</v>
      </c>
      <c r="E508">
        <v>0</v>
      </c>
      <c r="F508">
        <v>0</v>
      </c>
      <c r="G508">
        <v>0</v>
      </c>
      <c r="H508">
        <v>0</v>
      </c>
    </row>
    <row r="509" spans="1:8" x14ac:dyDescent="0.2">
      <c r="A509">
        <v>5901</v>
      </c>
      <c r="B509" t="s">
        <v>1022</v>
      </c>
      <c r="C509" t="s">
        <v>1023</v>
      </c>
      <c r="D509">
        <v>857583431</v>
      </c>
      <c r="E509">
        <v>0</v>
      </c>
      <c r="F509">
        <v>0</v>
      </c>
      <c r="G509">
        <v>0</v>
      </c>
      <c r="H509">
        <v>0</v>
      </c>
    </row>
    <row r="510" spans="1:8" x14ac:dyDescent="0.2">
      <c r="A510">
        <v>5901</v>
      </c>
      <c r="B510" t="s">
        <v>1024</v>
      </c>
      <c r="C510" t="s">
        <v>1025</v>
      </c>
      <c r="D510">
        <v>857583441</v>
      </c>
      <c r="E510">
        <v>0</v>
      </c>
      <c r="F510">
        <v>0</v>
      </c>
      <c r="G510">
        <v>0</v>
      </c>
      <c r="H510">
        <v>0</v>
      </c>
    </row>
    <row r="511" spans="1:8" x14ac:dyDescent="0.2">
      <c r="A511">
        <v>5901</v>
      </c>
      <c r="B511" t="s">
        <v>1026</v>
      </c>
      <c r="C511" t="s">
        <v>1027</v>
      </c>
      <c r="D511">
        <v>857583451</v>
      </c>
      <c r="E511">
        <v>0</v>
      </c>
      <c r="F511">
        <v>0</v>
      </c>
      <c r="G511">
        <v>0</v>
      </c>
      <c r="H511">
        <v>0</v>
      </c>
    </row>
    <row r="512" spans="1:8" x14ac:dyDescent="0.2">
      <c r="A512">
        <v>5901</v>
      </c>
      <c r="B512" t="s">
        <v>1028</v>
      </c>
      <c r="C512" t="s">
        <v>1029</v>
      </c>
      <c r="D512">
        <v>857583461</v>
      </c>
      <c r="E512">
        <v>0</v>
      </c>
      <c r="F512">
        <v>0</v>
      </c>
      <c r="G512">
        <v>0</v>
      </c>
      <c r="H512">
        <v>0</v>
      </c>
    </row>
    <row r="513" spans="1:8" x14ac:dyDescent="0.2">
      <c r="A513">
        <v>5901</v>
      </c>
      <c r="B513" t="s">
        <v>1030</v>
      </c>
      <c r="C513" t="s">
        <v>1031</v>
      </c>
      <c r="D513">
        <v>857583471</v>
      </c>
      <c r="E513">
        <v>0</v>
      </c>
      <c r="F513">
        <v>0</v>
      </c>
      <c r="G513">
        <v>0</v>
      </c>
      <c r="H513">
        <v>0</v>
      </c>
    </row>
    <row r="514" spans="1:8" x14ac:dyDescent="0.2">
      <c r="A514">
        <v>5901</v>
      </c>
      <c r="B514" t="s">
        <v>1032</v>
      </c>
      <c r="C514" t="s">
        <v>1033</v>
      </c>
      <c r="D514">
        <v>857583491</v>
      </c>
      <c r="E514">
        <v>0</v>
      </c>
      <c r="F514">
        <v>0</v>
      </c>
      <c r="G514">
        <v>0</v>
      </c>
      <c r="H514">
        <v>0</v>
      </c>
    </row>
    <row r="515" spans="1:8" x14ac:dyDescent="0.2">
      <c r="A515">
        <v>5901</v>
      </c>
      <c r="B515" t="s">
        <v>1034</v>
      </c>
      <c r="C515" t="s">
        <v>1035</v>
      </c>
      <c r="D515">
        <v>857583501</v>
      </c>
      <c r="E515">
        <v>0</v>
      </c>
      <c r="F515">
        <v>0</v>
      </c>
      <c r="G515">
        <v>0</v>
      </c>
      <c r="H515">
        <v>0</v>
      </c>
    </row>
    <row r="516" spans="1:8" x14ac:dyDescent="0.2">
      <c r="A516">
        <v>5901</v>
      </c>
      <c r="B516" t="s">
        <v>1036</v>
      </c>
      <c r="C516" t="s">
        <v>1037</v>
      </c>
      <c r="D516">
        <v>857583511</v>
      </c>
      <c r="E516">
        <v>0</v>
      </c>
      <c r="F516">
        <v>0</v>
      </c>
      <c r="G516">
        <v>0</v>
      </c>
      <c r="H516">
        <v>0</v>
      </c>
    </row>
    <row r="517" spans="1:8" x14ac:dyDescent="0.2">
      <c r="A517">
        <v>5901</v>
      </c>
      <c r="B517" t="s">
        <v>1038</v>
      </c>
      <c r="C517" t="s">
        <v>1039</v>
      </c>
      <c r="D517">
        <v>857583521</v>
      </c>
      <c r="E517">
        <v>0</v>
      </c>
      <c r="F517">
        <v>0</v>
      </c>
      <c r="G517">
        <v>0</v>
      </c>
      <c r="H517">
        <v>0</v>
      </c>
    </row>
    <row r="518" spans="1:8" x14ac:dyDescent="0.2">
      <c r="A518">
        <v>5901</v>
      </c>
      <c r="B518" t="s">
        <v>1040</v>
      </c>
      <c r="C518" t="s">
        <v>1041</v>
      </c>
      <c r="D518">
        <v>857583531</v>
      </c>
      <c r="E518">
        <v>0</v>
      </c>
      <c r="F518">
        <v>0</v>
      </c>
      <c r="G518">
        <v>0</v>
      </c>
      <c r="H518">
        <v>0</v>
      </c>
    </row>
    <row r="519" spans="1:8" x14ac:dyDescent="0.2">
      <c r="A519">
        <v>5901</v>
      </c>
      <c r="B519" t="s">
        <v>1042</v>
      </c>
      <c r="C519" t="s">
        <v>1043</v>
      </c>
      <c r="D519">
        <v>857583541</v>
      </c>
      <c r="E519">
        <v>69</v>
      </c>
      <c r="F519">
        <v>124</v>
      </c>
      <c r="G519">
        <v>29</v>
      </c>
      <c r="H519">
        <v>7</v>
      </c>
    </row>
    <row r="520" spans="1:8" x14ac:dyDescent="0.2">
      <c r="A520">
        <v>5901</v>
      </c>
      <c r="B520" t="s">
        <v>1044</v>
      </c>
      <c r="C520" t="s">
        <v>1045</v>
      </c>
      <c r="D520">
        <v>857583551</v>
      </c>
      <c r="E520">
        <v>0</v>
      </c>
      <c r="F520">
        <v>0</v>
      </c>
      <c r="G520">
        <v>0</v>
      </c>
      <c r="H520">
        <v>0</v>
      </c>
    </row>
    <row r="521" spans="1:8" x14ac:dyDescent="0.2">
      <c r="A521">
        <v>5901</v>
      </c>
      <c r="B521" t="s">
        <v>1046</v>
      </c>
      <c r="C521" t="s">
        <v>1047</v>
      </c>
      <c r="D521">
        <v>857583561</v>
      </c>
      <c r="E521">
        <v>198</v>
      </c>
      <c r="F521">
        <v>438</v>
      </c>
      <c r="G521">
        <v>157</v>
      </c>
      <c r="H521">
        <v>22</v>
      </c>
    </row>
    <row r="522" spans="1:8" x14ac:dyDescent="0.2">
      <c r="A522">
        <v>5901</v>
      </c>
      <c r="B522" t="s">
        <v>1048</v>
      </c>
      <c r="C522" t="s">
        <v>1049</v>
      </c>
      <c r="D522">
        <v>857583571</v>
      </c>
      <c r="E522">
        <v>0</v>
      </c>
      <c r="F522">
        <v>0</v>
      </c>
      <c r="G522">
        <v>0</v>
      </c>
      <c r="H522">
        <v>0</v>
      </c>
    </row>
    <row r="523" spans="1:8" x14ac:dyDescent="0.2">
      <c r="A523">
        <v>5901</v>
      </c>
      <c r="B523" t="s">
        <v>1050</v>
      </c>
      <c r="C523" t="s">
        <v>1051</v>
      </c>
      <c r="D523">
        <v>857583581</v>
      </c>
      <c r="E523">
        <v>0</v>
      </c>
      <c r="F523">
        <v>0</v>
      </c>
      <c r="G523">
        <v>0</v>
      </c>
      <c r="H523">
        <v>0</v>
      </c>
    </row>
    <row r="524" spans="1:8" x14ac:dyDescent="0.2">
      <c r="A524">
        <v>5901</v>
      </c>
      <c r="B524" t="s">
        <v>1052</v>
      </c>
      <c r="C524" t="s">
        <v>1053</v>
      </c>
      <c r="D524">
        <v>857583591</v>
      </c>
      <c r="E524">
        <v>0</v>
      </c>
      <c r="F524">
        <v>0</v>
      </c>
      <c r="G524">
        <v>0</v>
      </c>
      <c r="H524">
        <v>0</v>
      </c>
    </row>
    <row r="525" spans="1:8" x14ac:dyDescent="0.2">
      <c r="A525">
        <v>5901</v>
      </c>
      <c r="B525" t="s">
        <v>1054</v>
      </c>
      <c r="C525" t="s">
        <v>1055</v>
      </c>
      <c r="D525">
        <v>857583601</v>
      </c>
      <c r="E525">
        <v>0</v>
      </c>
      <c r="F525">
        <v>0</v>
      </c>
      <c r="G525">
        <v>0</v>
      </c>
      <c r="H525">
        <v>0</v>
      </c>
    </row>
    <row r="526" spans="1:8" x14ac:dyDescent="0.2">
      <c r="A526">
        <v>5901</v>
      </c>
      <c r="B526" t="s">
        <v>1056</v>
      </c>
      <c r="C526" t="s">
        <v>1057</v>
      </c>
      <c r="D526">
        <v>857583611</v>
      </c>
      <c r="E526">
        <v>0</v>
      </c>
      <c r="F526">
        <v>0</v>
      </c>
      <c r="G526">
        <v>0</v>
      </c>
      <c r="H526">
        <v>0</v>
      </c>
    </row>
    <row r="527" spans="1:8" x14ac:dyDescent="0.2">
      <c r="A527">
        <v>5901</v>
      </c>
      <c r="B527" t="s">
        <v>1058</v>
      </c>
      <c r="C527" t="s">
        <v>1059</v>
      </c>
      <c r="D527">
        <v>857583621</v>
      </c>
      <c r="E527">
        <v>0</v>
      </c>
      <c r="F527">
        <v>0</v>
      </c>
      <c r="G527">
        <v>0</v>
      </c>
      <c r="H527">
        <v>0</v>
      </c>
    </row>
    <row r="528" spans="1:8" x14ac:dyDescent="0.2">
      <c r="A528">
        <v>5901</v>
      </c>
      <c r="B528" t="s">
        <v>1060</v>
      </c>
      <c r="C528" t="s">
        <v>1061</v>
      </c>
      <c r="D528">
        <v>857583641</v>
      </c>
      <c r="E528">
        <v>0</v>
      </c>
      <c r="F528">
        <v>0</v>
      </c>
      <c r="G528">
        <v>0</v>
      </c>
      <c r="H528">
        <v>0</v>
      </c>
    </row>
    <row r="529" spans="1:8" x14ac:dyDescent="0.2">
      <c r="A529">
        <v>5901</v>
      </c>
      <c r="B529" t="s">
        <v>1062</v>
      </c>
      <c r="C529" t="s">
        <v>1063</v>
      </c>
      <c r="D529">
        <v>857583651</v>
      </c>
      <c r="E529">
        <v>0</v>
      </c>
      <c r="F529">
        <v>0</v>
      </c>
      <c r="G529">
        <v>0</v>
      </c>
      <c r="H529">
        <v>0</v>
      </c>
    </row>
    <row r="530" spans="1:8" x14ac:dyDescent="0.2">
      <c r="A530">
        <v>5901</v>
      </c>
      <c r="B530" t="s">
        <v>1064</v>
      </c>
      <c r="C530" t="s">
        <v>1065</v>
      </c>
      <c r="D530">
        <v>857583661</v>
      </c>
      <c r="E530">
        <v>0</v>
      </c>
      <c r="F530">
        <v>0</v>
      </c>
      <c r="G530">
        <v>0</v>
      </c>
      <c r="H530">
        <v>0</v>
      </c>
    </row>
    <row r="531" spans="1:8" x14ac:dyDescent="0.2">
      <c r="A531">
        <v>5901</v>
      </c>
      <c r="B531" t="s">
        <v>1066</v>
      </c>
      <c r="C531" t="s">
        <v>1067</v>
      </c>
      <c r="D531">
        <v>857583671</v>
      </c>
      <c r="E531">
        <v>0</v>
      </c>
      <c r="F531">
        <v>0</v>
      </c>
      <c r="G531">
        <v>0</v>
      </c>
      <c r="H531">
        <v>0</v>
      </c>
    </row>
    <row r="532" spans="1:8" x14ac:dyDescent="0.2">
      <c r="A532">
        <v>5901</v>
      </c>
      <c r="B532" t="s">
        <v>1068</v>
      </c>
      <c r="C532" t="s">
        <v>1069</v>
      </c>
      <c r="D532">
        <v>857583681</v>
      </c>
      <c r="E532">
        <v>0</v>
      </c>
      <c r="F532">
        <v>0</v>
      </c>
      <c r="G532">
        <v>0</v>
      </c>
      <c r="H532">
        <v>0</v>
      </c>
    </row>
    <row r="533" spans="1:8" x14ac:dyDescent="0.2">
      <c r="A533">
        <v>5901</v>
      </c>
      <c r="B533" t="s">
        <v>1070</v>
      </c>
      <c r="C533" t="s">
        <v>1071</v>
      </c>
      <c r="D533">
        <v>857583691</v>
      </c>
      <c r="E533">
        <v>0</v>
      </c>
      <c r="F533">
        <v>0</v>
      </c>
      <c r="G533">
        <v>0</v>
      </c>
      <c r="H533">
        <v>0</v>
      </c>
    </row>
    <row r="534" spans="1:8" x14ac:dyDescent="0.2">
      <c r="A534">
        <v>5901</v>
      </c>
      <c r="B534" t="s">
        <v>1072</v>
      </c>
      <c r="C534" t="s">
        <v>1073</v>
      </c>
      <c r="D534">
        <v>857583701</v>
      </c>
      <c r="E534">
        <v>0</v>
      </c>
      <c r="F534">
        <v>0</v>
      </c>
      <c r="G534">
        <v>0</v>
      </c>
      <c r="H534">
        <v>0</v>
      </c>
    </row>
    <row r="535" spans="1:8" x14ac:dyDescent="0.2">
      <c r="A535">
        <v>5901</v>
      </c>
      <c r="B535" t="s">
        <v>1074</v>
      </c>
      <c r="C535" t="s">
        <v>1075</v>
      </c>
      <c r="D535">
        <v>857583711</v>
      </c>
      <c r="E535">
        <v>0</v>
      </c>
      <c r="F535">
        <v>0</v>
      </c>
      <c r="G535">
        <v>0</v>
      </c>
      <c r="H535">
        <v>0</v>
      </c>
    </row>
    <row r="536" spans="1:8" x14ac:dyDescent="0.2">
      <c r="A536">
        <v>5901</v>
      </c>
      <c r="B536" t="s">
        <v>1076</v>
      </c>
      <c r="C536" t="s">
        <v>1077</v>
      </c>
      <c r="D536">
        <v>857583721</v>
      </c>
      <c r="E536">
        <v>0</v>
      </c>
      <c r="F536">
        <v>0</v>
      </c>
      <c r="G536">
        <v>0</v>
      </c>
      <c r="H536">
        <v>0</v>
      </c>
    </row>
    <row r="537" spans="1:8" x14ac:dyDescent="0.2">
      <c r="A537">
        <v>5901</v>
      </c>
      <c r="B537" t="s">
        <v>1078</v>
      </c>
      <c r="C537" t="s">
        <v>1079</v>
      </c>
      <c r="D537">
        <v>857583731</v>
      </c>
      <c r="E537">
        <v>0</v>
      </c>
      <c r="F537">
        <v>0</v>
      </c>
      <c r="G537">
        <v>0</v>
      </c>
      <c r="H537">
        <v>0</v>
      </c>
    </row>
    <row r="538" spans="1:8" x14ac:dyDescent="0.2">
      <c r="A538">
        <v>5901</v>
      </c>
      <c r="B538" t="s">
        <v>1080</v>
      </c>
      <c r="C538" t="s">
        <v>1081</v>
      </c>
      <c r="D538">
        <v>857583751</v>
      </c>
      <c r="E538">
        <v>0</v>
      </c>
      <c r="F538">
        <v>0</v>
      </c>
      <c r="G538">
        <v>0</v>
      </c>
      <c r="H538">
        <v>0</v>
      </c>
    </row>
    <row r="539" spans="1:8" x14ac:dyDescent="0.2">
      <c r="A539">
        <v>5901</v>
      </c>
      <c r="B539" t="s">
        <v>1082</v>
      </c>
      <c r="C539" t="s">
        <v>1083</v>
      </c>
      <c r="D539">
        <v>857583761</v>
      </c>
      <c r="E539">
        <v>20</v>
      </c>
      <c r="F539">
        <v>40</v>
      </c>
      <c r="G539">
        <v>10</v>
      </c>
      <c r="H539">
        <v>5</v>
      </c>
    </row>
    <row r="540" spans="1:8" x14ac:dyDescent="0.2">
      <c r="A540">
        <v>5901</v>
      </c>
      <c r="B540" t="s">
        <v>1084</v>
      </c>
      <c r="C540" t="s">
        <v>1085</v>
      </c>
      <c r="D540">
        <v>857583771</v>
      </c>
      <c r="E540">
        <v>15</v>
      </c>
      <c r="F540">
        <v>25</v>
      </c>
      <c r="G540">
        <v>4</v>
      </c>
      <c r="H540">
        <v>2</v>
      </c>
    </row>
    <row r="541" spans="1:8" x14ac:dyDescent="0.2">
      <c r="A541">
        <v>5901</v>
      </c>
      <c r="B541" t="s">
        <v>1086</v>
      </c>
      <c r="C541" t="s">
        <v>1087</v>
      </c>
      <c r="D541">
        <v>857583781</v>
      </c>
      <c r="E541">
        <v>0</v>
      </c>
      <c r="F541">
        <v>0</v>
      </c>
      <c r="G541">
        <v>0</v>
      </c>
      <c r="H541">
        <v>0</v>
      </c>
    </row>
    <row r="542" spans="1:8" x14ac:dyDescent="0.2">
      <c r="A542">
        <v>5901</v>
      </c>
      <c r="B542" t="s">
        <v>1088</v>
      </c>
      <c r="C542" t="s">
        <v>1089</v>
      </c>
      <c r="D542">
        <v>857583791</v>
      </c>
      <c r="E542">
        <v>0</v>
      </c>
      <c r="F542">
        <v>0</v>
      </c>
      <c r="G542">
        <v>0</v>
      </c>
      <c r="H542">
        <v>0</v>
      </c>
    </row>
    <row r="543" spans="1:8" x14ac:dyDescent="0.2">
      <c r="A543">
        <v>5901</v>
      </c>
      <c r="B543" t="s">
        <v>1090</v>
      </c>
      <c r="C543" t="s">
        <v>1091</v>
      </c>
      <c r="D543">
        <v>857583801</v>
      </c>
      <c r="E543">
        <v>0</v>
      </c>
      <c r="F543">
        <v>0</v>
      </c>
      <c r="G543">
        <v>0</v>
      </c>
      <c r="H543">
        <v>0</v>
      </c>
    </row>
    <row r="544" spans="1:8" x14ac:dyDescent="0.2">
      <c r="A544">
        <v>5901</v>
      </c>
      <c r="B544" t="s">
        <v>1092</v>
      </c>
      <c r="C544" t="s">
        <v>1093</v>
      </c>
      <c r="D544">
        <v>857583811</v>
      </c>
      <c r="E544">
        <v>0</v>
      </c>
      <c r="F544">
        <v>0</v>
      </c>
      <c r="G544">
        <v>0</v>
      </c>
      <c r="H544">
        <v>0</v>
      </c>
    </row>
    <row r="545" spans="1:8" x14ac:dyDescent="0.2">
      <c r="A545">
        <v>5901</v>
      </c>
      <c r="B545" t="s">
        <v>1094</v>
      </c>
      <c r="C545" t="s">
        <v>1095</v>
      </c>
      <c r="D545">
        <v>857583821</v>
      </c>
      <c r="E545">
        <v>0</v>
      </c>
      <c r="F545">
        <v>0</v>
      </c>
      <c r="G545">
        <v>0</v>
      </c>
      <c r="H545">
        <v>0</v>
      </c>
    </row>
    <row r="546" spans="1:8" x14ac:dyDescent="0.2">
      <c r="A546">
        <v>5901</v>
      </c>
      <c r="B546" t="s">
        <v>1096</v>
      </c>
      <c r="C546" t="s">
        <v>1097</v>
      </c>
      <c r="D546">
        <v>857583831</v>
      </c>
      <c r="E546">
        <v>0</v>
      </c>
      <c r="F546">
        <v>0</v>
      </c>
      <c r="G546">
        <v>0</v>
      </c>
      <c r="H546">
        <v>0</v>
      </c>
    </row>
    <row r="547" spans="1:8" x14ac:dyDescent="0.2">
      <c r="A547">
        <v>5901</v>
      </c>
      <c r="B547" t="s">
        <v>1098</v>
      </c>
      <c r="C547" t="s">
        <v>1099</v>
      </c>
      <c r="D547">
        <v>857583841</v>
      </c>
      <c r="E547">
        <v>0</v>
      </c>
      <c r="F547">
        <v>0</v>
      </c>
      <c r="G547">
        <v>0</v>
      </c>
      <c r="H547">
        <v>0</v>
      </c>
    </row>
    <row r="548" spans="1:8" x14ac:dyDescent="0.2">
      <c r="A548">
        <v>5901</v>
      </c>
      <c r="B548" t="s">
        <v>1100</v>
      </c>
      <c r="C548" t="s">
        <v>1101</v>
      </c>
      <c r="D548">
        <v>857583851</v>
      </c>
      <c r="E548">
        <v>220</v>
      </c>
      <c r="F548">
        <v>498</v>
      </c>
      <c r="G548">
        <v>109</v>
      </c>
      <c r="H548">
        <v>21</v>
      </c>
    </row>
    <row r="549" spans="1:8" x14ac:dyDescent="0.2">
      <c r="A549">
        <v>5901</v>
      </c>
      <c r="B549" t="s">
        <v>1102</v>
      </c>
      <c r="C549" t="s">
        <v>1103</v>
      </c>
      <c r="D549">
        <v>857583861</v>
      </c>
      <c r="E549">
        <v>0</v>
      </c>
      <c r="F549">
        <v>0</v>
      </c>
      <c r="G549">
        <v>0</v>
      </c>
      <c r="H549">
        <v>0</v>
      </c>
    </row>
    <row r="550" spans="1:8" x14ac:dyDescent="0.2">
      <c r="A550">
        <v>5901</v>
      </c>
      <c r="B550" t="s">
        <v>1104</v>
      </c>
      <c r="C550" t="s">
        <v>1105</v>
      </c>
      <c r="D550">
        <v>857583871</v>
      </c>
      <c r="E550">
        <v>2</v>
      </c>
      <c r="F550">
        <v>5</v>
      </c>
      <c r="G550">
        <v>2</v>
      </c>
      <c r="H550">
        <v>1</v>
      </c>
    </row>
    <row r="551" spans="1:8" x14ac:dyDescent="0.2">
      <c r="A551">
        <v>5901</v>
      </c>
      <c r="B551" t="s">
        <v>1106</v>
      </c>
      <c r="C551" t="s">
        <v>1107</v>
      </c>
      <c r="D551">
        <v>857583881</v>
      </c>
      <c r="E551">
        <v>0</v>
      </c>
      <c r="F551">
        <v>0</v>
      </c>
      <c r="G551">
        <v>0</v>
      </c>
      <c r="H551">
        <v>0</v>
      </c>
    </row>
    <row r="552" spans="1:8" x14ac:dyDescent="0.2">
      <c r="A552">
        <v>5901</v>
      </c>
      <c r="B552" t="s">
        <v>1108</v>
      </c>
      <c r="C552" t="s">
        <v>1109</v>
      </c>
      <c r="D552">
        <v>857583891</v>
      </c>
      <c r="E552">
        <v>0</v>
      </c>
      <c r="F552">
        <v>0</v>
      </c>
      <c r="G552">
        <v>0</v>
      </c>
      <c r="H552">
        <v>0</v>
      </c>
    </row>
    <row r="553" spans="1:8" x14ac:dyDescent="0.2">
      <c r="A553">
        <v>5901</v>
      </c>
      <c r="B553" t="s">
        <v>1110</v>
      </c>
      <c r="C553" t="s">
        <v>1111</v>
      </c>
      <c r="D553">
        <v>857583901</v>
      </c>
      <c r="E553">
        <v>0</v>
      </c>
      <c r="F553">
        <v>0</v>
      </c>
      <c r="G553">
        <v>0</v>
      </c>
      <c r="H553">
        <v>0</v>
      </c>
    </row>
    <row r="554" spans="1:8" x14ac:dyDescent="0.2">
      <c r="A554">
        <v>5901</v>
      </c>
      <c r="B554" t="s">
        <v>1112</v>
      </c>
      <c r="C554" t="s">
        <v>1113</v>
      </c>
      <c r="D554">
        <v>857583911</v>
      </c>
      <c r="E554">
        <v>0</v>
      </c>
      <c r="F554">
        <v>0</v>
      </c>
      <c r="G554">
        <v>0</v>
      </c>
      <c r="H554">
        <v>0</v>
      </c>
    </row>
    <row r="555" spans="1:8" x14ac:dyDescent="0.2">
      <c r="A555">
        <v>5901</v>
      </c>
      <c r="B555" t="s">
        <v>1114</v>
      </c>
      <c r="C555" t="s">
        <v>1115</v>
      </c>
      <c r="D555">
        <v>857583921</v>
      </c>
      <c r="E555">
        <v>0</v>
      </c>
      <c r="F555">
        <v>0</v>
      </c>
      <c r="G555">
        <v>0</v>
      </c>
      <c r="H555">
        <v>0</v>
      </c>
    </row>
    <row r="556" spans="1:8" x14ac:dyDescent="0.2">
      <c r="A556">
        <v>5901</v>
      </c>
      <c r="B556" t="s">
        <v>1116</v>
      </c>
      <c r="C556" t="s">
        <v>1117</v>
      </c>
      <c r="D556">
        <v>857583931</v>
      </c>
      <c r="E556">
        <v>0</v>
      </c>
      <c r="F556">
        <v>0</v>
      </c>
      <c r="G556">
        <v>0</v>
      </c>
      <c r="H556">
        <v>0</v>
      </c>
    </row>
    <row r="557" spans="1:8" x14ac:dyDescent="0.2">
      <c r="A557">
        <v>5901</v>
      </c>
      <c r="B557" t="s">
        <v>1118</v>
      </c>
      <c r="C557" t="s">
        <v>1119</v>
      </c>
      <c r="D557">
        <v>857583941</v>
      </c>
      <c r="E557">
        <v>0</v>
      </c>
      <c r="F557">
        <v>0</v>
      </c>
      <c r="G557">
        <v>0</v>
      </c>
      <c r="H557">
        <v>0</v>
      </c>
    </row>
    <row r="558" spans="1:8" x14ac:dyDescent="0.2">
      <c r="A558">
        <v>5901</v>
      </c>
      <c r="B558" t="s">
        <v>1120</v>
      </c>
      <c r="C558" t="s">
        <v>1121</v>
      </c>
      <c r="D558">
        <v>857583951</v>
      </c>
      <c r="E558">
        <v>0</v>
      </c>
      <c r="F558">
        <v>0</v>
      </c>
      <c r="G558">
        <v>0</v>
      </c>
      <c r="H558">
        <v>0</v>
      </c>
    </row>
    <row r="559" spans="1:8" x14ac:dyDescent="0.2">
      <c r="A559">
        <v>5901</v>
      </c>
      <c r="B559" t="s">
        <v>1122</v>
      </c>
      <c r="C559" t="s">
        <v>1123</v>
      </c>
      <c r="D559">
        <v>857583961</v>
      </c>
      <c r="E559">
        <v>0</v>
      </c>
      <c r="F559">
        <v>0</v>
      </c>
      <c r="G559">
        <v>0</v>
      </c>
      <c r="H559">
        <v>0</v>
      </c>
    </row>
    <row r="560" spans="1:8" x14ac:dyDescent="0.2">
      <c r="A560">
        <v>5901</v>
      </c>
      <c r="B560" t="s">
        <v>1124</v>
      </c>
      <c r="C560" t="s">
        <v>1125</v>
      </c>
      <c r="D560">
        <v>857583971</v>
      </c>
      <c r="E560">
        <v>0</v>
      </c>
      <c r="F560">
        <v>0</v>
      </c>
      <c r="G560">
        <v>0</v>
      </c>
      <c r="H560">
        <v>0</v>
      </c>
    </row>
    <row r="561" spans="1:8" x14ac:dyDescent="0.2">
      <c r="A561">
        <v>5901</v>
      </c>
      <c r="B561" t="s">
        <v>1126</v>
      </c>
      <c r="C561" t="s">
        <v>1127</v>
      </c>
      <c r="D561">
        <v>857583981</v>
      </c>
      <c r="E561">
        <v>0</v>
      </c>
      <c r="F561">
        <v>0</v>
      </c>
      <c r="G561">
        <v>0</v>
      </c>
      <c r="H561">
        <v>0</v>
      </c>
    </row>
    <row r="562" spans="1:8" x14ac:dyDescent="0.2">
      <c r="A562">
        <v>5901</v>
      </c>
      <c r="B562" t="s">
        <v>1128</v>
      </c>
      <c r="C562" t="s">
        <v>1129</v>
      </c>
      <c r="D562">
        <v>857583991</v>
      </c>
      <c r="E562">
        <v>0</v>
      </c>
      <c r="F562">
        <v>0</v>
      </c>
      <c r="G562">
        <v>0</v>
      </c>
      <c r="H562">
        <v>0</v>
      </c>
    </row>
    <row r="563" spans="1:8" x14ac:dyDescent="0.2">
      <c r="A563">
        <v>5901</v>
      </c>
      <c r="B563" t="s">
        <v>1130</v>
      </c>
      <c r="C563" t="s">
        <v>1131</v>
      </c>
      <c r="D563">
        <v>857584001</v>
      </c>
      <c r="E563">
        <v>0</v>
      </c>
      <c r="F563">
        <v>0</v>
      </c>
      <c r="G563">
        <v>0</v>
      </c>
      <c r="H563">
        <v>0</v>
      </c>
    </row>
    <row r="564" spans="1:8" x14ac:dyDescent="0.2">
      <c r="A564">
        <v>5901</v>
      </c>
      <c r="B564" t="s">
        <v>1132</v>
      </c>
      <c r="C564" t="s">
        <v>1133</v>
      </c>
      <c r="D564">
        <v>857584011</v>
      </c>
      <c r="E564">
        <v>0</v>
      </c>
      <c r="F564">
        <v>0</v>
      </c>
      <c r="G564">
        <v>0</v>
      </c>
      <c r="H564">
        <v>0</v>
      </c>
    </row>
    <row r="565" spans="1:8" x14ac:dyDescent="0.2">
      <c r="A565">
        <v>5901</v>
      </c>
      <c r="B565" t="s">
        <v>1134</v>
      </c>
      <c r="C565" t="s">
        <v>1135</v>
      </c>
      <c r="D565">
        <v>857584021</v>
      </c>
      <c r="E565">
        <v>32</v>
      </c>
      <c r="F565">
        <v>138</v>
      </c>
      <c r="G565">
        <v>35</v>
      </c>
      <c r="H565">
        <v>8</v>
      </c>
    </row>
    <row r="566" spans="1:8" x14ac:dyDescent="0.2">
      <c r="A566">
        <v>5901</v>
      </c>
      <c r="B566" t="s">
        <v>1136</v>
      </c>
      <c r="C566" t="s">
        <v>1137</v>
      </c>
      <c r="D566">
        <v>857584031</v>
      </c>
      <c r="E566">
        <v>0</v>
      </c>
      <c r="F566">
        <v>0</v>
      </c>
      <c r="G566">
        <v>0</v>
      </c>
      <c r="H566">
        <v>0</v>
      </c>
    </row>
    <row r="567" spans="1:8" x14ac:dyDescent="0.2">
      <c r="A567">
        <v>5901</v>
      </c>
      <c r="B567" t="s">
        <v>1138</v>
      </c>
      <c r="C567" t="s">
        <v>1139</v>
      </c>
      <c r="D567">
        <v>857584041</v>
      </c>
      <c r="E567">
        <v>0</v>
      </c>
      <c r="F567">
        <v>0</v>
      </c>
      <c r="G567">
        <v>0</v>
      </c>
      <c r="H567">
        <v>0</v>
      </c>
    </row>
    <row r="568" spans="1:8" x14ac:dyDescent="0.2">
      <c r="A568">
        <v>5901</v>
      </c>
      <c r="B568" t="s">
        <v>1140</v>
      </c>
      <c r="C568" t="s">
        <v>1141</v>
      </c>
      <c r="D568">
        <v>857584051</v>
      </c>
      <c r="E568">
        <v>0</v>
      </c>
      <c r="F568">
        <v>0</v>
      </c>
      <c r="G568">
        <v>0</v>
      </c>
      <c r="H568">
        <v>0</v>
      </c>
    </row>
    <row r="569" spans="1:8" x14ac:dyDescent="0.2">
      <c r="A569">
        <v>5901</v>
      </c>
      <c r="B569" t="s">
        <v>1142</v>
      </c>
      <c r="C569" t="s">
        <v>1143</v>
      </c>
      <c r="D569">
        <v>857584061</v>
      </c>
      <c r="E569">
        <v>0</v>
      </c>
      <c r="F569">
        <v>0</v>
      </c>
      <c r="G569">
        <v>0</v>
      </c>
      <c r="H569">
        <v>0</v>
      </c>
    </row>
    <row r="570" spans="1:8" x14ac:dyDescent="0.2">
      <c r="A570">
        <v>5901</v>
      </c>
      <c r="B570" t="s">
        <v>1144</v>
      </c>
      <c r="C570" t="s">
        <v>1145</v>
      </c>
      <c r="D570">
        <v>857584071</v>
      </c>
      <c r="E570">
        <v>0</v>
      </c>
      <c r="F570">
        <v>0</v>
      </c>
      <c r="G570">
        <v>0</v>
      </c>
      <c r="H570">
        <v>0</v>
      </c>
    </row>
    <row r="571" spans="1:8" x14ac:dyDescent="0.2">
      <c r="A571">
        <v>5901</v>
      </c>
      <c r="B571" t="s">
        <v>1146</v>
      </c>
      <c r="C571" t="s">
        <v>1147</v>
      </c>
      <c r="D571">
        <v>857584081</v>
      </c>
      <c r="E571">
        <v>3</v>
      </c>
      <c r="F571">
        <v>7</v>
      </c>
      <c r="G571">
        <v>3</v>
      </c>
      <c r="H571">
        <v>1</v>
      </c>
    </row>
    <row r="572" spans="1:8" x14ac:dyDescent="0.2">
      <c r="A572">
        <v>5901</v>
      </c>
      <c r="B572" t="s">
        <v>1148</v>
      </c>
      <c r="C572" t="s">
        <v>1149</v>
      </c>
      <c r="D572">
        <v>857584091</v>
      </c>
      <c r="E572">
        <v>0</v>
      </c>
      <c r="F572">
        <v>0</v>
      </c>
      <c r="G572">
        <v>0</v>
      </c>
      <c r="H572">
        <v>0</v>
      </c>
    </row>
    <row r="573" spans="1:8" x14ac:dyDescent="0.2">
      <c r="A573">
        <v>5901</v>
      </c>
      <c r="B573" t="s">
        <v>1150</v>
      </c>
      <c r="C573" t="s">
        <v>1151</v>
      </c>
      <c r="D573">
        <v>857584101</v>
      </c>
      <c r="E573">
        <v>0</v>
      </c>
      <c r="F573">
        <v>0</v>
      </c>
      <c r="G573">
        <v>0</v>
      </c>
      <c r="H573">
        <v>0</v>
      </c>
    </row>
    <row r="574" spans="1:8" x14ac:dyDescent="0.2">
      <c r="A574">
        <v>5901</v>
      </c>
      <c r="B574" t="s">
        <v>1152</v>
      </c>
      <c r="C574" t="s">
        <v>1153</v>
      </c>
      <c r="D574">
        <v>857584111</v>
      </c>
      <c r="E574">
        <v>0</v>
      </c>
      <c r="F574">
        <v>0</v>
      </c>
      <c r="G574">
        <v>0</v>
      </c>
      <c r="H574">
        <v>0</v>
      </c>
    </row>
    <row r="575" spans="1:8" x14ac:dyDescent="0.2">
      <c r="A575">
        <v>5901</v>
      </c>
      <c r="B575" t="s">
        <v>1154</v>
      </c>
      <c r="C575" t="s">
        <v>1155</v>
      </c>
      <c r="D575">
        <v>857584121</v>
      </c>
      <c r="E575">
        <v>0</v>
      </c>
      <c r="F575">
        <v>0</v>
      </c>
      <c r="G575">
        <v>0</v>
      </c>
      <c r="H575">
        <v>0</v>
      </c>
    </row>
    <row r="576" spans="1:8" x14ac:dyDescent="0.2">
      <c r="A576">
        <v>5901</v>
      </c>
      <c r="B576" t="s">
        <v>1156</v>
      </c>
      <c r="C576" t="s">
        <v>1157</v>
      </c>
      <c r="D576">
        <v>857584131</v>
      </c>
      <c r="E576">
        <v>0</v>
      </c>
      <c r="F576">
        <v>0</v>
      </c>
      <c r="G576">
        <v>0</v>
      </c>
      <c r="H576">
        <v>0</v>
      </c>
    </row>
    <row r="577" spans="1:8" x14ac:dyDescent="0.2">
      <c r="A577">
        <v>5901</v>
      </c>
      <c r="B577" t="s">
        <v>1158</v>
      </c>
      <c r="C577" t="s">
        <v>1159</v>
      </c>
      <c r="D577">
        <v>857584141</v>
      </c>
      <c r="E577">
        <v>0</v>
      </c>
      <c r="F577">
        <v>0</v>
      </c>
      <c r="G577">
        <v>0</v>
      </c>
      <c r="H577">
        <v>0</v>
      </c>
    </row>
    <row r="578" spans="1:8" x14ac:dyDescent="0.2">
      <c r="A578">
        <v>5901</v>
      </c>
      <c r="B578" t="s">
        <v>1160</v>
      </c>
      <c r="C578" t="s">
        <v>1161</v>
      </c>
      <c r="D578">
        <v>857584151</v>
      </c>
      <c r="E578">
        <v>0</v>
      </c>
      <c r="F578">
        <v>0</v>
      </c>
      <c r="G578">
        <v>0</v>
      </c>
      <c r="H578">
        <v>0</v>
      </c>
    </row>
    <row r="579" spans="1:8" x14ac:dyDescent="0.2">
      <c r="A579">
        <v>5901</v>
      </c>
      <c r="B579" t="s">
        <v>1162</v>
      </c>
      <c r="C579" t="s">
        <v>1163</v>
      </c>
      <c r="D579">
        <v>857584161</v>
      </c>
      <c r="E579">
        <v>0</v>
      </c>
      <c r="F579">
        <v>0</v>
      </c>
      <c r="G579">
        <v>0</v>
      </c>
      <c r="H579">
        <v>0</v>
      </c>
    </row>
    <row r="580" spans="1:8" x14ac:dyDescent="0.2">
      <c r="A580">
        <v>5901</v>
      </c>
      <c r="B580" t="s">
        <v>1164</v>
      </c>
      <c r="C580" t="s">
        <v>1165</v>
      </c>
      <c r="D580">
        <v>857584171</v>
      </c>
      <c r="E580">
        <v>0</v>
      </c>
      <c r="F580">
        <v>0</v>
      </c>
      <c r="G580">
        <v>0</v>
      </c>
      <c r="H580">
        <v>0</v>
      </c>
    </row>
    <row r="581" spans="1:8" x14ac:dyDescent="0.2">
      <c r="A581">
        <v>5901</v>
      </c>
      <c r="B581" t="s">
        <v>1166</v>
      </c>
      <c r="C581" t="s">
        <v>1167</v>
      </c>
      <c r="D581">
        <v>857584181</v>
      </c>
      <c r="E581">
        <v>79</v>
      </c>
      <c r="F581">
        <v>223</v>
      </c>
      <c r="G581">
        <v>90</v>
      </c>
      <c r="H581">
        <v>10</v>
      </c>
    </row>
    <row r="582" spans="1:8" x14ac:dyDescent="0.2">
      <c r="A582">
        <v>5901</v>
      </c>
      <c r="B582" t="s">
        <v>1168</v>
      </c>
      <c r="C582" t="s">
        <v>1169</v>
      </c>
      <c r="D582">
        <v>857584191</v>
      </c>
      <c r="E582">
        <v>0</v>
      </c>
      <c r="F582">
        <v>0</v>
      </c>
      <c r="G582">
        <v>0</v>
      </c>
      <c r="H582">
        <v>0</v>
      </c>
    </row>
    <row r="583" spans="1:8" x14ac:dyDescent="0.2">
      <c r="A583">
        <v>5901</v>
      </c>
      <c r="B583" t="s">
        <v>1170</v>
      </c>
      <c r="C583" t="s">
        <v>1171</v>
      </c>
      <c r="D583">
        <v>857584201</v>
      </c>
      <c r="E583">
        <v>0</v>
      </c>
      <c r="F583">
        <v>0</v>
      </c>
      <c r="G583">
        <v>0</v>
      </c>
      <c r="H583">
        <v>0</v>
      </c>
    </row>
    <row r="584" spans="1:8" x14ac:dyDescent="0.2">
      <c r="A584">
        <v>5901</v>
      </c>
      <c r="B584" t="s">
        <v>1172</v>
      </c>
      <c r="C584" t="s">
        <v>1173</v>
      </c>
      <c r="D584">
        <v>857584211</v>
      </c>
      <c r="E584">
        <v>0</v>
      </c>
      <c r="F584">
        <v>0</v>
      </c>
      <c r="G584">
        <v>0</v>
      </c>
      <c r="H584">
        <v>0</v>
      </c>
    </row>
    <row r="585" spans="1:8" x14ac:dyDescent="0.2">
      <c r="A585">
        <v>5901</v>
      </c>
      <c r="B585" t="s">
        <v>1174</v>
      </c>
      <c r="C585" t="s">
        <v>1175</v>
      </c>
      <c r="D585">
        <v>857584221</v>
      </c>
      <c r="E585">
        <v>0</v>
      </c>
      <c r="F585">
        <v>0</v>
      </c>
      <c r="G585">
        <v>0</v>
      </c>
      <c r="H585">
        <v>0</v>
      </c>
    </row>
    <row r="586" spans="1:8" x14ac:dyDescent="0.2">
      <c r="A586">
        <v>5901</v>
      </c>
      <c r="B586" t="s">
        <v>1176</v>
      </c>
      <c r="C586" t="s">
        <v>1177</v>
      </c>
      <c r="D586">
        <v>857584231</v>
      </c>
      <c r="E586">
        <v>0</v>
      </c>
      <c r="F586">
        <v>0</v>
      </c>
      <c r="G586">
        <v>0</v>
      </c>
      <c r="H586">
        <v>0</v>
      </c>
    </row>
    <row r="587" spans="1:8" x14ac:dyDescent="0.2">
      <c r="A587">
        <v>5901</v>
      </c>
      <c r="B587" t="s">
        <v>1178</v>
      </c>
      <c r="C587" t="s">
        <v>1179</v>
      </c>
      <c r="D587">
        <v>857584241</v>
      </c>
      <c r="E587">
        <v>0</v>
      </c>
      <c r="F587">
        <v>0</v>
      </c>
      <c r="G587">
        <v>0</v>
      </c>
      <c r="H587">
        <v>0</v>
      </c>
    </row>
    <row r="588" spans="1:8" x14ac:dyDescent="0.2">
      <c r="A588">
        <v>5901</v>
      </c>
      <c r="B588" t="s">
        <v>1180</v>
      </c>
      <c r="C588" t="s">
        <v>1181</v>
      </c>
      <c r="D588">
        <v>857584251</v>
      </c>
      <c r="E588">
        <v>0</v>
      </c>
      <c r="F588">
        <v>0</v>
      </c>
      <c r="G588">
        <v>0</v>
      </c>
      <c r="H588">
        <v>0</v>
      </c>
    </row>
    <row r="589" spans="1:8" x14ac:dyDescent="0.2">
      <c r="A589">
        <v>5901</v>
      </c>
      <c r="B589" t="s">
        <v>1182</v>
      </c>
      <c r="C589" t="s">
        <v>1183</v>
      </c>
      <c r="D589">
        <v>857584261</v>
      </c>
      <c r="E589">
        <v>0</v>
      </c>
      <c r="F589">
        <v>0</v>
      </c>
      <c r="G589">
        <v>0</v>
      </c>
      <c r="H589">
        <v>0</v>
      </c>
    </row>
    <row r="590" spans="1:8" x14ac:dyDescent="0.2">
      <c r="A590">
        <v>5901</v>
      </c>
      <c r="B590" t="s">
        <v>1184</v>
      </c>
      <c r="C590" t="s">
        <v>1185</v>
      </c>
      <c r="D590">
        <v>857584271</v>
      </c>
      <c r="E590">
        <v>0</v>
      </c>
      <c r="F590">
        <v>0</v>
      </c>
      <c r="G590">
        <v>0</v>
      </c>
      <c r="H590">
        <v>0</v>
      </c>
    </row>
    <row r="591" spans="1:8" x14ac:dyDescent="0.2">
      <c r="A591">
        <v>5901</v>
      </c>
      <c r="B591" t="s">
        <v>1186</v>
      </c>
      <c r="C591" t="s">
        <v>1187</v>
      </c>
      <c r="D591">
        <v>857584281</v>
      </c>
      <c r="E591">
        <v>0</v>
      </c>
      <c r="F591">
        <v>0</v>
      </c>
      <c r="G591">
        <v>0</v>
      </c>
      <c r="H591">
        <v>0</v>
      </c>
    </row>
    <row r="592" spans="1:8" x14ac:dyDescent="0.2">
      <c r="A592">
        <v>5901</v>
      </c>
      <c r="B592" t="s">
        <v>1188</v>
      </c>
      <c r="C592" t="s">
        <v>1189</v>
      </c>
      <c r="D592">
        <v>857584291</v>
      </c>
      <c r="E592">
        <v>0</v>
      </c>
      <c r="F592">
        <v>0</v>
      </c>
      <c r="G592">
        <v>0</v>
      </c>
      <c r="H592">
        <v>0</v>
      </c>
    </row>
    <row r="593" spans="1:8" x14ac:dyDescent="0.2">
      <c r="A593">
        <v>5901</v>
      </c>
      <c r="B593" t="s">
        <v>1190</v>
      </c>
      <c r="C593" t="s">
        <v>1191</v>
      </c>
      <c r="D593">
        <v>857584301</v>
      </c>
      <c r="E593">
        <v>0</v>
      </c>
      <c r="F593">
        <v>1</v>
      </c>
      <c r="G593">
        <v>0</v>
      </c>
      <c r="H593">
        <v>1</v>
      </c>
    </row>
    <row r="594" spans="1:8" x14ac:dyDescent="0.2">
      <c r="A594">
        <v>5901</v>
      </c>
      <c r="B594" t="s">
        <v>1192</v>
      </c>
      <c r="C594" t="s">
        <v>1193</v>
      </c>
      <c r="D594">
        <v>857584311</v>
      </c>
      <c r="E594">
        <v>0</v>
      </c>
      <c r="F594">
        <v>0</v>
      </c>
      <c r="G594">
        <v>0</v>
      </c>
      <c r="H594">
        <v>0</v>
      </c>
    </row>
    <row r="595" spans="1:8" x14ac:dyDescent="0.2">
      <c r="A595">
        <v>5901</v>
      </c>
      <c r="B595" t="s">
        <v>1194</v>
      </c>
      <c r="C595" t="s">
        <v>1195</v>
      </c>
      <c r="D595">
        <v>857584321</v>
      </c>
      <c r="E595">
        <v>0</v>
      </c>
      <c r="F595">
        <v>0</v>
      </c>
      <c r="G595">
        <v>0</v>
      </c>
      <c r="H595">
        <v>0</v>
      </c>
    </row>
    <row r="596" spans="1:8" x14ac:dyDescent="0.2">
      <c r="A596">
        <v>5901</v>
      </c>
      <c r="B596" t="s">
        <v>1196</v>
      </c>
      <c r="C596" t="s">
        <v>1197</v>
      </c>
      <c r="D596">
        <v>857584331</v>
      </c>
      <c r="E596">
        <v>0</v>
      </c>
      <c r="F596">
        <v>0</v>
      </c>
      <c r="G596">
        <v>0</v>
      </c>
      <c r="H596">
        <v>0</v>
      </c>
    </row>
    <row r="597" spans="1:8" x14ac:dyDescent="0.2">
      <c r="A597">
        <v>5901</v>
      </c>
      <c r="B597" t="s">
        <v>1198</v>
      </c>
      <c r="C597" t="s">
        <v>1199</v>
      </c>
      <c r="D597">
        <v>857584341</v>
      </c>
      <c r="E597">
        <v>0</v>
      </c>
      <c r="F597">
        <v>0</v>
      </c>
      <c r="G597">
        <v>0</v>
      </c>
      <c r="H597">
        <v>0</v>
      </c>
    </row>
    <row r="598" spans="1:8" x14ac:dyDescent="0.2">
      <c r="A598">
        <v>5901</v>
      </c>
      <c r="B598" t="s">
        <v>1200</v>
      </c>
      <c r="C598" t="s">
        <v>1201</v>
      </c>
      <c r="D598">
        <v>857584351</v>
      </c>
      <c r="E598">
        <v>0</v>
      </c>
      <c r="F598">
        <v>0</v>
      </c>
      <c r="G598">
        <v>0</v>
      </c>
      <c r="H598">
        <v>0</v>
      </c>
    </row>
    <row r="599" spans="1:8" x14ac:dyDescent="0.2">
      <c r="A599">
        <v>5901</v>
      </c>
      <c r="B599" t="s">
        <v>1202</v>
      </c>
      <c r="C599" t="s">
        <v>1203</v>
      </c>
      <c r="D599">
        <v>857584361</v>
      </c>
      <c r="E599">
        <v>0</v>
      </c>
      <c r="F599">
        <v>0</v>
      </c>
      <c r="G599">
        <v>0</v>
      </c>
      <c r="H599">
        <v>0</v>
      </c>
    </row>
    <row r="600" spans="1:8" x14ac:dyDescent="0.2">
      <c r="A600">
        <v>5901</v>
      </c>
      <c r="B600" t="s">
        <v>1204</v>
      </c>
      <c r="C600" t="s">
        <v>1205</v>
      </c>
      <c r="D600">
        <v>857507141</v>
      </c>
      <c r="E600">
        <v>71</v>
      </c>
      <c r="F600">
        <v>155</v>
      </c>
      <c r="G600">
        <v>57</v>
      </c>
      <c r="H600">
        <v>6</v>
      </c>
    </row>
    <row r="601" spans="1:8" x14ac:dyDescent="0.2">
      <c r="A601">
        <v>5901</v>
      </c>
      <c r="B601" t="s">
        <v>1206</v>
      </c>
      <c r="C601" t="s">
        <v>1207</v>
      </c>
      <c r="D601">
        <v>857584371</v>
      </c>
      <c r="E601">
        <v>0</v>
      </c>
      <c r="F601">
        <v>0</v>
      </c>
      <c r="G601">
        <v>0</v>
      </c>
      <c r="H601">
        <v>0</v>
      </c>
    </row>
    <row r="602" spans="1:8" x14ac:dyDescent="0.2">
      <c r="A602">
        <v>5901</v>
      </c>
      <c r="B602" t="s">
        <v>1208</v>
      </c>
      <c r="C602" t="s">
        <v>1209</v>
      </c>
      <c r="D602">
        <v>857584381</v>
      </c>
      <c r="E602">
        <v>0</v>
      </c>
      <c r="F602">
        <v>0</v>
      </c>
      <c r="G602">
        <v>0</v>
      </c>
      <c r="H602">
        <v>0</v>
      </c>
    </row>
    <row r="603" spans="1:8" x14ac:dyDescent="0.2">
      <c r="A603">
        <v>5901</v>
      </c>
      <c r="B603" t="s">
        <v>1210</v>
      </c>
      <c r="C603" t="s">
        <v>1211</v>
      </c>
      <c r="D603">
        <v>857584391</v>
      </c>
      <c r="E603">
        <v>0</v>
      </c>
      <c r="F603">
        <v>0</v>
      </c>
      <c r="G603">
        <v>0</v>
      </c>
      <c r="H603">
        <v>0</v>
      </c>
    </row>
    <row r="604" spans="1:8" x14ac:dyDescent="0.2">
      <c r="A604">
        <v>5901</v>
      </c>
      <c r="B604" t="s">
        <v>1212</v>
      </c>
      <c r="C604" t="s">
        <v>1213</v>
      </c>
      <c r="D604">
        <v>857584401</v>
      </c>
      <c r="E604">
        <v>0</v>
      </c>
      <c r="F604">
        <v>0</v>
      </c>
      <c r="G604">
        <v>0</v>
      </c>
      <c r="H604">
        <v>0</v>
      </c>
    </row>
    <row r="605" spans="1:8" x14ac:dyDescent="0.2">
      <c r="A605">
        <v>5901</v>
      </c>
      <c r="B605" t="s">
        <v>1214</v>
      </c>
      <c r="C605" t="s">
        <v>1215</v>
      </c>
      <c r="D605">
        <v>857584411</v>
      </c>
      <c r="E605">
        <v>0</v>
      </c>
      <c r="F605">
        <v>0</v>
      </c>
      <c r="G605">
        <v>0</v>
      </c>
      <c r="H605">
        <v>0</v>
      </c>
    </row>
    <row r="606" spans="1:8" x14ac:dyDescent="0.2">
      <c r="A606">
        <v>5901</v>
      </c>
      <c r="B606" t="s">
        <v>1216</v>
      </c>
      <c r="C606" t="s">
        <v>1217</v>
      </c>
      <c r="D606">
        <v>842143161</v>
      </c>
      <c r="E606">
        <v>0</v>
      </c>
      <c r="F606">
        <v>0</v>
      </c>
      <c r="G606">
        <v>0</v>
      </c>
      <c r="H606">
        <v>0</v>
      </c>
    </row>
    <row r="607" spans="1:8" x14ac:dyDescent="0.2">
      <c r="A607">
        <v>5901</v>
      </c>
      <c r="B607" t="s">
        <v>1218</v>
      </c>
      <c r="C607" t="s">
        <v>1219</v>
      </c>
      <c r="D607">
        <v>857584421</v>
      </c>
      <c r="E607">
        <v>0</v>
      </c>
      <c r="F607">
        <v>0</v>
      </c>
      <c r="G607">
        <v>0</v>
      </c>
      <c r="H607">
        <v>0</v>
      </c>
    </row>
    <row r="608" spans="1:8" x14ac:dyDescent="0.2">
      <c r="A608">
        <v>5901</v>
      </c>
      <c r="B608" t="s">
        <v>1220</v>
      </c>
      <c r="C608" t="s">
        <v>1221</v>
      </c>
      <c r="D608">
        <v>857584431</v>
      </c>
      <c r="E608">
        <v>0</v>
      </c>
      <c r="F608">
        <v>0</v>
      </c>
      <c r="G608">
        <v>0</v>
      </c>
      <c r="H608">
        <v>0</v>
      </c>
    </row>
    <row r="609" spans="1:8" x14ac:dyDescent="0.2">
      <c r="A609">
        <v>5901</v>
      </c>
      <c r="B609" t="s">
        <v>1222</v>
      </c>
      <c r="C609" t="s">
        <v>1223</v>
      </c>
      <c r="D609">
        <v>857584441</v>
      </c>
      <c r="E609">
        <v>0</v>
      </c>
      <c r="F609">
        <v>13</v>
      </c>
      <c r="G609">
        <v>0</v>
      </c>
      <c r="H609">
        <v>1</v>
      </c>
    </row>
    <row r="610" spans="1:8" x14ac:dyDescent="0.2">
      <c r="A610">
        <v>5901</v>
      </c>
      <c r="B610" t="s">
        <v>1224</v>
      </c>
      <c r="C610" t="s">
        <v>1225</v>
      </c>
      <c r="D610">
        <v>857584451</v>
      </c>
      <c r="E610">
        <v>0</v>
      </c>
      <c r="F610">
        <v>0</v>
      </c>
      <c r="G610">
        <v>0</v>
      </c>
      <c r="H610">
        <v>0</v>
      </c>
    </row>
    <row r="611" spans="1:8" x14ac:dyDescent="0.2">
      <c r="A611">
        <v>5901</v>
      </c>
      <c r="B611" t="s">
        <v>1226</v>
      </c>
      <c r="C611" t="s">
        <v>1227</v>
      </c>
      <c r="D611">
        <v>857584461</v>
      </c>
      <c r="E611">
        <v>0</v>
      </c>
      <c r="F611">
        <v>0</v>
      </c>
      <c r="G611">
        <v>0</v>
      </c>
      <c r="H611">
        <v>0</v>
      </c>
    </row>
    <row r="612" spans="1:8" x14ac:dyDescent="0.2">
      <c r="A612">
        <v>5901</v>
      </c>
      <c r="B612" t="s">
        <v>1228</v>
      </c>
      <c r="C612" t="s">
        <v>1229</v>
      </c>
      <c r="D612">
        <v>857584471</v>
      </c>
      <c r="E612">
        <v>0</v>
      </c>
      <c r="F612">
        <v>0</v>
      </c>
      <c r="G612">
        <v>0</v>
      </c>
      <c r="H612">
        <v>0</v>
      </c>
    </row>
    <row r="613" spans="1:8" x14ac:dyDescent="0.2">
      <c r="A613">
        <v>5901</v>
      </c>
      <c r="B613" t="s">
        <v>1230</v>
      </c>
      <c r="C613" t="s">
        <v>1231</v>
      </c>
      <c r="D613">
        <v>857584481</v>
      </c>
      <c r="E613">
        <v>32</v>
      </c>
      <c r="F613">
        <v>139</v>
      </c>
      <c r="G613">
        <v>46</v>
      </c>
      <c r="H613">
        <v>9</v>
      </c>
    </row>
    <row r="614" spans="1:8" x14ac:dyDescent="0.2">
      <c r="A614">
        <v>5901</v>
      </c>
      <c r="B614" t="s">
        <v>1232</v>
      </c>
      <c r="C614" t="s">
        <v>1233</v>
      </c>
      <c r="D614">
        <v>857584491</v>
      </c>
      <c r="E614">
        <v>0</v>
      </c>
      <c r="F614">
        <v>0</v>
      </c>
      <c r="G614">
        <v>0</v>
      </c>
      <c r="H614">
        <v>0</v>
      </c>
    </row>
    <row r="615" spans="1:8" x14ac:dyDescent="0.2">
      <c r="A615">
        <v>5901</v>
      </c>
      <c r="B615" t="s">
        <v>1234</v>
      </c>
      <c r="C615" t="s">
        <v>1235</v>
      </c>
      <c r="D615">
        <v>857584501</v>
      </c>
      <c r="E615">
        <v>0</v>
      </c>
      <c r="F615">
        <v>0</v>
      </c>
      <c r="G615">
        <v>0</v>
      </c>
      <c r="H615">
        <v>0</v>
      </c>
    </row>
    <row r="616" spans="1:8" x14ac:dyDescent="0.2">
      <c r="A616">
        <v>5901</v>
      </c>
      <c r="B616" t="s">
        <v>1236</v>
      </c>
      <c r="C616" t="s">
        <v>1237</v>
      </c>
      <c r="D616">
        <v>857584511</v>
      </c>
      <c r="E616">
        <v>0</v>
      </c>
      <c r="F616">
        <v>0</v>
      </c>
      <c r="G616">
        <v>0</v>
      </c>
      <c r="H616">
        <v>0</v>
      </c>
    </row>
    <row r="617" spans="1:8" x14ac:dyDescent="0.2">
      <c r="A617">
        <v>5901</v>
      </c>
      <c r="B617" t="s">
        <v>1238</v>
      </c>
      <c r="C617" t="s">
        <v>1239</v>
      </c>
      <c r="D617">
        <v>857584531</v>
      </c>
      <c r="E617">
        <v>0</v>
      </c>
      <c r="F617">
        <v>0</v>
      </c>
      <c r="G617">
        <v>0</v>
      </c>
      <c r="H617">
        <v>0</v>
      </c>
    </row>
    <row r="618" spans="1:8" x14ac:dyDescent="0.2">
      <c r="A618">
        <v>5901</v>
      </c>
      <c r="B618" t="s">
        <v>1240</v>
      </c>
      <c r="C618" t="s">
        <v>1241</v>
      </c>
      <c r="D618">
        <v>857584541</v>
      </c>
      <c r="E618">
        <v>0</v>
      </c>
      <c r="F618">
        <v>0</v>
      </c>
      <c r="G618">
        <v>0</v>
      </c>
      <c r="H618">
        <v>0</v>
      </c>
    </row>
    <row r="619" spans="1:8" x14ac:dyDescent="0.2">
      <c r="A619">
        <v>5901</v>
      </c>
      <c r="B619" t="s">
        <v>1242</v>
      </c>
      <c r="C619" t="s">
        <v>1243</v>
      </c>
      <c r="D619">
        <v>857584551</v>
      </c>
      <c r="E619">
        <v>0</v>
      </c>
      <c r="F619">
        <v>0</v>
      </c>
      <c r="G619">
        <v>0</v>
      </c>
      <c r="H619">
        <v>0</v>
      </c>
    </row>
    <row r="620" spans="1:8" x14ac:dyDescent="0.2">
      <c r="A620">
        <v>5901</v>
      </c>
      <c r="B620" t="s">
        <v>1244</v>
      </c>
      <c r="C620" t="s">
        <v>1245</v>
      </c>
      <c r="D620">
        <v>857584561</v>
      </c>
      <c r="E620">
        <v>0</v>
      </c>
      <c r="F620">
        <v>0</v>
      </c>
      <c r="G620">
        <v>0</v>
      </c>
      <c r="H620">
        <v>0</v>
      </c>
    </row>
    <row r="621" spans="1:8" x14ac:dyDescent="0.2">
      <c r="A621">
        <v>5901</v>
      </c>
      <c r="B621" t="s">
        <v>1246</v>
      </c>
      <c r="C621" t="s">
        <v>1247</v>
      </c>
      <c r="D621">
        <v>857584571</v>
      </c>
      <c r="E621">
        <v>0</v>
      </c>
      <c r="F621">
        <v>0</v>
      </c>
      <c r="G621">
        <v>0</v>
      </c>
      <c r="H621">
        <v>0</v>
      </c>
    </row>
    <row r="622" spans="1:8" x14ac:dyDescent="0.2">
      <c r="A622">
        <v>5901</v>
      </c>
      <c r="B622" t="s">
        <v>1248</v>
      </c>
      <c r="C622" t="s">
        <v>1249</v>
      </c>
      <c r="D622">
        <v>857584581</v>
      </c>
      <c r="E622">
        <v>0</v>
      </c>
      <c r="F622">
        <v>0</v>
      </c>
      <c r="G622">
        <v>0</v>
      </c>
      <c r="H622">
        <v>0</v>
      </c>
    </row>
    <row r="623" spans="1:8" x14ac:dyDescent="0.2">
      <c r="A623">
        <v>5901</v>
      </c>
      <c r="B623" t="s">
        <v>1250</v>
      </c>
      <c r="C623" t="s">
        <v>1251</v>
      </c>
      <c r="D623">
        <v>857584591</v>
      </c>
      <c r="E623">
        <v>0</v>
      </c>
      <c r="F623">
        <v>0</v>
      </c>
      <c r="G623">
        <v>0</v>
      </c>
      <c r="H623">
        <v>0</v>
      </c>
    </row>
    <row r="624" spans="1:8" x14ac:dyDescent="0.2">
      <c r="A624">
        <v>5901</v>
      </c>
      <c r="B624" t="s">
        <v>1252</v>
      </c>
      <c r="C624" t="s">
        <v>1253</v>
      </c>
      <c r="D624">
        <v>857584601</v>
      </c>
      <c r="E624">
        <v>477</v>
      </c>
      <c r="F624">
        <v>817</v>
      </c>
      <c r="G624">
        <v>148</v>
      </c>
      <c r="H624">
        <v>15</v>
      </c>
    </row>
    <row r="625" spans="1:8" x14ac:dyDescent="0.2">
      <c r="A625">
        <v>5901</v>
      </c>
      <c r="B625" t="s">
        <v>1254</v>
      </c>
      <c r="C625" t="s">
        <v>1255</v>
      </c>
      <c r="D625">
        <v>857584611</v>
      </c>
      <c r="E625">
        <v>0</v>
      </c>
      <c r="F625">
        <v>0</v>
      </c>
      <c r="G625">
        <v>0</v>
      </c>
      <c r="H625">
        <v>0</v>
      </c>
    </row>
    <row r="626" spans="1:8" x14ac:dyDescent="0.2">
      <c r="A626">
        <v>5901</v>
      </c>
      <c r="B626" t="s">
        <v>1256</v>
      </c>
      <c r="C626" t="s">
        <v>1257</v>
      </c>
      <c r="D626">
        <v>857584621</v>
      </c>
      <c r="E626">
        <v>0</v>
      </c>
      <c r="F626">
        <v>0</v>
      </c>
      <c r="G626">
        <v>0</v>
      </c>
      <c r="H626">
        <v>0</v>
      </c>
    </row>
    <row r="627" spans="1:8" x14ac:dyDescent="0.2">
      <c r="A627">
        <v>5901</v>
      </c>
      <c r="B627" t="s">
        <v>1258</v>
      </c>
      <c r="C627" t="s">
        <v>1259</v>
      </c>
      <c r="D627">
        <v>857584631</v>
      </c>
      <c r="E627">
        <v>0</v>
      </c>
      <c r="F627">
        <v>0</v>
      </c>
      <c r="G627">
        <v>0</v>
      </c>
      <c r="H627">
        <v>0</v>
      </c>
    </row>
    <row r="628" spans="1:8" x14ac:dyDescent="0.2">
      <c r="A628">
        <v>5901</v>
      </c>
      <c r="B628" t="s">
        <v>1260</v>
      </c>
      <c r="C628" t="s">
        <v>1261</v>
      </c>
      <c r="D628">
        <v>857584641</v>
      </c>
      <c r="E628">
        <v>0</v>
      </c>
      <c r="F628">
        <v>1</v>
      </c>
      <c r="G628">
        <v>0</v>
      </c>
      <c r="H628">
        <v>1</v>
      </c>
    </row>
    <row r="629" spans="1:8" x14ac:dyDescent="0.2">
      <c r="A629">
        <v>5901</v>
      </c>
      <c r="B629" t="s">
        <v>1262</v>
      </c>
      <c r="C629" t="s">
        <v>1263</v>
      </c>
      <c r="D629">
        <v>857584651</v>
      </c>
      <c r="E629">
        <v>0</v>
      </c>
      <c r="F629">
        <v>0</v>
      </c>
      <c r="G629">
        <v>0</v>
      </c>
      <c r="H629">
        <v>0</v>
      </c>
    </row>
    <row r="630" spans="1:8" x14ac:dyDescent="0.2">
      <c r="A630">
        <v>5901</v>
      </c>
      <c r="B630" t="s">
        <v>1264</v>
      </c>
      <c r="C630" t="s">
        <v>1265</v>
      </c>
      <c r="D630">
        <v>857584661</v>
      </c>
      <c r="E630">
        <v>244</v>
      </c>
      <c r="F630">
        <v>441</v>
      </c>
      <c r="G630">
        <v>99</v>
      </c>
      <c r="H630">
        <v>13</v>
      </c>
    </row>
    <row r="631" spans="1:8" x14ac:dyDescent="0.2">
      <c r="A631">
        <v>5901</v>
      </c>
      <c r="B631" t="s">
        <v>1266</v>
      </c>
      <c r="C631" t="s">
        <v>1267</v>
      </c>
      <c r="D631">
        <v>857584671</v>
      </c>
      <c r="E631">
        <v>0</v>
      </c>
      <c r="F631">
        <v>0</v>
      </c>
      <c r="G631">
        <v>0</v>
      </c>
      <c r="H631">
        <v>0</v>
      </c>
    </row>
    <row r="632" spans="1:8" x14ac:dyDescent="0.2">
      <c r="A632">
        <v>5901</v>
      </c>
      <c r="B632" t="s">
        <v>1268</v>
      </c>
      <c r="C632" t="s">
        <v>1269</v>
      </c>
      <c r="D632">
        <v>857584681</v>
      </c>
      <c r="E632">
        <v>0</v>
      </c>
      <c r="F632">
        <v>0</v>
      </c>
      <c r="G632">
        <v>0</v>
      </c>
      <c r="H632">
        <v>0</v>
      </c>
    </row>
    <row r="633" spans="1:8" x14ac:dyDescent="0.2">
      <c r="A633">
        <v>5901</v>
      </c>
      <c r="B633" t="s">
        <v>1270</v>
      </c>
      <c r="C633" t="s">
        <v>1271</v>
      </c>
      <c r="D633">
        <v>857584691</v>
      </c>
      <c r="E633">
        <v>0</v>
      </c>
      <c r="F633">
        <v>0</v>
      </c>
      <c r="G633">
        <v>0</v>
      </c>
      <c r="H633">
        <v>0</v>
      </c>
    </row>
    <row r="634" spans="1:8" x14ac:dyDescent="0.2">
      <c r="A634">
        <v>5901</v>
      </c>
      <c r="B634" t="s">
        <v>1272</v>
      </c>
      <c r="C634" t="s">
        <v>1273</v>
      </c>
      <c r="D634">
        <v>857584701</v>
      </c>
      <c r="E634">
        <v>0</v>
      </c>
      <c r="F634">
        <v>0</v>
      </c>
      <c r="G634">
        <v>0</v>
      </c>
      <c r="H634">
        <v>0</v>
      </c>
    </row>
    <row r="635" spans="1:8" x14ac:dyDescent="0.2">
      <c r="A635">
        <v>5901</v>
      </c>
      <c r="B635" t="s">
        <v>1274</v>
      </c>
      <c r="C635" t="s">
        <v>1275</v>
      </c>
      <c r="D635">
        <v>857584711</v>
      </c>
      <c r="E635">
        <v>0</v>
      </c>
      <c r="F635">
        <v>0</v>
      </c>
      <c r="G635">
        <v>0</v>
      </c>
      <c r="H635">
        <v>0</v>
      </c>
    </row>
    <row r="636" spans="1:8" x14ac:dyDescent="0.2">
      <c r="A636">
        <v>5901</v>
      </c>
      <c r="B636" t="s">
        <v>1276</v>
      </c>
      <c r="C636" t="s">
        <v>1277</v>
      </c>
      <c r="D636">
        <v>857584721</v>
      </c>
      <c r="E636">
        <v>0</v>
      </c>
      <c r="F636">
        <v>0</v>
      </c>
      <c r="G636">
        <v>0</v>
      </c>
      <c r="H636">
        <v>0</v>
      </c>
    </row>
    <row r="637" spans="1:8" x14ac:dyDescent="0.2">
      <c r="A637">
        <v>5901</v>
      </c>
      <c r="B637" t="s">
        <v>1278</v>
      </c>
      <c r="C637" t="s">
        <v>1279</v>
      </c>
      <c r="D637">
        <v>857584731</v>
      </c>
      <c r="E637">
        <v>0</v>
      </c>
      <c r="F637">
        <v>0</v>
      </c>
      <c r="G637">
        <v>0</v>
      </c>
      <c r="H637">
        <v>0</v>
      </c>
    </row>
    <row r="638" spans="1:8" x14ac:dyDescent="0.2">
      <c r="A638">
        <v>5901</v>
      </c>
      <c r="B638" t="s">
        <v>1280</v>
      </c>
      <c r="C638" t="s">
        <v>1281</v>
      </c>
      <c r="D638">
        <v>857584741</v>
      </c>
      <c r="E638">
        <v>0</v>
      </c>
      <c r="F638">
        <v>0</v>
      </c>
      <c r="G638">
        <v>0</v>
      </c>
      <c r="H638">
        <v>0</v>
      </c>
    </row>
    <row r="639" spans="1:8" x14ac:dyDescent="0.2">
      <c r="A639">
        <v>5901</v>
      </c>
      <c r="B639" t="s">
        <v>1282</v>
      </c>
      <c r="C639" t="s">
        <v>1283</v>
      </c>
      <c r="D639">
        <v>857584751</v>
      </c>
      <c r="E639">
        <v>0</v>
      </c>
      <c r="F639">
        <v>0</v>
      </c>
      <c r="G639">
        <v>0</v>
      </c>
      <c r="H639">
        <v>0</v>
      </c>
    </row>
    <row r="640" spans="1:8" x14ac:dyDescent="0.2">
      <c r="A640">
        <v>5901</v>
      </c>
      <c r="B640" t="s">
        <v>1284</v>
      </c>
      <c r="C640" t="s">
        <v>1285</v>
      </c>
      <c r="D640">
        <v>857584761</v>
      </c>
      <c r="E640">
        <v>2</v>
      </c>
      <c r="F640">
        <v>5</v>
      </c>
      <c r="G640">
        <v>1</v>
      </c>
      <c r="H640">
        <v>1</v>
      </c>
    </row>
    <row r="641" spans="1:8" x14ac:dyDescent="0.2">
      <c r="A641">
        <v>5901</v>
      </c>
      <c r="B641" t="s">
        <v>1286</v>
      </c>
      <c r="C641" t="s">
        <v>1287</v>
      </c>
      <c r="D641">
        <v>857584771</v>
      </c>
      <c r="E641">
        <v>0</v>
      </c>
      <c r="F641">
        <v>0</v>
      </c>
      <c r="G641">
        <v>0</v>
      </c>
      <c r="H641">
        <v>0</v>
      </c>
    </row>
    <row r="642" spans="1:8" x14ac:dyDescent="0.2">
      <c r="A642">
        <v>5901</v>
      </c>
      <c r="B642" t="s">
        <v>1288</v>
      </c>
      <c r="C642" t="s">
        <v>1289</v>
      </c>
      <c r="D642">
        <v>857584781</v>
      </c>
      <c r="E642">
        <v>0</v>
      </c>
      <c r="F642">
        <v>0</v>
      </c>
      <c r="G642">
        <v>0</v>
      </c>
      <c r="H642">
        <v>0</v>
      </c>
    </row>
    <row r="643" spans="1:8" x14ac:dyDescent="0.2">
      <c r="A643">
        <v>5901</v>
      </c>
      <c r="B643" t="s">
        <v>1290</v>
      </c>
      <c r="C643" t="s">
        <v>1291</v>
      </c>
      <c r="D643">
        <v>857584791</v>
      </c>
      <c r="E643">
        <v>0</v>
      </c>
      <c r="F643">
        <v>1</v>
      </c>
      <c r="G643">
        <v>0</v>
      </c>
      <c r="H643">
        <v>1</v>
      </c>
    </row>
    <row r="644" spans="1:8" x14ac:dyDescent="0.2">
      <c r="A644">
        <v>5901</v>
      </c>
      <c r="B644" t="s">
        <v>1292</v>
      </c>
      <c r="C644" t="s">
        <v>1293</v>
      </c>
      <c r="D644">
        <v>857584801</v>
      </c>
      <c r="E644">
        <v>0</v>
      </c>
      <c r="F644">
        <v>0</v>
      </c>
      <c r="G644">
        <v>0</v>
      </c>
      <c r="H644">
        <v>0</v>
      </c>
    </row>
    <row r="645" spans="1:8" x14ac:dyDescent="0.2">
      <c r="A645">
        <v>5901</v>
      </c>
      <c r="B645" t="s">
        <v>1294</v>
      </c>
      <c r="C645" t="s">
        <v>1295</v>
      </c>
      <c r="D645">
        <v>857584811</v>
      </c>
      <c r="E645">
        <v>0</v>
      </c>
      <c r="F645">
        <v>0</v>
      </c>
      <c r="G645">
        <v>0</v>
      </c>
      <c r="H645">
        <v>0</v>
      </c>
    </row>
    <row r="646" spans="1:8" x14ac:dyDescent="0.2">
      <c r="A646">
        <v>5901</v>
      </c>
      <c r="B646" t="s">
        <v>1296</v>
      </c>
      <c r="C646" t="s">
        <v>1297</v>
      </c>
      <c r="D646">
        <v>857584831</v>
      </c>
      <c r="E646">
        <v>0</v>
      </c>
      <c r="F646">
        <v>0</v>
      </c>
      <c r="G646">
        <v>0</v>
      </c>
      <c r="H646">
        <v>0</v>
      </c>
    </row>
    <row r="647" spans="1:8" x14ac:dyDescent="0.2">
      <c r="A647">
        <v>5901</v>
      </c>
      <c r="B647" t="s">
        <v>1298</v>
      </c>
      <c r="C647" t="s">
        <v>1299</v>
      </c>
      <c r="D647">
        <v>857584841</v>
      </c>
      <c r="E647">
        <v>0</v>
      </c>
      <c r="F647">
        <v>0</v>
      </c>
      <c r="G647">
        <v>0</v>
      </c>
      <c r="H647">
        <v>0</v>
      </c>
    </row>
    <row r="648" spans="1:8" x14ac:dyDescent="0.2">
      <c r="A648">
        <v>5901</v>
      </c>
      <c r="B648" t="s">
        <v>1300</v>
      </c>
      <c r="C648" t="s">
        <v>1301</v>
      </c>
      <c r="D648">
        <v>857584851</v>
      </c>
      <c r="E648">
        <v>0</v>
      </c>
      <c r="F648">
        <v>0</v>
      </c>
      <c r="G648">
        <v>0</v>
      </c>
      <c r="H648">
        <v>0</v>
      </c>
    </row>
    <row r="649" spans="1:8" x14ac:dyDescent="0.2">
      <c r="A649">
        <v>5901</v>
      </c>
      <c r="B649" t="s">
        <v>1302</v>
      </c>
      <c r="C649" t="s">
        <v>1303</v>
      </c>
      <c r="D649">
        <v>857584861</v>
      </c>
      <c r="E649">
        <v>0</v>
      </c>
      <c r="F649">
        <v>0</v>
      </c>
      <c r="G649">
        <v>0</v>
      </c>
      <c r="H649">
        <v>0</v>
      </c>
    </row>
    <row r="650" spans="1:8" x14ac:dyDescent="0.2">
      <c r="A650">
        <v>5901</v>
      </c>
      <c r="B650" t="s">
        <v>1304</v>
      </c>
      <c r="C650" t="s">
        <v>1305</v>
      </c>
      <c r="D650">
        <v>857584871</v>
      </c>
      <c r="E650">
        <v>0</v>
      </c>
      <c r="F650">
        <v>0</v>
      </c>
      <c r="G650">
        <v>0</v>
      </c>
      <c r="H650">
        <v>0</v>
      </c>
    </row>
    <row r="651" spans="1:8" x14ac:dyDescent="0.2">
      <c r="A651">
        <v>5901</v>
      </c>
      <c r="B651" t="s">
        <v>1306</v>
      </c>
      <c r="C651" t="s">
        <v>1307</v>
      </c>
      <c r="D651">
        <v>857584881</v>
      </c>
      <c r="E651">
        <v>0</v>
      </c>
      <c r="F651">
        <v>0</v>
      </c>
      <c r="G651">
        <v>0</v>
      </c>
      <c r="H651">
        <v>0</v>
      </c>
    </row>
    <row r="652" spans="1:8" x14ac:dyDescent="0.2">
      <c r="A652">
        <v>5901</v>
      </c>
      <c r="B652" t="s">
        <v>1308</v>
      </c>
      <c r="C652" t="s">
        <v>1309</v>
      </c>
      <c r="D652">
        <v>857584891</v>
      </c>
      <c r="E652">
        <v>0</v>
      </c>
      <c r="F652">
        <v>0</v>
      </c>
      <c r="G652">
        <v>0</v>
      </c>
      <c r="H652">
        <v>0</v>
      </c>
    </row>
    <row r="653" spans="1:8" x14ac:dyDescent="0.2">
      <c r="A653">
        <v>5901</v>
      </c>
      <c r="B653" t="s">
        <v>1310</v>
      </c>
      <c r="C653" t="s">
        <v>1311</v>
      </c>
      <c r="D653">
        <v>857584901</v>
      </c>
      <c r="E653">
        <v>0</v>
      </c>
      <c r="F653">
        <v>0</v>
      </c>
      <c r="G653">
        <v>0</v>
      </c>
      <c r="H653">
        <v>0</v>
      </c>
    </row>
    <row r="654" spans="1:8" x14ac:dyDescent="0.2">
      <c r="A654">
        <v>5901</v>
      </c>
      <c r="B654" t="s">
        <v>1312</v>
      </c>
      <c r="C654" t="s">
        <v>1313</v>
      </c>
      <c r="D654">
        <v>857584911</v>
      </c>
      <c r="E654">
        <v>8</v>
      </c>
      <c r="F654">
        <v>47</v>
      </c>
      <c r="G654">
        <v>3</v>
      </c>
      <c r="H654">
        <v>4</v>
      </c>
    </row>
    <row r="655" spans="1:8" x14ac:dyDescent="0.2">
      <c r="A655">
        <v>5901</v>
      </c>
      <c r="B655" t="s">
        <v>1314</v>
      </c>
      <c r="C655" t="s">
        <v>1315</v>
      </c>
      <c r="D655">
        <v>857584921</v>
      </c>
      <c r="E655">
        <v>0</v>
      </c>
      <c r="F655">
        <v>0</v>
      </c>
      <c r="G655">
        <v>0</v>
      </c>
      <c r="H655">
        <v>0</v>
      </c>
    </row>
    <row r="656" spans="1:8" x14ac:dyDescent="0.2">
      <c r="A656">
        <v>5901</v>
      </c>
      <c r="B656" t="s">
        <v>1316</v>
      </c>
      <c r="C656" t="s">
        <v>1317</v>
      </c>
      <c r="D656">
        <v>857584931</v>
      </c>
      <c r="E656">
        <v>0</v>
      </c>
      <c r="F656">
        <v>0</v>
      </c>
      <c r="G656">
        <v>0</v>
      </c>
      <c r="H656">
        <v>0</v>
      </c>
    </row>
    <row r="657" spans="1:8" x14ac:dyDescent="0.2">
      <c r="A657">
        <v>5901</v>
      </c>
      <c r="B657" t="s">
        <v>1318</v>
      </c>
      <c r="C657" t="s">
        <v>1319</v>
      </c>
      <c r="D657">
        <v>857584941</v>
      </c>
      <c r="E657">
        <v>0</v>
      </c>
      <c r="F657">
        <v>0</v>
      </c>
      <c r="G657">
        <v>0</v>
      </c>
      <c r="H657">
        <v>0</v>
      </c>
    </row>
    <row r="658" spans="1:8" x14ac:dyDescent="0.2">
      <c r="A658">
        <v>5901</v>
      </c>
      <c r="B658" t="s">
        <v>1320</v>
      </c>
      <c r="C658" t="s">
        <v>1321</v>
      </c>
      <c r="D658">
        <v>857584951</v>
      </c>
      <c r="E658">
        <v>0</v>
      </c>
      <c r="F658">
        <v>0</v>
      </c>
      <c r="G658">
        <v>0</v>
      </c>
      <c r="H658">
        <v>0</v>
      </c>
    </row>
    <row r="659" spans="1:8" x14ac:dyDescent="0.2">
      <c r="A659">
        <v>5901</v>
      </c>
      <c r="B659" t="s">
        <v>1322</v>
      </c>
      <c r="C659" t="s">
        <v>1323</v>
      </c>
      <c r="D659">
        <v>857584961</v>
      </c>
      <c r="E659">
        <v>0</v>
      </c>
      <c r="F659">
        <v>0</v>
      </c>
      <c r="G659">
        <v>0</v>
      </c>
      <c r="H659">
        <v>0</v>
      </c>
    </row>
    <row r="660" spans="1:8" x14ac:dyDescent="0.2">
      <c r="A660">
        <v>5901</v>
      </c>
      <c r="B660" t="s">
        <v>1324</v>
      </c>
      <c r="C660" t="s">
        <v>1325</v>
      </c>
      <c r="D660">
        <v>857584981</v>
      </c>
      <c r="E660">
        <v>0</v>
      </c>
      <c r="F660">
        <v>0</v>
      </c>
      <c r="G660">
        <v>0</v>
      </c>
      <c r="H660">
        <v>0</v>
      </c>
    </row>
    <row r="661" spans="1:8" x14ac:dyDescent="0.2">
      <c r="A661">
        <v>5901</v>
      </c>
      <c r="B661" t="s">
        <v>1326</v>
      </c>
      <c r="C661" t="s">
        <v>1327</v>
      </c>
      <c r="D661">
        <v>857584991</v>
      </c>
      <c r="E661">
        <v>0</v>
      </c>
      <c r="F661">
        <v>0</v>
      </c>
      <c r="G661">
        <v>0</v>
      </c>
      <c r="H661">
        <v>0</v>
      </c>
    </row>
    <row r="662" spans="1:8" x14ac:dyDescent="0.2">
      <c r="A662">
        <v>5901</v>
      </c>
      <c r="B662" t="s">
        <v>1328</v>
      </c>
      <c r="C662" t="s">
        <v>1329</v>
      </c>
      <c r="D662">
        <v>857585001</v>
      </c>
      <c r="E662">
        <v>78</v>
      </c>
      <c r="F662">
        <v>203</v>
      </c>
      <c r="G662">
        <v>94</v>
      </c>
      <c r="H662">
        <v>19</v>
      </c>
    </row>
    <row r="663" spans="1:8" x14ac:dyDescent="0.2">
      <c r="A663">
        <v>5901</v>
      </c>
      <c r="B663" t="s">
        <v>1330</v>
      </c>
      <c r="C663" t="s">
        <v>1331</v>
      </c>
      <c r="D663">
        <v>857585011</v>
      </c>
      <c r="E663">
        <v>0</v>
      </c>
      <c r="F663">
        <v>0</v>
      </c>
      <c r="G663">
        <v>0</v>
      </c>
      <c r="H663">
        <v>0</v>
      </c>
    </row>
    <row r="664" spans="1:8" x14ac:dyDescent="0.2">
      <c r="A664">
        <v>5901</v>
      </c>
      <c r="B664" t="s">
        <v>1332</v>
      </c>
      <c r="C664" t="s">
        <v>1333</v>
      </c>
      <c r="D664">
        <v>857585021</v>
      </c>
      <c r="E664">
        <v>0</v>
      </c>
      <c r="F664">
        <v>0</v>
      </c>
      <c r="G664">
        <v>0</v>
      </c>
      <c r="H664">
        <v>0</v>
      </c>
    </row>
    <row r="665" spans="1:8" x14ac:dyDescent="0.2">
      <c r="A665">
        <v>5901</v>
      </c>
      <c r="B665" t="s">
        <v>1334</v>
      </c>
      <c r="C665" t="s">
        <v>1335</v>
      </c>
      <c r="D665">
        <v>857585031</v>
      </c>
      <c r="E665">
        <v>0</v>
      </c>
      <c r="F665">
        <v>0</v>
      </c>
      <c r="G665">
        <v>0</v>
      </c>
      <c r="H665">
        <v>0</v>
      </c>
    </row>
    <row r="666" spans="1:8" x14ac:dyDescent="0.2">
      <c r="A666">
        <v>5901</v>
      </c>
      <c r="B666" t="s">
        <v>1336</v>
      </c>
      <c r="C666" t="s">
        <v>1337</v>
      </c>
      <c r="D666">
        <v>857585041</v>
      </c>
      <c r="E666">
        <v>0</v>
      </c>
      <c r="F666">
        <v>0</v>
      </c>
      <c r="G666">
        <v>0</v>
      </c>
      <c r="H666">
        <v>0</v>
      </c>
    </row>
    <row r="667" spans="1:8" x14ac:dyDescent="0.2">
      <c r="A667">
        <v>5901</v>
      </c>
      <c r="B667" t="s">
        <v>1338</v>
      </c>
      <c r="C667" t="s">
        <v>1339</v>
      </c>
      <c r="D667">
        <v>857585051</v>
      </c>
      <c r="E667">
        <v>0</v>
      </c>
      <c r="F667">
        <v>0</v>
      </c>
      <c r="G667">
        <v>0</v>
      </c>
      <c r="H667">
        <v>0</v>
      </c>
    </row>
    <row r="668" spans="1:8" x14ac:dyDescent="0.2">
      <c r="A668">
        <v>5901</v>
      </c>
      <c r="B668" t="s">
        <v>1340</v>
      </c>
      <c r="C668" t="s">
        <v>1341</v>
      </c>
      <c r="D668">
        <v>857585061</v>
      </c>
      <c r="E668">
        <v>0</v>
      </c>
      <c r="F668">
        <v>0</v>
      </c>
      <c r="G668">
        <v>0</v>
      </c>
      <c r="H668">
        <v>0</v>
      </c>
    </row>
    <row r="669" spans="1:8" x14ac:dyDescent="0.2">
      <c r="A669">
        <v>5901</v>
      </c>
      <c r="B669" t="s">
        <v>1342</v>
      </c>
      <c r="C669" t="s">
        <v>1343</v>
      </c>
      <c r="D669">
        <v>857585071</v>
      </c>
      <c r="E669">
        <v>0</v>
      </c>
      <c r="F669">
        <v>0</v>
      </c>
      <c r="G669">
        <v>0</v>
      </c>
      <c r="H669">
        <v>0</v>
      </c>
    </row>
    <row r="670" spans="1:8" x14ac:dyDescent="0.2">
      <c r="A670">
        <v>5901</v>
      </c>
      <c r="B670" t="s">
        <v>1344</v>
      </c>
      <c r="C670" t="s">
        <v>1345</v>
      </c>
      <c r="D670">
        <v>857585081</v>
      </c>
      <c r="E670">
        <v>6</v>
      </c>
      <c r="F670">
        <v>12</v>
      </c>
      <c r="G670">
        <v>2</v>
      </c>
      <c r="H670">
        <v>1</v>
      </c>
    </row>
    <row r="671" spans="1:8" x14ac:dyDescent="0.2">
      <c r="A671">
        <v>5901</v>
      </c>
      <c r="B671" t="s">
        <v>1346</v>
      </c>
      <c r="C671" t="s">
        <v>1347</v>
      </c>
      <c r="D671">
        <v>857585091</v>
      </c>
      <c r="E671">
        <v>0</v>
      </c>
      <c r="F671">
        <v>0</v>
      </c>
      <c r="G671">
        <v>0</v>
      </c>
      <c r="H671">
        <v>0</v>
      </c>
    </row>
    <row r="672" spans="1:8" x14ac:dyDescent="0.2">
      <c r="A672">
        <v>5901</v>
      </c>
      <c r="B672" t="s">
        <v>1348</v>
      </c>
      <c r="C672" t="s">
        <v>1349</v>
      </c>
      <c r="D672">
        <v>857585101</v>
      </c>
      <c r="E672">
        <v>0</v>
      </c>
      <c r="F672">
        <v>0</v>
      </c>
      <c r="G672">
        <v>0</v>
      </c>
      <c r="H672">
        <v>0</v>
      </c>
    </row>
    <row r="673" spans="1:8" x14ac:dyDescent="0.2">
      <c r="A673">
        <v>5901</v>
      </c>
      <c r="B673" t="s">
        <v>1350</v>
      </c>
      <c r="C673" t="s">
        <v>1351</v>
      </c>
      <c r="D673">
        <v>857585111</v>
      </c>
      <c r="E673">
        <v>0</v>
      </c>
      <c r="F673">
        <v>0</v>
      </c>
      <c r="G673">
        <v>0</v>
      </c>
      <c r="H673">
        <v>0</v>
      </c>
    </row>
    <row r="674" spans="1:8" x14ac:dyDescent="0.2">
      <c r="A674">
        <v>5901</v>
      </c>
      <c r="B674" t="s">
        <v>1352</v>
      </c>
      <c r="C674" t="s">
        <v>1353</v>
      </c>
      <c r="D674">
        <v>857585121</v>
      </c>
      <c r="E674">
        <v>0</v>
      </c>
      <c r="F674">
        <v>0</v>
      </c>
      <c r="G674">
        <v>0</v>
      </c>
      <c r="H674">
        <v>0</v>
      </c>
    </row>
    <row r="675" spans="1:8" x14ac:dyDescent="0.2">
      <c r="A675">
        <v>5901</v>
      </c>
      <c r="B675" t="s">
        <v>1354</v>
      </c>
      <c r="C675" t="s">
        <v>1355</v>
      </c>
      <c r="D675">
        <v>857585131</v>
      </c>
      <c r="E675">
        <v>0</v>
      </c>
      <c r="F675">
        <v>0</v>
      </c>
      <c r="G675">
        <v>0</v>
      </c>
      <c r="H675">
        <v>0</v>
      </c>
    </row>
    <row r="676" spans="1:8" x14ac:dyDescent="0.2">
      <c r="A676">
        <v>5901</v>
      </c>
      <c r="B676" t="s">
        <v>1356</v>
      </c>
      <c r="C676" t="s">
        <v>1357</v>
      </c>
      <c r="D676">
        <v>857585141</v>
      </c>
      <c r="E676">
        <v>0</v>
      </c>
      <c r="F676">
        <v>0</v>
      </c>
      <c r="G676">
        <v>0</v>
      </c>
      <c r="H676">
        <v>0</v>
      </c>
    </row>
    <row r="677" spans="1:8" x14ac:dyDescent="0.2">
      <c r="A677">
        <v>5901</v>
      </c>
      <c r="B677" t="s">
        <v>1358</v>
      </c>
      <c r="C677" t="s">
        <v>1359</v>
      </c>
      <c r="D677">
        <v>857585151</v>
      </c>
      <c r="E677">
        <v>0</v>
      </c>
      <c r="F677">
        <v>0</v>
      </c>
      <c r="G677">
        <v>0</v>
      </c>
      <c r="H677">
        <v>0</v>
      </c>
    </row>
    <row r="678" spans="1:8" x14ac:dyDescent="0.2">
      <c r="A678">
        <v>5901</v>
      </c>
      <c r="B678" t="s">
        <v>1360</v>
      </c>
      <c r="C678" t="s">
        <v>1361</v>
      </c>
      <c r="D678">
        <v>857585161</v>
      </c>
      <c r="E678">
        <v>0</v>
      </c>
      <c r="F678">
        <v>0</v>
      </c>
      <c r="G678">
        <v>0</v>
      </c>
      <c r="H678">
        <v>0</v>
      </c>
    </row>
    <row r="679" spans="1:8" x14ac:dyDescent="0.2">
      <c r="A679">
        <v>5901</v>
      </c>
      <c r="B679" t="s">
        <v>1362</v>
      </c>
      <c r="C679" t="s">
        <v>1363</v>
      </c>
      <c r="D679">
        <v>857585171</v>
      </c>
      <c r="E679">
        <v>0</v>
      </c>
      <c r="F679">
        <v>0</v>
      </c>
      <c r="G679">
        <v>0</v>
      </c>
      <c r="H679">
        <v>0</v>
      </c>
    </row>
    <row r="680" spans="1:8" x14ac:dyDescent="0.2">
      <c r="A680">
        <v>5901</v>
      </c>
      <c r="B680" t="s">
        <v>1364</v>
      </c>
      <c r="C680" t="s">
        <v>1365</v>
      </c>
      <c r="D680">
        <v>857585181</v>
      </c>
      <c r="E680">
        <v>7</v>
      </c>
      <c r="F680">
        <v>24</v>
      </c>
      <c r="G680">
        <v>5</v>
      </c>
      <c r="H680">
        <v>2</v>
      </c>
    </row>
    <row r="681" spans="1:8" x14ac:dyDescent="0.2">
      <c r="A681">
        <v>5901</v>
      </c>
      <c r="B681" t="s">
        <v>1366</v>
      </c>
      <c r="C681" t="s">
        <v>1367</v>
      </c>
      <c r="D681">
        <v>857585191</v>
      </c>
      <c r="E681">
        <v>0</v>
      </c>
      <c r="F681">
        <v>0</v>
      </c>
      <c r="G681">
        <v>0</v>
      </c>
      <c r="H681">
        <v>0</v>
      </c>
    </row>
    <row r="682" spans="1:8" x14ac:dyDescent="0.2">
      <c r="A682">
        <v>5901</v>
      </c>
      <c r="B682" t="s">
        <v>1368</v>
      </c>
      <c r="C682" t="s">
        <v>1369</v>
      </c>
      <c r="D682">
        <v>857585201</v>
      </c>
      <c r="E682">
        <v>0</v>
      </c>
      <c r="F682">
        <v>0</v>
      </c>
      <c r="G682">
        <v>0</v>
      </c>
      <c r="H682">
        <v>0</v>
      </c>
    </row>
    <row r="683" spans="1:8" x14ac:dyDescent="0.2">
      <c r="A683">
        <v>5901</v>
      </c>
      <c r="B683" t="s">
        <v>1370</v>
      </c>
      <c r="C683" t="s">
        <v>1371</v>
      </c>
      <c r="D683">
        <v>857585221</v>
      </c>
      <c r="E683">
        <v>0</v>
      </c>
      <c r="F683">
        <v>0</v>
      </c>
      <c r="G683">
        <v>0</v>
      </c>
      <c r="H683">
        <v>0</v>
      </c>
    </row>
    <row r="684" spans="1:8" x14ac:dyDescent="0.2">
      <c r="A684">
        <v>5901</v>
      </c>
      <c r="B684" t="s">
        <v>1372</v>
      </c>
      <c r="C684" t="s">
        <v>1373</v>
      </c>
      <c r="D684">
        <v>857585231</v>
      </c>
      <c r="E684">
        <v>0</v>
      </c>
      <c r="F684">
        <v>0</v>
      </c>
      <c r="G684">
        <v>0</v>
      </c>
      <c r="H684">
        <v>0</v>
      </c>
    </row>
    <row r="685" spans="1:8" x14ac:dyDescent="0.2">
      <c r="A685">
        <v>5901</v>
      </c>
      <c r="B685" t="s">
        <v>1374</v>
      </c>
      <c r="C685" t="s">
        <v>1375</v>
      </c>
      <c r="D685">
        <v>857585241</v>
      </c>
      <c r="E685">
        <v>0</v>
      </c>
      <c r="F685">
        <v>0</v>
      </c>
      <c r="G685">
        <v>0</v>
      </c>
      <c r="H685">
        <v>0</v>
      </c>
    </row>
    <row r="686" spans="1:8" x14ac:dyDescent="0.2">
      <c r="A686">
        <v>5901</v>
      </c>
      <c r="B686" t="s">
        <v>1376</v>
      </c>
      <c r="C686" t="s">
        <v>1377</v>
      </c>
      <c r="D686">
        <v>857585251</v>
      </c>
      <c r="E686">
        <v>0</v>
      </c>
      <c r="F686">
        <v>0</v>
      </c>
      <c r="G686">
        <v>0</v>
      </c>
      <c r="H686">
        <v>0</v>
      </c>
    </row>
    <row r="687" spans="1:8" x14ac:dyDescent="0.2">
      <c r="A687">
        <v>5901</v>
      </c>
      <c r="B687" t="s">
        <v>1378</v>
      </c>
      <c r="C687" t="s">
        <v>1379</v>
      </c>
      <c r="D687">
        <v>857585261</v>
      </c>
      <c r="E687">
        <v>0</v>
      </c>
      <c r="F687">
        <v>0</v>
      </c>
      <c r="G687">
        <v>0</v>
      </c>
      <c r="H687">
        <v>0</v>
      </c>
    </row>
    <row r="688" spans="1:8" x14ac:dyDescent="0.2">
      <c r="A688">
        <v>5901</v>
      </c>
      <c r="B688" t="s">
        <v>1380</v>
      </c>
      <c r="C688" t="s">
        <v>1381</v>
      </c>
      <c r="D688">
        <v>857585271</v>
      </c>
      <c r="E688">
        <v>0</v>
      </c>
      <c r="F688">
        <v>0</v>
      </c>
      <c r="G688">
        <v>0</v>
      </c>
      <c r="H688">
        <v>0</v>
      </c>
    </row>
    <row r="689" spans="1:8" x14ac:dyDescent="0.2">
      <c r="A689">
        <v>5901</v>
      </c>
      <c r="B689" t="s">
        <v>1382</v>
      </c>
      <c r="C689" t="s">
        <v>1383</v>
      </c>
      <c r="D689">
        <v>857585281</v>
      </c>
      <c r="E689">
        <v>0</v>
      </c>
      <c r="F689">
        <v>0</v>
      </c>
      <c r="G689">
        <v>0</v>
      </c>
      <c r="H689">
        <v>0</v>
      </c>
    </row>
    <row r="690" spans="1:8" x14ac:dyDescent="0.2">
      <c r="A690">
        <v>5901</v>
      </c>
      <c r="B690" t="s">
        <v>1384</v>
      </c>
      <c r="C690" t="s">
        <v>1385</v>
      </c>
      <c r="D690">
        <v>842143151</v>
      </c>
      <c r="E690">
        <v>44964</v>
      </c>
      <c r="F690">
        <v>91140</v>
      </c>
      <c r="G690">
        <v>26788</v>
      </c>
      <c r="H690">
        <v>2093</v>
      </c>
    </row>
    <row r="691" spans="1:8" x14ac:dyDescent="0.2">
      <c r="A691">
        <v>5901</v>
      </c>
      <c r="B691" t="s">
        <v>1386</v>
      </c>
      <c r="C691" t="s">
        <v>1387</v>
      </c>
      <c r="D691">
        <v>857585291</v>
      </c>
      <c r="E691">
        <v>0</v>
      </c>
      <c r="F691">
        <v>0</v>
      </c>
      <c r="G691">
        <v>0</v>
      </c>
      <c r="H691">
        <v>0</v>
      </c>
    </row>
    <row r="692" spans="1:8" x14ac:dyDescent="0.2">
      <c r="A692">
        <v>5901</v>
      </c>
      <c r="B692" t="s">
        <v>1388</v>
      </c>
      <c r="C692" t="s">
        <v>1389</v>
      </c>
      <c r="D692">
        <v>857585301</v>
      </c>
      <c r="E692">
        <v>0</v>
      </c>
      <c r="F692">
        <v>0</v>
      </c>
      <c r="G692">
        <v>0</v>
      </c>
      <c r="H692">
        <v>0</v>
      </c>
    </row>
    <row r="693" spans="1:8" x14ac:dyDescent="0.2">
      <c r="A693">
        <v>5901</v>
      </c>
      <c r="B693" t="s">
        <v>1390</v>
      </c>
      <c r="C693" t="s">
        <v>1391</v>
      </c>
      <c r="D693">
        <v>857585311</v>
      </c>
      <c r="E693">
        <v>0</v>
      </c>
      <c r="F693">
        <v>0</v>
      </c>
      <c r="G693">
        <v>0</v>
      </c>
      <c r="H693">
        <v>0</v>
      </c>
    </row>
    <row r="694" spans="1:8" x14ac:dyDescent="0.2">
      <c r="A694">
        <v>5901</v>
      </c>
      <c r="B694" t="s">
        <v>1392</v>
      </c>
      <c r="C694" t="s">
        <v>1393</v>
      </c>
      <c r="D694">
        <v>857585321</v>
      </c>
      <c r="E694">
        <v>0</v>
      </c>
      <c r="F694">
        <v>0</v>
      </c>
      <c r="G694">
        <v>0</v>
      </c>
      <c r="H694">
        <v>0</v>
      </c>
    </row>
    <row r="695" spans="1:8" x14ac:dyDescent="0.2">
      <c r="A695">
        <v>5901</v>
      </c>
      <c r="B695" t="s">
        <v>1394</v>
      </c>
      <c r="C695" t="s">
        <v>1395</v>
      </c>
      <c r="D695">
        <v>857585331</v>
      </c>
      <c r="E695">
        <v>0</v>
      </c>
      <c r="F695">
        <v>0</v>
      </c>
      <c r="G695">
        <v>0</v>
      </c>
      <c r="H695">
        <v>0</v>
      </c>
    </row>
    <row r="696" spans="1:8" x14ac:dyDescent="0.2">
      <c r="A696">
        <v>5901</v>
      </c>
      <c r="B696" t="s">
        <v>1396</v>
      </c>
      <c r="C696" t="s">
        <v>1397</v>
      </c>
      <c r="D696">
        <v>857585341</v>
      </c>
      <c r="E696">
        <v>23</v>
      </c>
      <c r="F696">
        <v>54</v>
      </c>
      <c r="G696">
        <v>7</v>
      </c>
      <c r="H696">
        <v>5</v>
      </c>
    </row>
    <row r="697" spans="1:8" x14ac:dyDescent="0.2">
      <c r="A697">
        <v>5901</v>
      </c>
      <c r="B697" t="s">
        <v>1398</v>
      </c>
      <c r="C697" t="s">
        <v>1399</v>
      </c>
      <c r="D697">
        <v>857585351</v>
      </c>
      <c r="E697">
        <v>0</v>
      </c>
      <c r="F697">
        <v>0</v>
      </c>
      <c r="G697">
        <v>0</v>
      </c>
      <c r="H697">
        <v>0</v>
      </c>
    </row>
    <row r="698" spans="1:8" x14ac:dyDescent="0.2">
      <c r="A698">
        <v>5901</v>
      </c>
      <c r="B698" t="s">
        <v>1400</v>
      </c>
      <c r="C698" t="s">
        <v>1401</v>
      </c>
      <c r="D698">
        <v>857585361</v>
      </c>
      <c r="E698">
        <v>71</v>
      </c>
      <c r="F698">
        <v>138</v>
      </c>
      <c r="G698">
        <v>37</v>
      </c>
      <c r="H698">
        <v>1</v>
      </c>
    </row>
    <row r="699" spans="1:8" x14ac:dyDescent="0.2">
      <c r="A699">
        <v>5901</v>
      </c>
      <c r="B699" t="s">
        <v>1402</v>
      </c>
      <c r="C699" t="s">
        <v>1403</v>
      </c>
      <c r="D699">
        <v>857585371</v>
      </c>
      <c r="E699">
        <v>0</v>
      </c>
      <c r="F699">
        <v>0</v>
      </c>
      <c r="G699">
        <v>0</v>
      </c>
      <c r="H699">
        <v>0</v>
      </c>
    </row>
    <row r="700" spans="1:8" x14ac:dyDescent="0.2">
      <c r="A700">
        <v>5901</v>
      </c>
      <c r="B700" t="s">
        <v>1404</v>
      </c>
      <c r="C700" t="s">
        <v>1405</v>
      </c>
      <c r="D700">
        <v>857585381</v>
      </c>
      <c r="E700">
        <v>0</v>
      </c>
      <c r="F700">
        <v>0</v>
      </c>
      <c r="G700">
        <v>0</v>
      </c>
      <c r="H700">
        <v>0</v>
      </c>
    </row>
    <row r="701" spans="1:8" x14ac:dyDescent="0.2">
      <c r="A701">
        <v>5901</v>
      </c>
      <c r="B701" t="s">
        <v>1406</v>
      </c>
      <c r="C701" t="s">
        <v>1407</v>
      </c>
      <c r="D701">
        <v>857585391</v>
      </c>
      <c r="E701">
        <v>0</v>
      </c>
      <c r="F701">
        <v>0</v>
      </c>
      <c r="G701">
        <v>0</v>
      </c>
      <c r="H701">
        <v>0</v>
      </c>
    </row>
    <row r="702" spans="1:8" x14ac:dyDescent="0.2">
      <c r="A702">
        <v>5901</v>
      </c>
      <c r="B702" t="s">
        <v>1408</v>
      </c>
      <c r="C702" t="s">
        <v>1409</v>
      </c>
      <c r="D702">
        <v>857585401</v>
      </c>
      <c r="E702">
        <v>0</v>
      </c>
      <c r="F702">
        <v>0</v>
      </c>
      <c r="G702">
        <v>0</v>
      </c>
      <c r="H702">
        <v>0</v>
      </c>
    </row>
    <row r="703" spans="1:8" x14ac:dyDescent="0.2">
      <c r="A703">
        <v>5901</v>
      </c>
      <c r="B703" t="s">
        <v>1410</v>
      </c>
      <c r="C703" t="s">
        <v>1411</v>
      </c>
      <c r="D703">
        <v>857585411</v>
      </c>
      <c r="E703">
        <v>0</v>
      </c>
      <c r="F703">
        <v>0</v>
      </c>
      <c r="G703">
        <v>0</v>
      </c>
      <c r="H703">
        <v>0</v>
      </c>
    </row>
    <row r="704" spans="1:8" x14ac:dyDescent="0.2">
      <c r="A704">
        <v>5901</v>
      </c>
      <c r="B704" t="s">
        <v>1412</v>
      </c>
      <c r="C704" t="s">
        <v>1413</v>
      </c>
      <c r="D704">
        <v>857585421</v>
      </c>
      <c r="E704">
        <v>0</v>
      </c>
      <c r="F704">
        <v>0</v>
      </c>
      <c r="G704">
        <v>0</v>
      </c>
      <c r="H704">
        <v>0</v>
      </c>
    </row>
    <row r="705" spans="1:8" x14ac:dyDescent="0.2">
      <c r="A705">
        <v>5901</v>
      </c>
      <c r="B705" t="s">
        <v>1414</v>
      </c>
      <c r="C705" t="s">
        <v>1415</v>
      </c>
      <c r="D705">
        <v>857585431</v>
      </c>
      <c r="E705">
        <v>0</v>
      </c>
      <c r="F705">
        <v>0</v>
      </c>
      <c r="G705">
        <v>0</v>
      </c>
      <c r="H705">
        <v>0</v>
      </c>
    </row>
    <row r="706" spans="1:8" x14ac:dyDescent="0.2">
      <c r="A706">
        <v>5901</v>
      </c>
      <c r="B706" t="s">
        <v>1416</v>
      </c>
      <c r="C706" t="s">
        <v>1417</v>
      </c>
      <c r="D706">
        <v>857585441</v>
      </c>
      <c r="E706">
        <v>0</v>
      </c>
      <c r="F706">
        <v>0</v>
      </c>
      <c r="G706">
        <v>0</v>
      </c>
      <c r="H706">
        <v>0</v>
      </c>
    </row>
    <row r="707" spans="1:8" x14ac:dyDescent="0.2">
      <c r="A707">
        <v>5901</v>
      </c>
      <c r="B707" t="s">
        <v>1418</v>
      </c>
      <c r="C707" t="s">
        <v>1419</v>
      </c>
      <c r="D707">
        <v>857585451</v>
      </c>
      <c r="E707">
        <v>0</v>
      </c>
      <c r="F707">
        <v>0</v>
      </c>
      <c r="G707">
        <v>0</v>
      </c>
      <c r="H707">
        <v>0</v>
      </c>
    </row>
    <row r="708" spans="1:8" x14ac:dyDescent="0.2">
      <c r="A708">
        <v>5901</v>
      </c>
      <c r="B708" t="s">
        <v>1420</v>
      </c>
      <c r="C708" t="s">
        <v>1421</v>
      </c>
      <c r="D708">
        <v>857585461</v>
      </c>
      <c r="E708">
        <v>0</v>
      </c>
      <c r="F708">
        <v>0</v>
      </c>
      <c r="G708">
        <v>0</v>
      </c>
      <c r="H708">
        <v>0</v>
      </c>
    </row>
    <row r="709" spans="1:8" x14ac:dyDescent="0.2">
      <c r="A709">
        <v>5901</v>
      </c>
      <c r="B709" t="s">
        <v>1422</v>
      </c>
      <c r="C709" t="s">
        <v>1423</v>
      </c>
      <c r="D709">
        <v>857585471</v>
      </c>
      <c r="E709">
        <v>0</v>
      </c>
      <c r="F709">
        <v>0</v>
      </c>
      <c r="G709">
        <v>0</v>
      </c>
      <c r="H709">
        <v>0</v>
      </c>
    </row>
    <row r="710" spans="1:8" x14ac:dyDescent="0.2">
      <c r="A710">
        <v>5901</v>
      </c>
      <c r="B710" t="s">
        <v>1424</v>
      </c>
      <c r="C710" t="s">
        <v>1425</v>
      </c>
      <c r="D710">
        <v>857585481</v>
      </c>
      <c r="E710">
        <v>0</v>
      </c>
      <c r="F710">
        <v>0</v>
      </c>
      <c r="G710">
        <v>0</v>
      </c>
      <c r="H710">
        <v>0</v>
      </c>
    </row>
    <row r="711" spans="1:8" x14ac:dyDescent="0.2">
      <c r="A711">
        <v>5901</v>
      </c>
      <c r="B711" t="s">
        <v>1426</v>
      </c>
      <c r="C711" t="s">
        <v>1427</v>
      </c>
      <c r="D711">
        <v>857585491</v>
      </c>
      <c r="E711">
        <v>0</v>
      </c>
      <c r="F711">
        <v>0</v>
      </c>
      <c r="G711">
        <v>0</v>
      </c>
      <c r="H711">
        <v>0</v>
      </c>
    </row>
    <row r="712" spans="1:8" x14ac:dyDescent="0.2">
      <c r="A712">
        <v>5901</v>
      </c>
      <c r="B712" t="s">
        <v>1428</v>
      </c>
      <c r="C712" t="s">
        <v>1429</v>
      </c>
      <c r="D712">
        <v>857585501</v>
      </c>
      <c r="E712">
        <v>0</v>
      </c>
      <c r="F712">
        <v>0</v>
      </c>
      <c r="G712">
        <v>0</v>
      </c>
      <c r="H712">
        <v>0</v>
      </c>
    </row>
    <row r="713" spans="1:8" x14ac:dyDescent="0.2">
      <c r="A713">
        <v>5901</v>
      </c>
      <c r="B713" t="s">
        <v>1430</v>
      </c>
      <c r="C713" t="s">
        <v>1431</v>
      </c>
      <c r="D713">
        <v>842143171</v>
      </c>
      <c r="E713">
        <v>0</v>
      </c>
      <c r="F713">
        <v>0</v>
      </c>
      <c r="G713">
        <v>0</v>
      </c>
      <c r="H713">
        <v>0</v>
      </c>
    </row>
    <row r="714" spans="1:8" x14ac:dyDescent="0.2">
      <c r="A714">
        <v>5901</v>
      </c>
      <c r="B714" t="s">
        <v>1432</v>
      </c>
      <c r="C714" t="s">
        <v>1433</v>
      </c>
      <c r="D714">
        <v>857585511</v>
      </c>
      <c r="E714">
        <v>0</v>
      </c>
      <c r="F714">
        <v>0</v>
      </c>
      <c r="G714">
        <v>0</v>
      </c>
      <c r="H714">
        <v>0</v>
      </c>
    </row>
    <row r="715" spans="1:8" x14ac:dyDescent="0.2">
      <c r="A715">
        <v>5901</v>
      </c>
      <c r="B715" t="s">
        <v>1434</v>
      </c>
      <c r="C715" t="s">
        <v>1435</v>
      </c>
      <c r="D715">
        <v>857585521</v>
      </c>
      <c r="E715">
        <v>18</v>
      </c>
      <c r="F715">
        <v>41</v>
      </c>
      <c r="G715">
        <v>5</v>
      </c>
      <c r="H715">
        <v>2</v>
      </c>
    </row>
    <row r="716" spans="1:8" x14ac:dyDescent="0.2">
      <c r="A716">
        <v>5901</v>
      </c>
      <c r="B716" t="s">
        <v>1436</v>
      </c>
      <c r="C716" t="s">
        <v>1437</v>
      </c>
      <c r="D716">
        <v>857585531</v>
      </c>
      <c r="E716">
        <v>0</v>
      </c>
      <c r="F716">
        <v>0</v>
      </c>
      <c r="G716">
        <v>0</v>
      </c>
      <c r="H716">
        <v>0</v>
      </c>
    </row>
    <row r="717" spans="1:8" x14ac:dyDescent="0.2">
      <c r="A717">
        <v>5901</v>
      </c>
      <c r="B717" t="s">
        <v>1438</v>
      </c>
      <c r="C717" t="s">
        <v>1439</v>
      </c>
      <c r="D717">
        <v>857585541</v>
      </c>
      <c r="E717">
        <v>0</v>
      </c>
      <c r="F717">
        <v>0</v>
      </c>
      <c r="G717">
        <v>0</v>
      </c>
      <c r="H717">
        <v>0</v>
      </c>
    </row>
    <row r="718" spans="1:8" x14ac:dyDescent="0.2">
      <c r="A718">
        <v>5901</v>
      </c>
      <c r="B718" t="s">
        <v>1440</v>
      </c>
      <c r="C718" t="s">
        <v>1441</v>
      </c>
      <c r="D718">
        <v>857585551</v>
      </c>
      <c r="E718">
        <v>59</v>
      </c>
      <c r="F718">
        <v>141</v>
      </c>
      <c r="G718">
        <v>20</v>
      </c>
      <c r="H718">
        <v>8</v>
      </c>
    </row>
    <row r="719" spans="1:8" x14ac:dyDescent="0.2">
      <c r="A719">
        <v>5901</v>
      </c>
      <c r="B719" t="s">
        <v>1442</v>
      </c>
      <c r="C719" t="s">
        <v>1443</v>
      </c>
      <c r="D719">
        <v>857585561</v>
      </c>
      <c r="E719">
        <v>0</v>
      </c>
      <c r="F719">
        <v>0</v>
      </c>
      <c r="G719">
        <v>0</v>
      </c>
      <c r="H719">
        <v>0</v>
      </c>
    </row>
    <row r="720" spans="1:8" x14ac:dyDescent="0.2">
      <c r="A720">
        <v>5901</v>
      </c>
      <c r="B720" t="s">
        <v>1444</v>
      </c>
      <c r="C720" t="s">
        <v>1445</v>
      </c>
      <c r="D720">
        <v>857585571</v>
      </c>
      <c r="E720">
        <v>0</v>
      </c>
      <c r="F720">
        <v>0</v>
      </c>
      <c r="G720">
        <v>0</v>
      </c>
      <c r="H720">
        <v>0</v>
      </c>
    </row>
    <row r="721" spans="1:8" x14ac:dyDescent="0.2">
      <c r="A721">
        <v>5901</v>
      </c>
      <c r="B721" t="s">
        <v>1446</v>
      </c>
      <c r="C721" t="s">
        <v>1447</v>
      </c>
      <c r="D721">
        <v>857585581</v>
      </c>
      <c r="E721">
        <v>0</v>
      </c>
      <c r="F721">
        <v>0</v>
      </c>
      <c r="G721">
        <v>0</v>
      </c>
      <c r="H721">
        <v>0</v>
      </c>
    </row>
    <row r="722" spans="1:8" x14ac:dyDescent="0.2">
      <c r="A722">
        <v>5901</v>
      </c>
      <c r="B722" t="s">
        <v>1448</v>
      </c>
      <c r="C722" t="s">
        <v>1449</v>
      </c>
      <c r="D722">
        <v>857585591</v>
      </c>
      <c r="E722">
        <v>0</v>
      </c>
      <c r="F722">
        <v>0</v>
      </c>
      <c r="G722">
        <v>0</v>
      </c>
      <c r="H722">
        <v>0</v>
      </c>
    </row>
    <row r="723" spans="1:8" x14ac:dyDescent="0.2">
      <c r="A723">
        <v>5901</v>
      </c>
      <c r="B723" t="s">
        <v>1450</v>
      </c>
      <c r="C723" t="s">
        <v>1451</v>
      </c>
      <c r="D723">
        <v>857585601</v>
      </c>
      <c r="E723">
        <v>2</v>
      </c>
      <c r="F723">
        <v>7</v>
      </c>
      <c r="G723">
        <v>0</v>
      </c>
      <c r="H723">
        <v>1</v>
      </c>
    </row>
    <row r="724" spans="1:8" x14ac:dyDescent="0.2">
      <c r="A724">
        <v>5901</v>
      </c>
      <c r="B724" t="s">
        <v>1452</v>
      </c>
      <c r="C724" t="s">
        <v>1453</v>
      </c>
      <c r="D724">
        <v>857585611</v>
      </c>
      <c r="E724">
        <v>0</v>
      </c>
      <c r="F724">
        <v>0</v>
      </c>
      <c r="G724">
        <v>0</v>
      </c>
      <c r="H724">
        <v>0</v>
      </c>
    </row>
    <row r="725" spans="1:8" x14ac:dyDescent="0.2">
      <c r="A725">
        <v>5901</v>
      </c>
      <c r="B725" t="s">
        <v>1454</v>
      </c>
      <c r="C725" t="s">
        <v>1455</v>
      </c>
      <c r="D725">
        <v>857585621</v>
      </c>
      <c r="E725">
        <v>0</v>
      </c>
      <c r="F725">
        <v>0</v>
      </c>
      <c r="G725">
        <v>0</v>
      </c>
      <c r="H725">
        <v>0</v>
      </c>
    </row>
    <row r="726" spans="1:8" x14ac:dyDescent="0.2">
      <c r="A726">
        <v>5901</v>
      </c>
      <c r="B726" t="s">
        <v>1456</v>
      </c>
      <c r="C726" t="s">
        <v>1457</v>
      </c>
      <c r="D726">
        <v>857585631</v>
      </c>
      <c r="E726">
        <v>0</v>
      </c>
      <c r="F726">
        <v>0</v>
      </c>
      <c r="G726">
        <v>0</v>
      </c>
      <c r="H726">
        <v>0</v>
      </c>
    </row>
    <row r="727" spans="1:8" x14ac:dyDescent="0.2">
      <c r="A727">
        <v>5901</v>
      </c>
      <c r="B727" t="s">
        <v>1458</v>
      </c>
      <c r="C727" t="s">
        <v>1459</v>
      </c>
      <c r="D727">
        <v>857585641</v>
      </c>
      <c r="E727">
        <v>0</v>
      </c>
      <c r="F727">
        <v>0</v>
      </c>
      <c r="G727">
        <v>0</v>
      </c>
      <c r="H727">
        <v>0</v>
      </c>
    </row>
    <row r="728" spans="1:8" x14ac:dyDescent="0.2">
      <c r="A728">
        <v>5901</v>
      </c>
      <c r="B728" t="s">
        <v>1460</v>
      </c>
      <c r="C728" t="s">
        <v>1461</v>
      </c>
      <c r="D728">
        <v>857585651</v>
      </c>
      <c r="E728">
        <v>0</v>
      </c>
      <c r="F728">
        <v>0</v>
      </c>
      <c r="G728">
        <v>0</v>
      </c>
      <c r="H728">
        <v>0</v>
      </c>
    </row>
    <row r="729" spans="1:8" x14ac:dyDescent="0.2">
      <c r="A729">
        <v>5901</v>
      </c>
      <c r="B729" t="s">
        <v>1462</v>
      </c>
      <c r="C729" t="s">
        <v>1463</v>
      </c>
      <c r="D729">
        <v>857585661</v>
      </c>
      <c r="E729">
        <v>0</v>
      </c>
      <c r="F729">
        <v>0</v>
      </c>
      <c r="G729">
        <v>0</v>
      </c>
      <c r="H729">
        <v>0</v>
      </c>
    </row>
    <row r="730" spans="1:8" x14ac:dyDescent="0.2">
      <c r="A730">
        <v>5901</v>
      </c>
      <c r="B730" t="s">
        <v>1464</v>
      </c>
      <c r="C730" t="s">
        <v>1465</v>
      </c>
      <c r="D730">
        <v>857585671</v>
      </c>
      <c r="E730">
        <v>0</v>
      </c>
      <c r="F730">
        <v>0</v>
      </c>
      <c r="G730">
        <v>0</v>
      </c>
      <c r="H730">
        <v>0</v>
      </c>
    </row>
    <row r="731" spans="1:8" x14ac:dyDescent="0.2">
      <c r="A731">
        <v>5901</v>
      </c>
      <c r="B731" t="s">
        <v>1466</v>
      </c>
      <c r="C731" t="s">
        <v>1467</v>
      </c>
      <c r="D731">
        <v>857585681</v>
      </c>
      <c r="E731">
        <v>0</v>
      </c>
      <c r="F731">
        <v>1</v>
      </c>
      <c r="G731">
        <v>0</v>
      </c>
      <c r="H731">
        <v>1</v>
      </c>
    </row>
    <row r="732" spans="1:8" x14ac:dyDescent="0.2">
      <c r="A732">
        <v>5901</v>
      </c>
      <c r="B732" t="s">
        <v>1468</v>
      </c>
      <c r="C732" t="s">
        <v>1469</v>
      </c>
      <c r="D732">
        <v>857585691</v>
      </c>
      <c r="E732">
        <v>302</v>
      </c>
      <c r="F732">
        <v>618</v>
      </c>
      <c r="G732">
        <v>139</v>
      </c>
      <c r="H732">
        <v>21</v>
      </c>
    </row>
    <row r="733" spans="1:8" x14ac:dyDescent="0.2">
      <c r="A733">
        <v>5901</v>
      </c>
      <c r="B733" t="s">
        <v>1470</v>
      </c>
      <c r="C733" t="s">
        <v>1471</v>
      </c>
      <c r="D733">
        <v>857585701</v>
      </c>
      <c r="E733">
        <v>0</v>
      </c>
      <c r="F733">
        <v>0</v>
      </c>
      <c r="G733">
        <v>0</v>
      </c>
      <c r="H733">
        <v>0</v>
      </c>
    </row>
    <row r="734" spans="1:8" x14ac:dyDescent="0.2">
      <c r="A734">
        <v>5901</v>
      </c>
      <c r="B734" t="s">
        <v>1472</v>
      </c>
      <c r="C734" t="s">
        <v>1473</v>
      </c>
      <c r="D734">
        <v>857585711</v>
      </c>
      <c r="E734">
        <v>0</v>
      </c>
      <c r="F734">
        <v>0</v>
      </c>
      <c r="G734">
        <v>0</v>
      </c>
      <c r="H734">
        <v>0</v>
      </c>
    </row>
    <row r="735" spans="1:8" x14ac:dyDescent="0.2">
      <c r="A735">
        <v>5901</v>
      </c>
      <c r="B735" t="s">
        <v>1474</v>
      </c>
      <c r="C735" t="s">
        <v>1475</v>
      </c>
      <c r="D735">
        <v>857585721</v>
      </c>
      <c r="E735">
        <v>0</v>
      </c>
      <c r="F735">
        <v>0</v>
      </c>
      <c r="G735">
        <v>0</v>
      </c>
      <c r="H735">
        <v>0</v>
      </c>
    </row>
    <row r="736" spans="1:8" x14ac:dyDescent="0.2">
      <c r="A736">
        <v>5901</v>
      </c>
      <c r="B736" t="s">
        <v>1476</v>
      </c>
      <c r="C736" t="s">
        <v>1477</v>
      </c>
      <c r="D736">
        <v>857585731</v>
      </c>
      <c r="E736">
        <v>0</v>
      </c>
      <c r="F736">
        <v>0</v>
      </c>
      <c r="G736">
        <v>0</v>
      </c>
      <c r="H736">
        <v>0</v>
      </c>
    </row>
    <row r="737" spans="1:8" x14ac:dyDescent="0.2">
      <c r="A737">
        <v>5901</v>
      </c>
      <c r="B737" t="s">
        <v>1478</v>
      </c>
      <c r="C737" t="s">
        <v>1479</v>
      </c>
      <c r="D737">
        <v>857585741</v>
      </c>
      <c r="E737">
        <v>0</v>
      </c>
      <c r="F737">
        <v>0</v>
      </c>
      <c r="G737">
        <v>0</v>
      </c>
      <c r="H737">
        <v>0</v>
      </c>
    </row>
    <row r="738" spans="1:8" x14ac:dyDescent="0.2">
      <c r="A738">
        <v>5901</v>
      </c>
      <c r="B738" t="s">
        <v>1480</v>
      </c>
      <c r="C738" t="s">
        <v>1481</v>
      </c>
      <c r="D738">
        <v>857585751</v>
      </c>
      <c r="E738">
        <v>0</v>
      </c>
      <c r="F738">
        <v>0</v>
      </c>
      <c r="G738">
        <v>0</v>
      </c>
      <c r="H738">
        <v>0</v>
      </c>
    </row>
    <row r="739" spans="1:8" x14ac:dyDescent="0.2">
      <c r="A739">
        <v>5901</v>
      </c>
      <c r="B739" t="s">
        <v>1482</v>
      </c>
      <c r="C739" t="s">
        <v>1483</v>
      </c>
      <c r="D739">
        <v>857585761</v>
      </c>
      <c r="E739">
        <v>0</v>
      </c>
      <c r="F739">
        <v>0</v>
      </c>
      <c r="G739">
        <v>0</v>
      </c>
      <c r="H739">
        <v>0</v>
      </c>
    </row>
    <row r="740" spans="1:8" x14ac:dyDescent="0.2">
      <c r="A740">
        <v>5901</v>
      </c>
      <c r="B740" t="s">
        <v>1484</v>
      </c>
      <c r="C740" t="s">
        <v>1485</v>
      </c>
      <c r="D740">
        <v>857585771</v>
      </c>
      <c r="E740">
        <v>0</v>
      </c>
      <c r="F740">
        <v>0</v>
      </c>
      <c r="G740">
        <v>0</v>
      </c>
      <c r="H740">
        <v>0</v>
      </c>
    </row>
    <row r="741" spans="1:8" x14ac:dyDescent="0.2">
      <c r="A741">
        <v>5901</v>
      </c>
      <c r="B741" t="s">
        <v>1486</v>
      </c>
      <c r="C741" t="s">
        <v>1487</v>
      </c>
      <c r="D741">
        <v>857585791</v>
      </c>
      <c r="E741">
        <v>0</v>
      </c>
      <c r="F741">
        <v>0</v>
      </c>
      <c r="G741">
        <v>0</v>
      </c>
      <c r="H741">
        <v>0</v>
      </c>
    </row>
    <row r="742" spans="1:8" x14ac:dyDescent="0.2">
      <c r="A742">
        <v>5901</v>
      </c>
      <c r="B742" t="s">
        <v>1488</v>
      </c>
      <c r="C742" t="s">
        <v>1489</v>
      </c>
      <c r="D742">
        <v>857585801</v>
      </c>
      <c r="E742">
        <v>0</v>
      </c>
      <c r="F742">
        <v>0</v>
      </c>
      <c r="G742">
        <v>0</v>
      </c>
      <c r="H742">
        <v>0</v>
      </c>
    </row>
    <row r="743" spans="1:8" x14ac:dyDescent="0.2">
      <c r="A743">
        <v>5901</v>
      </c>
      <c r="B743" t="s">
        <v>1490</v>
      </c>
      <c r="C743" t="s">
        <v>1491</v>
      </c>
      <c r="D743">
        <v>857585811</v>
      </c>
      <c r="E743">
        <v>0</v>
      </c>
      <c r="F743">
        <v>0</v>
      </c>
      <c r="G743">
        <v>0</v>
      </c>
      <c r="H743">
        <v>0</v>
      </c>
    </row>
    <row r="744" spans="1:8" x14ac:dyDescent="0.2">
      <c r="A744">
        <v>5901</v>
      </c>
      <c r="B744" t="s">
        <v>1492</v>
      </c>
      <c r="C744" t="s">
        <v>1493</v>
      </c>
      <c r="D744">
        <v>857585821</v>
      </c>
      <c r="E744">
        <v>0</v>
      </c>
      <c r="F744">
        <v>0</v>
      </c>
      <c r="G744">
        <v>0</v>
      </c>
      <c r="H744">
        <v>0</v>
      </c>
    </row>
    <row r="745" spans="1:8" x14ac:dyDescent="0.2">
      <c r="A745">
        <v>5901</v>
      </c>
      <c r="B745" t="s">
        <v>1494</v>
      </c>
      <c r="C745" t="s">
        <v>1495</v>
      </c>
      <c r="D745">
        <v>857585831</v>
      </c>
      <c r="E745">
        <v>0</v>
      </c>
      <c r="F745">
        <v>0</v>
      </c>
      <c r="G745">
        <v>0</v>
      </c>
      <c r="H745">
        <v>0</v>
      </c>
    </row>
    <row r="746" spans="1:8" x14ac:dyDescent="0.2">
      <c r="A746">
        <v>5901</v>
      </c>
      <c r="B746" t="s">
        <v>1496</v>
      </c>
      <c r="C746" t="s">
        <v>1497</v>
      </c>
      <c r="D746">
        <v>857585841</v>
      </c>
      <c r="E746">
        <v>0</v>
      </c>
      <c r="F746">
        <v>0</v>
      </c>
      <c r="G746">
        <v>0</v>
      </c>
      <c r="H746">
        <v>0</v>
      </c>
    </row>
    <row r="747" spans="1:8" x14ac:dyDescent="0.2">
      <c r="A747">
        <v>5901</v>
      </c>
      <c r="B747" t="s">
        <v>1498</v>
      </c>
      <c r="C747" t="s">
        <v>1499</v>
      </c>
      <c r="D747">
        <v>857585851</v>
      </c>
      <c r="E747">
        <v>0</v>
      </c>
      <c r="F747">
        <v>0</v>
      </c>
      <c r="G747">
        <v>0</v>
      </c>
      <c r="H747">
        <v>0</v>
      </c>
    </row>
    <row r="748" spans="1:8" x14ac:dyDescent="0.2">
      <c r="A748">
        <v>5901</v>
      </c>
      <c r="B748" t="s">
        <v>1500</v>
      </c>
      <c r="C748" t="s">
        <v>1501</v>
      </c>
      <c r="D748">
        <v>857585861</v>
      </c>
      <c r="E748">
        <v>0</v>
      </c>
      <c r="F748">
        <v>0</v>
      </c>
      <c r="G748">
        <v>0</v>
      </c>
      <c r="H748">
        <v>0</v>
      </c>
    </row>
    <row r="749" spans="1:8" x14ac:dyDescent="0.2">
      <c r="A749">
        <v>5901</v>
      </c>
      <c r="B749" t="s">
        <v>1502</v>
      </c>
      <c r="C749" t="s">
        <v>1503</v>
      </c>
      <c r="D749">
        <v>857585871</v>
      </c>
      <c r="E749">
        <v>0</v>
      </c>
      <c r="F749">
        <v>0</v>
      </c>
      <c r="G749">
        <v>0</v>
      </c>
      <c r="H749">
        <v>0</v>
      </c>
    </row>
    <row r="750" spans="1:8" x14ac:dyDescent="0.2">
      <c r="A750">
        <v>5901</v>
      </c>
      <c r="B750" t="s">
        <v>1504</v>
      </c>
      <c r="C750" t="s">
        <v>1505</v>
      </c>
      <c r="D750">
        <v>857585881</v>
      </c>
      <c r="E750">
        <v>0</v>
      </c>
      <c r="F750">
        <v>0</v>
      </c>
      <c r="G750">
        <v>0</v>
      </c>
      <c r="H750">
        <v>0</v>
      </c>
    </row>
    <row r="751" spans="1:8" x14ac:dyDescent="0.2">
      <c r="A751">
        <v>5901</v>
      </c>
      <c r="B751" t="s">
        <v>1506</v>
      </c>
      <c r="C751" t="s">
        <v>1507</v>
      </c>
      <c r="D751">
        <v>857585901</v>
      </c>
      <c r="E751">
        <v>0</v>
      </c>
      <c r="F751">
        <v>0</v>
      </c>
      <c r="G751">
        <v>0</v>
      </c>
      <c r="H751">
        <v>0</v>
      </c>
    </row>
    <row r="752" spans="1:8" x14ac:dyDescent="0.2">
      <c r="A752">
        <v>5901</v>
      </c>
      <c r="B752" t="s">
        <v>1508</v>
      </c>
      <c r="C752" t="s">
        <v>1509</v>
      </c>
      <c r="D752">
        <v>857585911</v>
      </c>
      <c r="E752">
        <v>0</v>
      </c>
      <c r="F752">
        <v>0</v>
      </c>
      <c r="G752">
        <v>0</v>
      </c>
      <c r="H752">
        <v>0</v>
      </c>
    </row>
    <row r="753" spans="1:8" x14ac:dyDescent="0.2">
      <c r="A753">
        <v>5901</v>
      </c>
      <c r="B753" t="s">
        <v>1510</v>
      </c>
      <c r="C753" t="s">
        <v>1511</v>
      </c>
      <c r="D753">
        <v>857585921</v>
      </c>
      <c r="E753">
        <v>45</v>
      </c>
      <c r="F753">
        <v>97</v>
      </c>
      <c r="G753">
        <v>21</v>
      </c>
      <c r="H753">
        <v>2</v>
      </c>
    </row>
    <row r="754" spans="1:8" x14ac:dyDescent="0.2">
      <c r="A754">
        <v>5901</v>
      </c>
      <c r="B754" t="s">
        <v>1512</v>
      </c>
      <c r="C754" t="s">
        <v>1513</v>
      </c>
      <c r="D754">
        <v>857585931</v>
      </c>
      <c r="E754">
        <v>0</v>
      </c>
      <c r="F754">
        <v>0</v>
      </c>
      <c r="G754">
        <v>0</v>
      </c>
      <c r="H754">
        <v>0</v>
      </c>
    </row>
    <row r="755" spans="1:8" x14ac:dyDescent="0.2">
      <c r="A755">
        <v>5901</v>
      </c>
      <c r="B755" t="s">
        <v>1514</v>
      </c>
      <c r="C755" t="s">
        <v>1515</v>
      </c>
      <c r="D755">
        <v>857585941</v>
      </c>
      <c r="E755">
        <v>0</v>
      </c>
      <c r="F755">
        <v>0</v>
      </c>
      <c r="G755">
        <v>0</v>
      </c>
      <c r="H755">
        <v>0</v>
      </c>
    </row>
    <row r="756" spans="1:8" x14ac:dyDescent="0.2">
      <c r="A756">
        <v>5901</v>
      </c>
      <c r="B756" t="s">
        <v>1516</v>
      </c>
      <c r="C756" t="s">
        <v>1517</v>
      </c>
      <c r="D756">
        <v>857585951</v>
      </c>
      <c r="E756">
        <v>0</v>
      </c>
      <c r="F756">
        <v>0</v>
      </c>
      <c r="G756">
        <v>0</v>
      </c>
      <c r="H756">
        <v>0</v>
      </c>
    </row>
    <row r="757" spans="1:8" x14ac:dyDescent="0.2">
      <c r="A757">
        <v>5901</v>
      </c>
      <c r="B757" t="s">
        <v>1518</v>
      </c>
      <c r="C757" t="s">
        <v>1519</v>
      </c>
      <c r="D757">
        <v>857585961</v>
      </c>
      <c r="E757">
        <v>0</v>
      </c>
      <c r="F757">
        <v>0</v>
      </c>
      <c r="G757">
        <v>0</v>
      </c>
      <c r="H757">
        <v>0</v>
      </c>
    </row>
    <row r="758" spans="1:8" x14ac:dyDescent="0.2">
      <c r="A758">
        <v>5901</v>
      </c>
      <c r="B758" t="s">
        <v>1520</v>
      </c>
      <c r="C758" t="s">
        <v>1521</v>
      </c>
      <c r="D758">
        <v>857585971</v>
      </c>
      <c r="E758">
        <v>0</v>
      </c>
      <c r="F758">
        <v>0</v>
      </c>
      <c r="G758">
        <v>0</v>
      </c>
      <c r="H758">
        <v>0</v>
      </c>
    </row>
    <row r="759" spans="1:8" x14ac:dyDescent="0.2">
      <c r="A759">
        <v>5901</v>
      </c>
      <c r="B759" t="s">
        <v>1522</v>
      </c>
      <c r="C759" t="s">
        <v>1523</v>
      </c>
      <c r="D759">
        <v>857585981</v>
      </c>
      <c r="E759">
        <v>0</v>
      </c>
      <c r="F759">
        <v>0</v>
      </c>
      <c r="G759">
        <v>0</v>
      </c>
      <c r="H759">
        <v>0</v>
      </c>
    </row>
    <row r="760" spans="1:8" x14ac:dyDescent="0.2">
      <c r="A760">
        <v>5901</v>
      </c>
      <c r="B760" t="s">
        <v>1524</v>
      </c>
      <c r="C760" t="s">
        <v>1525</v>
      </c>
      <c r="D760">
        <v>857585991</v>
      </c>
      <c r="E760">
        <v>0</v>
      </c>
      <c r="F760">
        <v>0</v>
      </c>
      <c r="G760">
        <v>0</v>
      </c>
      <c r="H760">
        <v>0</v>
      </c>
    </row>
    <row r="761" spans="1:8" x14ac:dyDescent="0.2">
      <c r="A761">
        <v>5901</v>
      </c>
      <c r="B761" t="s">
        <v>1526</v>
      </c>
      <c r="C761" t="s">
        <v>1527</v>
      </c>
      <c r="D761">
        <v>857586001</v>
      </c>
      <c r="E761">
        <v>0</v>
      </c>
      <c r="F761">
        <v>0</v>
      </c>
      <c r="G761">
        <v>0</v>
      </c>
      <c r="H761">
        <v>0</v>
      </c>
    </row>
    <row r="762" spans="1:8" x14ac:dyDescent="0.2">
      <c r="A762">
        <v>5901</v>
      </c>
      <c r="B762" t="s">
        <v>1528</v>
      </c>
      <c r="C762" t="s">
        <v>1529</v>
      </c>
      <c r="D762">
        <v>857586011</v>
      </c>
      <c r="E762">
        <v>0</v>
      </c>
      <c r="F762">
        <v>0</v>
      </c>
      <c r="G762">
        <v>0</v>
      </c>
      <c r="H762">
        <v>0</v>
      </c>
    </row>
    <row r="763" spans="1:8" x14ac:dyDescent="0.2">
      <c r="A763">
        <v>5901</v>
      </c>
      <c r="B763" t="s">
        <v>1530</v>
      </c>
      <c r="C763" t="s">
        <v>1531</v>
      </c>
      <c r="D763">
        <v>857586021</v>
      </c>
      <c r="E763">
        <v>39</v>
      </c>
      <c r="F763">
        <v>85</v>
      </c>
      <c r="G763">
        <v>25</v>
      </c>
      <c r="H763">
        <v>5</v>
      </c>
    </row>
    <row r="764" spans="1:8" x14ac:dyDescent="0.2">
      <c r="A764">
        <v>5901</v>
      </c>
      <c r="B764" t="s">
        <v>1532</v>
      </c>
      <c r="C764" t="s">
        <v>1533</v>
      </c>
      <c r="D764">
        <v>857586031</v>
      </c>
      <c r="E764">
        <v>0</v>
      </c>
      <c r="F764">
        <v>0</v>
      </c>
      <c r="G764">
        <v>0</v>
      </c>
      <c r="H764">
        <v>0</v>
      </c>
    </row>
    <row r="765" spans="1:8" x14ac:dyDescent="0.2">
      <c r="A765">
        <v>5901</v>
      </c>
      <c r="B765" t="s">
        <v>1534</v>
      </c>
      <c r="C765" t="s">
        <v>1535</v>
      </c>
      <c r="D765">
        <v>857586041</v>
      </c>
      <c r="E765">
        <v>0</v>
      </c>
      <c r="F765">
        <v>0</v>
      </c>
      <c r="G765">
        <v>0</v>
      </c>
      <c r="H765">
        <v>0</v>
      </c>
    </row>
    <row r="766" spans="1:8" x14ac:dyDescent="0.2">
      <c r="A766">
        <v>5901</v>
      </c>
      <c r="B766" t="s">
        <v>1536</v>
      </c>
      <c r="C766" t="s">
        <v>1537</v>
      </c>
      <c r="D766">
        <v>857586051</v>
      </c>
      <c r="E766">
        <v>0</v>
      </c>
      <c r="F766">
        <v>0</v>
      </c>
      <c r="G766">
        <v>0</v>
      </c>
      <c r="H766">
        <v>0</v>
      </c>
    </row>
    <row r="767" spans="1:8" x14ac:dyDescent="0.2">
      <c r="A767">
        <v>5901</v>
      </c>
      <c r="B767" t="s">
        <v>1538</v>
      </c>
      <c r="C767" t="s">
        <v>1539</v>
      </c>
      <c r="D767">
        <v>857586071</v>
      </c>
      <c r="E767">
        <v>0</v>
      </c>
      <c r="F767">
        <v>0</v>
      </c>
      <c r="G767">
        <v>0</v>
      </c>
      <c r="H767">
        <v>0</v>
      </c>
    </row>
    <row r="768" spans="1:8" x14ac:dyDescent="0.2">
      <c r="A768">
        <v>5901</v>
      </c>
      <c r="B768" t="s">
        <v>1540</v>
      </c>
      <c r="C768" t="s">
        <v>1541</v>
      </c>
      <c r="D768">
        <v>857586091</v>
      </c>
      <c r="E768">
        <v>21</v>
      </c>
      <c r="F768">
        <v>52</v>
      </c>
      <c r="G768">
        <v>20</v>
      </c>
      <c r="H768">
        <v>6</v>
      </c>
    </row>
    <row r="769" spans="1:8" x14ac:dyDescent="0.2">
      <c r="A769">
        <v>5901</v>
      </c>
      <c r="B769" t="s">
        <v>1542</v>
      </c>
      <c r="C769" t="s">
        <v>1543</v>
      </c>
      <c r="D769">
        <v>857586101</v>
      </c>
      <c r="E769">
        <v>3</v>
      </c>
      <c r="F769">
        <v>6</v>
      </c>
      <c r="G769">
        <v>1</v>
      </c>
      <c r="H769">
        <v>1</v>
      </c>
    </row>
    <row r="770" spans="1:8" x14ac:dyDescent="0.2">
      <c r="A770">
        <v>5901</v>
      </c>
      <c r="B770" t="s">
        <v>1544</v>
      </c>
      <c r="C770" t="s">
        <v>1545</v>
      </c>
      <c r="D770">
        <v>857586111</v>
      </c>
      <c r="E770">
        <v>0</v>
      </c>
      <c r="F770">
        <v>0</v>
      </c>
      <c r="G770">
        <v>0</v>
      </c>
      <c r="H770">
        <v>0</v>
      </c>
    </row>
    <row r="771" spans="1:8" x14ac:dyDescent="0.2">
      <c r="A771">
        <v>5901</v>
      </c>
      <c r="B771" t="s">
        <v>1546</v>
      </c>
      <c r="C771" t="s">
        <v>1547</v>
      </c>
      <c r="D771">
        <v>857586121</v>
      </c>
      <c r="E771">
        <v>0</v>
      </c>
      <c r="F771">
        <v>0</v>
      </c>
      <c r="G771">
        <v>0</v>
      </c>
      <c r="H771">
        <v>0</v>
      </c>
    </row>
    <row r="772" spans="1:8" x14ac:dyDescent="0.2">
      <c r="A772">
        <v>5901</v>
      </c>
      <c r="B772" t="s">
        <v>1548</v>
      </c>
      <c r="C772" t="s">
        <v>1549</v>
      </c>
      <c r="D772">
        <v>857586131</v>
      </c>
      <c r="E772">
        <v>0</v>
      </c>
      <c r="F772">
        <v>0</v>
      </c>
      <c r="G772">
        <v>0</v>
      </c>
      <c r="H772">
        <v>0</v>
      </c>
    </row>
    <row r="773" spans="1:8" x14ac:dyDescent="0.2">
      <c r="A773">
        <v>5901</v>
      </c>
      <c r="B773" t="s">
        <v>1550</v>
      </c>
      <c r="C773" t="s">
        <v>1551</v>
      </c>
      <c r="D773">
        <v>857586141</v>
      </c>
      <c r="E773">
        <v>0</v>
      </c>
      <c r="F773">
        <v>0</v>
      </c>
      <c r="G773">
        <v>0</v>
      </c>
      <c r="H773">
        <v>0</v>
      </c>
    </row>
    <row r="774" spans="1:8" x14ac:dyDescent="0.2">
      <c r="A774">
        <v>5901</v>
      </c>
      <c r="B774" t="s">
        <v>1552</v>
      </c>
      <c r="C774" t="s">
        <v>1553</v>
      </c>
      <c r="D774">
        <v>857586151</v>
      </c>
      <c r="E774">
        <v>0</v>
      </c>
      <c r="F774">
        <v>0</v>
      </c>
      <c r="G774">
        <v>0</v>
      </c>
      <c r="H774">
        <v>0</v>
      </c>
    </row>
    <row r="775" spans="1:8" x14ac:dyDescent="0.2">
      <c r="A775">
        <v>5901</v>
      </c>
      <c r="B775" t="s">
        <v>1554</v>
      </c>
      <c r="C775" t="s">
        <v>1555</v>
      </c>
      <c r="D775">
        <v>857586161</v>
      </c>
      <c r="E775">
        <v>0</v>
      </c>
      <c r="F775">
        <v>0</v>
      </c>
      <c r="G775">
        <v>0</v>
      </c>
      <c r="H775">
        <v>0</v>
      </c>
    </row>
    <row r="776" spans="1:8" x14ac:dyDescent="0.2">
      <c r="A776">
        <v>5901</v>
      </c>
      <c r="B776" t="s">
        <v>1556</v>
      </c>
      <c r="C776" t="s">
        <v>1557</v>
      </c>
      <c r="D776">
        <v>857586171</v>
      </c>
      <c r="E776">
        <v>0</v>
      </c>
      <c r="F776">
        <v>0</v>
      </c>
      <c r="G776">
        <v>0</v>
      </c>
      <c r="H776">
        <v>0</v>
      </c>
    </row>
    <row r="777" spans="1:8" x14ac:dyDescent="0.2">
      <c r="A777">
        <v>5901</v>
      </c>
      <c r="B777" t="s">
        <v>1558</v>
      </c>
      <c r="C777" t="s">
        <v>1559</v>
      </c>
      <c r="D777">
        <v>857586181</v>
      </c>
      <c r="E777">
        <v>0</v>
      </c>
      <c r="F777">
        <v>0</v>
      </c>
      <c r="G777">
        <v>0</v>
      </c>
      <c r="H777">
        <v>0</v>
      </c>
    </row>
    <row r="778" spans="1:8" x14ac:dyDescent="0.2">
      <c r="A778">
        <v>5901</v>
      </c>
      <c r="B778" t="s">
        <v>1560</v>
      </c>
      <c r="C778" t="s">
        <v>1561</v>
      </c>
      <c r="D778">
        <v>857586191</v>
      </c>
      <c r="E778">
        <v>49</v>
      </c>
      <c r="F778">
        <v>159</v>
      </c>
      <c r="G778">
        <v>56</v>
      </c>
      <c r="H778">
        <v>11</v>
      </c>
    </row>
    <row r="779" spans="1:8" x14ac:dyDescent="0.2">
      <c r="A779">
        <v>5901</v>
      </c>
      <c r="B779" t="s">
        <v>1562</v>
      </c>
      <c r="C779" t="s">
        <v>1563</v>
      </c>
      <c r="D779">
        <v>857586201</v>
      </c>
      <c r="E779">
        <v>0</v>
      </c>
      <c r="F779">
        <v>0</v>
      </c>
      <c r="G779">
        <v>0</v>
      </c>
      <c r="H779">
        <v>0</v>
      </c>
    </row>
    <row r="780" spans="1:8" x14ac:dyDescent="0.2">
      <c r="A780">
        <v>5901</v>
      </c>
      <c r="B780" t="s">
        <v>1564</v>
      </c>
      <c r="C780" t="s">
        <v>1565</v>
      </c>
      <c r="D780">
        <v>857586211</v>
      </c>
      <c r="E780">
        <v>0</v>
      </c>
      <c r="F780">
        <v>0</v>
      </c>
      <c r="G780">
        <v>0</v>
      </c>
      <c r="H780">
        <v>0</v>
      </c>
    </row>
    <row r="781" spans="1:8" x14ac:dyDescent="0.2">
      <c r="A781">
        <v>5901</v>
      </c>
      <c r="B781" t="s">
        <v>1566</v>
      </c>
      <c r="C781" t="s">
        <v>1567</v>
      </c>
      <c r="D781">
        <v>857586221</v>
      </c>
      <c r="E781">
        <v>0</v>
      </c>
      <c r="F781">
        <v>0</v>
      </c>
      <c r="G781">
        <v>0</v>
      </c>
      <c r="H781">
        <v>0</v>
      </c>
    </row>
    <row r="782" spans="1:8" x14ac:dyDescent="0.2">
      <c r="A782">
        <v>5901</v>
      </c>
      <c r="B782" t="s">
        <v>1568</v>
      </c>
      <c r="C782" t="s">
        <v>1569</v>
      </c>
      <c r="D782">
        <v>857586231</v>
      </c>
      <c r="E782">
        <v>0</v>
      </c>
      <c r="F782">
        <v>0</v>
      </c>
      <c r="G782">
        <v>0</v>
      </c>
      <c r="H782">
        <v>0</v>
      </c>
    </row>
    <row r="783" spans="1:8" x14ac:dyDescent="0.2">
      <c r="A783">
        <v>5901</v>
      </c>
      <c r="B783" t="s">
        <v>1570</v>
      </c>
      <c r="C783" t="s">
        <v>1571</v>
      </c>
      <c r="D783">
        <v>857586241</v>
      </c>
      <c r="E783">
        <v>0</v>
      </c>
      <c r="F783">
        <v>0</v>
      </c>
      <c r="G783">
        <v>0</v>
      </c>
      <c r="H783">
        <v>0</v>
      </c>
    </row>
    <row r="784" spans="1:8" x14ac:dyDescent="0.2">
      <c r="A784">
        <v>5901</v>
      </c>
      <c r="B784" t="s">
        <v>1572</v>
      </c>
      <c r="C784" t="s">
        <v>1573</v>
      </c>
      <c r="D784">
        <v>857586251</v>
      </c>
      <c r="E784">
        <v>0</v>
      </c>
      <c r="F784">
        <v>0</v>
      </c>
      <c r="G784">
        <v>0</v>
      </c>
      <c r="H784">
        <v>0</v>
      </c>
    </row>
    <row r="785" spans="1:8" x14ac:dyDescent="0.2">
      <c r="A785">
        <v>5901</v>
      </c>
      <c r="B785" t="s">
        <v>1574</v>
      </c>
      <c r="C785" t="s">
        <v>1575</v>
      </c>
      <c r="D785">
        <v>857586261</v>
      </c>
      <c r="E785">
        <v>0</v>
      </c>
      <c r="F785">
        <v>0</v>
      </c>
      <c r="G785">
        <v>0</v>
      </c>
      <c r="H785">
        <v>0</v>
      </c>
    </row>
    <row r="786" spans="1:8" x14ac:dyDescent="0.2">
      <c r="A786">
        <v>5901</v>
      </c>
      <c r="B786" t="s">
        <v>1576</v>
      </c>
      <c r="C786" t="s">
        <v>1577</v>
      </c>
      <c r="D786">
        <v>857586271</v>
      </c>
      <c r="E786">
        <v>0</v>
      </c>
      <c r="F786">
        <v>0</v>
      </c>
      <c r="G786">
        <v>0</v>
      </c>
      <c r="H786">
        <v>0</v>
      </c>
    </row>
    <row r="787" spans="1:8" x14ac:dyDescent="0.2">
      <c r="A787">
        <v>5901</v>
      </c>
      <c r="B787" t="s">
        <v>1578</v>
      </c>
      <c r="C787" t="s">
        <v>1579</v>
      </c>
      <c r="D787">
        <v>857586281</v>
      </c>
      <c r="E787">
        <v>0</v>
      </c>
      <c r="F787">
        <v>0</v>
      </c>
      <c r="G787">
        <v>0</v>
      </c>
      <c r="H787">
        <v>0</v>
      </c>
    </row>
    <row r="788" spans="1:8" x14ac:dyDescent="0.2">
      <c r="A788">
        <v>5901</v>
      </c>
      <c r="B788" t="s">
        <v>1580</v>
      </c>
      <c r="C788" t="s">
        <v>1581</v>
      </c>
      <c r="D788">
        <v>857586291</v>
      </c>
      <c r="E788">
        <v>0</v>
      </c>
      <c r="F788">
        <v>0</v>
      </c>
      <c r="G788">
        <v>0</v>
      </c>
      <c r="H788">
        <v>0</v>
      </c>
    </row>
    <row r="789" spans="1:8" x14ac:dyDescent="0.2">
      <c r="A789">
        <v>5901</v>
      </c>
      <c r="B789" t="s">
        <v>1582</v>
      </c>
      <c r="C789" t="s">
        <v>1583</v>
      </c>
      <c r="D789">
        <v>857586301</v>
      </c>
      <c r="E789">
        <v>0</v>
      </c>
      <c r="F789">
        <v>0</v>
      </c>
      <c r="G789">
        <v>0</v>
      </c>
      <c r="H789">
        <v>0</v>
      </c>
    </row>
    <row r="790" spans="1:8" x14ac:dyDescent="0.2">
      <c r="A790">
        <v>5901</v>
      </c>
      <c r="B790" t="s">
        <v>1584</v>
      </c>
      <c r="C790" t="s">
        <v>1585</v>
      </c>
      <c r="D790">
        <v>857586311</v>
      </c>
      <c r="E790">
        <v>0</v>
      </c>
      <c r="F790">
        <v>0</v>
      </c>
      <c r="G790">
        <v>0</v>
      </c>
      <c r="H790">
        <v>0</v>
      </c>
    </row>
    <row r="791" spans="1:8" x14ac:dyDescent="0.2">
      <c r="A791">
        <v>5901</v>
      </c>
      <c r="B791" t="s">
        <v>1586</v>
      </c>
      <c r="C791" t="s">
        <v>1587</v>
      </c>
      <c r="D791">
        <v>857586321</v>
      </c>
      <c r="E791">
        <v>0</v>
      </c>
      <c r="F791">
        <v>0</v>
      </c>
      <c r="G791">
        <v>0</v>
      </c>
      <c r="H791">
        <v>0</v>
      </c>
    </row>
    <row r="792" spans="1:8" x14ac:dyDescent="0.2">
      <c r="A792">
        <v>5901</v>
      </c>
      <c r="B792" t="s">
        <v>1588</v>
      </c>
      <c r="C792" t="s">
        <v>1589</v>
      </c>
      <c r="D792">
        <v>857586331</v>
      </c>
      <c r="E792">
        <v>0</v>
      </c>
      <c r="F792">
        <v>0</v>
      </c>
      <c r="G792">
        <v>0</v>
      </c>
      <c r="H792">
        <v>0</v>
      </c>
    </row>
    <row r="793" spans="1:8" x14ac:dyDescent="0.2">
      <c r="A793">
        <v>5901</v>
      </c>
      <c r="B793" t="s">
        <v>1590</v>
      </c>
      <c r="C793" t="s">
        <v>1591</v>
      </c>
      <c r="D793">
        <v>857586341</v>
      </c>
      <c r="E793">
        <v>0</v>
      </c>
      <c r="F793">
        <v>0</v>
      </c>
      <c r="G793">
        <v>0</v>
      </c>
      <c r="H793">
        <v>0</v>
      </c>
    </row>
    <row r="794" spans="1:8" x14ac:dyDescent="0.2">
      <c r="A794">
        <v>5901</v>
      </c>
      <c r="B794" t="s">
        <v>1592</v>
      </c>
      <c r="C794" t="s">
        <v>1593</v>
      </c>
      <c r="D794">
        <v>857586351</v>
      </c>
      <c r="E794">
        <v>129</v>
      </c>
      <c r="F794">
        <v>370</v>
      </c>
      <c r="G794">
        <v>131</v>
      </c>
      <c r="H794">
        <v>14</v>
      </c>
    </row>
    <row r="795" spans="1:8" x14ac:dyDescent="0.2">
      <c r="A795">
        <v>5901</v>
      </c>
      <c r="B795" t="s">
        <v>1594</v>
      </c>
      <c r="C795" t="s">
        <v>1595</v>
      </c>
      <c r="D795">
        <v>857586361</v>
      </c>
      <c r="E795">
        <v>0</v>
      </c>
      <c r="F795">
        <v>0</v>
      </c>
      <c r="G795">
        <v>0</v>
      </c>
      <c r="H795">
        <v>0</v>
      </c>
    </row>
    <row r="796" spans="1:8" x14ac:dyDescent="0.2">
      <c r="A796">
        <v>5901</v>
      </c>
      <c r="B796" t="s">
        <v>1596</v>
      </c>
      <c r="C796" t="s">
        <v>1597</v>
      </c>
      <c r="D796">
        <v>857586371</v>
      </c>
      <c r="E796">
        <v>0</v>
      </c>
      <c r="F796">
        <v>0</v>
      </c>
      <c r="G796">
        <v>0</v>
      </c>
      <c r="H796">
        <v>0</v>
      </c>
    </row>
    <row r="797" spans="1:8" x14ac:dyDescent="0.2">
      <c r="A797">
        <v>5901</v>
      </c>
      <c r="B797" t="s">
        <v>1598</v>
      </c>
      <c r="C797" t="s">
        <v>1599</v>
      </c>
      <c r="D797">
        <v>857586381</v>
      </c>
      <c r="E797">
        <v>0</v>
      </c>
      <c r="F797">
        <v>0</v>
      </c>
      <c r="G797">
        <v>0</v>
      </c>
      <c r="H797">
        <v>0</v>
      </c>
    </row>
    <row r="798" spans="1:8" x14ac:dyDescent="0.2">
      <c r="A798">
        <v>5901</v>
      </c>
      <c r="B798" t="s">
        <v>1600</v>
      </c>
      <c r="C798" t="s">
        <v>1601</v>
      </c>
      <c r="D798">
        <v>857586391</v>
      </c>
      <c r="E798">
        <v>1</v>
      </c>
      <c r="F798">
        <v>3</v>
      </c>
      <c r="G798">
        <v>1</v>
      </c>
      <c r="H798">
        <v>1</v>
      </c>
    </row>
    <row r="799" spans="1:8" x14ac:dyDescent="0.2">
      <c r="A799">
        <v>5901</v>
      </c>
      <c r="B799" t="s">
        <v>1602</v>
      </c>
      <c r="C799" t="s">
        <v>1603</v>
      </c>
      <c r="D799">
        <v>857586401</v>
      </c>
      <c r="E799">
        <v>0</v>
      </c>
      <c r="F799">
        <v>0</v>
      </c>
      <c r="G799">
        <v>0</v>
      </c>
      <c r="H799">
        <v>0</v>
      </c>
    </row>
    <row r="800" spans="1:8" x14ac:dyDescent="0.2">
      <c r="A800">
        <v>5901</v>
      </c>
      <c r="B800" t="s">
        <v>1604</v>
      </c>
      <c r="C800" t="s">
        <v>1605</v>
      </c>
      <c r="D800">
        <v>857586411</v>
      </c>
      <c r="E800">
        <v>0</v>
      </c>
      <c r="F800">
        <v>0</v>
      </c>
      <c r="G800">
        <v>0</v>
      </c>
      <c r="H800">
        <v>0</v>
      </c>
    </row>
    <row r="801" spans="1:8" x14ac:dyDescent="0.2">
      <c r="A801">
        <v>5901</v>
      </c>
      <c r="B801" t="s">
        <v>1606</v>
      </c>
      <c r="C801" t="s">
        <v>1607</v>
      </c>
      <c r="D801">
        <v>857586421</v>
      </c>
      <c r="E801">
        <v>0</v>
      </c>
      <c r="F801">
        <v>0</v>
      </c>
      <c r="G801">
        <v>0</v>
      </c>
      <c r="H801">
        <v>0</v>
      </c>
    </row>
    <row r="802" spans="1:8" x14ac:dyDescent="0.2">
      <c r="A802">
        <v>5901</v>
      </c>
      <c r="B802" t="s">
        <v>1608</v>
      </c>
      <c r="C802" t="s">
        <v>1609</v>
      </c>
      <c r="D802">
        <v>857586431</v>
      </c>
      <c r="E802">
        <v>0</v>
      </c>
      <c r="F802">
        <v>0</v>
      </c>
      <c r="G802">
        <v>0</v>
      </c>
      <c r="H802">
        <v>0</v>
      </c>
    </row>
    <row r="803" spans="1:8" x14ac:dyDescent="0.2">
      <c r="A803">
        <v>5901</v>
      </c>
      <c r="B803" t="s">
        <v>1610</v>
      </c>
      <c r="C803" t="s">
        <v>1611</v>
      </c>
      <c r="D803">
        <v>857586441</v>
      </c>
      <c r="E803">
        <v>0</v>
      </c>
      <c r="F803">
        <v>0</v>
      </c>
      <c r="G803">
        <v>0</v>
      </c>
      <c r="H803">
        <v>0</v>
      </c>
    </row>
    <row r="804" spans="1:8" x14ac:dyDescent="0.2">
      <c r="A804">
        <v>5901</v>
      </c>
      <c r="B804" t="s">
        <v>1612</v>
      </c>
      <c r="C804" t="s">
        <v>1613</v>
      </c>
      <c r="D804">
        <v>857586451</v>
      </c>
      <c r="E804">
        <v>0</v>
      </c>
      <c r="F804">
        <v>0</v>
      </c>
      <c r="G804">
        <v>0</v>
      </c>
      <c r="H804">
        <v>0</v>
      </c>
    </row>
    <row r="805" spans="1:8" x14ac:dyDescent="0.2">
      <c r="A805">
        <v>5901</v>
      </c>
      <c r="B805" t="s">
        <v>1614</v>
      </c>
      <c r="C805" t="s">
        <v>1615</v>
      </c>
      <c r="D805">
        <v>857586461</v>
      </c>
      <c r="E805">
        <v>0</v>
      </c>
      <c r="F805">
        <v>0</v>
      </c>
      <c r="G805">
        <v>0</v>
      </c>
      <c r="H805">
        <v>0</v>
      </c>
    </row>
    <row r="806" spans="1:8" x14ac:dyDescent="0.2">
      <c r="A806">
        <v>5901</v>
      </c>
      <c r="B806" t="s">
        <v>1616</v>
      </c>
      <c r="C806" t="s">
        <v>1617</v>
      </c>
      <c r="D806">
        <v>857586471</v>
      </c>
      <c r="E806">
        <v>0</v>
      </c>
      <c r="F806">
        <v>0</v>
      </c>
      <c r="G806">
        <v>0</v>
      </c>
      <c r="H806">
        <v>0</v>
      </c>
    </row>
    <row r="807" spans="1:8" x14ac:dyDescent="0.2">
      <c r="A807">
        <v>5901</v>
      </c>
      <c r="B807" t="s">
        <v>1618</v>
      </c>
      <c r="C807" t="s">
        <v>1619</v>
      </c>
      <c r="D807">
        <v>857586481</v>
      </c>
      <c r="E807">
        <v>8</v>
      </c>
      <c r="F807">
        <v>17</v>
      </c>
      <c r="G807">
        <v>8</v>
      </c>
      <c r="H807">
        <v>1</v>
      </c>
    </row>
    <row r="808" spans="1:8" x14ac:dyDescent="0.2">
      <c r="A808">
        <v>5901</v>
      </c>
      <c r="B808" t="s">
        <v>1620</v>
      </c>
      <c r="C808" t="s">
        <v>1621</v>
      </c>
      <c r="D808">
        <v>857586491</v>
      </c>
      <c r="E808">
        <v>0</v>
      </c>
      <c r="F808">
        <v>0</v>
      </c>
      <c r="G808">
        <v>0</v>
      </c>
      <c r="H808">
        <v>0</v>
      </c>
    </row>
    <row r="809" spans="1:8" x14ac:dyDescent="0.2">
      <c r="A809">
        <v>5901</v>
      </c>
      <c r="B809" t="s">
        <v>1622</v>
      </c>
      <c r="C809" t="s">
        <v>1623</v>
      </c>
      <c r="D809">
        <v>857586501</v>
      </c>
      <c r="E809">
        <v>0</v>
      </c>
      <c r="F809">
        <v>0</v>
      </c>
      <c r="G809">
        <v>0</v>
      </c>
      <c r="H809">
        <v>0</v>
      </c>
    </row>
    <row r="810" spans="1:8" x14ac:dyDescent="0.2">
      <c r="A810">
        <v>5901</v>
      </c>
      <c r="B810" t="s">
        <v>1624</v>
      </c>
      <c r="C810" t="s">
        <v>1625</v>
      </c>
      <c r="D810">
        <v>857586511</v>
      </c>
      <c r="E810">
        <v>0</v>
      </c>
      <c r="F810">
        <v>0</v>
      </c>
      <c r="G810">
        <v>0</v>
      </c>
      <c r="H810">
        <v>0</v>
      </c>
    </row>
    <row r="811" spans="1:8" x14ac:dyDescent="0.2">
      <c r="A811">
        <v>5901</v>
      </c>
      <c r="B811" t="s">
        <v>1626</v>
      </c>
      <c r="C811" t="s">
        <v>1627</v>
      </c>
      <c r="D811">
        <v>857586521</v>
      </c>
      <c r="E811">
        <v>0</v>
      </c>
      <c r="F811">
        <v>0</v>
      </c>
      <c r="G811">
        <v>0</v>
      </c>
      <c r="H811">
        <v>0</v>
      </c>
    </row>
    <row r="812" spans="1:8" x14ac:dyDescent="0.2">
      <c r="A812">
        <v>5901</v>
      </c>
      <c r="B812" t="s">
        <v>1628</v>
      </c>
      <c r="C812" t="s">
        <v>1629</v>
      </c>
      <c r="D812">
        <v>857586531</v>
      </c>
      <c r="E812">
        <v>0</v>
      </c>
      <c r="F812">
        <v>0</v>
      </c>
      <c r="G812">
        <v>0</v>
      </c>
      <c r="H812">
        <v>0</v>
      </c>
    </row>
    <row r="813" spans="1:8" x14ac:dyDescent="0.2">
      <c r="A813">
        <v>5901</v>
      </c>
      <c r="B813" t="s">
        <v>1630</v>
      </c>
      <c r="C813" t="s">
        <v>1631</v>
      </c>
      <c r="D813">
        <v>857586541</v>
      </c>
      <c r="E813">
        <v>0</v>
      </c>
      <c r="F813">
        <v>6</v>
      </c>
      <c r="G813">
        <v>0</v>
      </c>
      <c r="H813">
        <v>5</v>
      </c>
    </row>
    <row r="814" spans="1:8" x14ac:dyDescent="0.2">
      <c r="A814">
        <v>5901</v>
      </c>
      <c r="B814" t="s">
        <v>1632</v>
      </c>
      <c r="C814" t="s">
        <v>1633</v>
      </c>
      <c r="D814">
        <v>857586551</v>
      </c>
      <c r="E814">
        <v>0</v>
      </c>
      <c r="F814">
        <v>0</v>
      </c>
      <c r="G814">
        <v>0</v>
      </c>
      <c r="H814">
        <v>0</v>
      </c>
    </row>
    <row r="815" spans="1:8" x14ac:dyDescent="0.2">
      <c r="A815">
        <v>5901</v>
      </c>
      <c r="B815" t="s">
        <v>1634</v>
      </c>
      <c r="C815" t="s">
        <v>1635</v>
      </c>
      <c r="D815">
        <v>857586561</v>
      </c>
      <c r="E815">
        <v>0</v>
      </c>
      <c r="F815">
        <v>0</v>
      </c>
      <c r="G815">
        <v>0</v>
      </c>
      <c r="H815">
        <v>0</v>
      </c>
    </row>
    <row r="816" spans="1:8" x14ac:dyDescent="0.2">
      <c r="A816">
        <v>5901</v>
      </c>
      <c r="B816" t="s">
        <v>1636</v>
      </c>
      <c r="C816" t="s">
        <v>1637</v>
      </c>
      <c r="D816">
        <v>857586571</v>
      </c>
      <c r="E816">
        <v>0</v>
      </c>
      <c r="F816">
        <v>0</v>
      </c>
      <c r="G816">
        <v>0</v>
      </c>
      <c r="H816">
        <v>0</v>
      </c>
    </row>
    <row r="817" spans="1:8" x14ac:dyDescent="0.2">
      <c r="A817">
        <v>5901</v>
      </c>
      <c r="B817" t="s">
        <v>1638</v>
      </c>
      <c r="C817" t="s">
        <v>1639</v>
      </c>
      <c r="D817">
        <v>857586581</v>
      </c>
      <c r="E817">
        <v>0</v>
      </c>
      <c r="F817">
        <v>0</v>
      </c>
      <c r="G817">
        <v>0</v>
      </c>
      <c r="H817">
        <v>0</v>
      </c>
    </row>
    <row r="818" spans="1:8" x14ac:dyDescent="0.2">
      <c r="A818">
        <v>5901</v>
      </c>
      <c r="B818" t="s">
        <v>1640</v>
      </c>
      <c r="C818" t="s">
        <v>1641</v>
      </c>
      <c r="D818">
        <v>857586591</v>
      </c>
      <c r="E818">
        <v>0</v>
      </c>
      <c r="F818">
        <v>0</v>
      </c>
      <c r="G818">
        <v>0</v>
      </c>
      <c r="H818">
        <v>0</v>
      </c>
    </row>
    <row r="819" spans="1:8" x14ac:dyDescent="0.2">
      <c r="A819">
        <v>5901</v>
      </c>
      <c r="B819" t="s">
        <v>1642</v>
      </c>
      <c r="C819" t="s">
        <v>1643</v>
      </c>
      <c r="D819">
        <v>857586601</v>
      </c>
      <c r="E819">
        <v>0</v>
      </c>
      <c r="F819">
        <v>0</v>
      </c>
      <c r="G819">
        <v>0</v>
      </c>
      <c r="H819">
        <v>0</v>
      </c>
    </row>
    <row r="820" spans="1:8" x14ac:dyDescent="0.2">
      <c r="A820">
        <v>5901</v>
      </c>
      <c r="B820" t="s">
        <v>1644</v>
      </c>
      <c r="C820" t="s">
        <v>1645</v>
      </c>
      <c r="D820">
        <v>857586611</v>
      </c>
      <c r="E820">
        <v>0</v>
      </c>
      <c r="F820">
        <v>0</v>
      </c>
      <c r="G820">
        <v>0</v>
      </c>
      <c r="H820">
        <v>0</v>
      </c>
    </row>
    <row r="821" spans="1:8" x14ac:dyDescent="0.2">
      <c r="A821">
        <v>5901</v>
      </c>
      <c r="B821" t="s">
        <v>1646</v>
      </c>
      <c r="C821" t="s">
        <v>1647</v>
      </c>
      <c r="D821">
        <v>857586621</v>
      </c>
      <c r="E821">
        <v>0</v>
      </c>
      <c r="F821">
        <v>0</v>
      </c>
      <c r="G821">
        <v>0</v>
      </c>
      <c r="H821">
        <v>0</v>
      </c>
    </row>
    <row r="822" spans="1:8" x14ac:dyDescent="0.2">
      <c r="A822">
        <v>5901</v>
      </c>
      <c r="B822" t="s">
        <v>1648</v>
      </c>
      <c r="C822" t="s">
        <v>1649</v>
      </c>
      <c r="D822">
        <v>857586631</v>
      </c>
      <c r="E822">
        <v>0</v>
      </c>
      <c r="F822">
        <v>0</v>
      </c>
      <c r="G822">
        <v>0</v>
      </c>
      <c r="H822">
        <v>0</v>
      </c>
    </row>
    <row r="823" spans="1:8" x14ac:dyDescent="0.2">
      <c r="A823">
        <v>5901</v>
      </c>
      <c r="B823" t="s">
        <v>1650</v>
      </c>
      <c r="C823" t="s">
        <v>1651</v>
      </c>
      <c r="D823">
        <v>857586641</v>
      </c>
      <c r="E823">
        <v>32</v>
      </c>
      <c r="F823">
        <v>72</v>
      </c>
      <c r="G823">
        <v>19</v>
      </c>
      <c r="H823">
        <v>7</v>
      </c>
    </row>
    <row r="824" spans="1:8" x14ac:dyDescent="0.2">
      <c r="A824">
        <v>5901</v>
      </c>
      <c r="B824" t="s">
        <v>1652</v>
      </c>
      <c r="C824" t="s">
        <v>1653</v>
      </c>
      <c r="D824">
        <v>857586651</v>
      </c>
      <c r="E824">
        <v>0</v>
      </c>
      <c r="F824">
        <v>0</v>
      </c>
      <c r="G824">
        <v>0</v>
      </c>
      <c r="H824">
        <v>0</v>
      </c>
    </row>
    <row r="825" spans="1:8" x14ac:dyDescent="0.2">
      <c r="A825">
        <v>5901</v>
      </c>
      <c r="B825" t="s">
        <v>1654</v>
      </c>
      <c r="C825" t="s">
        <v>1655</v>
      </c>
      <c r="D825">
        <v>857586661</v>
      </c>
      <c r="E825">
        <v>0</v>
      </c>
      <c r="F825">
        <v>0</v>
      </c>
      <c r="G825">
        <v>0</v>
      </c>
      <c r="H825">
        <v>0</v>
      </c>
    </row>
    <row r="826" spans="1:8" x14ac:dyDescent="0.2">
      <c r="A826">
        <v>5901</v>
      </c>
      <c r="B826" t="s">
        <v>1656</v>
      </c>
      <c r="C826" t="s">
        <v>1657</v>
      </c>
      <c r="D826">
        <v>857586671</v>
      </c>
      <c r="E826">
        <v>0</v>
      </c>
      <c r="F826">
        <v>0</v>
      </c>
      <c r="G826">
        <v>0</v>
      </c>
      <c r="H826">
        <v>0</v>
      </c>
    </row>
    <row r="827" spans="1:8" x14ac:dyDescent="0.2">
      <c r="A827">
        <v>5901</v>
      </c>
      <c r="B827" t="s">
        <v>1658</v>
      </c>
      <c r="C827" t="s">
        <v>1659</v>
      </c>
      <c r="D827">
        <v>857586681</v>
      </c>
      <c r="E827">
        <v>0</v>
      </c>
      <c r="F827">
        <v>0</v>
      </c>
      <c r="G827">
        <v>0</v>
      </c>
      <c r="H827">
        <v>0</v>
      </c>
    </row>
    <row r="828" spans="1:8" x14ac:dyDescent="0.2">
      <c r="A828">
        <v>5901</v>
      </c>
      <c r="B828" t="s">
        <v>1660</v>
      </c>
      <c r="C828" t="s">
        <v>1661</v>
      </c>
      <c r="D828">
        <v>857586691</v>
      </c>
      <c r="E828">
        <v>0</v>
      </c>
      <c r="F828">
        <v>0</v>
      </c>
      <c r="G828">
        <v>0</v>
      </c>
      <c r="H828">
        <v>0</v>
      </c>
    </row>
    <row r="829" spans="1:8" x14ac:dyDescent="0.2">
      <c r="A829">
        <v>5901</v>
      </c>
      <c r="B829" t="s">
        <v>1662</v>
      </c>
      <c r="C829" t="s">
        <v>1663</v>
      </c>
      <c r="D829">
        <v>857586701</v>
      </c>
      <c r="E829">
        <v>0</v>
      </c>
      <c r="F829">
        <v>0</v>
      </c>
      <c r="G829">
        <v>0</v>
      </c>
      <c r="H829">
        <v>0</v>
      </c>
    </row>
    <row r="830" spans="1:8" x14ac:dyDescent="0.2">
      <c r="A830">
        <v>5901</v>
      </c>
      <c r="B830" t="s">
        <v>1664</v>
      </c>
      <c r="C830" t="s">
        <v>1665</v>
      </c>
      <c r="D830">
        <v>857586711</v>
      </c>
      <c r="E830">
        <v>0</v>
      </c>
      <c r="F830">
        <v>0</v>
      </c>
      <c r="G830">
        <v>0</v>
      </c>
      <c r="H830">
        <v>0</v>
      </c>
    </row>
    <row r="831" spans="1:8" x14ac:dyDescent="0.2">
      <c r="A831">
        <v>5901</v>
      </c>
      <c r="B831" t="s">
        <v>1666</v>
      </c>
      <c r="C831" t="s">
        <v>1667</v>
      </c>
      <c r="D831">
        <v>857586721</v>
      </c>
      <c r="E831">
        <v>0</v>
      </c>
      <c r="F831">
        <v>0</v>
      </c>
      <c r="G831">
        <v>0</v>
      </c>
      <c r="H831">
        <v>0</v>
      </c>
    </row>
    <row r="832" spans="1:8" x14ac:dyDescent="0.2">
      <c r="A832">
        <v>5901</v>
      </c>
      <c r="B832" t="s">
        <v>1668</v>
      </c>
      <c r="C832" t="s">
        <v>1669</v>
      </c>
      <c r="D832">
        <v>857586731</v>
      </c>
      <c r="E832">
        <v>0</v>
      </c>
      <c r="F832">
        <v>0</v>
      </c>
      <c r="G832">
        <v>0</v>
      </c>
      <c r="H832">
        <v>0</v>
      </c>
    </row>
    <row r="833" spans="1:8" x14ac:dyDescent="0.2">
      <c r="A833">
        <v>5901</v>
      </c>
      <c r="B833" t="s">
        <v>1670</v>
      </c>
      <c r="C833" t="s">
        <v>1671</v>
      </c>
      <c r="D833">
        <v>857586751</v>
      </c>
      <c r="E833">
        <v>0</v>
      </c>
      <c r="F833">
        <v>0</v>
      </c>
      <c r="G833">
        <v>0</v>
      </c>
      <c r="H833">
        <v>0</v>
      </c>
    </row>
    <row r="834" spans="1:8" x14ac:dyDescent="0.2">
      <c r="A834">
        <v>5901</v>
      </c>
      <c r="B834" t="s">
        <v>1672</v>
      </c>
      <c r="C834" t="s">
        <v>1673</v>
      </c>
      <c r="D834">
        <v>857586761</v>
      </c>
      <c r="E834">
        <v>0</v>
      </c>
      <c r="F834">
        <v>0</v>
      </c>
      <c r="G834">
        <v>0</v>
      </c>
      <c r="H834">
        <v>0</v>
      </c>
    </row>
    <row r="835" spans="1:8" x14ac:dyDescent="0.2">
      <c r="A835">
        <v>5901</v>
      </c>
      <c r="B835" t="s">
        <v>1674</v>
      </c>
      <c r="C835" t="s">
        <v>1675</v>
      </c>
      <c r="D835">
        <v>857586771</v>
      </c>
      <c r="E835">
        <v>0</v>
      </c>
      <c r="F835">
        <v>0</v>
      </c>
      <c r="G835">
        <v>0</v>
      </c>
      <c r="H835">
        <v>0</v>
      </c>
    </row>
    <row r="836" spans="1:8" x14ac:dyDescent="0.2">
      <c r="A836">
        <v>5901</v>
      </c>
      <c r="B836" t="s">
        <v>1676</v>
      </c>
      <c r="C836" t="s">
        <v>1677</v>
      </c>
      <c r="D836">
        <v>857586781</v>
      </c>
      <c r="E836">
        <v>1</v>
      </c>
      <c r="F836">
        <v>3</v>
      </c>
      <c r="G836">
        <v>0</v>
      </c>
      <c r="H836">
        <v>1</v>
      </c>
    </row>
    <row r="837" spans="1:8" x14ac:dyDescent="0.2">
      <c r="A837">
        <v>5901</v>
      </c>
      <c r="B837" t="s">
        <v>1678</v>
      </c>
      <c r="C837" t="s">
        <v>1679</v>
      </c>
      <c r="D837">
        <v>857586791</v>
      </c>
      <c r="E837">
        <v>0</v>
      </c>
      <c r="F837">
        <v>1</v>
      </c>
      <c r="G837">
        <v>0</v>
      </c>
      <c r="H837">
        <v>1</v>
      </c>
    </row>
    <row r="838" spans="1:8" x14ac:dyDescent="0.2">
      <c r="A838">
        <v>5901</v>
      </c>
      <c r="B838" t="s">
        <v>1680</v>
      </c>
      <c r="C838" t="s">
        <v>1681</v>
      </c>
      <c r="D838">
        <v>857586801</v>
      </c>
      <c r="E838">
        <v>0</v>
      </c>
      <c r="F838">
        <v>0</v>
      </c>
      <c r="G838">
        <v>0</v>
      </c>
      <c r="H838">
        <v>0</v>
      </c>
    </row>
    <row r="839" spans="1:8" x14ac:dyDescent="0.2">
      <c r="A839">
        <v>5901</v>
      </c>
      <c r="B839" t="s">
        <v>1682</v>
      </c>
      <c r="C839" t="s">
        <v>1683</v>
      </c>
      <c r="D839">
        <v>857586811</v>
      </c>
      <c r="E839">
        <v>0</v>
      </c>
      <c r="F839">
        <v>0</v>
      </c>
      <c r="G839">
        <v>0</v>
      </c>
      <c r="H839">
        <v>0</v>
      </c>
    </row>
    <row r="840" spans="1:8" x14ac:dyDescent="0.2">
      <c r="A840">
        <v>5901</v>
      </c>
      <c r="B840" t="s">
        <v>1684</v>
      </c>
      <c r="C840" t="s">
        <v>1685</v>
      </c>
      <c r="D840">
        <v>857586821</v>
      </c>
      <c r="E840">
        <v>0</v>
      </c>
      <c r="F840">
        <v>0</v>
      </c>
      <c r="G840">
        <v>0</v>
      </c>
      <c r="H840">
        <v>0</v>
      </c>
    </row>
    <row r="841" spans="1:8" x14ac:dyDescent="0.2">
      <c r="A841">
        <v>5901</v>
      </c>
      <c r="B841" t="s">
        <v>1686</v>
      </c>
      <c r="C841" t="s">
        <v>1687</v>
      </c>
      <c r="D841">
        <v>857586831</v>
      </c>
      <c r="E841">
        <v>0</v>
      </c>
      <c r="F841">
        <v>0</v>
      </c>
      <c r="G841">
        <v>0</v>
      </c>
      <c r="H841">
        <v>0</v>
      </c>
    </row>
    <row r="842" spans="1:8" x14ac:dyDescent="0.2">
      <c r="A842">
        <v>5901</v>
      </c>
      <c r="B842" t="s">
        <v>1688</v>
      </c>
      <c r="C842" t="s">
        <v>1689</v>
      </c>
      <c r="D842">
        <v>857586841</v>
      </c>
      <c r="E842">
        <v>0</v>
      </c>
      <c r="F842">
        <v>0</v>
      </c>
      <c r="G842">
        <v>0</v>
      </c>
      <c r="H842">
        <v>0</v>
      </c>
    </row>
    <row r="843" spans="1:8" x14ac:dyDescent="0.2">
      <c r="A843">
        <v>5901</v>
      </c>
      <c r="B843" t="s">
        <v>1690</v>
      </c>
      <c r="C843" t="s">
        <v>1691</v>
      </c>
      <c r="D843">
        <v>857586851</v>
      </c>
      <c r="E843">
        <v>2</v>
      </c>
      <c r="F843">
        <v>13</v>
      </c>
      <c r="G843">
        <v>2</v>
      </c>
      <c r="H843">
        <v>1</v>
      </c>
    </row>
    <row r="844" spans="1:8" x14ac:dyDescent="0.2">
      <c r="A844">
        <v>5901</v>
      </c>
      <c r="B844" t="s">
        <v>1692</v>
      </c>
      <c r="C844" t="s">
        <v>1693</v>
      </c>
      <c r="D844">
        <v>857586861</v>
      </c>
      <c r="E844">
        <v>18</v>
      </c>
      <c r="F844">
        <v>49</v>
      </c>
      <c r="G844">
        <v>20</v>
      </c>
      <c r="H844">
        <v>7</v>
      </c>
    </row>
    <row r="845" spans="1:8" x14ac:dyDescent="0.2">
      <c r="A845">
        <v>5901</v>
      </c>
      <c r="B845" t="s">
        <v>1694</v>
      </c>
      <c r="C845" t="s">
        <v>1695</v>
      </c>
      <c r="D845">
        <v>857586871</v>
      </c>
      <c r="E845">
        <v>0</v>
      </c>
      <c r="F845">
        <v>0</v>
      </c>
      <c r="G845">
        <v>0</v>
      </c>
      <c r="H845">
        <v>0</v>
      </c>
    </row>
    <row r="846" spans="1:8" x14ac:dyDescent="0.2">
      <c r="A846">
        <v>5901</v>
      </c>
      <c r="B846" t="s">
        <v>1696</v>
      </c>
      <c r="C846" t="s">
        <v>1697</v>
      </c>
      <c r="D846">
        <v>857586881</v>
      </c>
      <c r="E846">
        <v>0</v>
      </c>
      <c r="F846">
        <v>0</v>
      </c>
      <c r="G846">
        <v>0</v>
      </c>
      <c r="H846">
        <v>0</v>
      </c>
    </row>
    <row r="847" spans="1:8" x14ac:dyDescent="0.2">
      <c r="A847">
        <v>5901</v>
      </c>
      <c r="B847" t="s">
        <v>1698</v>
      </c>
      <c r="C847" t="s">
        <v>1699</v>
      </c>
      <c r="D847">
        <v>857586891</v>
      </c>
      <c r="E847">
        <v>0</v>
      </c>
      <c r="F847">
        <v>0</v>
      </c>
      <c r="G847">
        <v>0</v>
      </c>
      <c r="H847">
        <v>0</v>
      </c>
    </row>
    <row r="848" spans="1:8" x14ac:dyDescent="0.2">
      <c r="A848">
        <v>5901</v>
      </c>
      <c r="B848" t="s">
        <v>1700</v>
      </c>
      <c r="C848" t="s">
        <v>1701</v>
      </c>
      <c r="D848">
        <v>857586901</v>
      </c>
      <c r="E848">
        <v>0</v>
      </c>
      <c r="F848">
        <v>0</v>
      </c>
      <c r="G848">
        <v>0</v>
      </c>
      <c r="H848">
        <v>0</v>
      </c>
    </row>
    <row r="849" spans="1:8" x14ac:dyDescent="0.2">
      <c r="A849">
        <v>5901</v>
      </c>
      <c r="B849" t="s">
        <v>1702</v>
      </c>
      <c r="C849" t="s">
        <v>1703</v>
      </c>
      <c r="D849">
        <v>857586911</v>
      </c>
      <c r="E849">
        <v>0</v>
      </c>
      <c r="F849">
        <v>0</v>
      </c>
      <c r="G849">
        <v>0</v>
      </c>
      <c r="H849">
        <v>0</v>
      </c>
    </row>
    <row r="850" spans="1:8" x14ac:dyDescent="0.2">
      <c r="A850">
        <v>5901</v>
      </c>
      <c r="B850" t="s">
        <v>1704</v>
      </c>
      <c r="C850" t="s">
        <v>1705</v>
      </c>
      <c r="D850">
        <v>857586921</v>
      </c>
      <c r="E850">
        <v>0</v>
      </c>
      <c r="F850">
        <v>0</v>
      </c>
      <c r="G850">
        <v>0</v>
      </c>
      <c r="H850">
        <v>0</v>
      </c>
    </row>
    <row r="851" spans="1:8" x14ac:dyDescent="0.2">
      <c r="A851">
        <v>5901</v>
      </c>
      <c r="B851" t="s">
        <v>1706</v>
      </c>
      <c r="C851" t="s">
        <v>1707</v>
      </c>
      <c r="D851">
        <v>857586931</v>
      </c>
      <c r="E851">
        <v>0</v>
      </c>
      <c r="F851">
        <v>0</v>
      </c>
      <c r="G851">
        <v>0</v>
      </c>
      <c r="H851">
        <v>0</v>
      </c>
    </row>
    <row r="852" spans="1:8" x14ac:dyDescent="0.2">
      <c r="A852">
        <v>5901</v>
      </c>
      <c r="B852" t="s">
        <v>1708</v>
      </c>
      <c r="C852" t="s">
        <v>1709</v>
      </c>
      <c r="D852">
        <v>857586951</v>
      </c>
      <c r="E852">
        <v>0</v>
      </c>
      <c r="F852">
        <v>0</v>
      </c>
      <c r="G852">
        <v>0</v>
      </c>
      <c r="H852">
        <v>0</v>
      </c>
    </row>
    <row r="853" spans="1:8" x14ac:dyDescent="0.2">
      <c r="A853">
        <v>5901</v>
      </c>
      <c r="B853" t="s">
        <v>1710</v>
      </c>
      <c r="C853" t="s">
        <v>1711</v>
      </c>
      <c r="D853">
        <v>857586961</v>
      </c>
      <c r="E853">
        <v>0</v>
      </c>
      <c r="F853">
        <v>0</v>
      </c>
      <c r="G853">
        <v>0</v>
      </c>
      <c r="H853">
        <v>0</v>
      </c>
    </row>
    <row r="854" spans="1:8" x14ac:dyDescent="0.2">
      <c r="A854">
        <v>5901</v>
      </c>
      <c r="B854" t="s">
        <v>1712</v>
      </c>
      <c r="C854" t="s">
        <v>1713</v>
      </c>
      <c r="D854">
        <v>857586971</v>
      </c>
      <c r="E854">
        <v>0</v>
      </c>
      <c r="F854">
        <v>0</v>
      </c>
      <c r="G854">
        <v>0</v>
      </c>
      <c r="H854">
        <v>0</v>
      </c>
    </row>
    <row r="855" spans="1:8" x14ac:dyDescent="0.2">
      <c r="A855">
        <v>5901</v>
      </c>
      <c r="B855" t="s">
        <v>1714</v>
      </c>
      <c r="C855" t="s">
        <v>1715</v>
      </c>
      <c r="D855">
        <v>857586981</v>
      </c>
      <c r="E855">
        <v>0</v>
      </c>
      <c r="F855">
        <v>0</v>
      </c>
      <c r="G855">
        <v>0</v>
      </c>
      <c r="H855">
        <v>0</v>
      </c>
    </row>
    <row r="856" spans="1:8" x14ac:dyDescent="0.2">
      <c r="A856">
        <v>5901</v>
      </c>
      <c r="B856" t="s">
        <v>1716</v>
      </c>
      <c r="C856" t="s">
        <v>1717</v>
      </c>
      <c r="D856">
        <v>857586991</v>
      </c>
      <c r="E856">
        <v>0</v>
      </c>
      <c r="F856">
        <v>0</v>
      </c>
      <c r="G856">
        <v>0</v>
      </c>
      <c r="H856">
        <v>0</v>
      </c>
    </row>
    <row r="857" spans="1:8" x14ac:dyDescent="0.2">
      <c r="A857">
        <v>5901</v>
      </c>
      <c r="B857" t="s">
        <v>1718</v>
      </c>
      <c r="C857" t="s">
        <v>1719</v>
      </c>
      <c r="D857">
        <v>857587001</v>
      </c>
      <c r="E857">
        <v>0</v>
      </c>
      <c r="F857">
        <v>0</v>
      </c>
      <c r="G857">
        <v>0</v>
      </c>
      <c r="H857">
        <v>0</v>
      </c>
    </row>
    <row r="858" spans="1:8" x14ac:dyDescent="0.2">
      <c r="A858">
        <v>5901</v>
      </c>
      <c r="B858" t="s">
        <v>1720</v>
      </c>
      <c r="C858" t="s">
        <v>1721</v>
      </c>
      <c r="D858">
        <v>857587011</v>
      </c>
      <c r="E858">
        <v>0</v>
      </c>
      <c r="F858">
        <v>0</v>
      </c>
      <c r="G858">
        <v>0</v>
      </c>
      <c r="H858">
        <v>0</v>
      </c>
    </row>
    <row r="859" spans="1:8" x14ac:dyDescent="0.2">
      <c r="A859">
        <v>5901</v>
      </c>
      <c r="B859" t="s">
        <v>1722</v>
      </c>
      <c r="C859" t="s">
        <v>1723</v>
      </c>
      <c r="D859">
        <v>857587021</v>
      </c>
      <c r="E859">
        <v>0</v>
      </c>
      <c r="F859">
        <v>0</v>
      </c>
      <c r="G859">
        <v>0</v>
      </c>
      <c r="H859">
        <v>0</v>
      </c>
    </row>
    <row r="860" spans="1:8" x14ac:dyDescent="0.2">
      <c r="A860">
        <v>5901</v>
      </c>
      <c r="B860" t="s">
        <v>1724</v>
      </c>
      <c r="C860" t="s">
        <v>1725</v>
      </c>
      <c r="D860">
        <v>857587031</v>
      </c>
      <c r="E860">
        <v>0</v>
      </c>
      <c r="F860">
        <v>0</v>
      </c>
      <c r="G860">
        <v>0</v>
      </c>
      <c r="H860">
        <v>0</v>
      </c>
    </row>
    <row r="861" spans="1:8" x14ac:dyDescent="0.2">
      <c r="A861">
        <v>5901</v>
      </c>
      <c r="B861" t="s">
        <v>1726</v>
      </c>
      <c r="C861" t="s">
        <v>1727</v>
      </c>
      <c r="D861">
        <v>857587041</v>
      </c>
      <c r="E861">
        <v>0</v>
      </c>
      <c r="F861">
        <v>0</v>
      </c>
      <c r="G861">
        <v>0</v>
      </c>
      <c r="H861">
        <v>0</v>
      </c>
    </row>
    <row r="862" spans="1:8" x14ac:dyDescent="0.2">
      <c r="A862">
        <v>5901</v>
      </c>
      <c r="B862" t="s">
        <v>1728</v>
      </c>
      <c r="C862" t="s">
        <v>1729</v>
      </c>
      <c r="D862">
        <v>857587051</v>
      </c>
      <c r="E862">
        <v>0</v>
      </c>
      <c r="F862">
        <v>0</v>
      </c>
      <c r="G862">
        <v>0</v>
      </c>
      <c r="H862">
        <v>0</v>
      </c>
    </row>
    <row r="863" spans="1:8" x14ac:dyDescent="0.2">
      <c r="A863">
        <v>5901</v>
      </c>
      <c r="B863" t="s">
        <v>1730</v>
      </c>
      <c r="C863" t="s">
        <v>1731</v>
      </c>
      <c r="D863">
        <v>857587061</v>
      </c>
      <c r="E863">
        <v>0</v>
      </c>
      <c r="F863">
        <v>0</v>
      </c>
      <c r="G863">
        <v>0</v>
      </c>
      <c r="H863">
        <v>0</v>
      </c>
    </row>
    <row r="864" spans="1:8" x14ac:dyDescent="0.2">
      <c r="A864">
        <v>5901</v>
      </c>
      <c r="B864" t="s">
        <v>1732</v>
      </c>
      <c r="C864" t="s">
        <v>1733</v>
      </c>
      <c r="D864">
        <v>857587081</v>
      </c>
      <c r="E864">
        <v>17</v>
      </c>
      <c r="F864">
        <v>24</v>
      </c>
      <c r="G864">
        <v>1</v>
      </c>
      <c r="H864">
        <v>3</v>
      </c>
    </row>
    <row r="865" spans="1:8" x14ac:dyDescent="0.2">
      <c r="A865">
        <v>5901</v>
      </c>
      <c r="B865" t="s">
        <v>1734</v>
      </c>
      <c r="C865" t="s">
        <v>1735</v>
      </c>
      <c r="D865">
        <v>857587091</v>
      </c>
      <c r="E865">
        <v>0</v>
      </c>
      <c r="F865">
        <v>0</v>
      </c>
      <c r="G865">
        <v>0</v>
      </c>
      <c r="H865">
        <v>0</v>
      </c>
    </row>
    <row r="866" spans="1:8" x14ac:dyDescent="0.2">
      <c r="A866">
        <v>5901</v>
      </c>
      <c r="B866" t="s">
        <v>1736</v>
      </c>
      <c r="C866" t="s">
        <v>1737</v>
      </c>
      <c r="D866">
        <v>857587101</v>
      </c>
      <c r="E866">
        <v>3</v>
      </c>
      <c r="F866">
        <v>7</v>
      </c>
      <c r="G866">
        <v>0</v>
      </c>
      <c r="H866">
        <v>1</v>
      </c>
    </row>
    <row r="867" spans="1:8" x14ac:dyDescent="0.2">
      <c r="A867">
        <v>5901</v>
      </c>
      <c r="B867" t="s">
        <v>1738</v>
      </c>
      <c r="C867" t="s">
        <v>1739</v>
      </c>
      <c r="D867">
        <v>857587111</v>
      </c>
      <c r="E867">
        <v>0</v>
      </c>
      <c r="F867">
        <v>0</v>
      </c>
      <c r="G867">
        <v>0</v>
      </c>
      <c r="H867">
        <v>0</v>
      </c>
    </row>
    <row r="868" spans="1:8" x14ac:dyDescent="0.2">
      <c r="A868">
        <v>5901</v>
      </c>
      <c r="B868" t="s">
        <v>1740</v>
      </c>
      <c r="C868" t="s">
        <v>1741</v>
      </c>
      <c r="D868">
        <v>857587121</v>
      </c>
      <c r="E868">
        <v>0</v>
      </c>
      <c r="F868">
        <v>0</v>
      </c>
      <c r="G868">
        <v>0</v>
      </c>
      <c r="H868">
        <v>0</v>
      </c>
    </row>
    <row r="869" spans="1:8" x14ac:dyDescent="0.2">
      <c r="A869">
        <v>5901</v>
      </c>
      <c r="B869" t="s">
        <v>1742</v>
      </c>
      <c r="C869" t="s">
        <v>1743</v>
      </c>
      <c r="D869">
        <v>857587131</v>
      </c>
      <c r="E869">
        <v>0</v>
      </c>
      <c r="F869">
        <v>0</v>
      </c>
      <c r="G869">
        <v>0</v>
      </c>
      <c r="H869">
        <v>0</v>
      </c>
    </row>
    <row r="870" spans="1:8" x14ac:dyDescent="0.2">
      <c r="A870">
        <v>5901</v>
      </c>
      <c r="B870" t="s">
        <v>1744</v>
      </c>
      <c r="C870" t="s">
        <v>1745</v>
      </c>
      <c r="D870">
        <v>857587141</v>
      </c>
      <c r="E870">
        <v>0</v>
      </c>
      <c r="F870">
        <v>0</v>
      </c>
      <c r="G870">
        <v>0</v>
      </c>
      <c r="H870">
        <v>0</v>
      </c>
    </row>
    <row r="871" spans="1:8" x14ac:dyDescent="0.2">
      <c r="A871">
        <v>5901</v>
      </c>
      <c r="B871" t="s">
        <v>1746</v>
      </c>
      <c r="C871" t="s">
        <v>1747</v>
      </c>
      <c r="D871">
        <v>857587151</v>
      </c>
      <c r="E871">
        <v>0</v>
      </c>
      <c r="F871">
        <v>0</v>
      </c>
      <c r="G871">
        <v>0</v>
      </c>
      <c r="H871">
        <v>0</v>
      </c>
    </row>
    <row r="872" spans="1:8" x14ac:dyDescent="0.2">
      <c r="A872">
        <v>5901</v>
      </c>
      <c r="B872" t="s">
        <v>1748</v>
      </c>
      <c r="C872" t="s">
        <v>1749</v>
      </c>
      <c r="D872">
        <v>857587161</v>
      </c>
      <c r="E872">
        <v>0</v>
      </c>
      <c r="F872">
        <v>0</v>
      </c>
      <c r="G872">
        <v>0</v>
      </c>
      <c r="H872">
        <v>0</v>
      </c>
    </row>
    <row r="873" spans="1:8" x14ac:dyDescent="0.2">
      <c r="A873">
        <v>5901</v>
      </c>
      <c r="B873" t="s">
        <v>1750</v>
      </c>
      <c r="C873" t="s">
        <v>1751</v>
      </c>
      <c r="D873">
        <v>857587171</v>
      </c>
      <c r="E873">
        <v>0</v>
      </c>
      <c r="F873">
        <v>0</v>
      </c>
      <c r="G873">
        <v>0</v>
      </c>
      <c r="H873">
        <v>0</v>
      </c>
    </row>
    <row r="874" spans="1:8" x14ac:dyDescent="0.2">
      <c r="A874">
        <v>5901</v>
      </c>
      <c r="B874" t="s">
        <v>1752</v>
      </c>
      <c r="C874" t="s">
        <v>1753</v>
      </c>
      <c r="D874">
        <v>857587181</v>
      </c>
      <c r="E874">
        <v>0</v>
      </c>
      <c r="F874">
        <v>0</v>
      </c>
      <c r="G874">
        <v>0</v>
      </c>
      <c r="H874">
        <v>0</v>
      </c>
    </row>
    <row r="875" spans="1:8" x14ac:dyDescent="0.2">
      <c r="A875">
        <v>5901</v>
      </c>
      <c r="B875" t="s">
        <v>1754</v>
      </c>
      <c r="C875" t="s">
        <v>1755</v>
      </c>
      <c r="D875">
        <v>857587191</v>
      </c>
      <c r="E875">
        <v>0</v>
      </c>
      <c r="F875">
        <v>0</v>
      </c>
      <c r="G875">
        <v>0</v>
      </c>
      <c r="H875">
        <v>0</v>
      </c>
    </row>
    <row r="876" spans="1:8" x14ac:dyDescent="0.2">
      <c r="A876">
        <v>5901</v>
      </c>
      <c r="B876" t="s">
        <v>1756</v>
      </c>
      <c r="C876" t="s">
        <v>1757</v>
      </c>
      <c r="D876">
        <v>857587201</v>
      </c>
      <c r="E876">
        <v>0</v>
      </c>
      <c r="F876">
        <v>1</v>
      </c>
      <c r="G876">
        <v>0</v>
      </c>
      <c r="H876">
        <v>1</v>
      </c>
    </row>
    <row r="877" spans="1:8" x14ac:dyDescent="0.2">
      <c r="A877">
        <v>5901</v>
      </c>
      <c r="B877" t="s">
        <v>1758</v>
      </c>
      <c r="C877" t="s">
        <v>1759</v>
      </c>
      <c r="D877">
        <v>857587211</v>
      </c>
      <c r="E877">
        <v>0</v>
      </c>
      <c r="F877">
        <v>0</v>
      </c>
      <c r="G877">
        <v>0</v>
      </c>
      <c r="H877">
        <v>0</v>
      </c>
    </row>
    <row r="878" spans="1:8" x14ac:dyDescent="0.2">
      <c r="A878">
        <v>5901</v>
      </c>
      <c r="B878" t="s">
        <v>1760</v>
      </c>
      <c r="C878" t="s">
        <v>1761</v>
      </c>
      <c r="D878">
        <v>857587221</v>
      </c>
      <c r="E878">
        <v>0</v>
      </c>
      <c r="F878">
        <v>0</v>
      </c>
      <c r="G878">
        <v>0</v>
      </c>
      <c r="H878">
        <v>0</v>
      </c>
    </row>
    <row r="879" spans="1:8" x14ac:dyDescent="0.2">
      <c r="A879">
        <v>5901</v>
      </c>
      <c r="B879" t="s">
        <v>1762</v>
      </c>
      <c r="C879" t="s">
        <v>1763</v>
      </c>
      <c r="D879">
        <v>857587231</v>
      </c>
      <c r="E879">
        <v>0</v>
      </c>
      <c r="F879">
        <v>0</v>
      </c>
      <c r="G879">
        <v>0</v>
      </c>
      <c r="H879">
        <v>0</v>
      </c>
    </row>
    <row r="880" spans="1:8" x14ac:dyDescent="0.2">
      <c r="A880">
        <v>5901</v>
      </c>
      <c r="B880" t="s">
        <v>1764</v>
      </c>
      <c r="C880" t="s">
        <v>1765</v>
      </c>
      <c r="D880">
        <v>857587241</v>
      </c>
      <c r="E880">
        <v>0</v>
      </c>
      <c r="F880">
        <v>0</v>
      </c>
      <c r="G880">
        <v>0</v>
      </c>
      <c r="H880">
        <v>0</v>
      </c>
    </row>
    <row r="881" spans="1:8" x14ac:dyDescent="0.2">
      <c r="A881">
        <v>5901</v>
      </c>
      <c r="B881" t="s">
        <v>1766</v>
      </c>
      <c r="C881" t="s">
        <v>1767</v>
      </c>
      <c r="D881">
        <v>857587261</v>
      </c>
      <c r="E881">
        <v>0</v>
      </c>
      <c r="F881">
        <v>0</v>
      </c>
      <c r="G881">
        <v>0</v>
      </c>
      <c r="H881">
        <v>0</v>
      </c>
    </row>
    <row r="882" spans="1:8" x14ac:dyDescent="0.2">
      <c r="A882">
        <v>5901</v>
      </c>
      <c r="B882" t="s">
        <v>1768</v>
      </c>
      <c r="C882" t="s">
        <v>1769</v>
      </c>
      <c r="D882">
        <v>857587271</v>
      </c>
      <c r="E882">
        <v>0</v>
      </c>
      <c r="F882">
        <v>0</v>
      </c>
      <c r="G882">
        <v>0</v>
      </c>
      <c r="H882">
        <v>0</v>
      </c>
    </row>
    <row r="883" spans="1:8" x14ac:dyDescent="0.2">
      <c r="A883">
        <v>5901</v>
      </c>
      <c r="B883" t="s">
        <v>1770</v>
      </c>
      <c r="C883" t="s">
        <v>1771</v>
      </c>
      <c r="D883">
        <v>857587281</v>
      </c>
      <c r="E883">
        <v>187</v>
      </c>
      <c r="F883">
        <v>0</v>
      </c>
      <c r="G883">
        <v>0</v>
      </c>
      <c r="H883">
        <v>0</v>
      </c>
    </row>
    <row r="884" spans="1:8" x14ac:dyDescent="0.2">
      <c r="A884">
        <v>5901</v>
      </c>
      <c r="B884" t="s">
        <v>1772</v>
      </c>
      <c r="C884" t="s">
        <v>1773</v>
      </c>
      <c r="D884">
        <v>857587291</v>
      </c>
      <c r="E884">
        <v>156</v>
      </c>
      <c r="F884">
        <v>308</v>
      </c>
      <c r="G884">
        <v>49</v>
      </c>
      <c r="H884">
        <v>9</v>
      </c>
    </row>
    <row r="885" spans="1:8" x14ac:dyDescent="0.2">
      <c r="A885">
        <v>5901</v>
      </c>
      <c r="B885" t="s">
        <v>1774</v>
      </c>
      <c r="C885" t="s">
        <v>1775</v>
      </c>
      <c r="D885">
        <v>857587301</v>
      </c>
      <c r="E885">
        <v>0</v>
      </c>
      <c r="F885">
        <v>0</v>
      </c>
      <c r="G885">
        <v>0</v>
      </c>
      <c r="H885">
        <v>0</v>
      </c>
    </row>
    <row r="886" spans="1:8" x14ac:dyDescent="0.2">
      <c r="A886">
        <v>5901</v>
      </c>
      <c r="B886" t="s">
        <v>1776</v>
      </c>
      <c r="C886" t="s">
        <v>1777</v>
      </c>
      <c r="D886">
        <v>857587311</v>
      </c>
      <c r="E886">
        <v>0</v>
      </c>
      <c r="F886">
        <v>0</v>
      </c>
      <c r="G886">
        <v>0</v>
      </c>
      <c r="H886">
        <v>0</v>
      </c>
    </row>
    <row r="887" spans="1:8" x14ac:dyDescent="0.2">
      <c r="A887">
        <v>5901</v>
      </c>
      <c r="B887" t="s">
        <v>1778</v>
      </c>
      <c r="C887" t="s">
        <v>1779</v>
      </c>
      <c r="D887">
        <v>857587321</v>
      </c>
      <c r="E887">
        <v>9</v>
      </c>
      <c r="F887">
        <v>72</v>
      </c>
      <c r="G887">
        <v>51</v>
      </c>
      <c r="H887">
        <v>1</v>
      </c>
    </row>
    <row r="888" spans="1:8" x14ac:dyDescent="0.2">
      <c r="A888">
        <v>5901</v>
      </c>
      <c r="B888" t="s">
        <v>1780</v>
      </c>
      <c r="C888" t="s">
        <v>1781</v>
      </c>
      <c r="D888">
        <v>857587331</v>
      </c>
      <c r="E888">
        <v>0</v>
      </c>
      <c r="F888">
        <v>0</v>
      </c>
      <c r="G888">
        <v>0</v>
      </c>
      <c r="H888">
        <v>0</v>
      </c>
    </row>
    <row r="889" spans="1:8" x14ac:dyDescent="0.2">
      <c r="A889">
        <v>5901</v>
      </c>
      <c r="B889" t="s">
        <v>1782</v>
      </c>
      <c r="C889" t="s">
        <v>1783</v>
      </c>
      <c r="D889">
        <v>857587341</v>
      </c>
      <c r="E889">
        <v>0</v>
      </c>
      <c r="F889">
        <v>0</v>
      </c>
      <c r="G889">
        <v>0</v>
      </c>
      <c r="H889">
        <v>0</v>
      </c>
    </row>
    <row r="890" spans="1:8" x14ac:dyDescent="0.2">
      <c r="A890">
        <v>5901</v>
      </c>
      <c r="B890" t="s">
        <v>1784</v>
      </c>
      <c r="C890" t="s">
        <v>1785</v>
      </c>
      <c r="D890">
        <v>857587351</v>
      </c>
      <c r="E890">
        <v>68</v>
      </c>
      <c r="F890">
        <v>120</v>
      </c>
      <c r="G890">
        <v>12</v>
      </c>
      <c r="H890">
        <v>9</v>
      </c>
    </row>
    <row r="891" spans="1:8" x14ac:dyDescent="0.2">
      <c r="A891">
        <v>5901</v>
      </c>
      <c r="B891" t="s">
        <v>1786</v>
      </c>
      <c r="C891" t="s">
        <v>1787</v>
      </c>
      <c r="D891">
        <v>857587361</v>
      </c>
      <c r="E891">
        <v>0</v>
      </c>
      <c r="F891">
        <v>0</v>
      </c>
      <c r="G891">
        <v>0</v>
      </c>
      <c r="H891">
        <v>0</v>
      </c>
    </row>
    <row r="892" spans="1:8" x14ac:dyDescent="0.2">
      <c r="A892">
        <v>5901</v>
      </c>
      <c r="B892" t="s">
        <v>1788</v>
      </c>
      <c r="C892" t="s">
        <v>1789</v>
      </c>
      <c r="D892">
        <v>857587371</v>
      </c>
      <c r="E892">
        <v>2</v>
      </c>
      <c r="F892">
        <v>11</v>
      </c>
      <c r="G892">
        <v>4</v>
      </c>
      <c r="H892">
        <v>3</v>
      </c>
    </row>
    <row r="893" spans="1:8" x14ac:dyDescent="0.2">
      <c r="A893">
        <v>5901</v>
      </c>
      <c r="B893" t="s">
        <v>1790</v>
      </c>
      <c r="C893" t="s">
        <v>1791</v>
      </c>
      <c r="D893">
        <v>857587381</v>
      </c>
      <c r="E893">
        <v>0</v>
      </c>
      <c r="F893">
        <v>0</v>
      </c>
      <c r="G893">
        <v>0</v>
      </c>
      <c r="H893">
        <v>0</v>
      </c>
    </row>
    <row r="894" spans="1:8" x14ac:dyDescent="0.2">
      <c r="A894">
        <v>5901</v>
      </c>
      <c r="B894" t="s">
        <v>1792</v>
      </c>
      <c r="C894" t="s">
        <v>1793</v>
      </c>
      <c r="D894">
        <v>857587391</v>
      </c>
      <c r="E894">
        <v>0</v>
      </c>
      <c r="F894">
        <v>0</v>
      </c>
      <c r="G894">
        <v>0</v>
      </c>
      <c r="H894">
        <v>0</v>
      </c>
    </row>
    <row r="895" spans="1:8" x14ac:dyDescent="0.2">
      <c r="A895">
        <v>5901</v>
      </c>
      <c r="B895" t="s">
        <v>1794</v>
      </c>
      <c r="C895" t="s">
        <v>1795</v>
      </c>
      <c r="D895">
        <v>857587401</v>
      </c>
      <c r="E895">
        <v>0</v>
      </c>
      <c r="F895">
        <v>0</v>
      </c>
      <c r="G895">
        <v>0</v>
      </c>
      <c r="H895">
        <v>0</v>
      </c>
    </row>
    <row r="896" spans="1:8" x14ac:dyDescent="0.2">
      <c r="A896">
        <v>5901</v>
      </c>
      <c r="B896" t="s">
        <v>1796</v>
      </c>
      <c r="C896" t="s">
        <v>1797</v>
      </c>
      <c r="D896">
        <v>857587411</v>
      </c>
      <c r="E896">
        <v>0</v>
      </c>
      <c r="F896">
        <v>0</v>
      </c>
      <c r="G896">
        <v>0</v>
      </c>
      <c r="H896">
        <v>0</v>
      </c>
    </row>
    <row r="897" spans="1:8" x14ac:dyDescent="0.2">
      <c r="A897">
        <v>5901</v>
      </c>
      <c r="B897" t="s">
        <v>1798</v>
      </c>
      <c r="C897" t="s">
        <v>1799</v>
      </c>
      <c r="D897">
        <v>857587421</v>
      </c>
      <c r="E897">
        <v>0</v>
      </c>
      <c r="F897">
        <v>0</v>
      </c>
      <c r="G897">
        <v>0</v>
      </c>
      <c r="H897">
        <v>0</v>
      </c>
    </row>
    <row r="898" spans="1:8" x14ac:dyDescent="0.2">
      <c r="A898">
        <v>5901</v>
      </c>
      <c r="B898" t="s">
        <v>1800</v>
      </c>
      <c r="C898" t="s">
        <v>1801</v>
      </c>
      <c r="D898">
        <v>857587431</v>
      </c>
      <c r="E898">
        <v>0</v>
      </c>
      <c r="F898">
        <v>0</v>
      </c>
      <c r="G898">
        <v>0</v>
      </c>
      <c r="H898">
        <v>0</v>
      </c>
    </row>
    <row r="899" spans="1:8" x14ac:dyDescent="0.2">
      <c r="A899">
        <v>5901</v>
      </c>
      <c r="B899" t="s">
        <v>1802</v>
      </c>
      <c r="C899" t="s">
        <v>1803</v>
      </c>
      <c r="D899">
        <v>857587441</v>
      </c>
      <c r="E899">
        <v>0</v>
      </c>
      <c r="F899">
        <v>0</v>
      </c>
      <c r="G899">
        <v>0</v>
      </c>
      <c r="H899">
        <v>0</v>
      </c>
    </row>
    <row r="900" spans="1:8" x14ac:dyDescent="0.2">
      <c r="A900">
        <v>5901</v>
      </c>
      <c r="B900" t="s">
        <v>1804</v>
      </c>
      <c r="C900" t="s">
        <v>1805</v>
      </c>
      <c r="D900">
        <v>857587451</v>
      </c>
      <c r="E900">
        <v>4</v>
      </c>
      <c r="F900">
        <v>8</v>
      </c>
      <c r="G900">
        <v>0</v>
      </c>
      <c r="H900">
        <v>1</v>
      </c>
    </row>
    <row r="901" spans="1:8" x14ac:dyDescent="0.2">
      <c r="A901">
        <v>5901</v>
      </c>
      <c r="B901" t="s">
        <v>1806</v>
      </c>
      <c r="C901" t="s">
        <v>1807</v>
      </c>
      <c r="D901">
        <v>857587461</v>
      </c>
      <c r="E901">
        <v>78</v>
      </c>
      <c r="F901">
        <v>128</v>
      </c>
      <c r="G901">
        <v>21</v>
      </c>
      <c r="H901">
        <v>2</v>
      </c>
    </row>
    <row r="902" spans="1:8" x14ac:dyDescent="0.2">
      <c r="A902">
        <v>5901</v>
      </c>
      <c r="B902" t="s">
        <v>1808</v>
      </c>
      <c r="C902" t="s">
        <v>1809</v>
      </c>
      <c r="D902">
        <v>857587471</v>
      </c>
      <c r="E902">
        <v>0</v>
      </c>
      <c r="F902">
        <v>0</v>
      </c>
      <c r="G902">
        <v>0</v>
      </c>
      <c r="H902">
        <v>0</v>
      </c>
    </row>
    <row r="903" spans="1:8" x14ac:dyDescent="0.2">
      <c r="A903">
        <v>5901</v>
      </c>
      <c r="B903" t="s">
        <v>1810</v>
      </c>
      <c r="C903" t="s">
        <v>1811</v>
      </c>
      <c r="D903">
        <v>857587481</v>
      </c>
      <c r="E903">
        <v>0</v>
      </c>
      <c r="F903">
        <v>0</v>
      </c>
      <c r="G903">
        <v>0</v>
      </c>
      <c r="H903">
        <v>0</v>
      </c>
    </row>
    <row r="904" spans="1:8" x14ac:dyDescent="0.2">
      <c r="A904">
        <v>5901</v>
      </c>
      <c r="B904" t="s">
        <v>1812</v>
      </c>
      <c r="C904" t="s">
        <v>1813</v>
      </c>
      <c r="D904">
        <v>857587491</v>
      </c>
      <c r="E904">
        <v>0</v>
      </c>
      <c r="F904">
        <v>0</v>
      </c>
      <c r="G904">
        <v>0</v>
      </c>
      <c r="H904">
        <v>0</v>
      </c>
    </row>
    <row r="905" spans="1:8" x14ac:dyDescent="0.2">
      <c r="A905">
        <v>5901</v>
      </c>
      <c r="B905" t="s">
        <v>1814</v>
      </c>
      <c r="C905" t="s">
        <v>1815</v>
      </c>
      <c r="D905">
        <v>857587501</v>
      </c>
      <c r="E905">
        <v>0</v>
      </c>
      <c r="F905">
        <v>0</v>
      </c>
      <c r="G905">
        <v>0</v>
      </c>
      <c r="H905">
        <v>0</v>
      </c>
    </row>
    <row r="906" spans="1:8" x14ac:dyDescent="0.2">
      <c r="A906">
        <v>5901</v>
      </c>
      <c r="B906" t="s">
        <v>1816</v>
      </c>
      <c r="C906" t="s">
        <v>1817</v>
      </c>
      <c r="D906">
        <v>857587511</v>
      </c>
      <c r="E906">
        <v>0</v>
      </c>
      <c r="F906">
        <v>0</v>
      </c>
      <c r="G906">
        <v>0</v>
      </c>
      <c r="H906">
        <v>0</v>
      </c>
    </row>
    <row r="907" spans="1:8" x14ac:dyDescent="0.2">
      <c r="A907">
        <v>5901</v>
      </c>
      <c r="B907" t="s">
        <v>1818</v>
      </c>
      <c r="C907" t="s">
        <v>1819</v>
      </c>
      <c r="D907">
        <v>857587521</v>
      </c>
      <c r="E907">
        <v>0</v>
      </c>
      <c r="F907">
        <v>0</v>
      </c>
      <c r="G907">
        <v>0</v>
      </c>
      <c r="H907">
        <v>0</v>
      </c>
    </row>
    <row r="908" spans="1:8" x14ac:dyDescent="0.2">
      <c r="A908">
        <v>5901</v>
      </c>
      <c r="B908" t="s">
        <v>1820</v>
      </c>
      <c r="C908" t="s">
        <v>1821</v>
      </c>
      <c r="D908">
        <v>857587531</v>
      </c>
      <c r="E908">
        <v>0</v>
      </c>
      <c r="F908">
        <v>0</v>
      </c>
      <c r="G908">
        <v>0</v>
      </c>
      <c r="H908">
        <v>0</v>
      </c>
    </row>
    <row r="909" spans="1:8" x14ac:dyDescent="0.2">
      <c r="A909">
        <v>5901</v>
      </c>
      <c r="B909" t="s">
        <v>1822</v>
      </c>
      <c r="C909" t="s">
        <v>1823</v>
      </c>
      <c r="D909">
        <v>857587541</v>
      </c>
      <c r="E909">
        <v>0</v>
      </c>
      <c r="F909">
        <v>0</v>
      </c>
      <c r="G909">
        <v>0</v>
      </c>
      <c r="H909">
        <v>0</v>
      </c>
    </row>
    <row r="910" spans="1:8" x14ac:dyDescent="0.2">
      <c r="A910">
        <v>5901</v>
      </c>
      <c r="B910" t="s">
        <v>1824</v>
      </c>
      <c r="C910" t="s">
        <v>1825</v>
      </c>
      <c r="D910">
        <v>857587551</v>
      </c>
      <c r="E910">
        <v>0</v>
      </c>
      <c r="F910">
        <v>0</v>
      </c>
      <c r="G910">
        <v>0</v>
      </c>
      <c r="H910">
        <v>0</v>
      </c>
    </row>
    <row r="911" spans="1:8" x14ac:dyDescent="0.2">
      <c r="A911">
        <v>5901</v>
      </c>
      <c r="B911" t="s">
        <v>1826</v>
      </c>
      <c r="C911" t="s">
        <v>1827</v>
      </c>
      <c r="D911">
        <v>857587561</v>
      </c>
      <c r="E911">
        <v>0</v>
      </c>
      <c r="F911">
        <v>0</v>
      </c>
      <c r="G911">
        <v>0</v>
      </c>
      <c r="H911">
        <v>0</v>
      </c>
    </row>
    <row r="912" spans="1:8" x14ac:dyDescent="0.2">
      <c r="A912">
        <v>5901</v>
      </c>
      <c r="B912" t="s">
        <v>1828</v>
      </c>
      <c r="C912" t="s">
        <v>1829</v>
      </c>
      <c r="D912">
        <v>857587571</v>
      </c>
      <c r="E912">
        <v>0</v>
      </c>
      <c r="F912">
        <v>0</v>
      </c>
      <c r="G912">
        <v>0</v>
      </c>
      <c r="H912">
        <v>0</v>
      </c>
    </row>
    <row r="913" spans="1:8" x14ac:dyDescent="0.2">
      <c r="A913">
        <v>5901</v>
      </c>
      <c r="B913" t="s">
        <v>1830</v>
      </c>
      <c r="C913" t="s">
        <v>1831</v>
      </c>
      <c r="D913">
        <v>857587581</v>
      </c>
      <c r="E913">
        <v>0</v>
      </c>
      <c r="F913">
        <v>0</v>
      </c>
      <c r="G913">
        <v>0</v>
      </c>
      <c r="H913">
        <v>0</v>
      </c>
    </row>
    <row r="914" spans="1:8" x14ac:dyDescent="0.2">
      <c r="A914">
        <v>5901</v>
      </c>
      <c r="B914" t="s">
        <v>1832</v>
      </c>
      <c r="C914" t="s">
        <v>1833</v>
      </c>
      <c r="D914">
        <v>857587591</v>
      </c>
      <c r="E914">
        <v>0</v>
      </c>
      <c r="F914">
        <v>0</v>
      </c>
      <c r="G914">
        <v>0</v>
      </c>
      <c r="H914">
        <v>0</v>
      </c>
    </row>
    <row r="915" spans="1:8" x14ac:dyDescent="0.2">
      <c r="A915">
        <v>5901</v>
      </c>
      <c r="B915" t="s">
        <v>1834</v>
      </c>
      <c r="C915" t="s">
        <v>1835</v>
      </c>
      <c r="D915">
        <v>857587601</v>
      </c>
      <c r="E915">
        <v>20</v>
      </c>
      <c r="F915">
        <v>46</v>
      </c>
      <c r="G915">
        <v>17</v>
      </c>
      <c r="H915">
        <v>3</v>
      </c>
    </row>
    <row r="916" spans="1:8" x14ac:dyDescent="0.2">
      <c r="A916">
        <v>5901</v>
      </c>
      <c r="B916" t="s">
        <v>1836</v>
      </c>
      <c r="C916" t="s">
        <v>1837</v>
      </c>
      <c r="D916">
        <v>857587611</v>
      </c>
      <c r="E916">
        <v>0</v>
      </c>
      <c r="F916">
        <v>0</v>
      </c>
      <c r="G916">
        <v>0</v>
      </c>
      <c r="H916">
        <v>0</v>
      </c>
    </row>
    <row r="917" spans="1:8" x14ac:dyDescent="0.2">
      <c r="A917">
        <v>5901</v>
      </c>
      <c r="B917" t="s">
        <v>1838</v>
      </c>
      <c r="C917" t="s">
        <v>1839</v>
      </c>
      <c r="D917">
        <v>857587621</v>
      </c>
      <c r="E917">
        <v>0</v>
      </c>
      <c r="F917">
        <v>0</v>
      </c>
      <c r="G917">
        <v>0</v>
      </c>
      <c r="H917">
        <v>0</v>
      </c>
    </row>
    <row r="918" spans="1:8" x14ac:dyDescent="0.2">
      <c r="A918">
        <v>5901</v>
      </c>
      <c r="B918" t="s">
        <v>1840</v>
      </c>
      <c r="C918" t="s">
        <v>1841</v>
      </c>
      <c r="D918">
        <v>857587631</v>
      </c>
      <c r="E918">
        <v>0</v>
      </c>
      <c r="F918">
        <v>0</v>
      </c>
      <c r="G918">
        <v>0</v>
      </c>
      <c r="H918">
        <v>0</v>
      </c>
    </row>
    <row r="919" spans="1:8" x14ac:dyDescent="0.2">
      <c r="A919">
        <v>5901</v>
      </c>
      <c r="B919" t="s">
        <v>1842</v>
      </c>
      <c r="C919" t="s">
        <v>1843</v>
      </c>
      <c r="D919">
        <v>857587641</v>
      </c>
      <c r="E919">
        <v>0</v>
      </c>
      <c r="F919">
        <v>0</v>
      </c>
      <c r="G919">
        <v>0</v>
      </c>
      <c r="H919">
        <v>0</v>
      </c>
    </row>
    <row r="920" spans="1:8" x14ac:dyDescent="0.2">
      <c r="A920">
        <v>5901</v>
      </c>
      <c r="B920" t="s">
        <v>1844</v>
      </c>
      <c r="C920" t="s">
        <v>1845</v>
      </c>
      <c r="D920">
        <v>857587661</v>
      </c>
      <c r="E920">
        <v>0</v>
      </c>
      <c r="F920">
        <v>0</v>
      </c>
      <c r="G920">
        <v>0</v>
      </c>
      <c r="H920">
        <v>0</v>
      </c>
    </row>
    <row r="921" spans="1:8" x14ac:dyDescent="0.2">
      <c r="A921">
        <v>5901</v>
      </c>
      <c r="B921" t="s">
        <v>1846</v>
      </c>
      <c r="C921" t="s">
        <v>1847</v>
      </c>
      <c r="D921">
        <v>857587671</v>
      </c>
      <c r="E921">
        <v>0</v>
      </c>
      <c r="F921">
        <v>0</v>
      </c>
      <c r="G921">
        <v>0</v>
      </c>
      <c r="H921">
        <v>0</v>
      </c>
    </row>
    <row r="922" spans="1:8" x14ac:dyDescent="0.2">
      <c r="A922">
        <v>5901</v>
      </c>
      <c r="B922" t="s">
        <v>1848</v>
      </c>
      <c r="C922" t="s">
        <v>1849</v>
      </c>
      <c r="D922">
        <v>857587681</v>
      </c>
      <c r="E922">
        <v>0</v>
      </c>
      <c r="F922">
        <v>0</v>
      </c>
      <c r="G922">
        <v>0</v>
      </c>
      <c r="H922">
        <v>0</v>
      </c>
    </row>
    <row r="923" spans="1:8" x14ac:dyDescent="0.2">
      <c r="A923">
        <v>5901</v>
      </c>
      <c r="B923" t="s">
        <v>1850</v>
      </c>
      <c r="C923" t="s">
        <v>1851</v>
      </c>
      <c r="D923">
        <v>857587691</v>
      </c>
      <c r="E923">
        <v>0</v>
      </c>
      <c r="F923">
        <v>0</v>
      </c>
      <c r="G923">
        <v>0</v>
      </c>
      <c r="H923">
        <v>0</v>
      </c>
    </row>
    <row r="924" spans="1:8" x14ac:dyDescent="0.2">
      <c r="A924">
        <v>5901</v>
      </c>
      <c r="B924" t="s">
        <v>1852</v>
      </c>
      <c r="C924" t="s">
        <v>1853</v>
      </c>
      <c r="D924">
        <v>857587701</v>
      </c>
      <c r="E924">
        <v>0</v>
      </c>
      <c r="F924">
        <v>0</v>
      </c>
      <c r="G924">
        <v>0</v>
      </c>
      <c r="H924">
        <v>0</v>
      </c>
    </row>
    <row r="925" spans="1:8" x14ac:dyDescent="0.2">
      <c r="A925">
        <v>5901</v>
      </c>
      <c r="B925" t="s">
        <v>1854</v>
      </c>
      <c r="C925" t="s">
        <v>1855</v>
      </c>
      <c r="D925">
        <v>857587711</v>
      </c>
      <c r="E925">
        <v>0</v>
      </c>
      <c r="F925">
        <v>0</v>
      </c>
      <c r="G925">
        <v>0</v>
      </c>
      <c r="H925">
        <v>0</v>
      </c>
    </row>
    <row r="926" spans="1:8" x14ac:dyDescent="0.2">
      <c r="A926">
        <v>5901</v>
      </c>
      <c r="B926" t="s">
        <v>1856</v>
      </c>
      <c r="C926" t="s">
        <v>1857</v>
      </c>
      <c r="D926">
        <v>857587721</v>
      </c>
      <c r="E926">
        <v>0</v>
      </c>
      <c r="F926">
        <v>0</v>
      </c>
      <c r="G926">
        <v>0</v>
      </c>
      <c r="H926">
        <v>0</v>
      </c>
    </row>
    <row r="927" spans="1:8" x14ac:dyDescent="0.2">
      <c r="A927">
        <v>5901</v>
      </c>
      <c r="B927" t="s">
        <v>1858</v>
      </c>
      <c r="C927" t="s">
        <v>1859</v>
      </c>
      <c r="D927">
        <v>857587731</v>
      </c>
      <c r="E927">
        <v>0</v>
      </c>
      <c r="F927">
        <v>0</v>
      </c>
      <c r="G927">
        <v>0</v>
      </c>
      <c r="H927">
        <v>0</v>
      </c>
    </row>
    <row r="928" spans="1:8" x14ac:dyDescent="0.2">
      <c r="A928">
        <v>5901</v>
      </c>
      <c r="B928" t="s">
        <v>1860</v>
      </c>
      <c r="C928" t="s">
        <v>1861</v>
      </c>
      <c r="D928">
        <v>857587741</v>
      </c>
      <c r="E928">
        <v>8</v>
      </c>
      <c r="F928">
        <v>18</v>
      </c>
      <c r="G928">
        <v>7</v>
      </c>
      <c r="H928">
        <v>1</v>
      </c>
    </row>
    <row r="929" spans="1:8" x14ac:dyDescent="0.2">
      <c r="A929">
        <v>5901</v>
      </c>
      <c r="B929" t="s">
        <v>1862</v>
      </c>
      <c r="C929" t="s">
        <v>1863</v>
      </c>
      <c r="D929">
        <v>857587751</v>
      </c>
      <c r="E929">
        <v>0</v>
      </c>
      <c r="F929">
        <v>0</v>
      </c>
      <c r="G929">
        <v>0</v>
      </c>
      <c r="H929">
        <v>0</v>
      </c>
    </row>
    <row r="930" spans="1:8" x14ac:dyDescent="0.2">
      <c r="A930">
        <v>5901</v>
      </c>
      <c r="B930" t="s">
        <v>1864</v>
      </c>
      <c r="C930" t="s">
        <v>1865</v>
      </c>
      <c r="D930">
        <v>857587761</v>
      </c>
      <c r="E930">
        <v>0</v>
      </c>
      <c r="F930">
        <v>0</v>
      </c>
      <c r="G930">
        <v>0</v>
      </c>
      <c r="H930">
        <v>0</v>
      </c>
    </row>
    <row r="931" spans="1:8" x14ac:dyDescent="0.2">
      <c r="A931">
        <v>5901</v>
      </c>
      <c r="B931" t="s">
        <v>1866</v>
      </c>
      <c r="C931" t="s">
        <v>1867</v>
      </c>
      <c r="D931">
        <v>857587771</v>
      </c>
      <c r="E931">
        <v>0</v>
      </c>
      <c r="F931">
        <v>0</v>
      </c>
      <c r="G931">
        <v>0</v>
      </c>
      <c r="H931">
        <v>0</v>
      </c>
    </row>
    <row r="932" spans="1:8" x14ac:dyDescent="0.2">
      <c r="A932">
        <v>5901</v>
      </c>
      <c r="B932" t="s">
        <v>1868</v>
      </c>
      <c r="C932" t="s">
        <v>1869</v>
      </c>
      <c r="D932">
        <v>857587781</v>
      </c>
      <c r="E932">
        <v>119</v>
      </c>
      <c r="F932">
        <v>229</v>
      </c>
      <c r="G932">
        <v>37</v>
      </c>
      <c r="H932">
        <v>5</v>
      </c>
    </row>
    <row r="933" spans="1:8" x14ac:dyDescent="0.2">
      <c r="A933">
        <v>5901</v>
      </c>
      <c r="B933" t="s">
        <v>1870</v>
      </c>
      <c r="C933" t="s">
        <v>1871</v>
      </c>
      <c r="D933">
        <v>857587791</v>
      </c>
      <c r="E933">
        <v>0</v>
      </c>
      <c r="F933">
        <v>0</v>
      </c>
      <c r="G933">
        <v>0</v>
      </c>
      <c r="H933">
        <v>0</v>
      </c>
    </row>
    <row r="934" spans="1:8" x14ac:dyDescent="0.2">
      <c r="A934">
        <v>5901</v>
      </c>
      <c r="B934" t="s">
        <v>1872</v>
      </c>
      <c r="C934" t="s">
        <v>1873</v>
      </c>
      <c r="D934">
        <v>857587801</v>
      </c>
      <c r="E934">
        <v>0</v>
      </c>
      <c r="F934">
        <v>0</v>
      </c>
      <c r="G934">
        <v>0</v>
      </c>
      <c r="H934">
        <v>0</v>
      </c>
    </row>
    <row r="935" spans="1:8" x14ac:dyDescent="0.2">
      <c r="A935">
        <v>5901</v>
      </c>
      <c r="B935" t="s">
        <v>1874</v>
      </c>
      <c r="C935" t="s">
        <v>1875</v>
      </c>
      <c r="D935">
        <v>857587811</v>
      </c>
      <c r="E935">
        <v>0</v>
      </c>
      <c r="F935">
        <v>0</v>
      </c>
      <c r="G935">
        <v>0</v>
      </c>
      <c r="H935">
        <v>0</v>
      </c>
    </row>
    <row r="936" spans="1:8" x14ac:dyDescent="0.2">
      <c r="A936">
        <v>5901</v>
      </c>
      <c r="B936" t="s">
        <v>1876</v>
      </c>
      <c r="C936" t="s">
        <v>1877</v>
      </c>
      <c r="D936">
        <v>857587821</v>
      </c>
      <c r="E936">
        <v>0</v>
      </c>
      <c r="F936">
        <v>0</v>
      </c>
      <c r="G936">
        <v>0</v>
      </c>
      <c r="H936">
        <v>0</v>
      </c>
    </row>
    <row r="937" spans="1:8" x14ac:dyDescent="0.2">
      <c r="A937">
        <v>5901</v>
      </c>
      <c r="B937" t="s">
        <v>1878</v>
      </c>
      <c r="C937" t="s">
        <v>1879</v>
      </c>
      <c r="D937">
        <v>857587831</v>
      </c>
      <c r="E937">
        <v>2</v>
      </c>
      <c r="F937">
        <v>49</v>
      </c>
      <c r="G937">
        <v>34</v>
      </c>
      <c r="H937">
        <v>1</v>
      </c>
    </row>
    <row r="938" spans="1:8" x14ac:dyDescent="0.2">
      <c r="A938">
        <v>5901</v>
      </c>
      <c r="B938" t="s">
        <v>1880</v>
      </c>
      <c r="C938" t="s">
        <v>1881</v>
      </c>
      <c r="D938">
        <v>857587841</v>
      </c>
      <c r="E938">
        <v>0</v>
      </c>
      <c r="F938">
        <v>2</v>
      </c>
      <c r="G938">
        <v>0</v>
      </c>
      <c r="H938">
        <v>1</v>
      </c>
    </row>
    <row r="939" spans="1:8" x14ac:dyDescent="0.2">
      <c r="A939">
        <v>5901</v>
      </c>
      <c r="B939" t="s">
        <v>1882</v>
      </c>
      <c r="C939" t="s">
        <v>1883</v>
      </c>
      <c r="D939">
        <v>857587851</v>
      </c>
      <c r="E939">
        <v>1</v>
      </c>
      <c r="F939">
        <v>3</v>
      </c>
      <c r="G939">
        <v>1</v>
      </c>
      <c r="H939">
        <v>1</v>
      </c>
    </row>
    <row r="940" spans="1:8" x14ac:dyDescent="0.2">
      <c r="A940">
        <v>5901</v>
      </c>
      <c r="B940" t="s">
        <v>1884</v>
      </c>
      <c r="C940" t="s">
        <v>1885</v>
      </c>
      <c r="D940">
        <v>857587861</v>
      </c>
      <c r="E940">
        <v>0</v>
      </c>
      <c r="F940">
        <v>0</v>
      </c>
      <c r="G940">
        <v>0</v>
      </c>
      <c r="H940">
        <v>0</v>
      </c>
    </row>
    <row r="941" spans="1:8" x14ac:dyDescent="0.2">
      <c r="A941">
        <v>5901</v>
      </c>
      <c r="B941" t="s">
        <v>1886</v>
      </c>
      <c r="C941" t="s">
        <v>1887</v>
      </c>
      <c r="D941">
        <v>857587871</v>
      </c>
      <c r="E941">
        <v>0</v>
      </c>
      <c r="F941">
        <v>0</v>
      </c>
      <c r="G941">
        <v>0</v>
      </c>
      <c r="H941">
        <v>0</v>
      </c>
    </row>
    <row r="942" spans="1:8" x14ac:dyDescent="0.2">
      <c r="A942">
        <v>5901</v>
      </c>
      <c r="B942" t="s">
        <v>1888</v>
      </c>
      <c r="C942" t="s">
        <v>1889</v>
      </c>
      <c r="D942">
        <v>857587881</v>
      </c>
      <c r="E942">
        <v>0</v>
      </c>
      <c r="F942">
        <v>0</v>
      </c>
      <c r="G942">
        <v>0</v>
      </c>
      <c r="H942">
        <v>0</v>
      </c>
    </row>
    <row r="943" spans="1:8" x14ac:dyDescent="0.2">
      <c r="A943">
        <v>5901</v>
      </c>
      <c r="B943" t="s">
        <v>1890</v>
      </c>
      <c r="C943" t="s">
        <v>1891</v>
      </c>
      <c r="D943">
        <v>857587891</v>
      </c>
      <c r="E943">
        <v>0</v>
      </c>
      <c r="F943">
        <v>0</v>
      </c>
      <c r="G943">
        <v>0</v>
      </c>
      <c r="H943">
        <v>0</v>
      </c>
    </row>
    <row r="944" spans="1:8" x14ac:dyDescent="0.2">
      <c r="A944">
        <v>5901</v>
      </c>
      <c r="B944" t="s">
        <v>1892</v>
      </c>
      <c r="C944" t="s">
        <v>1893</v>
      </c>
      <c r="D944">
        <v>857587901</v>
      </c>
      <c r="E944">
        <v>0</v>
      </c>
      <c r="F944">
        <v>0</v>
      </c>
      <c r="G944">
        <v>0</v>
      </c>
      <c r="H944">
        <v>0</v>
      </c>
    </row>
    <row r="945" spans="1:8" x14ac:dyDescent="0.2">
      <c r="A945">
        <v>5901</v>
      </c>
      <c r="B945" t="s">
        <v>1894</v>
      </c>
      <c r="C945" t="s">
        <v>1895</v>
      </c>
      <c r="D945">
        <v>857587911</v>
      </c>
      <c r="E945">
        <v>0</v>
      </c>
      <c r="F945">
        <v>0</v>
      </c>
      <c r="G945">
        <v>0</v>
      </c>
      <c r="H945">
        <v>0</v>
      </c>
    </row>
    <row r="946" spans="1:8" x14ac:dyDescent="0.2">
      <c r="A946">
        <v>5901</v>
      </c>
      <c r="B946" t="s">
        <v>1896</v>
      </c>
      <c r="C946" t="s">
        <v>1897</v>
      </c>
      <c r="D946">
        <v>857587921</v>
      </c>
      <c r="E946">
        <v>0</v>
      </c>
      <c r="F946">
        <v>0</v>
      </c>
      <c r="G946">
        <v>0</v>
      </c>
      <c r="H946">
        <v>0</v>
      </c>
    </row>
    <row r="947" spans="1:8" x14ac:dyDescent="0.2">
      <c r="A947">
        <v>5901</v>
      </c>
      <c r="B947" t="s">
        <v>1898</v>
      </c>
      <c r="C947" t="s">
        <v>1899</v>
      </c>
      <c r="D947">
        <v>857587931</v>
      </c>
      <c r="E947">
        <v>0</v>
      </c>
      <c r="F947">
        <v>0</v>
      </c>
      <c r="G947">
        <v>0</v>
      </c>
      <c r="H947">
        <v>0</v>
      </c>
    </row>
    <row r="948" spans="1:8" x14ac:dyDescent="0.2">
      <c r="A948">
        <v>5901</v>
      </c>
      <c r="B948" t="s">
        <v>1900</v>
      </c>
      <c r="C948" t="s">
        <v>1901</v>
      </c>
      <c r="D948">
        <v>857587941</v>
      </c>
      <c r="E948">
        <v>0</v>
      </c>
      <c r="F948">
        <v>0</v>
      </c>
      <c r="G948">
        <v>0</v>
      </c>
      <c r="H948">
        <v>0</v>
      </c>
    </row>
    <row r="949" spans="1:8" x14ac:dyDescent="0.2">
      <c r="A949">
        <v>5901</v>
      </c>
      <c r="B949" t="s">
        <v>1902</v>
      </c>
      <c r="C949" t="s">
        <v>1903</v>
      </c>
      <c r="D949">
        <v>857587951</v>
      </c>
      <c r="E949">
        <v>0</v>
      </c>
      <c r="F949">
        <v>0</v>
      </c>
      <c r="G949">
        <v>0</v>
      </c>
      <c r="H949">
        <v>0</v>
      </c>
    </row>
    <row r="950" spans="1:8" x14ac:dyDescent="0.2">
      <c r="A950">
        <v>5901</v>
      </c>
      <c r="B950" t="s">
        <v>1904</v>
      </c>
      <c r="C950" t="s">
        <v>1905</v>
      </c>
      <c r="D950">
        <v>857587961</v>
      </c>
      <c r="E950">
        <v>0</v>
      </c>
      <c r="F950">
        <v>0</v>
      </c>
      <c r="G950">
        <v>0</v>
      </c>
      <c r="H950">
        <v>0</v>
      </c>
    </row>
    <row r="951" spans="1:8" x14ac:dyDescent="0.2">
      <c r="A951">
        <v>5901</v>
      </c>
      <c r="B951" t="s">
        <v>1906</v>
      </c>
      <c r="C951" t="s">
        <v>1907</v>
      </c>
      <c r="D951">
        <v>857587971</v>
      </c>
      <c r="E951">
        <v>0</v>
      </c>
      <c r="F951">
        <v>0</v>
      </c>
      <c r="G951">
        <v>0</v>
      </c>
      <c r="H951">
        <v>0</v>
      </c>
    </row>
    <row r="952" spans="1:8" x14ac:dyDescent="0.2">
      <c r="A952">
        <v>5901</v>
      </c>
      <c r="B952" t="s">
        <v>1908</v>
      </c>
      <c r="C952" t="s">
        <v>1909</v>
      </c>
      <c r="D952">
        <v>857587981</v>
      </c>
      <c r="E952">
        <v>165</v>
      </c>
      <c r="F952">
        <v>415</v>
      </c>
      <c r="G952">
        <v>145</v>
      </c>
      <c r="H952">
        <v>9</v>
      </c>
    </row>
    <row r="953" spans="1:8" x14ac:dyDescent="0.2">
      <c r="A953">
        <v>5901</v>
      </c>
      <c r="B953" t="s">
        <v>1910</v>
      </c>
      <c r="C953" t="s">
        <v>1911</v>
      </c>
      <c r="D953">
        <v>857587991</v>
      </c>
      <c r="E953">
        <v>0</v>
      </c>
      <c r="F953">
        <v>0</v>
      </c>
      <c r="G953">
        <v>0</v>
      </c>
      <c r="H953">
        <v>0</v>
      </c>
    </row>
    <row r="954" spans="1:8" x14ac:dyDescent="0.2">
      <c r="A954">
        <v>5901</v>
      </c>
      <c r="B954" t="s">
        <v>1912</v>
      </c>
      <c r="C954" t="s">
        <v>1913</v>
      </c>
      <c r="D954">
        <v>857588001</v>
      </c>
      <c r="E954">
        <v>0</v>
      </c>
      <c r="F954">
        <v>0</v>
      </c>
      <c r="G954">
        <v>0</v>
      </c>
      <c r="H954">
        <v>0</v>
      </c>
    </row>
    <row r="955" spans="1:8" x14ac:dyDescent="0.2">
      <c r="A955">
        <v>5901</v>
      </c>
      <c r="B955" t="s">
        <v>1914</v>
      </c>
      <c r="C955" t="s">
        <v>1915</v>
      </c>
      <c r="D955">
        <v>857588011</v>
      </c>
      <c r="E955">
        <v>0</v>
      </c>
      <c r="F955">
        <v>0</v>
      </c>
      <c r="G955">
        <v>0</v>
      </c>
      <c r="H955">
        <v>0</v>
      </c>
    </row>
    <row r="956" spans="1:8" x14ac:dyDescent="0.2">
      <c r="A956">
        <v>5901</v>
      </c>
      <c r="B956" t="s">
        <v>1916</v>
      </c>
      <c r="C956" t="s">
        <v>1917</v>
      </c>
      <c r="D956">
        <v>857588021</v>
      </c>
      <c r="E956">
        <v>0</v>
      </c>
      <c r="F956">
        <v>0</v>
      </c>
      <c r="G956">
        <v>0</v>
      </c>
      <c r="H956">
        <v>0</v>
      </c>
    </row>
    <row r="957" spans="1:8" x14ac:dyDescent="0.2">
      <c r="A957">
        <v>5901</v>
      </c>
      <c r="B957" t="s">
        <v>1918</v>
      </c>
      <c r="C957" t="s">
        <v>1919</v>
      </c>
      <c r="D957">
        <v>857588031</v>
      </c>
      <c r="E957">
        <v>0</v>
      </c>
      <c r="F957">
        <v>0</v>
      </c>
      <c r="G957">
        <v>0</v>
      </c>
      <c r="H957">
        <v>0</v>
      </c>
    </row>
    <row r="958" spans="1:8" x14ac:dyDescent="0.2">
      <c r="A958">
        <v>5901</v>
      </c>
      <c r="B958" t="s">
        <v>1920</v>
      </c>
      <c r="C958" t="s">
        <v>1921</v>
      </c>
      <c r="D958">
        <v>857588041</v>
      </c>
      <c r="E958">
        <v>0</v>
      </c>
      <c r="F958">
        <v>0</v>
      </c>
      <c r="G958">
        <v>0</v>
      </c>
      <c r="H958">
        <v>0</v>
      </c>
    </row>
    <row r="959" spans="1:8" x14ac:dyDescent="0.2">
      <c r="A959">
        <v>5901</v>
      </c>
      <c r="B959" t="s">
        <v>1922</v>
      </c>
      <c r="C959" t="s">
        <v>1923</v>
      </c>
      <c r="D959">
        <v>857588051</v>
      </c>
      <c r="E959">
        <v>0</v>
      </c>
      <c r="F959">
        <v>0</v>
      </c>
      <c r="G959">
        <v>0</v>
      </c>
      <c r="H959">
        <v>0</v>
      </c>
    </row>
    <row r="960" spans="1:8" x14ac:dyDescent="0.2">
      <c r="A960">
        <v>5901</v>
      </c>
      <c r="B960" t="s">
        <v>1924</v>
      </c>
      <c r="C960" t="s">
        <v>1925</v>
      </c>
      <c r="D960">
        <v>857588061</v>
      </c>
      <c r="E960">
        <v>0</v>
      </c>
      <c r="F960">
        <v>0</v>
      </c>
      <c r="G960">
        <v>0</v>
      </c>
      <c r="H960">
        <v>0</v>
      </c>
    </row>
    <row r="961" spans="1:8" x14ac:dyDescent="0.2">
      <c r="A961">
        <v>5901</v>
      </c>
      <c r="B961" t="s">
        <v>1926</v>
      </c>
      <c r="C961" t="s">
        <v>1927</v>
      </c>
      <c r="D961">
        <v>857588071</v>
      </c>
      <c r="E961">
        <v>0</v>
      </c>
      <c r="F961">
        <v>0</v>
      </c>
      <c r="G961">
        <v>0</v>
      </c>
      <c r="H961">
        <v>0</v>
      </c>
    </row>
    <row r="962" spans="1:8" x14ac:dyDescent="0.2">
      <c r="A962">
        <v>5901</v>
      </c>
      <c r="B962" t="s">
        <v>1928</v>
      </c>
      <c r="C962" t="s">
        <v>1929</v>
      </c>
      <c r="D962">
        <v>857588081</v>
      </c>
      <c r="E962">
        <v>0</v>
      </c>
      <c r="F962">
        <v>0</v>
      </c>
      <c r="G962">
        <v>0</v>
      </c>
      <c r="H962">
        <v>0</v>
      </c>
    </row>
    <row r="963" spans="1:8" x14ac:dyDescent="0.2">
      <c r="A963">
        <v>5901</v>
      </c>
      <c r="B963" t="s">
        <v>1930</v>
      </c>
      <c r="C963" t="s">
        <v>1931</v>
      </c>
      <c r="D963">
        <v>857588091</v>
      </c>
      <c r="E963">
        <v>33</v>
      </c>
      <c r="F963">
        <v>81</v>
      </c>
      <c r="G963">
        <v>29</v>
      </c>
      <c r="H963">
        <v>3</v>
      </c>
    </row>
    <row r="964" spans="1:8" x14ac:dyDescent="0.2">
      <c r="A964">
        <v>5901</v>
      </c>
      <c r="B964" t="s">
        <v>1932</v>
      </c>
      <c r="C964" t="s">
        <v>1933</v>
      </c>
      <c r="D964">
        <v>857588101</v>
      </c>
      <c r="E964">
        <v>0</v>
      </c>
      <c r="F964">
        <v>0</v>
      </c>
      <c r="G964">
        <v>0</v>
      </c>
      <c r="H964">
        <v>0</v>
      </c>
    </row>
    <row r="965" spans="1:8" x14ac:dyDescent="0.2">
      <c r="A965">
        <v>5901</v>
      </c>
      <c r="B965" t="s">
        <v>1934</v>
      </c>
      <c r="C965" t="s">
        <v>1935</v>
      </c>
      <c r="D965">
        <v>857588111</v>
      </c>
      <c r="E965">
        <v>0</v>
      </c>
      <c r="F965">
        <v>0</v>
      </c>
      <c r="G965">
        <v>0</v>
      </c>
      <c r="H965">
        <v>0</v>
      </c>
    </row>
    <row r="966" spans="1:8" x14ac:dyDescent="0.2">
      <c r="A966">
        <v>5901</v>
      </c>
      <c r="B966" t="s">
        <v>1936</v>
      </c>
      <c r="C966" t="s">
        <v>1937</v>
      </c>
      <c r="D966">
        <v>857588121</v>
      </c>
      <c r="E966">
        <v>0</v>
      </c>
      <c r="F966">
        <v>0</v>
      </c>
      <c r="G966">
        <v>0</v>
      </c>
      <c r="H966">
        <v>0</v>
      </c>
    </row>
    <row r="967" spans="1:8" x14ac:dyDescent="0.2">
      <c r="A967">
        <v>5901</v>
      </c>
      <c r="B967" t="s">
        <v>1938</v>
      </c>
      <c r="C967" t="s">
        <v>1939</v>
      </c>
      <c r="D967">
        <v>857588131</v>
      </c>
      <c r="E967">
        <v>0</v>
      </c>
      <c r="F967">
        <v>0</v>
      </c>
      <c r="G967">
        <v>0</v>
      </c>
      <c r="H967">
        <v>0</v>
      </c>
    </row>
    <row r="968" spans="1:8" x14ac:dyDescent="0.2">
      <c r="A968">
        <v>5901</v>
      </c>
      <c r="B968" t="s">
        <v>1940</v>
      </c>
      <c r="C968" t="s">
        <v>1941</v>
      </c>
      <c r="D968">
        <v>857588141</v>
      </c>
      <c r="E968">
        <v>0</v>
      </c>
      <c r="F968">
        <v>0</v>
      </c>
      <c r="G968">
        <v>0</v>
      </c>
      <c r="H968">
        <v>0</v>
      </c>
    </row>
    <row r="969" spans="1:8" x14ac:dyDescent="0.2">
      <c r="A969">
        <v>5901</v>
      </c>
      <c r="B969" t="s">
        <v>1942</v>
      </c>
      <c r="C969" t="s">
        <v>1943</v>
      </c>
      <c r="D969">
        <v>857588151</v>
      </c>
      <c r="E969">
        <v>33</v>
      </c>
      <c r="F969">
        <v>59</v>
      </c>
      <c r="G969">
        <v>17</v>
      </c>
      <c r="H969">
        <v>1</v>
      </c>
    </row>
    <row r="970" spans="1:8" x14ac:dyDescent="0.2">
      <c r="A970">
        <v>5901</v>
      </c>
      <c r="B970" t="s">
        <v>1944</v>
      </c>
      <c r="C970" t="s">
        <v>1945</v>
      </c>
      <c r="D970">
        <v>857588161</v>
      </c>
      <c r="E970">
        <v>19</v>
      </c>
      <c r="F970">
        <v>52</v>
      </c>
      <c r="G970">
        <v>14</v>
      </c>
      <c r="H970">
        <v>5</v>
      </c>
    </row>
    <row r="971" spans="1:8" x14ac:dyDescent="0.2">
      <c r="A971">
        <v>5901</v>
      </c>
      <c r="B971" t="s">
        <v>1946</v>
      </c>
      <c r="C971" t="s">
        <v>1947</v>
      </c>
      <c r="D971">
        <v>857588171</v>
      </c>
      <c r="E971">
        <v>0</v>
      </c>
      <c r="F971">
        <v>0</v>
      </c>
      <c r="G971">
        <v>0</v>
      </c>
      <c r="H971">
        <v>0</v>
      </c>
    </row>
    <row r="972" spans="1:8" x14ac:dyDescent="0.2">
      <c r="A972">
        <v>5901</v>
      </c>
      <c r="B972" t="s">
        <v>1948</v>
      </c>
      <c r="C972" t="s">
        <v>1949</v>
      </c>
      <c r="D972">
        <v>857588181</v>
      </c>
      <c r="E972">
        <v>21</v>
      </c>
      <c r="F972">
        <v>81</v>
      </c>
      <c r="G972">
        <v>51</v>
      </c>
      <c r="H972">
        <v>2</v>
      </c>
    </row>
    <row r="973" spans="1:8" x14ac:dyDescent="0.2">
      <c r="A973">
        <v>5901</v>
      </c>
      <c r="B973" t="s">
        <v>1950</v>
      </c>
      <c r="C973" t="s">
        <v>1951</v>
      </c>
      <c r="D973">
        <v>857588191</v>
      </c>
      <c r="E973">
        <v>0</v>
      </c>
      <c r="F973">
        <v>0</v>
      </c>
      <c r="G973">
        <v>0</v>
      </c>
      <c r="H973">
        <v>0</v>
      </c>
    </row>
    <row r="974" spans="1:8" x14ac:dyDescent="0.2">
      <c r="A974">
        <v>5901</v>
      </c>
      <c r="B974" t="s">
        <v>1952</v>
      </c>
      <c r="C974" t="s">
        <v>1953</v>
      </c>
      <c r="D974">
        <v>857588201</v>
      </c>
      <c r="E974">
        <v>0</v>
      </c>
      <c r="F974">
        <v>0</v>
      </c>
      <c r="G974">
        <v>0</v>
      </c>
      <c r="H974">
        <v>0</v>
      </c>
    </row>
    <row r="975" spans="1:8" x14ac:dyDescent="0.2">
      <c r="A975">
        <v>5901</v>
      </c>
      <c r="B975" t="s">
        <v>1954</v>
      </c>
      <c r="C975" t="s">
        <v>1955</v>
      </c>
      <c r="D975">
        <v>857588211</v>
      </c>
      <c r="E975">
        <v>0</v>
      </c>
      <c r="F975">
        <v>0</v>
      </c>
      <c r="G975">
        <v>0</v>
      </c>
      <c r="H975">
        <v>0</v>
      </c>
    </row>
    <row r="976" spans="1:8" x14ac:dyDescent="0.2">
      <c r="A976">
        <v>5901</v>
      </c>
      <c r="B976" t="s">
        <v>1956</v>
      </c>
      <c r="C976" t="s">
        <v>1957</v>
      </c>
      <c r="D976">
        <v>857588221</v>
      </c>
      <c r="E976">
        <v>0</v>
      </c>
      <c r="F976">
        <v>0</v>
      </c>
      <c r="G976">
        <v>0</v>
      </c>
      <c r="H976">
        <v>0</v>
      </c>
    </row>
    <row r="977" spans="1:8" x14ac:dyDescent="0.2">
      <c r="A977">
        <v>5901</v>
      </c>
      <c r="B977" t="s">
        <v>1958</v>
      </c>
      <c r="C977" t="s">
        <v>1959</v>
      </c>
      <c r="D977">
        <v>857588231</v>
      </c>
      <c r="E977">
        <v>0</v>
      </c>
      <c r="F977">
        <v>0</v>
      </c>
      <c r="G977">
        <v>0</v>
      </c>
      <c r="H977">
        <v>0</v>
      </c>
    </row>
    <row r="978" spans="1:8" x14ac:dyDescent="0.2">
      <c r="A978">
        <v>5901</v>
      </c>
      <c r="B978" t="s">
        <v>1960</v>
      </c>
      <c r="C978" t="s">
        <v>1961</v>
      </c>
      <c r="D978">
        <v>857588241</v>
      </c>
      <c r="E978">
        <v>0</v>
      </c>
      <c r="F978">
        <v>0</v>
      </c>
      <c r="G978">
        <v>0</v>
      </c>
      <c r="H978">
        <v>0</v>
      </c>
    </row>
    <row r="979" spans="1:8" x14ac:dyDescent="0.2">
      <c r="A979">
        <v>5901</v>
      </c>
      <c r="B979" t="s">
        <v>1962</v>
      </c>
      <c r="C979" t="s">
        <v>1963</v>
      </c>
      <c r="D979">
        <v>857588251</v>
      </c>
      <c r="E979">
        <v>0</v>
      </c>
      <c r="F979">
        <v>0</v>
      </c>
      <c r="G979">
        <v>0</v>
      </c>
      <c r="H979">
        <v>0</v>
      </c>
    </row>
    <row r="980" spans="1:8" x14ac:dyDescent="0.2">
      <c r="A980">
        <v>5901</v>
      </c>
      <c r="B980" t="s">
        <v>1964</v>
      </c>
      <c r="C980" t="s">
        <v>1965</v>
      </c>
      <c r="D980">
        <v>857588261</v>
      </c>
      <c r="E980">
        <v>0</v>
      </c>
      <c r="F980">
        <v>0</v>
      </c>
      <c r="G980">
        <v>0</v>
      </c>
      <c r="H980">
        <v>0</v>
      </c>
    </row>
    <row r="981" spans="1:8" x14ac:dyDescent="0.2">
      <c r="A981">
        <v>5901</v>
      </c>
      <c r="B981" t="s">
        <v>1966</v>
      </c>
      <c r="C981" t="s">
        <v>1967</v>
      </c>
      <c r="D981">
        <v>857588271</v>
      </c>
      <c r="E981">
        <v>0</v>
      </c>
      <c r="F981">
        <v>0</v>
      </c>
      <c r="G981">
        <v>0</v>
      </c>
      <c r="H981">
        <v>0</v>
      </c>
    </row>
    <row r="982" spans="1:8" x14ac:dyDescent="0.2">
      <c r="A982">
        <v>5901</v>
      </c>
      <c r="B982" t="s">
        <v>1968</v>
      </c>
      <c r="C982" t="s">
        <v>1969</v>
      </c>
      <c r="D982">
        <v>857588281</v>
      </c>
      <c r="E982">
        <v>0</v>
      </c>
      <c r="F982">
        <v>0</v>
      </c>
      <c r="G982">
        <v>0</v>
      </c>
      <c r="H982">
        <v>0</v>
      </c>
    </row>
    <row r="983" spans="1:8" x14ac:dyDescent="0.2">
      <c r="A983">
        <v>5901</v>
      </c>
      <c r="B983" t="s">
        <v>1970</v>
      </c>
      <c r="C983" t="s">
        <v>1971</v>
      </c>
      <c r="D983">
        <v>857588291</v>
      </c>
      <c r="E983">
        <v>0</v>
      </c>
      <c r="F983">
        <v>0</v>
      </c>
      <c r="G983">
        <v>0</v>
      </c>
      <c r="H983">
        <v>0</v>
      </c>
    </row>
    <row r="984" spans="1:8" x14ac:dyDescent="0.2">
      <c r="A984">
        <v>5901</v>
      </c>
      <c r="B984" t="s">
        <v>1972</v>
      </c>
      <c r="C984" t="s">
        <v>1973</v>
      </c>
      <c r="D984">
        <v>857588301</v>
      </c>
      <c r="E984">
        <v>0</v>
      </c>
      <c r="F984">
        <v>0</v>
      </c>
      <c r="G984">
        <v>0</v>
      </c>
      <c r="H984">
        <v>0</v>
      </c>
    </row>
    <row r="985" spans="1:8" x14ac:dyDescent="0.2">
      <c r="A985">
        <v>5901</v>
      </c>
      <c r="B985" t="s">
        <v>1974</v>
      </c>
      <c r="C985" t="s">
        <v>1975</v>
      </c>
      <c r="D985">
        <v>857588311</v>
      </c>
      <c r="E985">
        <v>0</v>
      </c>
      <c r="F985">
        <v>0</v>
      </c>
      <c r="G985">
        <v>0</v>
      </c>
      <c r="H985">
        <v>0</v>
      </c>
    </row>
    <row r="986" spans="1:8" x14ac:dyDescent="0.2">
      <c r="A986">
        <v>5901</v>
      </c>
      <c r="B986" t="s">
        <v>1976</v>
      </c>
      <c r="C986" t="s">
        <v>1977</v>
      </c>
      <c r="D986">
        <v>857588331</v>
      </c>
      <c r="E986">
        <v>0</v>
      </c>
      <c r="F986">
        <v>0</v>
      </c>
      <c r="G986">
        <v>0</v>
      </c>
      <c r="H986">
        <v>0</v>
      </c>
    </row>
    <row r="987" spans="1:8" x14ac:dyDescent="0.2">
      <c r="A987">
        <v>5901</v>
      </c>
      <c r="B987" t="s">
        <v>1978</v>
      </c>
      <c r="C987" t="s">
        <v>1979</v>
      </c>
      <c r="D987">
        <v>857588341</v>
      </c>
      <c r="E987">
        <v>0</v>
      </c>
      <c r="F987">
        <v>0</v>
      </c>
      <c r="G987">
        <v>0</v>
      </c>
      <c r="H987">
        <v>0</v>
      </c>
    </row>
    <row r="988" spans="1:8" x14ac:dyDescent="0.2">
      <c r="A988">
        <v>5901</v>
      </c>
      <c r="B988" t="s">
        <v>1980</v>
      </c>
      <c r="C988" t="s">
        <v>1981</v>
      </c>
      <c r="D988">
        <v>857588351</v>
      </c>
      <c r="E988">
        <v>0</v>
      </c>
      <c r="F988">
        <v>0</v>
      </c>
      <c r="G988">
        <v>0</v>
      </c>
      <c r="H988">
        <v>0</v>
      </c>
    </row>
    <row r="989" spans="1:8" x14ac:dyDescent="0.2">
      <c r="A989">
        <v>5901</v>
      </c>
      <c r="B989" t="s">
        <v>1982</v>
      </c>
      <c r="C989" t="s">
        <v>1983</v>
      </c>
      <c r="D989">
        <v>857588371</v>
      </c>
      <c r="E989">
        <v>0</v>
      </c>
      <c r="F989">
        <v>0</v>
      </c>
      <c r="G989">
        <v>0</v>
      </c>
      <c r="H989">
        <v>0</v>
      </c>
    </row>
    <row r="990" spans="1:8" x14ac:dyDescent="0.2">
      <c r="A990">
        <v>5901</v>
      </c>
      <c r="B990" t="s">
        <v>1984</v>
      </c>
      <c r="C990" t="s">
        <v>1985</v>
      </c>
      <c r="D990">
        <v>857588381</v>
      </c>
      <c r="E990">
        <v>0</v>
      </c>
      <c r="F990">
        <v>0</v>
      </c>
      <c r="G990">
        <v>0</v>
      </c>
      <c r="H990">
        <v>0</v>
      </c>
    </row>
    <row r="991" spans="1:8" x14ac:dyDescent="0.2">
      <c r="A991">
        <v>5901</v>
      </c>
      <c r="B991" t="s">
        <v>1986</v>
      </c>
      <c r="C991" t="s">
        <v>1987</v>
      </c>
      <c r="D991">
        <v>857588391</v>
      </c>
      <c r="E991">
        <v>0</v>
      </c>
      <c r="F991">
        <v>0</v>
      </c>
      <c r="G991">
        <v>0</v>
      </c>
      <c r="H991">
        <v>0</v>
      </c>
    </row>
    <row r="992" spans="1:8" x14ac:dyDescent="0.2">
      <c r="A992">
        <v>5901</v>
      </c>
      <c r="B992" t="s">
        <v>1988</v>
      </c>
      <c r="C992" t="s">
        <v>1989</v>
      </c>
      <c r="D992">
        <v>857588401</v>
      </c>
      <c r="E992">
        <v>0</v>
      </c>
      <c r="F992">
        <v>0</v>
      </c>
      <c r="G992">
        <v>0</v>
      </c>
      <c r="H992">
        <v>0</v>
      </c>
    </row>
    <row r="993" spans="1:8" x14ac:dyDescent="0.2">
      <c r="A993">
        <v>5901</v>
      </c>
      <c r="B993" t="s">
        <v>1990</v>
      </c>
      <c r="C993" t="s">
        <v>1991</v>
      </c>
      <c r="D993">
        <v>857588411</v>
      </c>
      <c r="E993">
        <v>0</v>
      </c>
      <c r="F993">
        <v>0</v>
      </c>
      <c r="G993">
        <v>0</v>
      </c>
      <c r="H993">
        <v>0</v>
      </c>
    </row>
    <row r="994" spans="1:8" x14ac:dyDescent="0.2">
      <c r="A994">
        <v>5901</v>
      </c>
      <c r="B994" t="s">
        <v>1992</v>
      </c>
      <c r="C994" t="s">
        <v>1993</v>
      </c>
      <c r="D994">
        <v>857588431</v>
      </c>
      <c r="E994">
        <v>0</v>
      </c>
      <c r="F994">
        <v>0</v>
      </c>
      <c r="G994">
        <v>0</v>
      </c>
      <c r="H994">
        <v>0</v>
      </c>
    </row>
    <row r="995" spans="1:8" x14ac:dyDescent="0.2">
      <c r="A995">
        <v>5901</v>
      </c>
      <c r="B995" t="s">
        <v>1994</v>
      </c>
      <c r="C995" t="s">
        <v>1995</v>
      </c>
      <c r="D995">
        <v>857588441</v>
      </c>
      <c r="E995">
        <v>0</v>
      </c>
      <c r="F995">
        <v>0</v>
      </c>
      <c r="G995">
        <v>0</v>
      </c>
      <c r="H995">
        <v>0</v>
      </c>
    </row>
    <row r="996" spans="1:8" x14ac:dyDescent="0.2">
      <c r="A996">
        <v>5901</v>
      </c>
      <c r="B996" t="s">
        <v>1996</v>
      </c>
      <c r="C996" t="s">
        <v>1997</v>
      </c>
      <c r="D996">
        <v>857588451</v>
      </c>
      <c r="E996">
        <v>0</v>
      </c>
      <c r="F996">
        <v>0</v>
      </c>
      <c r="G996">
        <v>0</v>
      </c>
      <c r="H996">
        <v>0</v>
      </c>
    </row>
    <row r="997" spans="1:8" x14ac:dyDescent="0.2">
      <c r="A997">
        <v>5901</v>
      </c>
      <c r="B997" t="s">
        <v>1998</v>
      </c>
      <c r="C997" t="s">
        <v>1999</v>
      </c>
      <c r="D997">
        <v>857588461</v>
      </c>
      <c r="E997">
        <v>0</v>
      </c>
      <c r="F997">
        <v>0</v>
      </c>
      <c r="G997">
        <v>0</v>
      </c>
      <c r="H997">
        <v>0</v>
      </c>
    </row>
    <row r="998" spans="1:8" x14ac:dyDescent="0.2">
      <c r="A998">
        <v>5901</v>
      </c>
      <c r="B998" t="s">
        <v>2000</v>
      </c>
      <c r="C998" t="s">
        <v>2001</v>
      </c>
      <c r="D998">
        <v>857588471</v>
      </c>
      <c r="E998">
        <v>0</v>
      </c>
      <c r="F998">
        <v>0</v>
      </c>
      <c r="G998">
        <v>0</v>
      </c>
      <c r="H998">
        <v>0</v>
      </c>
    </row>
    <row r="999" spans="1:8" x14ac:dyDescent="0.2">
      <c r="A999">
        <v>5901</v>
      </c>
      <c r="B999" t="s">
        <v>2002</v>
      </c>
      <c r="C999" t="s">
        <v>2003</v>
      </c>
      <c r="D999">
        <v>857588481</v>
      </c>
      <c r="E999">
        <v>0</v>
      </c>
      <c r="F999">
        <v>0</v>
      </c>
      <c r="G999">
        <v>0</v>
      </c>
      <c r="H999">
        <v>0</v>
      </c>
    </row>
    <row r="1000" spans="1:8" x14ac:dyDescent="0.2">
      <c r="A1000">
        <v>5901</v>
      </c>
      <c r="B1000" t="s">
        <v>2004</v>
      </c>
      <c r="C1000" t="s">
        <v>2005</v>
      </c>
      <c r="D1000">
        <v>857588491</v>
      </c>
      <c r="E1000">
        <v>0</v>
      </c>
      <c r="F1000">
        <v>0</v>
      </c>
      <c r="G1000">
        <v>0</v>
      </c>
      <c r="H1000">
        <v>0</v>
      </c>
    </row>
    <row r="1001" spans="1:8" x14ac:dyDescent="0.2">
      <c r="A1001">
        <v>5901</v>
      </c>
      <c r="B1001" t="s">
        <v>2006</v>
      </c>
      <c r="C1001" t="s">
        <v>2007</v>
      </c>
      <c r="D1001">
        <v>857588501</v>
      </c>
      <c r="E1001">
        <v>0</v>
      </c>
      <c r="F1001">
        <v>0</v>
      </c>
      <c r="G1001">
        <v>0</v>
      </c>
      <c r="H1001">
        <v>0</v>
      </c>
    </row>
    <row r="1002" spans="1:8" x14ac:dyDescent="0.2">
      <c r="A1002">
        <v>5901</v>
      </c>
      <c r="B1002" t="s">
        <v>2008</v>
      </c>
      <c r="C1002" t="s">
        <v>2009</v>
      </c>
      <c r="D1002">
        <v>857588511</v>
      </c>
      <c r="E1002">
        <v>0</v>
      </c>
      <c r="F1002">
        <v>0</v>
      </c>
      <c r="G1002">
        <v>0</v>
      </c>
      <c r="H1002">
        <v>0</v>
      </c>
    </row>
    <row r="1003" spans="1:8" x14ac:dyDescent="0.2">
      <c r="A1003">
        <v>5901</v>
      </c>
      <c r="B1003" t="s">
        <v>2010</v>
      </c>
      <c r="C1003" t="s">
        <v>2011</v>
      </c>
      <c r="D1003">
        <v>857588521</v>
      </c>
      <c r="E1003">
        <v>0</v>
      </c>
      <c r="F1003">
        <v>0</v>
      </c>
      <c r="G1003">
        <v>0</v>
      </c>
      <c r="H1003">
        <v>0</v>
      </c>
    </row>
    <row r="1004" spans="1:8" x14ac:dyDescent="0.2">
      <c r="A1004">
        <v>5901</v>
      </c>
      <c r="B1004" t="s">
        <v>2012</v>
      </c>
      <c r="C1004" t="s">
        <v>2013</v>
      </c>
      <c r="D1004">
        <v>857588531</v>
      </c>
      <c r="E1004">
        <v>51</v>
      </c>
      <c r="F1004">
        <v>111</v>
      </c>
      <c r="G1004">
        <v>30</v>
      </c>
      <c r="H1004">
        <v>6</v>
      </c>
    </row>
    <row r="1005" spans="1:8" x14ac:dyDescent="0.2">
      <c r="A1005">
        <v>5901</v>
      </c>
      <c r="B1005" t="s">
        <v>2014</v>
      </c>
      <c r="C1005" t="s">
        <v>2015</v>
      </c>
      <c r="D1005">
        <v>857588541</v>
      </c>
      <c r="E1005">
        <v>0</v>
      </c>
      <c r="F1005">
        <v>0</v>
      </c>
      <c r="G1005">
        <v>0</v>
      </c>
      <c r="H1005">
        <v>0</v>
      </c>
    </row>
    <row r="1006" spans="1:8" x14ac:dyDescent="0.2">
      <c r="A1006">
        <v>5901</v>
      </c>
      <c r="B1006" t="s">
        <v>2016</v>
      </c>
      <c r="C1006" t="s">
        <v>2017</v>
      </c>
      <c r="D1006">
        <v>857588551</v>
      </c>
      <c r="E1006">
        <v>0</v>
      </c>
      <c r="F1006">
        <v>0</v>
      </c>
      <c r="G1006">
        <v>0</v>
      </c>
      <c r="H1006">
        <v>0</v>
      </c>
    </row>
    <row r="1007" spans="1:8" x14ac:dyDescent="0.2">
      <c r="A1007">
        <v>5901</v>
      </c>
      <c r="B1007" t="s">
        <v>2018</v>
      </c>
      <c r="C1007" t="s">
        <v>2019</v>
      </c>
      <c r="D1007">
        <v>857588561</v>
      </c>
      <c r="E1007">
        <v>0</v>
      </c>
      <c r="F1007">
        <v>0</v>
      </c>
      <c r="G1007">
        <v>0</v>
      </c>
      <c r="H1007">
        <v>0</v>
      </c>
    </row>
    <row r="1008" spans="1:8" x14ac:dyDescent="0.2">
      <c r="A1008">
        <v>5901</v>
      </c>
      <c r="B1008" t="s">
        <v>2020</v>
      </c>
      <c r="C1008" t="s">
        <v>2021</v>
      </c>
      <c r="D1008">
        <v>857588571</v>
      </c>
      <c r="E1008">
        <v>0</v>
      </c>
      <c r="F1008">
        <v>0</v>
      </c>
      <c r="G1008">
        <v>0</v>
      </c>
      <c r="H1008">
        <v>0</v>
      </c>
    </row>
    <row r="1009" spans="1:8" x14ac:dyDescent="0.2">
      <c r="A1009">
        <v>5901</v>
      </c>
      <c r="B1009" t="s">
        <v>2022</v>
      </c>
      <c r="C1009" t="s">
        <v>2023</v>
      </c>
      <c r="D1009">
        <v>857588581</v>
      </c>
      <c r="E1009">
        <v>0</v>
      </c>
      <c r="F1009">
        <v>0</v>
      </c>
      <c r="G1009">
        <v>0</v>
      </c>
      <c r="H1009">
        <v>0</v>
      </c>
    </row>
    <row r="1010" spans="1:8" x14ac:dyDescent="0.2">
      <c r="A1010">
        <v>5901</v>
      </c>
      <c r="B1010" t="s">
        <v>2024</v>
      </c>
      <c r="C1010" t="s">
        <v>2025</v>
      </c>
      <c r="D1010">
        <v>857588591</v>
      </c>
      <c r="E1010">
        <v>0</v>
      </c>
      <c r="F1010">
        <v>0</v>
      </c>
      <c r="G1010">
        <v>0</v>
      </c>
      <c r="H1010">
        <v>0</v>
      </c>
    </row>
    <row r="1011" spans="1:8" x14ac:dyDescent="0.2">
      <c r="A1011">
        <v>5901</v>
      </c>
      <c r="B1011" t="s">
        <v>2026</v>
      </c>
      <c r="C1011" t="s">
        <v>2027</v>
      </c>
      <c r="D1011">
        <v>857588601</v>
      </c>
      <c r="E1011">
        <v>0</v>
      </c>
      <c r="F1011">
        <v>0</v>
      </c>
      <c r="G1011">
        <v>0</v>
      </c>
      <c r="H1011">
        <v>0</v>
      </c>
    </row>
    <row r="1012" spans="1:8" x14ac:dyDescent="0.2">
      <c r="A1012">
        <v>5901</v>
      </c>
      <c r="B1012" t="s">
        <v>2028</v>
      </c>
      <c r="C1012" t="s">
        <v>2029</v>
      </c>
      <c r="D1012">
        <v>857588611</v>
      </c>
      <c r="E1012">
        <v>0</v>
      </c>
      <c r="F1012">
        <v>0</v>
      </c>
      <c r="G1012">
        <v>0</v>
      </c>
      <c r="H1012">
        <v>0</v>
      </c>
    </row>
    <row r="1013" spans="1:8" x14ac:dyDescent="0.2">
      <c r="A1013">
        <v>5901</v>
      </c>
      <c r="B1013" t="s">
        <v>2030</v>
      </c>
      <c r="C1013" t="s">
        <v>2031</v>
      </c>
      <c r="D1013">
        <v>857588621</v>
      </c>
      <c r="E1013">
        <v>0</v>
      </c>
      <c r="F1013">
        <v>0</v>
      </c>
      <c r="G1013">
        <v>0</v>
      </c>
      <c r="H1013">
        <v>0</v>
      </c>
    </row>
    <row r="1014" spans="1:8" x14ac:dyDescent="0.2">
      <c r="A1014">
        <v>5901</v>
      </c>
      <c r="B1014" t="s">
        <v>2032</v>
      </c>
      <c r="C1014" t="s">
        <v>2033</v>
      </c>
      <c r="D1014">
        <v>857588631</v>
      </c>
      <c r="E1014">
        <v>0</v>
      </c>
      <c r="F1014">
        <v>0</v>
      </c>
      <c r="G1014">
        <v>0</v>
      </c>
      <c r="H1014">
        <v>0</v>
      </c>
    </row>
    <row r="1015" spans="1:8" x14ac:dyDescent="0.2">
      <c r="A1015">
        <v>5901</v>
      </c>
      <c r="B1015" t="s">
        <v>2034</v>
      </c>
      <c r="C1015" t="s">
        <v>2035</v>
      </c>
      <c r="D1015">
        <v>857588641</v>
      </c>
      <c r="E1015">
        <v>0</v>
      </c>
      <c r="F1015">
        <v>0</v>
      </c>
      <c r="G1015">
        <v>0</v>
      </c>
      <c r="H1015">
        <v>0</v>
      </c>
    </row>
    <row r="1016" spans="1:8" x14ac:dyDescent="0.2">
      <c r="A1016">
        <v>5901</v>
      </c>
      <c r="B1016" t="s">
        <v>2036</v>
      </c>
      <c r="C1016" t="s">
        <v>2037</v>
      </c>
      <c r="D1016">
        <v>857588651</v>
      </c>
      <c r="E1016">
        <v>0</v>
      </c>
      <c r="F1016">
        <v>0</v>
      </c>
      <c r="G1016">
        <v>0</v>
      </c>
      <c r="H1016">
        <v>0</v>
      </c>
    </row>
    <row r="1017" spans="1:8" x14ac:dyDescent="0.2">
      <c r="A1017">
        <v>5901</v>
      </c>
      <c r="B1017" t="s">
        <v>2038</v>
      </c>
      <c r="C1017" t="s">
        <v>2039</v>
      </c>
      <c r="D1017">
        <v>857588661</v>
      </c>
      <c r="E1017">
        <v>0</v>
      </c>
      <c r="F1017">
        <v>0</v>
      </c>
      <c r="G1017">
        <v>0</v>
      </c>
      <c r="H1017">
        <v>0</v>
      </c>
    </row>
    <row r="1018" spans="1:8" x14ac:dyDescent="0.2">
      <c r="A1018">
        <v>5901</v>
      </c>
      <c r="B1018" t="s">
        <v>2040</v>
      </c>
      <c r="C1018" t="s">
        <v>2041</v>
      </c>
      <c r="D1018">
        <v>857588671</v>
      </c>
      <c r="E1018">
        <v>0</v>
      </c>
      <c r="F1018">
        <v>0</v>
      </c>
      <c r="G1018">
        <v>0</v>
      </c>
      <c r="H1018">
        <v>0</v>
      </c>
    </row>
    <row r="1019" spans="1:8" x14ac:dyDescent="0.2">
      <c r="A1019">
        <v>5901</v>
      </c>
      <c r="B1019" t="s">
        <v>2042</v>
      </c>
      <c r="C1019" t="s">
        <v>2043</v>
      </c>
      <c r="D1019">
        <v>857588691</v>
      </c>
      <c r="E1019">
        <v>0</v>
      </c>
      <c r="F1019">
        <v>0</v>
      </c>
      <c r="G1019">
        <v>0</v>
      </c>
      <c r="H1019">
        <v>0</v>
      </c>
    </row>
    <row r="1020" spans="1:8" x14ac:dyDescent="0.2">
      <c r="A1020">
        <v>5901</v>
      </c>
      <c r="B1020" t="s">
        <v>2044</v>
      </c>
      <c r="C1020" t="s">
        <v>2045</v>
      </c>
      <c r="D1020">
        <v>857588701</v>
      </c>
      <c r="E1020">
        <v>0</v>
      </c>
      <c r="F1020">
        <v>0</v>
      </c>
      <c r="G1020">
        <v>0</v>
      </c>
      <c r="H1020">
        <v>0</v>
      </c>
    </row>
    <row r="1021" spans="1:8" x14ac:dyDescent="0.2">
      <c r="A1021">
        <v>5901</v>
      </c>
      <c r="B1021" t="s">
        <v>2046</v>
      </c>
      <c r="C1021" t="s">
        <v>2047</v>
      </c>
      <c r="D1021">
        <v>857588711</v>
      </c>
      <c r="E1021">
        <v>0</v>
      </c>
      <c r="F1021">
        <v>0</v>
      </c>
      <c r="G1021">
        <v>0</v>
      </c>
      <c r="H1021">
        <v>0</v>
      </c>
    </row>
    <row r="1022" spans="1:8" x14ac:dyDescent="0.2">
      <c r="A1022">
        <v>5901</v>
      </c>
      <c r="B1022" t="s">
        <v>2048</v>
      </c>
      <c r="C1022" t="s">
        <v>2049</v>
      </c>
      <c r="D1022">
        <v>857588721</v>
      </c>
      <c r="E1022">
        <v>0</v>
      </c>
      <c r="F1022">
        <v>0</v>
      </c>
      <c r="G1022">
        <v>0</v>
      </c>
      <c r="H1022">
        <v>0</v>
      </c>
    </row>
    <row r="1023" spans="1:8" x14ac:dyDescent="0.2">
      <c r="A1023">
        <v>5901</v>
      </c>
      <c r="B1023" t="s">
        <v>2050</v>
      </c>
      <c r="C1023" t="s">
        <v>2051</v>
      </c>
      <c r="D1023">
        <v>857588731</v>
      </c>
      <c r="E1023">
        <v>0</v>
      </c>
      <c r="F1023">
        <v>0</v>
      </c>
      <c r="G1023">
        <v>0</v>
      </c>
      <c r="H1023">
        <v>0</v>
      </c>
    </row>
    <row r="1024" spans="1:8" x14ac:dyDescent="0.2">
      <c r="A1024">
        <v>5901</v>
      </c>
      <c r="B1024" t="s">
        <v>2052</v>
      </c>
      <c r="C1024" t="s">
        <v>2053</v>
      </c>
      <c r="D1024">
        <v>857588741</v>
      </c>
      <c r="E1024">
        <v>0</v>
      </c>
      <c r="F1024">
        <v>0</v>
      </c>
      <c r="G1024">
        <v>0</v>
      </c>
      <c r="H1024">
        <v>0</v>
      </c>
    </row>
    <row r="1025" spans="1:8" x14ac:dyDescent="0.2">
      <c r="A1025">
        <v>5901</v>
      </c>
      <c r="B1025" t="s">
        <v>2054</v>
      </c>
      <c r="C1025" t="s">
        <v>2055</v>
      </c>
      <c r="D1025">
        <v>857588751</v>
      </c>
      <c r="E1025">
        <v>0</v>
      </c>
      <c r="F1025">
        <v>0</v>
      </c>
      <c r="G1025">
        <v>0</v>
      </c>
      <c r="H1025">
        <v>0</v>
      </c>
    </row>
    <row r="1026" spans="1:8" x14ac:dyDescent="0.2">
      <c r="A1026">
        <v>5901</v>
      </c>
      <c r="B1026" t="s">
        <v>2056</v>
      </c>
      <c r="C1026" t="s">
        <v>2057</v>
      </c>
      <c r="D1026">
        <v>857588761</v>
      </c>
      <c r="E1026">
        <v>0</v>
      </c>
      <c r="F1026">
        <v>0</v>
      </c>
      <c r="G1026">
        <v>0</v>
      </c>
      <c r="H1026">
        <v>0</v>
      </c>
    </row>
    <row r="1027" spans="1:8" x14ac:dyDescent="0.2">
      <c r="A1027">
        <v>5901</v>
      </c>
      <c r="B1027" t="s">
        <v>2058</v>
      </c>
      <c r="C1027" t="s">
        <v>2059</v>
      </c>
      <c r="D1027">
        <v>857588771</v>
      </c>
      <c r="E1027">
        <v>0</v>
      </c>
      <c r="F1027">
        <v>0</v>
      </c>
      <c r="G1027">
        <v>0</v>
      </c>
      <c r="H1027">
        <v>0</v>
      </c>
    </row>
    <row r="1028" spans="1:8" x14ac:dyDescent="0.2">
      <c r="A1028">
        <v>5901</v>
      </c>
      <c r="B1028" t="s">
        <v>2060</v>
      </c>
      <c r="C1028" t="s">
        <v>2061</v>
      </c>
      <c r="D1028">
        <v>857588781</v>
      </c>
      <c r="E1028">
        <v>12</v>
      </c>
      <c r="F1028">
        <v>17</v>
      </c>
      <c r="G1028">
        <v>4</v>
      </c>
      <c r="H1028">
        <v>1</v>
      </c>
    </row>
    <row r="1029" spans="1:8" x14ac:dyDescent="0.2">
      <c r="A1029">
        <v>5901</v>
      </c>
      <c r="B1029" t="s">
        <v>2062</v>
      </c>
      <c r="C1029" t="s">
        <v>2063</v>
      </c>
      <c r="D1029">
        <v>857588791</v>
      </c>
      <c r="E1029">
        <v>0</v>
      </c>
      <c r="F1029">
        <v>0</v>
      </c>
      <c r="G1029">
        <v>0</v>
      </c>
      <c r="H1029">
        <v>0</v>
      </c>
    </row>
    <row r="1030" spans="1:8" x14ac:dyDescent="0.2">
      <c r="A1030">
        <v>5901</v>
      </c>
      <c r="B1030" t="s">
        <v>2064</v>
      </c>
      <c r="C1030" t="s">
        <v>2065</v>
      </c>
      <c r="D1030">
        <v>857588801</v>
      </c>
      <c r="E1030">
        <v>0</v>
      </c>
      <c r="F1030">
        <v>0</v>
      </c>
      <c r="G1030">
        <v>0</v>
      </c>
      <c r="H1030">
        <v>0</v>
      </c>
    </row>
    <row r="1031" spans="1:8" x14ac:dyDescent="0.2">
      <c r="A1031">
        <v>5901</v>
      </c>
      <c r="B1031" t="s">
        <v>2066</v>
      </c>
      <c r="C1031" t="s">
        <v>2067</v>
      </c>
      <c r="D1031">
        <v>857588811</v>
      </c>
      <c r="E1031">
        <v>16</v>
      </c>
      <c r="F1031">
        <v>31</v>
      </c>
      <c r="G1031">
        <v>6</v>
      </c>
      <c r="H1031">
        <v>1</v>
      </c>
    </row>
    <row r="1032" spans="1:8" x14ac:dyDescent="0.2">
      <c r="A1032">
        <v>5901</v>
      </c>
      <c r="B1032" t="s">
        <v>2068</v>
      </c>
      <c r="C1032" t="s">
        <v>2069</v>
      </c>
      <c r="D1032">
        <v>857588821</v>
      </c>
      <c r="E1032">
        <v>0</v>
      </c>
      <c r="F1032">
        <v>0</v>
      </c>
      <c r="G1032">
        <v>0</v>
      </c>
      <c r="H1032">
        <v>0</v>
      </c>
    </row>
    <row r="1033" spans="1:8" x14ac:dyDescent="0.2">
      <c r="A1033">
        <v>5901</v>
      </c>
      <c r="B1033" t="s">
        <v>2070</v>
      </c>
      <c r="C1033" t="s">
        <v>2071</v>
      </c>
      <c r="D1033">
        <v>857588831</v>
      </c>
      <c r="E1033">
        <v>0</v>
      </c>
      <c r="F1033">
        <v>0</v>
      </c>
      <c r="G1033">
        <v>0</v>
      </c>
      <c r="H1033">
        <v>0</v>
      </c>
    </row>
    <row r="1034" spans="1:8" x14ac:dyDescent="0.2">
      <c r="A1034">
        <v>5901</v>
      </c>
      <c r="B1034" t="s">
        <v>2072</v>
      </c>
      <c r="C1034" t="s">
        <v>2073</v>
      </c>
      <c r="D1034">
        <v>857588841</v>
      </c>
      <c r="E1034">
        <v>0</v>
      </c>
      <c r="F1034">
        <v>0</v>
      </c>
      <c r="G1034">
        <v>0</v>
      </c>
      <c r="H1034">
        <v>0</v>
      </c>
    </row>
    <row r="1035" spans="1:8" x14ac:dyDescent="0.2">
      <c r="A1035">
        <v>5901</v>
      </c>
      <c r="B1035" t="s">
        <v>2074</v>
      </c>
      <c r="C1035" t="s">
        <v>2075</v>
      </c>
      <c r="D1035">
        <v>857588851</v>
      </c>
      <c r="E1035">
        <v>0</v>
      </c>
      <c r="F1035">
        <v>0</v>
      </c>
      <c r="G1035">
        <v>0</v>
      </c>
      <c r="H1035">
        <v>0</v>
      </c>
    </row>
    <row r="1036" spans="1:8" x14ac:dyDescent="0.2">
      <c r="A1036">
        <v>5901</v>
      </c>
      <c r="B1036" t="s">
        <v>2076</v>
      </c>
      <c r="C1036" t="s">
        <v>2077</v>
      </c>
      <c r="D1036">
        <v>857588861</v>
      </c>
      <c r="E1036">
        <v>0</v>
      </c>
      <c r="F1036">
        <v>0</v>
      </c>
      <c r="G1036">
        <v>0</v>
      </c>
      <c r="H1036">
        <v>0</v>
      </c>
    </row>
    <row r="1037" spans="1:8" x14ac:dyDescent="0.2">
      <c r="A1037">
        <v>5901</v>
      </c>
      <c r="B1037" t="s">
        <v>2078</v>
      </c>
      <c r="C1037" t="s">
        <v>2079</v>
      </c>
      <c r="D1037">
        <v>857588881</v>
      </c>
      <c r="E1037">
        <v>0</v>
      </c>
      <c r="F1037">
        <v>0</v>
      </c>
      <c r="G1037">
        <v>0</v>
      </c>
      <c r="H1037">
        <v>0</v>
      </c>
    </row>
    <row r="1038" spans="1:8" x14ac:dyDescent="0.2">
      <c r="A1038">
        <v>5901</v>
      </c>
      <c r="B1038" t="s">
        <v>2080</v>
      </c>
      <c r="C1038" t="s">
        <v>2081</v>
      </c>
      <c r="D1038">
        <v>857588891</v>
      </c>
      <c r="E1038">
        <v>0</v>
      </c>
      <c r="F1038">
        <v>1</v>
      </c>
      <c r="G1038">
        <v>0</v>
      </c>
      <c r="H1038">
        <v>1</v>
      </c>
    </row>
    <row r="1039" spans="1:8" x14ac:dyDescent="0.2">
      <c r="A1039">
        <v>5901</v>
      </c>
      <c r="B1039" t="s">
        <v>2082</v>
      </c>
      <c r="C1039" t="s">
        <v>2083</v>
      </c>
      <c r="D1039">
        <v>857588901</v>
      </c>
      <c r="E1039">
        <v>0</v>
      </c>
      <c r="F1039">
        <v>0</v>
      </c>
      <c r="G1039">
        <v>0</v>
      </c>
      <c r="H1039">
        <v>0</v>
      </c>
    </row>
    <row r="1040" spans="1:8" x14ac:dyDescent="0.2">
      <c r="A1040">
        <v>5901</v>
      </c>
      <c r="B1040" t="s">
        <v>2084</v>
      </c>
      <c r="C1040" t="s">
        <v>2085</v>
      </c>
      <c r="D1040">
        <v>857588911</v>
      </c>
      <c r="E1040">
        <v>0</v>
      </c>
      <c r="F1040">
        <v>0</v>
      </c>
      <c r="G1040">
        <v>0</v>
      </c>
      <c r="H1040">
        <v>0</v>
      </c>
    </row>
    <row r="1041" spans="1:8" x14ac:dyDescent="0.2">
      <c r="A1041">
        <v>5901</v>
      </c>
      <c r="B1041" t="s">
        <v>2086</v>
      </c>
      <c r="C1041" t="s">
        <v>2087</v>
      </c>
      <c r="D1041">
        <v>857588921</v>
      </c>
      <c r="E1041">
        <v>0</v>
      </c>
      <c r="F1041">
        <v>0</v>
      </c>
      <c r="G1041">
        <v>0</v>
      </c>
      <c r="H1041">
        <v>0</v>
      </c>
    </row>
    <row r="1042" spans="1:8" x14ac:dyDescent="0.2">
      <c r="A1042">
        <v>5901</v>
      </c>
      <c r="B1042" t="s">
        <v>2088</v>
      </c>
      <c r="C1042" t="s">
        <v>2089</v>
      </c>
      <c r="D1042">
        <v>857588931</v>
      </c>
      <c r="E1042">
        <v>172</v>
      </c>
      <c r="F1042">
        <v>385</v>
      </c>
      <c r="G1042">
        <v>95</v>
      </c>
      <c r="H1042">
        <v>13</v>
      </c>
    </row>
    <row r="1043" spans="1:8" x14ac:dyDescent="0.2">
      <c r="A1043">
        <v>5901</v>
      </c>
      <c r="B1043" t="s">
        <v>2090</v>
      </c>
      <c r="C1043" t="s">
        <v>2091</v>
      </c>
      <c r="D1043">
        <v>857588941</v>
      </c>
      <c r="E1043">
        <v>0</v>
      </c>
      <c r="F1043">
        <v>0</v>
      </c>
      <c r="G1043">
        <v>0</v>
      </c>
      <c r="H1043">
        <v>0</v>
      </c>
    </row>
    <row r="1044" spans="1:8" x14ac:dyDescent="0.2">
      <c r="A1044">
        <v>5901</v>
      </c>
      <c r="B1044" t="s">
        <v>2092</v>
      </c>
      <c r="C1044" t="s">
        <v>2093</v>
      </c>
      <c r="D1044">
        <v>857588951</v>
      </c>
      <c r="E1044">
        <v>0</v>
      </c>
      <c r="F1044">
        <v>0</v>
      </c>
      <c r="G1044">
        <v>0</v>
      </c>
      <c r="H1044">
        <v>0</v>
      </c>
    </row>
    <row r="1045" spans="1:8" x14ac:dyDescent="0.2">
      <c r="A1045">
        <v>5901</v>
      </c>
      <c r="B1045" t="s">
        <v>2094</v>
      </c>
      <c r="C1045" t="s">
        <v>2095</v>
      </c>
      <c r="D1045">
        <v>857588961</v>
      </c>
      <c r="E1045">
        <v>0</v>
      </c>
      <c r="F1045">
        <v>1</v>
      </c>
      <c r="G1045">
        <v>0</v>
      </c>
      <c r="H1045">
        <v>1</v>
      </c>
    </row>
    <row r="1046" spans="1:8" x14ac:dyDescent="0.2">
      <c r="A1046">
        <v>5901</v>
      </c>
      <c r="B1046" t="s">
        <v>2096</v>
      </c>
      <c r="C1046" t="s">
        <v>2097</v>
      </c>
      <c r="D1046">
        <v>857588971</v>
      </c>
      <c r="E1046">
        <v>0</v>
      </c>
      <c r="F1046">
        <v>0</v>
      </c>
      <c r="G1046">
        <v>0</v>
      </c>
      <c r="H1046">
        <v>0</v>
      </c>
    </row>
    <row r="1047" spans="1:8" x14ac:dyDescent="0.2">
      <c r="A1047">
        <v>5901</v>
      </c>
      <c r="B1047" t="s">
        <v>2098</v>
      </c>
      <c r="C1047" t="s">
        <v>2099</v>
      </c>
      <c r="D1047">
        <v>857588981</v>
      </c>
      <c r="E1047">
        <v>0</v>
      </c>
      <c r="F1047">
        <v>0</v>
      </c>
      <c r="G1047">
        <v>0</v>
      </c>
      <c r="H1047">
        <v>0</v>
      </c>
    </row>
    <row r="1048" spans="1:8" x14ac:dyDescent="0.2">
      <c r="A1048">
        <v>5901</v>
      </c>
      <c r="B1048" t="s">
        <v>2100</v>
      </c>
      <c r="C1048" t="s">
        <v>2101</v>
      </c>
      <c r="D1048">
        <v>857588991</v>
      </c>
      <c r="E1048">
        <v>0</v>
      </c>
      <c r="F1048">
        <v>0</v>
      </c>
      <c r="G1048">
        <v>0</v>
      </c>
      <c r="H1048">
        <v>0</v>
      </c>
    </row>
    <row r="1049" spans="1:8" x14ac:dyDescent="0.2">
      <c r="A1049">
        <v>5901</v>
      </c>
      <c r="B1049" t="s">
        <v>2102</v>
      </c>
      <c r="C1049" t="s">
        <v>2103</v>
      </c>
      <c r="D1049">
        <v>857589001</v>
      </c>
      <c r="E1049">
        <v>0</v>
      </c>
      <c r="F1049">
        <v>0</v>
      </c>
      <c r="G1049">
        <v>0</v>
      </c>
      <c r="H1049">
        <v>0</v>
      </c>
    </row>
    <row r="1050" spans="1:8" x14ac:dyDescent="0.2">
      <c r="A1050">
        <v>5901</v>
      </c>
      <c r="B1050" t="s">
        <v>2104</v>
      </c>
      <c r="C1050" t="s">
        <v>2105</v>
      </c>
      <c r="D1050">
        <v>857589011</v>
      </c>
      <c r="E1050">
        <v>0</v>
      </c>
      <c r="F1050">
        <v>0</v>
      </c>
      <c r="G1050">
        <v>0</v>
      </c>
      <c r="H1050">
        <v>0</v>
      </c>
    </row>
    <row r="1051" spans="1:8" x14ac:dyDescent="0.2">
      <c r="A1051">
        <v>5901</v>
      </c>
      <c r="B1051" t="s">
        <v>2106</v>
      </c>
      <c r="C1051" t="s">
        <v>2107</v>
      </c>
      <c r="D1051">
        <v>857589021</v>
      </c>
      <c r="E1051">
        <v>31</v>
      </c>
      <c r="F1051">
        <v>66</v>
      </c>
      <c r="G1051">
        <v>20</v>
      </c>
      <c r="H1051">
        <v>2</v>
      </c>
    </row>
    <row r="1052" spans="1:8" x14ac:dyDescent="0.2">
      <c r="A1052">
        <v>5901</v>
      </c>
      <c r="B1052" t="s">
        <v>2108</v>
      </c>
      <c r="C1052" t="s">
        <v>2109</v>
      </c>
      <c r="D1052">
        <v>857589031</v>
      </c>
      <c r="E1052">
        <v>0</v>
      </c>
      <c r="F1052">
        <v>0</v>
      </c>
      <c r="G1052">
        <v>0</v>
      </c>
      <c r="H1052">
        <v>0</v>
      </c>
    </row>
    <row r="1053" spans="1:8" x14ac:dyDescent="0.2">
      <c r="A1053">
        <v>5901</v>
      </c>
      <c r="B1053" t="s">
        <v>2110</v>
      </c>
      <c r="C1053" t="s">
        <v>2111</v>
      </c>
      <c r="D1053">
        <v>857589041</v>
      </c>
      <c r="E1053">
        <v>0</v>
      </c>
      <c r="F1053">
        <v>0</v>
      </c>
      <c r="G1053">
        <v>0</v>
      </c>
      <c r="H1053">
        <v>0</v>
      </c>
    </row>
    <row r="1054" spans="1:8" x14ac:dyDescent="0.2">
      <c r="A1054">
        <v>5901</v>
      </c>
      <c r="B1054" t="s">
        <v>2112</v>
      </c>
      <c r="C1054" t="s">
        <v>2113</v>
      </c>
      <c r="D1054">
        <v>857589051</v>
      </c>
      <c r="E1054">
        <v>0</v>
      </c>
      <c r="F1054">
        <v>0</v>
      </c>
      <c r="G1054">
        <v>0</v>
      </c>
      <c r="H1054">
        <v>0</v>
      </c>
    </row>
    <row r="1055" spans="1:8" x14ac:dyDescent="0.2">
      <c r="A1055">
        <v>5901</v>
      </c>
      <c r="B1055" t="s">
        <v>2114</v>
      </c>
      <c r="C1055" t="s">
        <v>2115</v>
      </c>
      <c r="D1055">
        <v>857589061</v>
      </c>
      <c r="E1055">
        <v>0</v>
      </c>
      <c r="F1055">
        <v>0</v>
      </c>
      <c r="G1055">
        <v>0</v>
      </c>
      <c r="H1055">
        <v>0</v>
      </c>
    </row>
    <row r="1056" spans="1:8" x14ac:dyDescent="0.2">
      <c r="A1056">
        <v>5901</v>
      </c>
      <c r="B1056" t="s">
        <v>2116</v>
      </c>
      <c r="C1056" t="s">
        <v>2117</v>
      </c>
      <c r="D1056">
        <v>857589071</v>
      </c>
      <c r="E1056">
        <v>0</v>
      </c>
      <c r="F1056">
        <v>0</v>
      </c>
      <c r="G1056">
        <v>0</v>
      </c>
      <c r="H1056">
        <v>0</v>
      </c>
    </row>
    <row r="1057" spans="1:8" x14ac:dyDescent="0.2">
      <c r="A1057">
        <v>5901</v>
      </c>
      <c r="B1057" t="s">
        <v>2118</v>
      </c>
      <c r="C1057" t="s">
        <v>2119</v>
      </c>
      <c r="D1057">
        <v>857589091</v>
      </c>
      <c r="E1057">
        <v>0</v>
      </c>
      <c r="F1057">
        <v>0</v>
      </c>
      <c r="G1057">
        <v>0</v>
      </c>
      <c r="H1057">
        <v>0</v>
      </c>
    </row>
    <row r="1058" spans="1:8" x14ac:dyDescent="0.2">
      <c r="A1058">
        <v>5901</v>
      </c>
      <c r="B1058" t="s">
        <v>2120</v>
      </c>
      <c r="C1058" t="s">
        <v>2121</v>
      </c>
      <c r="D1058">
        <v>857589101</v>
      </c>
      <c r="E1058">
        <v>0</v>
      </c>
      <c r="F1058">
        <v>0</v>
      </c>
      <c r="G1058">
        <v>0</v>
      </c>
      <c r="H1058">
        <v>0</v>
      </c>
    </row>
    <row r="1059" spans="1:8" x14ac:dyDescent="0.2">
      <c r="A1059">
        <v>5901</v>
      </c>
      <c r="B1059" t="s">
        <v>2122</v>
      </c>
      <c r="C1059" t="s">
        <v>2123</v>
      </c>
      <c r="D1059">
        <v>857589111</v>
      </c>
      <c r="E1059">
        <v>0</v>
      </c>
      <c r="F1059">
        <v>0</v>
      </c>
      <c r="G1059">
        <v>0</v>
      </c>
      <c r="H1059">
        <v>0</v>
      </c>
    </row>
    <row r="1060" spans="1:8" x14ac:dyDescent="0.2">
      <c r="A1060">
        <v>5901</v>
      </c>
      <c r="B1060" t="s">
        <v>2124</v>
      </c>
      <c r="C1060" t="s">
        <v>2125</v>
      </c>
      <c r="D1060">
        <v>857589121</v>
      </c>
      <c r="E1060">
        <v>0</v>
      </c>
      <c r="F1060">
        <v>0</v>
      </c>
      <c r="G1060">
        <v>0</v>
      </c>
      <c r="H1060">
        <v>0</v>
      </c>
    </row>
    <row r="1061" spans="1:8" x14ac:dyDescent="0.2">
      <c r="A1061">
        <v>5901</v>
      </c>
      <c r="B1061" t="s">
        <v>2126</v>
      </c>
      <c r="C1061" t="s">
        <v>2127</v>
      </c>
      <c r="D1061">
        <v>857589131</v>
      </c>
      <c r="E1061">
        <v>69</v>
      </c>
      <c r="F1061">
        <v>125</v>
      </c>
      <c r="G1061">
        <v>19</v>
      </c>
      <c r="H1061">
        <v>5</v>
      </c>
    </row>
    <row r="1062" spans="1:8" x14ac:dyDescent="0.2">
      <c r="A1062">
        <v>5901</v>
      </c>
      <c r="B1062" t="s">
        <v>2128</v>
      </c>
      <c r="C1062" t="s">
        <v>2129</v>
      </c>
      <c r="D1062">
        <v>857589141</v>
      </c>
      <c r="E1062">
        <v>0</v>
      </c>
      <c r="F1062">
        <v>0</v>
      </c>
      <c r="G1062">
        <v>0</v>
      </c>
      <c r="H1062">
        <v>0</v>
      </c>
    </row>
    <row r="1063" spans="1:8" x14ac:dyDescent="0.2">
      <c r="A1063">
        <v>5901</v>
      </c>
      <c r="B1063" t="s">
        <v>2130</v>
      </c>
      <c r="C1063" t="s">
        <v>2131</v>
      </c>
      <c r="D1063">
        <v>857589161</v>
      </c>
      <c r="E1063">
        <v>0</v>
      </c>
      <c r="F1063">
        <v>0</v>
      </c>
      <c r="G1063">
        <v>0</v>
      </c>
      <c r="H1063">
        <v>0</v>
      </c>
    </row>
    <row r="1064" spans="1:8" x14ac:dyDescent="0.2">
      <c r="A1064">
        <v>5901</v>
      </c>
      <c r="B1064" t="s">
        <v>2132</v>
      </c>
      <c r="C1064" t="s">
        <v>2133</v>
      </c>
      <c r="D1064">
        <v>857589171</v>
      </c>
      <c r="E1064">
        <v>0</v>
      </c>
      <c r="F1064">
        <v>0</v>
      </c>
      <c r="G1064">
        <v>0</v>
      </c>
      <c r="H1064">
        <v>0</v>
      </c>
    </row>
    <row r="1065" spans="1:8" x14ac:dyDescent="0.2">
      <c r="A1065">
        <v>5901</v>
      </c>
      <c r="B1065" t="s">
        <v>2134</v>
      </c>
      <c r="C1065" t="s">
        <v>2135</v>
      </c>
      <c r="D1065">
        <v>857589181</v>
      </c>
      <c r="E1065">
        <v>0</v>
      </c>
      <c r="F1065">
        <v>0</v>
      </c>
      <c r="G1065">
        <v>0</v>
      </c>
      <c r="H1065">
        <v>0</v>
      </c>
    </row>
    <row r="1066" spans="1:8" x14ac:dyDescent="0.2">
      <c r="A1066">
        <v>5901</v>
      </c>
      <c r="B1066" t="s">
        <v>2136</v>
      </c>
      <c r="C1066" t="s">
        <v>2137</v>
      </c>
      <c r="D1066">
        <v>857589191</v>
      </c>
      <c r="E1066">
        <v>0</v>
      </c>
      <c r="F1066">
        <v>0</v>
      </c>
      <c r="G1066">
        <v>0</v>
      </c>
      <c r="H1066">
        <v>0</v>
      </c>
    </row>
    <row r="1067" spans="1:8" x14ac:dyDescent="0.2">
      <c r="A1067">
        <v>5901</v>
      </c>
      <c r="B1067" t="s">
        <v>2138</v>
      </c>
      <c r="C1067" t="s">
        <v>2139</v>
      </c>
      <c r="D1067">
        <v>857589201</v>
      </c>
      <c r="E1067">
        <v>0</v>
      </c>
      <c r="F1067">
        <v>0</v>
      </c>
      <c r="G1067">
        <v>0</v>
      </c>
      <c r="H1067">
        <v>0</v>
      </c>
    </row>
    <row r="1068" spans="1:8" x14ac:dyDescent="0.2">
      <c r="A1068">
        <v>5901</v>
      </c>
      <c r="B1068" t="s">
        <v>2140</v>
      </c>
      <c r="C1068" t="s">
        <v>2141</v>
      </c>
      <c r="D1068">
        <v>857589211</v>
      </c>
      <c r="E1068">
        <v>0</v>
      </c>
      <c r="F1068">
        <v>0</v>
      </c>
      <c r="G1068">
        <v>0</v>
      </c>
      <c r="H1068">
        <v>0</v>
      </c>
    </row>
    <row r="1069" spans="1:8" x14ac:dyDescent="0.2">
      <c r="A1069">
        <v>5901</v>
      </c>
      <c r="B1069" t="s">
        <v>2142</v>
      </c>
      <c r="C1069" t="s">
        <v>2143</v>
      </c>
      <c r="D1069">
        <v>857589221</v>
      </c>
      <c r="E1069">
        <v>0</v>
      </c>
      <c r="F1069">
        <v>0</v>
      </c>
      <c r="G1069">
        <v>0</v>
      </c>
      <c r="H1069">
        <v>0</v>
      </c>
    </row>
    <row r="1070" spans="1:8" x14ac:dyDescent="0.2">
      <c r="A1070">
        <v>5901</v>
      </c>
      <c r="B1070" t="s">
        <v>2144</v>
      </c>
      <c r="C1070" t="s">
        <v>2145</v>
      </c>
      <c r="D1070">
        <v>857589231</v>
      </c>
      <c r="E1070">
        <v>0</v>
      </c>
      <c r="F1070">
        <v>0</v>
      </c>
      <c r="G1070">
        <v>0</v>
      </c>
      <c r="H1070">
        <v>0</v>
      </c>
    </row>
    <row r="1071" spans="1:8" x14ac:dyDescent="0.2">
      <c r="A1071">
        <v>5901</v>
      </c>
      <c r="B1071" t="s">
        <v>2146</v>
      </c>
      <c r="C1071" t="s">
        <v>2147</v>
      </c>
      <c r="D1071">
        <v>857589251</v>
      </c>
      <c r="E1071">
        <v>2</v>
      </c>
      <c r="F1071">
        <v>8</v>
      </c>
      <c r="G1071">
        <v>1</v>
      </c>
      <c r="H1071">
        <v>3</v>
      </c>
    </row>
    <row r="1072" spans="1:8" x14ac:dyDescent="0.2">
      <c r="A1072">
        <v>5901</v>
      </c>
      <c r="B1072" t="s">
        <v>2148</v>
      </c>
      <c r="C1072" t="s">
        <v>2149</v>
      </c>
      <c r="D1072">
        <v>857589261</v>
      </c>
      <c r="E1072">
        <v>0</v>
      </c>
      <c r="F1072">
        <v>0</v>
      </c>
      <c r="G1072">
        <v>0</v>
      </c>
      <c r="H1072">
        <v>0</v>
      </c>
    </row>
    <row r="1073" spans="1:8" x14ac:dyDescent="0.2">
      <c r="A1073">
        <v>5901</v>
      </c>
      <c r="B1073" t="s">
        <v>2150</v>
      </c>
      <c r="C1073" t="s">
        <v>2151</v>
      </c>
      <c r="D1073">
        <v>857589271</v>
      </c>
      <c r="E1073">
        <v>0</v>
      </c>
      <c r="F1073">
        <v>0</v>
      </c>
      <c r="G1073">
        <v>0</v>
      </c>
      <c r="H1073">
        <v>0</v>
      </c>
    </row>
    <row r="1074" spans="1:8" x14ac:dyDescent="0.2">
      <c r="A1074">
        <v>5901</v>
      </c>
      <c r="B1074" t="s">
        <v>2152</v>
      </c>
      <c r="C1074" t="s">
        <v>2153</v>
      </c>
      <c r="D1074">
        <v>857589281</v>
      </c>
      <c r="E1074">
        <v>0</v>
      </c>
      <c r="F1074">
        <v>0</v>
      </c>
      <c r="G1074">
        <v>0</v>
      </c>
      <c r="H1074">
        <v>0</v>
      </c>
    </row>
    <row r="1075" spans="1:8" x14ac:dyDescent="0.2">
      <c r="A1075">
        <v>5901</v>
      </c>
      <c r="B1075" t="s">
        <v>2154</v>
      </c>
      <c r="C1075" t="s">
        <v>2155</v>
      </c>
      <c r="D1075">
        <v>857589291</v>
      </c>
      <c r="E1075">
        <v>0</v>
      </c>
      <c r="F1075">
        <v>0</v>
      </c>
      <c r="G1075">
        <v>0</v>
      </c>
      <c r="H1075">
        <v>0</v>
      </c>
    </row>
    <row r="1076" spans="1:8" x14ac:dyDescent="0.2">
      <c r="A1076">
        <v>5901</v>
      </c>
      <c r="B1076" t="s">
        <v>2156</v>
      </c>
      <c r="C1076" t="s">
        <v>2157</v>
      </c>
      <c r="D1076">
        <v>857589301</v>
      </c>
      <c r="E1076">
        <v>0</v>
      </c>
      <c r="F1076">
        <v>0</v>
      </c>
      <c r="G1076">
        <v>0</v>
      </c>
      <c r="H1076">
        <v>0</v>
      </c>
    </row>
    <row r="1077" spans="1:8" x14ac:dyDescent="0.2">
      <c r="A1077">
        <v>5901</v>
      </c>
      <c r="B1077" t="s">
        <v>2158</v>
      </c>
      <c r="C1077" t="s">
        <v>2159</v>
      </c>
      <c r="D1077">
        <v>857589311</v>
      </c>
      <c r="E1077">
        <v>0</v>
      </c>
      <c r="F1077">
        <v>0</v>
      </c>
      <c r="G1077">
        <v>0</v>
      </c>
      <c r="H1077">
        <v>0</v>
      </c>
    </row>
    <row r="1078" spans="1:8" x14ac:dyDescent="0.2">
      <c r="A1078">
        <v>5901</v>
      </c>
      <c r="B1078" t="s">
        <v>2160</v>
      </c>
      <c r="C1078" t="s">
        <v>2161</v>
      </c>
      <c r="D1078">
        <v>857589321</v>
      </c>
      <c r="E1078">
        <v>0</v>
      </c>
      <c r="F1078">
        <v>0</v>
      </c>
      <c r="G1078">
        <v>0</v>
      </c>
      <c r="H1078">
        <v>0</v>
      </c>
    </row>
    <row r="1079" spans="1:8" x14ac:dyDescent="0.2">
      <c r="A1079">
        <v>5901</v>
      </c>
      <c r="B1079" t="s">
        <v>2162</v>
      </c>
      <c r="C1079" t="s">
        <v>2163</v>
      </c>
      <c r="D1079">
        <v>857589331</v>
      </c>
      <c r="E1079">
        <v>0</v>
      </c>
      <c r="F1079">
        <v>0</v>
      </c>
      <c r="G1079">
        <v>0</v>
      </c>
      <c r="H1079">
        <v>0</v>
      </c>
    </row>
    <row r="1080" spans="1:8" x14ac:dyDescent="0.2">
      <c r="A1080">
        <v>5901</v>
      </c>
      <c r="B1080" t="s">
        <v>2164</v>
      </c>
      <c r="C1080" t="s">
        <v>2165</v>
      </c>
      <c r="D1080">
        <v>857589341</v>
      </c>
      <c r="E1080">
        <v>18</v>
      </c>
      <c r="F1080">
        <v>41</v>
      </c>
      <c r="G1080">
        <v>17</v>
      </c>
      <c r="H1080">
        <v>1</v>
      </c>
    </row>
    <row r="1081" spans="1:8" x14ac:dyDescent="0.2">
      <c r="A1081">
        <v>5901</v>
      </c>
      <c r="B1081" t="s">
        <v>2166</v>
      </c>
      <c r="C1081" t="s">
        <v>2167</v>
      </c>
      <c r="D1081">
        <v>857589361</v>
      </c>
      <c r="E1081">
        <v>0</v>
      </c>
      <c r="F1081">
        <v>0</v>
      </c>
      <c r="G1081">
        <v>0</v>
      </c>
      <c r="H1081">
        <v>0</v>
      </c>
    </row>
    <row r="1082" spans="1:8" x14ac:dyDescent="0.2">
      <c r="A1082">
        <v>5901</v>
      </c>
      <c r="B1082" t="s">
        <v>2168</v>
      </c>
      <c r="C1082" t="s">
        <v>2169</v>
      </c>
      <c r="D1082">
        <v>857589371</v>
      </c>
      <c r="E1082">
        <v>0</v>
      </c>
      <c r="F1082">
        <v>0</v>
      </c>
      <c r="G1082">
        <v>0</v>
      </c>
      <c r="H1082">
        <v>0</v>
      </c>
    </row>
    <row r="1083" spans="1:8" x14ac:dyDescent="0.2">
      <c r="A1083">
        <v>5901</v>
      </c>
      <c r="B1083" t="s">
        <v>2170</v>
      </c>
      <c r="C1083" t="s">
        <v>2171</v>
      </c>
      <c r="D1083">
        <v>857589381</v>
      </c>
      <c r="E1083">
        <v>0</v>
      </c>
      <c r="F1083">
        <v>0</v>
      </c>
      <c r="G1083">
        <v>0</v>
      </c>
      <c r="H1083">
        <v>0</v>
      </c>
    </row>
    <row r="1084" spans="1:8" x14ac:dyDescent="0.2">
      <c r="A1084">
        <v>5901</v>
      </c>
      <c r="B1084" t="s">
        <v>2172</v>
      </c>
      <c r="C1084" t="s">
        <v>2173</v>
      </c>
      <c r="D1084">
        <v>857589391</v>
      </c>
      <c r="E1084">
        <v>0</v>
      </c>
      <c r="F1084">
        <v>0</v>
      </c>
      <c r="G1084">
        <v>0</v>
      </c>
      <c r="H1084">
        <v>0</v>
      </c>
    </row>
    <row r="1085" spans="1:8" x14ac:dyDescent="0.2">
      <c r="A1085">
        <v>5901</v>
      </c>
      <c r="B1085" t="s">
        <v>2174</v>
      </c>
      <c r="C1085" t="s">
        <v>2175</v>
      </c>
      <c r="D1085">
        <v>857589401</v>
      </c>
      <c r="E1085">
        <v>0</v>
      </c>
      <c r="F1085">
        <v>0</v>
      </c>
      <c r="G1085">
        <v>0</v>
      </c>
      <c r="H1085">
        <v>0</v>
      </c>
    </row>
    <row r="1086" spans="1:8" x14ac:dyDescent="0.2">
      <c r="A1086">
        <v>5901</v>
      </c>
      <c r="B1086" t="s">
        <v>2176</v>
      </c>
      <c r="C1086" t="s">
        <v>2177</v>
      </c>
      <c r="D1086">
        <v>857589411</v>
      </c>
      <c r="E1086">
        <v>0</v>
      </c>
      <c r="F1086">
        <v>0</v>
      </c>
      <c r="G1086">
        <v>0</v>
      </c>
      <c r="H1086">
        <v>0</v>
      </c>
    </row>
    <row r="1087" spans="1:8" x14ac:dyDescent="0.2">
      <c r="A1087">
        <v>5901</v>
      </c>
      <c r="B1087" t="s">
        <v>2178</v>
      </c>
      <c r="C1087" t="s">
        <v>2179</v>
      </c>
      <c r="D1087">
        <v>857589421</v>
      </c>
      <c r="E1087">
        <v>0</v>
      </c>
      <c r="F1087">
        <v>0</v>
      </c>
      <c r="G1087">
        <v>0</v>
      </c>
      <c r="H1087">
        <v>0</v>
      </c>
    </row>
    <row r="1088" spans="1:8" x14ac:dyDescent="0.2">
      <c r="A1088">
        <v>5901</v>
      </c>
      <c r="B1088" t="s">
        <v>2180</v>
      </c>
      <c r="C1088" t="s">
        <v>2181</v>
      </c>
      <c r="D1088">
        <v>857589431</v>
      </c>
      <c r="E1088">
        <v>0</v>
      </c>
      <c r="F1088">
        <v>0</v>
      </c>
      <c r="G1088">
        <v>0</v>
      </c>
      <c r="H1088">
        <v>0</v>
      </c>
    </row>
    <row r="1089" spans="1:8" x14ac:dyDescent="0.2">
      <c r="A1089">
        <v>5901</v>
      </c>
      <c r="B1089" t="s">
        <v>2182</v>
      </c>
      <c r="C1089" t="s">
        <v>2183</v>
      </c>
      <c r="D1089">
        <v>857589441</v>
      </c>
      <c r="E1089">
        <v>0</v>
      </c>
      <c r="F1089">
        <v>0</v>
      </c>
      <c r="G1089">
        <v>0</v>
      </c>
      <c r="H1089">
        <v>0</v>
      </c>
    </row>
    <row r="1090" spans="1:8" x14ac:dyDescent="0.2">
      <c r="A1090">
        <v>5901</v>
      </c>
      <c r="B1090" t="s">
        <v>2184</v>
      </c>
      <c r="C1090" t="s">
        <v>2185</v>
      </c>
      <c r="D1090">
        <v>857589451</v>
      </c>
      <c r="E1090">
        <v>0</v>
      </c>
      <c r="F1090">
        <v>0</v>
      </c>
      <c r="G1090">
        <v>0</v>
      </c>
      <c r="H1090">
        <v>0</v>
      </c>
    </row>
    <row r="1091" spans="1:8" x14ac:dyDescent="0.2">
      <c r="A1091">
        <v>5901</v>
      </c>
      <c r="B1091" t="s">
        <v>2186</v>
      </c>
      <c r="C1091" t="s">
        <v>2187</v>
      </c>
      <c r="D1091">
        <v>857589461</v>
      </c>
      <c r="E1091">
        <v>0</v>
      </c>
      <c r="F1091">
        <v>0</v>
      </c>
      <c r="G1091">
        <v>0</v>
      </c>
      <c r="H1091">
        <v>0</v>
      </c>
    </row>
    <row r="1092" spans="1:8" x14ac:dyDescent="0.2">
      <c r="A1092">
        <v>5901</v>
      </c>
      <c r="B1092" t="s">
        <v>2188</v>
      </c>
      <c r="C1092" t="s">
        <v>2189</v>
      </c>
      <c r="D1092">
        <v>857589471</v>
      </c>
      <c r="E1092">
        <v>0</v>
      </c>
      <c r="F1092">
        <v>0</v>
      </c>
      <c r="G1092">
        <v>0</v>
      </c>
      <c r="H1092">
        <v>0</v>
      </c>
    </row>
    <row r="1093" spans="1:8" x14ac:dyDescent="0.2">
      <c r="A1093">
        <v>5901</v>
      </c>
      <c r="B1093" t="s">
        <v>2190</v>
      </c>
      <c r="C1093" t="s">
        <v>2191</v>
      </c>
      <c r="D1093">
        <v>857589481</v>
      </c>
      <c r="E1093">
        <v>0</v>
      </c>
      <c r="F1093">
        <v>0</v>
      </c>
      <c r="G1093">
        <v>0</v>
      </c>
      <c r="H1093">
        <v>0</v>
      </c>
    </row>
    <row r="1094" spans="1:8" x14ac:dyDescent="0.2">
      <c r="A1094">
        <v>5901</v>
      </c>
      <c r="B1094" t="s">
        <v>2192</v>
      </c>
      <c r="C1094" t="s">
        <v>2193</v>
      </c>
      <c r="D1094">
        <v>857589491</v>
      </c>
      <c r="E1094">
        <v>0</v>
      </c>
      <c r="F1094">
        <v>0</v>
      </c>
      <c r="G1094">
        <v>0</v>
      </c>
      <c r="H1094">
        <v>0</v>
      </c>
    </row>
    <row r="1095" spans="1:8" x14ac:dyDescent="0.2">
      <c r="A1095">
        <v>5901</v>
      </c>
      <c r="B1095" t="s">
        <v>2194</v>
      </c>
      <c r="C1095" t="s">
        <v>2195</v>
      </c>
      <c r="D1095">
        <v>857589501</v>
      </c>
      <c r="E1095">
        <v>37</v>
      </c>
      <c r="F1095">
        <v>61</v>
      </c>
      <c r="G1095">
        <v>11</v>
      </c>
      <c r="H1095">
        <v>6</v>
      </c>
    </row>
    <row r="1096" spans="1:8" x14ac:dyDescent="0.2">
      <c r="A1096">
        <v>5901</v>
      </c>
      <c r="B1096" t="s">
        <v>2196</v>
      </c>
      <c r="C1096" t="s">
        <v>2197</v>
      </c>
      <c r="D1096">
        <v>857589511</v>
      </c>
      <c r="E1096">
        <v>0</v>
      </c>
      <c r="F1096">
        <v>0</v>
      </c>
      <c r="G1096">
        <v>0</v>
      </c>
      <c r="H1096">
        <v>0</v>
      </c>
    </row>
    <row r="1097" spans="1:8" x14ac:dyDescent="0.2">
      <c r="A1097">
        <v>5901</v>
      </c>
      <c r="B1097" t="s">
        <v>2198</v>
      </c>
      <c r="C1097" t="s">
        <v>2199</v>
      </c>
      <c r="D1097">
        <v>857589521</v>
      </c>
      <c r="E1097">
        <v>0</v>
      </c>
      <c r="F1097">
        <v>0</v>
      </c>
      <c r="G1097">
        <v>0</v>
      </c>
      <c r="H1097">
        <v>0</v>
      </c>
    </row>
    <row r="1098" spans="1:8" x14ac:dyDescent="0.2">
      <c r="A1098">
        <v>5901</v>
      </c>
      <c r="B1098" t="s">
        <v>2200</v>
      </c>
      <c r="C1098" t="s">
        <v>2201</v>
      </c>
      <c r="D1098">
        <v>857589531</v>
      </c>
      <c r="E1098">
        <v>0</v>
      </c>
      <c r="F1098">
        <v>0</v>
      </c>
      <c r="G1098">
        <v>0</v>
      </c>
      <c r="H1098">
        <v>0</v>
      </c>
    </row>
    <row r="1099" spans="1:8" x14ac:dyDescent="0.2">
      <c r="A1099">
        <v>5901</v>
      </c>
      <c r="B1099" t="s">
        <v>2202</v>
      </c>
      <c r="C1099" t="s">
        <v>2203</v>
      </c>
      <c r="D1099">
        <v>857589541</v>
      </c>
      <c r="E1099">
        <v>0</v>
      </c>
      <c r="F1099">
        <v>0</v>
      </c>
      <c r="G1099">
        <v>0</v>
      </c>
      <c r="H1099">
        <v>0</v>
      </c>
    </row>
    <row r="1100" spans="1:8" x14ac:dyDescent="0.2">
      <c r="A1100">
        <v>5901</v>
      </c>
      <c r="B1100" t="s">
        <v>2204</v>
      </c>
      <c r="C1100" t="s">
        <v>2205</v>
      </c>
      <c r="D1100">
        <v>857589551</v>
      </c>
      <c r="E1100">
        <v>65</v>
      </c>
      <c r="F1100">
        <v>99</v>
      </c>
      <c r="G1100">
        <v>23</v>
      </c>
      <c r="H1100">
        <v>4</v>
      </c>
    </row>
    <row r="1101" spans="1:8" x14ac:dyDescent="0.2">
      <c r="A1101">
        <v>5901</v>
      </c>
      <c r="B1101" t="s">
        <v>2206</v>
      </c>
      <c r="C1101" t="s">
        <v>2207</v>
      </c>
      <c r="D1101">
        <v>857589561</v>
      </c>
      <c r="E1101">
        <v>0</v>
      </c>
      <c r="F1101">
        <v>0</v>
      </c>
      <c r="G1101">
        <v>0</v>
      </c>
      <c r="H1101">
        <v>0</v>
      </c>
    </row>
    <row r="1102" spans="1:8" x14ac:dyDescent="0.2">
      <c r="A1102">
        <v>5901</v>
      </c>
      <c r="B1102" t="s">
        <v>2208</v>
      </c>
      <c r="C1102" t="s">
        <v>2209</v>
      </c>
      <c r="D1102">
        <v>857589571</v>
      </c>
      <c r="E1102">
        <v>0</v>
      </c>
      <c r="F1102">
        <v>0</v>
      </c>
      <c r="G1102">
        <v>0</v>
      </c>
      <c r="H1102">
        <v>0</v>
      </c>
    </row>
    <row r="1103" spans="1:8" x14ac:dyDescent="0.2">
      <c r="A1103">
        <v>5901</v>
      </c>
      <c r="B1103" t="s">
        <v>2210</v>
      </c>
      <c r="C1103" t="s">
        <v>2211</v>
      </c>
      <c r="D1103">
        <v>857589581</v>
      </c>
      <c r="E1103">
        <v>0</v>
      </c>
      <c r="F1103">
        <v>0</v>
      </c>
      <c r="G1103">
        <v>0</v>
      </c>
      <c r="H1103">
        <v>0</v>
      </c>
    </row>
    <row r="1104" spans="1:8" x14ac:dyDescent="0.2">
      <c r="A1104">
        <v>5901</v>
      </c>
      <c r="B1104" t="s">
        <v>2212</v>
      </c>
      <c r="C1104" t="s">
        <v>2213</v>
      </c>
      <c r="D1104">
        <v>857589591</v>
      </c>
      <c r="E1104">
        <v>0</v>
      </c>
      <c r="F1104">
        <v>0</v>
      </c>
      <c r="G1104">
        <v>0</v>
      </c>
      <c r="H1104">
        <v>0</v>
      </c>
    </row>
    <row r="1105" spans="1:8" x14ac:dyDescent="0.2">
      <c r="A1105">
        <v>5901</v>
      </c>
      <c r="B1105" t="s">
        <v>2214</v>
      </c>
      <c r="C1105" t="s">
        <v>2215</v>
      </c>
      <c r="D1105">
        <v>857589601</v>
      </c>
      <c r="E1105">
        <v>0</v>
      </c>
      <c r="F1105">
        <v>0</v>
      </c>
      <c r="G1105">
        <v>0</v>
      </c>
      <c r="H1105">
        <v>0</v>
      </c>
    </row>
    <row r="1106" spans="1:8" x14ac:dyDescent="0.2">
      <c r="A1106">
        <v>5901</v>
      </c>
      <c r="B1106" t="s">
        <v>2216</v>
      </c>
      <c r="C1106" t="s">
        <v>2217</v>
      </c>
      <c r="D1106">
        <v>857589621</v>
      </c>
      <c r="E1106">
        <v>0</v>
      </c>
      <c r="F1106">
        <v>0</v>
      </c>
      <c r="G1106">
        <v>0</v>
      </c>
      <c r="H1106">
        <v>0</v>
      </c>
    </row>
    <row r="1107" spans="1:8" x14ac:dyDescent="0.2">
      <c r="A1107">
        <v>5901</v>
      </c>
      <c r="B1107" t="s">
        <v>2218</v>
      </c>
      <c r="C1107" t="s">
        <v>2219</v>
      </c>
      <c r="D1107">
        <v>857589631</v>
      </c>
      <c r="E1107">
        <v>0</v>
      </c>
      <c r="F1107">
        <v>0</v>
      </c>
      <c r="G1107">
        <v>0</v>
      </c>
      <c r="H1107">
        <v>0</v>
      </c>
    </row>
    <row r="1108" spans="1:8" x14ac:dyDescent="0.2">
      <c r="A1108">
        <v>5901</v>
      </c>
      <c r="B1108" t="s">
        <v>2220</v>
      </c>
      <c r="C1108" t="s">
        <v>2221</v>
      </c>
      <c r="D1108">
        <v>857589641</v>
      </c>
      <c r="E1108">
        <v>0</v>
      </c>
      <c r="F1108">
        <v>0</v>
      </c>
      <c r="G1108">
        <v>0</v>
      </c>
      <c r="H1108">
        <v>0</v>
      </c>
    </row>
    <row r="1109" spans="1:8" x14ac:dyDescent="0.2">
      <c r="A1109">
        <v>5901</v>
      </c>
      <c r="B1109" t="s">
        <v>2222</v>
      </c>
      <c r="C1109" t="s">
        <v>2223</v>
      </c>
      <c r="D1109">
        <v>857589651</v>
      </c>
      <c r="E1109">
        <v>0</v>
      </c>
      <c r="F1109">
        <v>0</v>
      </c>
      <c r="G1109">
        <v>0</v>
      </c>
      <c r="H1109">
        <v>0</v>
      </c>
    </row>
    <row r="1110" spans="1:8" x14ac:dyDescent="0.2">
      <c r="A1110">
        <v>5901</v>
      </c>
      <c r="B1110" t="s">
        <v>2224</v>
      </c>
      <c r="C1110" t="s">
        <v>2225</v>
      </c>
      <c r="D1110">
        <v>857589661</v>
      </c>
      <c r="E1110">
        <v>0</v>
      </c>
      <c r="F1110">
        <v>0</v>
      </c>
      <c r="G1110">
        <v>0</v>
      </c>
      <c r="H1110">
        <v>0</v>
      </c>
    </row>
    <row r="1111" spans="1:8" x14ac:dyDescent="0.2">
      <c r="A1111">
        <v>5901</v>
      </c>
      <c r="B1111" t="s">
        <v>2226</v>
      </c>
      <c r="C1111" t="s">
        <v>2227</v>
      </c>
      <c r="D1111">
        <v>857589671</v>
      </c>
      <c r="E1111">
        <v>10</v>
      </c>
      <c r="F1111">
        <v>19</v>
      </c>
      <c r="G1111">
        <v>4</v>
      </c>
      <c r="H1111">
        <v>1</v>
      </c>
    </row>
    <row r="1112" spans="1:8" x14ac:dyDescent="0.2">
      <c r="A1112">
        <v>5901</v>
      </c>
      <c r="B1112" t="s">
        <v>2228</v>
      </c>
      <c r="C1112" t="s">
        <v>2229</v>
      </c>
      <c r="D1112">
        <v>857589681</v>
      </c>
      <c r="E1112">
        <v>0</v>
      </c>
      <c r="F1112">
        <v>0</v>
      </c>
      <c r="G1112">
        <v>0</v>
      </c>
      <c r="H1112">
        <v>0</v>
      </c>
    </row>
    <row r="1113" spans="1:8" x14ac:dyDescent="0.2">
      <c r="A1113">
        <v>5901</v>
      </c>
      <c r="B1113" t="s">
        <v>2230</v>
      </c>
      <c r="C1113" t="s">
        <v>2231</v>
      </c>
      <c r="D1113">
        <v>857589691</v>
      </c>
      <c r="E1113">
        <v>0</v>
      </c>
      <c r="F1113">
        <v>0</v>
      </c>
      <c r="G1113">
        <v>0</v>
      </c>
      <c r="H1113">
        <v>0</v>
      </c>
    </row>
    <row r="1114" spans="1:8" x14ac:dyDescent="0.2">
      <c r="A1114">
        <v>5901</v>
      </c>
      <c r="B1114" t="s">
        <v>2232</v>
      </c>
      <c r="C1114" t="s">
        <v>2233</v>
      </c>
      <c r="D1114">
        <v>857589701</v>
      </c>
      <c r="E1114">
        <v>28</v>
      </c>
      <c r="F1114">
        <v>54</v>
      </c>
      <c r="G1114">
        <v>15</v>
      </c>
      <c r="H1114">
        <v>1</v>
      </c>
    </row>
    <row r="1115" spans="1:8" x14ac:dyDescent="0.2">
      <c r="A1115">
        <v>5901</v>
      </c>
      <c r="B1115" t="s">
        <v>2234</v>
      </c>
      <c r="C1115" t="s">
        <v>2235</v>
      </c>
      <c r="D1115">
        <v>857589711</v>
      </c>
      <c r="E1115">
        <v>0</v>
      </c>
      <c r="F1115">
        <v>0</v>
      </c>
      <c r="G1115">
        <v>0</v>
      </c>
      <c r="H1115">
        <v>0</v>
      </c>
    </row>
    <row r="1116" spans="1:8" x14ac:dyDescent="0.2">
      <c r="A1116">
        <v>5901</v>
      </c>
      <c r="B1116" t="s">
        <v>2236</v>
      </c>
      <c r="C1116" t="s">
        <v>2237</v>
      </c>
      <c r="D1116">
        <v>857589721</v>
      </c>
      <c r="E1116">
        <v>0</v>
      </c>
      <c r="F1116">
        <v>0</v>
      </c>
      <c r="G1116">
        <v>0</v>
      </c>
      <c r="H1116">
        <v>0</v>
      </c>
    </row>
    <row r="1117" spans="1:8" x14ac:dyDescent="0.2">
      <c r="A1117">
        <v>5901</v>
      </c>
      <c r="B1117" t="s">
        <v>2238</v>
      </c>
      <c r="C1117" t="s">
        <v>2239</v>
      </c>
      <c r="D1117">
        <v>857589731</v>
      </c>
      <c r="E1117">
        <v>0</v>
      </c>
      <c r="F1117">
        <v>0</v>
      </c>
      <c r="G1117">
        <v>0</v>
      </c>
      <c r="H1117">
        <v>0</v>
      </c>
    </row>
    <row r="1118" spans="1:8" x14ac:dyDescent="0.2">
      <c r="A1118">
        <v>5901</v>
      </c>
      <c r="B1118" t="s">
        <v>2240</v>
      </c>
      <c r="C1118" t="s">
        <v>2241</v>
      </c>
      <c r="D1118">
        <v>857589741</v>
      </c>
      <c r="E1118">
        <v>0</v>
      </c>
      <c r="F1118">
        <v>0</v>
      </c>
      <c r="G1118">
        <v>0</v>
      </c>
      <c r="H1118">
        <v>0</v>
      </c>
    </row>
    <row r="1119" spans="1:8" x14ac:dyDescent="0.2">
      <c r="A1119">
        <v>5901</v>
      </c>
      <c r="B1119" t="s">
        <v>2242</v>
      </c>
      <c r="C1119" t="s">
        <v>2243</v>
      </c>
      <c r="D1119">
        <v>857589751</v>
      </c>
      <c r="E1119">
        <v>0</v>
      </c>
      <c r="F1119">
        <v>0</v>
      </c>
      <c r="G1119">
        <v>0</v>
      </c>
      <c r="H1119">
        <v>0</v>
      </c>
    </row>
    <row r="1120" spans="1:8" x14ac:dyDescent="0.2">
      <c r="A1120">
        <v>5901</v>
      </c>
      <c r="B1120" t="s">
        <v>2244</v>
      </c>
      <c r="C1120" t="s">
        <v>2245</v>
      </c>
      <c r="D1120">
        <v>857589761</v>
      </c>
      <c r="E1120">
        <v>0</v>
      </c>
      <c r="F1120">
        <v>0</v>
      </c>
      <c r="G1120">
        <v>0</v>
      </c>
      <c r="H1120">
        <v>0</v>
      </c>
    </row>
    <row r="1121" spans="1:8" x14ac:dyDescent="0.2">
      <c r="A1121">
        <v>5901</v>
      </c>
      <c r="B1121" t="s">
        <v>2246</v>
      </c>
      <c r="C1121" t="s">
        <v>2247</v>
      </c>
      <c r="D1121">
        <v>857589771</v>
      </c>
      <c r="E1121">
        <v>0</v>
      </c>
      <c r="F1121">
        <v>0</v>
      </c>
      <c r="G1121">
        <v>0</v>
      </c>
      <c r="H1121">
        <v>0</v>
      </c>
    </row>
    <row r="1122" spans="1:8" x14ac:dyDescent="0.2">
      <c r="A1122">
        <v>5901</v>
      </c>
      <c r="B1122" t="s">
        <v>2248</v>
      </c>
      <c r="C1122" t="s">
        <v>2249</v>
      </c>
      <c r="D1122">
        <v>857589781</v>
      </c>
      <c r="E1122">
        <v>0</v>
      </c>
      <c r="F1122">
        <v>0</v>
      </c>
      <c r="G1122">
        <v>0</v>
      </c>
      <c r="H1122">
        <v>0</v>
      </c>
    </row>
    <row r="1123" spans="1:8" x14ac:dyDescent="0.2">
      <c r="A1123">
        <v>5901</v>
      </c>
      <c r="B1123" t="s">
        <v>2250</v>
      </c>
      <c r="C1123" t="s">
        <v>2251</v>
      </c>
      <c r="D1123">
        <v>857589791</v>
      </c>
      <c r="E1123">
        <v>0</v>
      </c>
      <c r="F1123">
        <v>0</v>
      </c>
      <c r="G1123">
        <v>0</v>
      </c>
      <c r="H1123">
        <v>0</v>
      </c>
    </row>
    <row r="1124" spans="1:8" x14ac:dyDescent="0.2">
      <c r="A1124">
        <v>5901</v>
      </c>
      <c r="B1124" t="s">
        <v>2252</v>
      </c>
      <c r="C1124" t="s">
        <v>2253</v>
      </c>
      <c r="D1124">
        <v>857589801</v>
      </c>
      <c r="E1124">
        <v>0</v>
      </c>
      <c r="F1124">
        <v>0</v>
      </c>
      <c r="G1124">
        <v>0</v>
      </c>
      <c r="H1124">
        <v>0</v>
      </c>
    </row>
    <row r="1125" spans="1:8" x14ac:dyDescent="0.2">
      <c r="A1125">
        <v>5901</v>
      </c>
      <c r="B1125" t="s">
        <v>2254</v>
      </c>
      <c r="C1125" t="s">
        <v>2255</v>
      </c>
      <c r="D1125">
        <v>857589811</v>
      </c>
      <c r="E1125">
        <v>0</v>
      </c>
      <c r="F1125">
        <v>0</v>
      </c>
      <c r="G1125">
        <v>0</v>
      </c>
      <c r="H1125">
        <v>0</v>
      </c>
    </row>
    <row r="1126" spans="1:8" x14ac:dyDescent="0.2">
      <c r="A1126">
        <v>5901</v>
      </c>
      <c r="B1126" t="s">
        <v>2256</v>
      </c>
      <c r="C1126" t="s">
        <v>2257</v>
      </c>
      <c r="D1126">
        <v>857589821</v>
      </c>
      <c r="E1126">
        <v>0</v>
      </c>
      <c r="F1126">
        <v>0</v>
      </c>
      <c r="G1126">
        <v>0</v>
      </c>
      <c r="H1126">
        <v>0</v>
      </c>
    </row>
    <row r="1127" spans="1:8" x14ac:dyDescent="0.2">
      <c r="A1127">
        <v>5901</v>
      </c>
      <c r="B1127" t="s">
        <v>2258</v>
      </c>
      <c r="C1127" t="s">
        <v>2259</v>
      </c>
      <c r="D1127">
        <v>857589831</v>
      </c>
      <c r="E1127">
        <v>0</v>
      </c>
      <c r="F1127">
        <v>0</v>
      </c>
      <c r="G1127">
        <v>0</v>
      </c>
      <c r="H1127">
        <v>0</v>
      </c>
    </row>
    <row r="1128" spans="1:8" x14ac:dyDescent="0.2">
      <c r="A1128">
        <v>5901</v>
      </c>
      <c r="B1128" t="s">
        <v>2260</v>
      </c>
      <c r="C1128" t="s">
        <v>2261</v>
      </c>
      <c r="D1128">
        <v>857589841</v>
      </c>
      <c r="E1128">
        <v>0</v>
      </c>
      <c r="F1128">
        <v>0</v>
      </c>
      <c r="G1128">
        <v>0</v>
      </c>
      <c r="H1128">
        <v>0</v>
      </c>
    </row>
    <row r="1129" spans="1:8" x14ac:dyDescent="0.2">
      <c r="A1129">
        <v>5901</v>
      </c>
      <c r="B1129" t="s">
        <v>2262</v>
      </c>
      <c r="C1129" t="s">
        <v>2263</v>
      </c>
      <c r="D1129">
        <v>857589851</v>
      </c>
      <c r="E1129">
        <v>0</v>
      </c>
      <c r="F1129">
        <v>0</v>
      </c>
      <c r="G1129">
        <v>0</v>
      </c>
      <c r="H1129">
        <v>0</v>
      </c>
    </row>
    <row r="1130" spans="1:8" x14ac:dyDescent="0.2">
      <c r="A1130">
        <v>5901</v>
      </c>
      <c r="B1130" t="s">
        <v>2264</v>
      </c>
      <c r="C1130" t="s">
        <v>2265</v>
      </c>
      <c r="D1130">
        <v>857589861</v>
      </c>
      <c r="E1130">
        <v>0</v>
      </c>
      <c r="F1130">
        <v>0</v>
      </c>
      <c r="G1130">
        <v>0</v>
      </c>
      <c r="H1130">
        <v>0</v>
      </c>
    </row>
    <row r="1131" spans="1:8" x14ac:dyDescent="0.2">
      <c r="A1131">
        <v>5901</v>
      </c>
      <c r="B1131" t="s">
        <v>2266</v>
      </c>
      <c r="C1131" t="s">
        <v>2267</v>
      </c>
      <c r="D1131">
        <v>857589881</v>
      </c>
      <c r="E1131">
        <v>0</v>
      </c>
      <c r="F1131">
        <v>0</v>
      </c>
      <c r="G1131">
        <v>0</v>
      </c>
      <c r="H1131">
        <v>0</v>
      </c>
    </row>
    <row r="1132" spans="1:8" x14ac:dyDescent="0.2">
      <c r="A1132">
        <v>5901</v>
      </c>
      <c r="B1132" t="s">
        <v>2268</v>
      </c>
      <c r="C1132" t="s">
        <v>2269</v>
      </c>
      <c r="D1132">
        <v>857589891</v>
      </c>
      <c r="E1132">
        <v>14</v>
      </c>
      <c r="F1132">
        <v>55</v>
      </c>
      <c r="G1132">
        <v>18</v>
      </c>
      <c r="H1132">
        <v>3</v>
      </c>
    </row>
    <row r="1133" spans="1:8" x14ac:dyDescent="0.2">
      <c r="A1133">
        <v>5901</v>
      </c>
      <c r="B1133" t="s">
        <v>2270</v>
      </c>
      <c r="C1133" t="s">
        <v>2271</v>
      </c>
      <c r="D1133">
        <v>857589901</v>
      </c>
      <c r="E1133">
        <v>0</v>
      </c>
      <c r="F1133">
        <v>0</v>
      </c>
      <c r="G1133">
        <v>0</v>
      </c>
      <c r="H1133">
        <v>0</v>
      </c>
    </row>
    <row r="1134" spans="1:8" x14ac:dyDescent="0.2">
      <c r="A1134">
        <v>5901</v>
      </c>
      <c r="B1134" t="s">
        <v>2272</v>
      </c>
      <c r="C1134" t="s">
        <v>2273</v>
      </c>
      <c r="D1134">
        <v>857589921</v>
      </c>
      <c r="E1134">
        <v>0</v>
      </c>
      <c r="F1134">
        <v>0</v>
      </c>
      <c r="G1134">
        <v>0</v>
      </c>
      <c r="H1134">
        <v>0</v>
      </c>
    </row>
    <row r="1135" spans="1:8" x14ac:dyDescent="0.2">
      <c r="A1135">
        <v>5901</v>
      </c>
      <c r="B1135" t="s">
        <v>2274</v>
      </c>
      <c r="C1135" t="s">
        <v>2275</v>
      </c>
      <c r="D1135">
        <v>857589931</v>
      </c>
      <c r="E1135">
        <v>0</v>
      </c>
      <c r="F1135">
        <v>0</v>
      </c>
      <c r="G1135">
        <v>0</v>
      </c>
      <c r="H1135">
        <v>0</v>
      </c>
    </row>
    <row r="1136" spans="1:8" x14ac:dyDescent="0.2">
      <c r="A1136">
        <v>5901</v>
      </c>
      <c r="B1136" t="s">
        <v>2276</v>
      </c>
      <c r="C1136" t="s">
        <v>2277</v>
      </c>
      <c r="D1136">
        <v>857589941</v>
      </c>
      <c r="E1136">
        <v>0</v>
      </c>
      <c r="F1136">
        <v>0</v>
      </c>
      <c r="G1136">
        <v>0</v>
      </c>
      <c r="H1136">
        <v>0</v>
      </c>
    </row>
    <row r="1137" spans="1:8" x14ac:dyDescent="0.2">
      <c r="A1137">
        <v>5901</v>
      </c>
      <c r="B1137" t="s">
        <v>2278</v>
      </c>
      <c r="C1137" t="s">
        <v>2279</v>
      </c>
      <c r="D1137">
        <v>857589951</v>
      </c>
      <c r="E1137">
        <v>0</v>
      </c>
      <c r="F1137">
        <v>1</v>
      </c>
      <c r="G1137">
        <v>0</v>
      </c>
      <c r="H1137">
        <v>1</v>
      </c>
    </row>
    <row r="1138" spans="1:8" x14ac:dyDescent="0.2">
      <c r="A1138">
        <v>5901</v>
      </c>
      <c r="B1138" t="s">
        <v>2280</v>
      </c>
      <c r="C1138" t="s">
        <v>2281</v>
      </c>
      <c r="D1138">
        <v>857589961</v>
      </c>
      <c r="E1138">
        <v>0</v>
      </c>
      <c r="F1138">
        <v>0</v>
      </c>
      <c r="G1138">
        <v>0</v>
      </c>
      <c r="H1138">
        <v>0</v>
      </c>
    </row>
    <row r="1139" spans="1:8" x14ac:dyDescent="0.2">
      <c r="A1139">
        <v>5901</v>
      </c>
      <c r="B1139" t="s">
        <v>2282</v>
      </c>
      <c r="C1139" t="s">
        <v>2283</v>
      </c>
      <c r="D1139">
        <v>857589981</v>
      </c>
      <c r="E1139">
        <v>0</v>
      </c>
      <c r="F1139">
        <v>0</v>
      </c>
      <c r="G1139">
        <v>0</v>
      </c>
      <c r="H1139">
        <v>0</v>
      </c>
    </row>
    <row r="1140" spans="1:8" x14ac:dyDescent="0.2">
      <c r="A1140">
        <v>5901</v>
      </c>
      <c r="B1140" t="s">
        <v>2284</v>
      </c>
      <c r="C1140" t="s">
        <v>2285</v>
      </c>
      <c r="D1140">
        <v>857589991</v>
      </c>
      <c r="E1140">
        <v>0</v>
      </c>
      <c r="F1140">
        <v>0</v>
      </c>
      <c r="G1140">
        <v>0</v>
      </c>
      <c r="H1140">
        <v>0</v>
      </c>
    </row>
    <row r="1141" spans="1:8" x14ac:dyDescent="0.2">
      <c r="A1141">
        <v>5901</v>
      </c>
      <c r="B1141" t="s">
        <v>2286</v>
      </c>
      <c r="C1141" t="s">
        <v>2287</v>
      </c>
      <c r="D1141">
        <v>857590001</v>
      </c>
      <c r="E1141">
        <v>0</v>
      </c>
      <c r="F1141">
        <v>0</v>
      </c>
      <c r="G1141">
        <v>0</v>
      </c>
      <c r="H1141">
        <v>0</v>
      </c>
    </row>
    <row r="1142" spans="1:8" x14ac:dyDescent="0.2">
      <c r="A1142">
        <v>5901</v>
      </c>
      <c r="B1142" t="s">
        <v>2288</v>
      </c>
      <c r="C1142" t="s">
        <v>2289</v>
      </c>
      <c r="D1142">
        <v>857590011</v>
      </c>
      <c r="E1142">
        <v>0</v>
      </c>
      <c r="F1142">
        <v>0</v>
      </c>
      <c r="G1142">
        <v>0</v>
      </c>
      <c r="H1142">
        <v>0</v>
      </c>
    </row>
    <row r="1143" spans="1:8" x14ac:dyDescent="0.2">
      <c r="A1143">
        <v>5901</v>
      </c>
      <c r="B1143" t="s">
        <v>2290</v>
      </c>
      <c r="C1143" t="s">
        <v>2291</v>
      </c>
      <c r="D1143">
        <v>857590021</v>
      </c>
      <c r="E1143">
        <v>88</v>
      </c>
      <c r="F1143">
        <v>187</v>
      </c>
      <c r="G1143">
        <v>47</v>
      </c>
      <c r="H1143">
        <v>8</v>
      </c>
    </row>
    <row r="1144" spans="1:8" x14ac:dyDescent="0.2">
      <c r="A1144">
        <v>5901</v>
      </c>
      <c r="B1144" t="s">
        <v>2292</v>
      </c>
      <c r="C1144" t="s">
        <v>2293</v>
      </c>
      <c r="D1144">
        <v>857590031</v>
      </c>
      <c r="E1144">
        <v>0</v>
      </c>
      <c r="F1144">
        <v>0</v>
      </c>
      <c r="G1144">
        <v>0</v>
      </c>
      <c r="H1144">
        <v>0</v>
      </c>
    </row>
    <row r="1145" spans="1:8" x14ac:dyDescent="0.2">
      <c r="A1145">
        <v>5901</v>
      </c>
      <c r="B1145" t="s">
        <v>2294</v>
      </c>
      <c r="C1145" t="s">
        <v>2295</v>
      </c>
      <c r="D1145">
        <v>857590041</v>
      </c>
      <c r="E1145">
        <v>0</v>
      </c>
      <c r="F1145">
        <v>0</v>
      </c>
      <c r="G1145">
        <v>0</v>
      </c>
      <c r="H1145">
        <v>0</v>
      </c>
    </row>
    <row r="1146" spans="1:8" x14ac:dyDescent="0.2">
      <c r="A1146">
        <v>5901</v>
      </c>
      <c r="B1146" t="s">
        <v>2296</v>
      </c>
      <c r="C1146" t="s">
        <v>2297</v>
      </c>
      <c r="D1146">
        <v>857590051</v>
      </c>
      <c r="E1146">
        <v>0</v>
      </c>
      <c r="F1146">
        <v>0</v>
      </c>
      <c r="G1146">
        <v>0</v>
      </c>
      <c r="H1146">
        <v>0</v>
      </c>
    </row>
    <row r="1147" spans="1:8" x14ac:dyDescent="0.2">
      <c r="A1147">
        <v>5901</v>
      </c>
      <c r="B1147" t="s">
        <v>2298</v>
      </c>
      <c r="C1147" t="s">
        <v>2299</v>
      </c>
      <c r="D1147">
        <v>857590061</v>
      </c>
      <c r="E1147">
        <v>0</v>
      </c>
      <c r="F1147">
        <v>0</v>
      </c>
      <c r="G1147">
        <v>0</v>
      </c>
      <c r="H1147">
        <v>0</v>
      </c>
    </row>
    <row r="1148" spans="1:8" x14ac:dyDescent="0.2">
      <c r="A1148">
        <v>5901</v>
      </c>
      <c r="B1148" t="s">
        <v>2300</v>
      </c>
      <c r="C1148" t="s">
        <v>2301</v>
      </c>
      <c r="D1148">
        <v>857590071</v>
      </c>
      <c r="E1148">
        <v>0</v>
      </c>
      <c r="F1148">
        <v>0</v>
      </c>
      <c r="G1148">
        <v>0</v>
      </c>
      <c r="H1148">
        <v>0</v>
      </c>
    </row>
    <row r="1149" spans="1:8" x14ac:dyDescent="0.2">
      <c r="A1149">
        <v>5901</v>
      </c>
      <c r="B1149" t="s">
        <v>2302</v>
      </c>
      <c r="C1149" t="s">
        <v>2303</v>
      </c>
      <c r="D1149">
        <v>857590081</v>
      </c>
      <c r="E1149">
        <v>0</v>
      </c>
      <c r="F1149">
        <v>0</v>
      </c>
      <c r="G1149">
        <v>0</v>
      </c>
      <c r="H1149">
        <v>0</v>
      </c>
    </row>
    <row r="1150" spans="1:8" x14ac:dyDescent="0.2">
      <c r="A1150">
        <v>5901</v>
      </c>
      <c r="B1150" t="s">
        <v>2304</v>
      </c>
      <c r="C1150" t="s">
        <v>2305</v>
      </c>
      <c r="D1150">
        <v>857590091</v>
      </c>
      <c r="E1150">
        <v>0</v>
      </c>
      <c r="F1150">
        <v>0</v>
      </c>
      <c r="G1150">
        <v>0</v>
      </c>
      <c r="H1150">
        <v>0</v>
      </c>
    </row>
    <row r="1151" spans="1:8" x14ac:dyDescent="0.2">
      <c r="A1151">
        <v>5901</v>
      </c>
      <c r="B1151" t="s">
        <v>2306</v>
      </c>
      <c r="C1151" t="s">
        <v>2307</v>
      </c>
      <c r="D1151">
        <v>857590101</v>
      </c>
      <c r="E1151">
        <v>211</v>
      </c>
      <c r="F1151">
        <v>410</v>
      </c>
      <c r="G1151">
        <v>97</v>
      </c>
      <c r="H1151">
        <v>14</v>
      </c>
    </row>
    <row r="1152" spans="1:8" x14ac:dyDescent="0.2">
      <c r="A1152">
        <v>5901</v>
      </c>
      <c r="B1152" t="s">
        <v>2308</v>
      </c>
      <c r="C1152" t="s">
        <v>2309</v>
      </c>
      <c r="D1152">
        <v>857590111</v>
      </c>
      <c r="E1152">
        <v>0</v>
      </c>
      <c r="F1152">
        <v>0</v>
      </c>
      <c r="G1152">
        <v>0</v>
      </c>
      <c r="H1152">
        <v>0</v>
      </c>
    </row>
    <row r="1153" spans="1:8" x14ac:dyDescent="0.2">
      <c r="A1153">
        <v>5901</v>
      </c>
      <c r="B1153" t="s">
        <v>2310</v>
      </c>
      <c r="C1153" t="s">
        <v>2311</v>
      </c>
      <c r="D1153">
        <v>857590121</v>
      </c>
      <c r="E1153">
        <v>0</v>
      </c>
      <c r="F1153">
        <v>0</v>
      </c>
      <c r="G1153">
        <v>0</v>
      </c>
      <c r="H1153">
        <v>0</v>
      </c>
    </row>
    <row r="1154" spans="1:8" x14ac:dyDescent="0.2">
      <c r="A1154">
        <v>5901</v>
      </c>
      <c r="B1154" t="s">
        <v>2312</v>
      </c>
      <c r="C1154" t="s">
        <v>2313</v>
      </c>
      <c r="D1154">
        <v>857590131</v>
      </c>
      <c r="E1154">
        <v>0</v>
      </c>
      <c r="F1154">
        <v>0</v>
      </c>
      <c r="G1154">
        <v>0</v>
      </c>
      <c r="H1154">
        <v>0</v>
      </c>
    </row>
    <row r="1155" spans="1:8" x14ac:dyDescent="0.2">
      <c r="A1155">
        <v>5901</v>
      </c>
      <c r="B1155" t="s">
        <v>2314</v>
      </c>
      <c r="C1155" t="s">
        <v>2315</v>
      </c>
      <c r="D1155">
        <v>857590141</v>
      </c>
      <c r="E1155">
        <v>0</v>
      </c>
      <c r="F1155">
        <v>0</v>
      </c>
      <c r="G1155">
        <v>0</v>
      </c>
      <c r="H1155">
        <v>0</v>
      </c>
    </row>
    <row r="1156" spans="1:8" x14ac:dyDescent="0.2">
      <c r="A1156">
        <v>5901</v>
      </c>
      <c r="B1156" t="s">
        <v>2316</v>
      </c>
      <c r="C1156" t="s">
        <v>2317</v>
      </c>
      <c r="D1156">
        <v>857590151</v>
      </c>
      <c r="E1156">
        <v>0</v>
      </c>
      <c r="F1156">
        <v>0</v>
      </c>
      <c r="G1156">
        <v>0</v>
      </c>
      <c r="H1156">
        <v>0</v>
      </c>
    </row>
    <row r="1157" spans="1:8" x14ac:dyDescent="0.2">
      <c r="A1157">
        <v>5901</v>
      </c>
      <c r="B1157" t="s">
        <v>2318</v>
      </c>
      <c r="C1157" t="s">
        <v>2319</v>
      </c>
      <c r="D1157">
        <v>863331161</v>
      </c>
      <c r="E1157">
        <v>0</v>
      </c>
      <c r="F1157">
        <v>0</v>
      </c>
      <c r="G1157">
        <v>0</v>
      </c>
      <c r="H1157">
        <v>0</v>
      </c>
    </row>
    <row r="1158" spans="1:8" x14ac:dyDescent="0.2">
      <c r="A1158">
        <v>5901</v>
      </c>
      <c r="B1158" t="s">
        <v>2320</v>
      </c>
      <c r="C1158" t="s">
        <v>2321</v>
      </c>
      <c r="D1158">
        <v>863038781</v>
      </c>
      <c r="E1158">
        <v>0</v>
      </c>
      <c r="F1158">
        <v>0</v>
      </c>
      <c r="G1158">
        <v>0</v>
      </c>
      <c r="H1158">
        <v>0</v>
      </c>
    </row>
    <row r="1159" spans="1:8" x14ac:dyDescent="0.2">
      <c r="A1159">
        <v>5901</v>
      </c>
      <c r="B1159" t="s">
        <v>2320</v>
      </c>
      <c r="C1159" t="s">
        <v>2321</v>
      </c>
      <c r="D1159">
        <v>863038781</v>
      </c>
      <c r="E1159">
        <v>0</v>
      </c>
      <c r="F1159">
        <v>0</v>
      </c>
      <c r="G1159">
        <v>0</v>
      </c>
      <c r="H1159">
        <v>0</v>
      </c>
    </row>
    <row r="1160" spans="1:8" x14ac:dyDescent="0.2">
      <c r="A1160">
        <v>5901</v>
      </c>
      <c r="B1160" t="s">
        <v>2322</v>
      </c>
      <c r="C1160" t="s">
        <v>2323</v>
      </c>
      <c r="D1160">
        <v>863331171</v>
      </c>
      <c r="E1160">
        <v>0</v>
      </c>
      <c r="F1160">
        <v>0</v>
      </c>
      <c r="G1160">
        <v>0</v>
      </c>
      <c r="H1160">
        <v>0</v>
      </c>
    </row>
    <row r="1161" spans="1:8" x14ac:dyDescent="0.2">
      <c r="A1161">
        <v>5901</v>
      </c>
      <c r="B1161" t="s">
        <v>2324</v>
      </c>
      <c r="C1161" t="s">
        <v>2325</v>
      </c>
      <c r="D1161">
        <v>863038791</v>
      </c>
      <c r="E1161">
        <v>0</v>
      </c>
      <c r="F1161">
        <v>0</v>
      </c>
      <c r="G1161">
        <v>0</v>
      </c>
      <c r="H1161">
        <v>0</v>
      </c>
    </row>
    <row r="1162" spans="1:8" x14ac:dyDescent="0.2">
      <c r="A1162">
        <v>5901</v>
      </c>
      <c r="B1162" t="s">
        <v>2326</v>
      </c>
      <c r="C1162" t="s">
        <v>2327</v>
      </c>
      <c r="D1162">
        <v>863038801</v>
      </c>
      <c r="E1162">
        <v>84</v>
      </c>
      <c r="F1162">
        <v>93</v>
      </c>
      <c r="G1162">
        <v>15</v>
      </c>
      <c r="H1162">
        <v>6</v>
      </c>
    </row>
    <row r="1163" spans="1:8" x14ac:dyDescent="0.2">
      <c r="A1163">
        <v>5901</v>
      </c>
      <c r="B1163" t="s">
        <v>2328</v>
      </c>
      <c r="C1163" t="s">
        <v>2329</v>
      </c>
      <c r="D1163">
        <v>863038811</v>
      </c>
      <c r="E1163">
        <v>0</v>
      </c>
      <c r="F1163">
        <v>0</v>
      </c>
      <c r="G1163">
        <v>0</v>
      </c>
      <c r="H1163">
        <v>0</v>
      </c>
    </row>
    <row r="1164" spans="1:8" x14ac:dyDescent="0.2">
      <c r="A1164">
        <v>5901</v>
      </c>
      <c r="B1164" t="s">
        <v>2330</v>
      </c>
      <c r="C1164" t="s">
        <v>2331</v>
      </c>
      <c r="D1164">
        <v>863038821</v>
      </c>
      <c r="E1164">
        <v>6</v>
      </c>
      <c r="F1164">
        <v>14</v>
      </c>
      <c r="G1164">
        <v>3</v>
      </c>
      <c r="H1164">
        <v>2</v>
      </c>
    </row>
    <row r="1165" spans="1:8" x14ac:dyDescent="0.2">
      <c r="A1165">
        <v>5901</v>
      </c>
      <c r="B1165" t="s">
        <v>2332</v>
      </c>
      <c r="C1165" t="s">
        <v>2333</v>
      </c>
      <c r="D1165">
        <v>863331181</v>
      </c>
      <c r="E1165">
        <v>0</v>
      </c>
      <c r="F1165">
        <v>0</v>
      </c>
      <c r="G1165">
        <v>0</v>
      </c>
      <c r="H1165">
        <v>0</v>
      </c>
    </row>
    <row r="1166" spans="1:8" x14ac:dyDescent="0.2">
      <c r="A1166">
        <v>5901</v>
      </c>
      <c r="B1166" t="s">
        <v>2334</v>
      </c>
      <c r="C1166" t="s">
        <v>2335</v>
      </c>
      <c r="D1166">
        <v>863038831</v>
      </c>
      <c r="E1166">
        <v>150</v>
      </c>
      <c r="F1166">
        <v>303</v>
      </c>
      <c r="G1166">
        <v>58</v>
      </c>
      <c r="H1166">
        <v>10</v>
      </c>
    </row>
    <row r="1167" spans="1:8" x14ac:dyDescent="0.2">
      <c r="A1167">
        <v>5901</v>
      </c>
      <c r="B1167" t="s">
        <v>2336</v>
      </c>
      <c r="C1167" t="s">
        <v>2337</v>
      </c>
      <c r="D1167">
        <v>863038841</v>
      </c>
      <c r="E1167">
        <v>98</v>
      </c>
      <c r="F1167">
        <v>219</v>
      </c>
      <c r="G1167">
        <v>62</v>
      </c>
      <c r="H1167">
        <v>8</v>
      </c>
    </row>
    <row r="1168" spans="1:8" x14ac:dyDescent="0.2">
      <c r="A1168">
        <v>5901</v>
      </c>
      <c r="B1168" t="s">
        <v>2336</v>
      </c>
      <c r="C1168" t="s">
        <v>2337</v>
      </c>
      <c r="D1168">
        <v>863038841</v>
      </c>
      <c r="E1168">
        <v>98</v>
      </c>
      <c r="F1168">
        <v>219</v>
      </c>
      <c r="G1168">
        <v>62</v>
      </c>
      <c r="H1168">
        <v>8</v>
      </c>
    </row>
    <row r="1169" spans="1:8" x14ac:dyDescent="0.2">
      <c r="A1169">
        <v>5901</v>
      </c>
      <c r="B1169" t="s">
        <v>2338</v>
      </c>
      <c r="C1169" t="s">
        <v>2339</v>
      </c>
      <c r="D1169">
        <v>863038851</v>
      </c>
      <c r="E1169">
        <v>0</v>
      </c>
      <c r="F1169">
        <v>0</v>
      </c>
      <c r="G1169">
        <v>0</v>
      </c>
      <c r="H1169">
        <v>0</v>
      </c>
    </row>
    <row r="1170" spans="1:8" x14ac:dyDescent="0.2">
      <c r="A1170">
        <v>5901</v>
      </c>
      <c r="B1170" t="s">
        <v>2340</v>
      </c>
      <c r="C1170" t="s">
        <v>2341</v>
      </c>
      <c r="D1170">
        <v>863038861</v>
      </c>
      <c r="E1170">
        <v>0</v>
      </c>
      <c r="F1170">
        <v>0</v>
      </c>
      <c r="G1170">
        <v>0</v>
      </c>
      <c r="H1170">
        <v>0</v>
      </c>
    </row>
    <row r="1171" spans="1:8" x14ac:dyDescent="0.2">
      <c r="A1171">
        <v>5901</v>
      </c>
      <c r="B1171" t="s">
        <v>2342</v>
      </c>
      <c r="C1171" t="s">
        <v>2343</v>
      </c>
      <c r="D1171">
        <v>863038871</v>
      </c>
      <c r="E1171">
        <v>0</v>
      </c>
      <c r="F1171">
        <v>0</v>
      </c>
      <c r="G1171">
        <v>0</v>
      </c>
      <c r="H1171">
        <v>0</v>
      </c>
    </row>
    <row r="1172" spans="1:8" x14ac:dyDescent="0.2">
      <c r="A1172">
        <v>5901</v>
      </c>
      <c r="B1172" t="s">
        <v>2344</v>
      </c>
      <c r="C1172" t="s">
        <v>2345</v>
      </c>
      <c r="D1172">
        <v>863038881</v>
      </c>
      <c r="E1172">
        <v>0</v>
      </c>
      <c r="F1172">
        <v>0</v>
      </c>
      <c r="G1172">
        <v>0</v>
      </c>
      <c r="H1172">
        <v>0</v>
      </c>
    </row>
    <row r="1173" spans="1:8" x14ac:dyDescent="0.2">
      <c r="A1173">
        <v>5901</v>
      </c>
      <c r="B1173" t="s">
        <v>2346</v>
      </c>
      <c r="C1173" t="s">
        <v>2347</v>
      </c>
      <c r="D1173">
        <v>863038891</v>
      </c>
      <c r="E1173">
        <v>6</v>
      </c>
      <c r="F1173">
        <v>13</v>
      </c>
      <c r="G1173">
        <v>3</v>
      </c>
      <c r="H1173">
        <v>3</v>
      </c>
    </row>
    <row r="1174" spans="1:8" x14ac:dyDescent="0.2">
      <c r="A1174">
        <v>5901</v>
      </c>
      <c r="B1174" t="s">
        <v>2348</v>
      </c>
      <c r="C1174" t="s">
        <v>2349</v>
      </c>
      <c r="D1174">
        <v>863038901</v>
      </c>
      <c r="E1174">
        <v>18</v>
      </c>
      <c r="F1174">
        <v>41</v>
      </c>
      <c r="G1174">
        <v>2</v>
      </c>
      <c r="H1174">
        <v>2</v>
      </c>
    </row>
    <row r="1175" spans="1:8" x14ac:dyDescent="0.2">
      <c r="A1175">
        <v>5901</v>
      </c>
      <c r="B1175" t="s">
        <v>2350</v>
      </c>
      <c r="C1175" t="s">
        <v>2351</v>
      </c>
      <c r="D1175">
        <v>863331191</v>
      </c>
      <c r="E1175">
        <v>0</v>
      </c>
      <c r="F1175">
        <v>0</v>
      </c>
      <c r="G1175">
        <v>0</v>
      </c>
      <c r="H1175">
        <v>0</v>
      </c>
    </row>
    <row r="1176" spans="1:8" x14ac:dyDescent="0.2">
      <c r="A1176">
        <v>5901</v>
      </c>
      <c r="B1176" t="s">
        <v>2352</v>
      </c>
      <c r="C1176" t="s">
        <v>2353</v>
      </c>
      <c r="D1176">
        <v>863038911</v>
      </c>
      <c r="E1176">
        <v>0</v>
      </c>
      <c r="F1176">
        <v>0</v>
      </c>
      <c r="G1176">
        <v>0</v>
      </c>
      <c r="H1176">
        <v>0</v>
      </c>
    </row>
    <row r="1177" spans="1:8" x14ac:dyDescent="0.2">
      <c r="A1177">
        <v>5901</v>
      </c>
      <c r="B1177" t="s">
        <v>2354</v>
      </c>
      <c r="C1177" t="s">
        <v>2355</v>
      </c>
      <c r="D1177">
        <v>863038921</v>
      </c>
      <c r="E1177">
        <v>0</v>
      </c>
      <c r="F1177">
        <v>0</v>
      </c>
      <c r="G1177">
        <v>0</v>
      </c>
      <c r="H1177">
        <v>0</v>
      </c>
    </row>
    <row r="1178" spans="1:8" x14ac:dyDescent="0.2">
      <c r="A1178">
        <v>5901</v>
      </c>
      <c r="B1178" t="s">
        <v>2354</v>
      </c>
      <c r="C1178" t="s">
        <v>2355</v>
      </c>
      <c r="D1178">
        <v>863038921</v>
      </c>
      <c r="E1178">
        <v>0</v>
      </c>
      <c r="F1178">
        <v>0</v>
      </c>
      <c r="G1178">
        <v>0</v>
      </c>
      <c r="H1178">
        <v>0</v>
      </c>
    </row>
    <row r="1179" spans="1:8" x14ac:dyDescent="0.2">
      <c r="A1179">
        <v>5901</v>
      </c>
      <c r="B1179" t="s">
        <v>2356</v>
      </c>
      <c r="C1179" t="s">
        <v>2357</v>
      </c>
      <c r="D1179">
        <v>863038931</v>
      </c>
      <c r="E1179">
        <v>1</v>
      </c>
      <c r="F1179">
        <v>2</v>
      </c>
      <c r="G1179">
        <v>0</v>
      </c>
      <c r="H1179">
        <v>1</v>
      </c>
    </row>
    <row r="1180" spans="1:8" x14ac:dyDescent="0.2">
      <c r="A1180">
        <v>5901</v>
      </c>
      <c r="B1180" t="s">
        <v>1394</v>
      </c>
      <c r="C1180" t="s">
        <v>1395</v>
      </c>
      <c r="D1180">
        <v>857585331</v>
      </c>
      <c r="E1180">
        <v>0</v>
      </c>
      <c r="F1180">
        <v>0</v>
      </c>
      <c r="G1180">
        <v>0</v>
      </c>
      <c r="H1180">
        <v>0</v>
      </c>
    </row>
    <row r="1181" spans="1:8" x14ac:dyDescent="0.2">
      <c r="A1181">
        <v>5901</v>
      </c>
      <c r="B1181" t="s">
        <v>2358</v>
      </c>
      <c r="C1181" t="s">
        <v>2359</v>
      </c>
      <c r="D1181">
        <v>863038941</v>
      </c>
      <c r="E1181">
        <v>56</v>
      </c>
      <c r="F1181">
        <v>107</v>
      </c>
      <c r="G1181">
        <v>40</v>
      </c>
      <c r="H1181">
        <v>2</v>
      </c>
    </row>
    <row r="1182" spans="1:8" x14ac:dyDescent="0.2">
      <c r="A1182">
        <v>5901</v>
      </c>
      <c r="B1182" t="s">
        <v>2360</v>
      </c>
      <c r="C1182" t="s">
        <v>2361</v>
      </c>
      <c r="D1182">
        <v>863038951</v>
      </c>
      <c r="E1182">
        <v>2</v>
      </c>
      <c r="F1182">
        <v>5</v>
      </c>
      <c r="G1182">
        <v>0</v>
      </c>
      <c r="H1182">
        <v>1</v>
      </c>
    </row>
    <row r="1183" spans="1:8" x14ac:dyDescent="0.2">
      <c r="A1183">
        <v>5901</v>
      </c>
      <c r="B1183" t="s">
        <v>2362</v>
      </c>
      <c r="C1183" t="s">
        <v>2363</v>
      </c>
      <c r="D1183">
        <v>863331201</v>
      </c>
      <c r="E1183">
        <v>0</v>
      </c>
      <c r="F1183">
        <v>0</v>
      </c>
      <c r="G1183">
        <v>0</v>
      </c>
      <c r="H1183">
        <v>0</v>
      </c>
    </row>
    <row r="1184" spans="1:8" x14ac:dyDescent="0.2">
      <c r="A1184">
        <v>5901</v>
      </c>
      <c r="B1184" t="s">
        <v>2364</v>
      </c>
      <c r="C1184" t="s">
        <v>2365</v>
      </c>
      <c r="D1184">
        <v>863038961</v>
      </c>
      <c r="E1184">
        <v>16</v>
      </c>
      <c r="F1184">
        <v>101</v>
      </c>
      <c r="G1184">
        <v>28</v>
      </c>
      <c r="H1184">
        <v>4</v>
      </c>
    </row>
    <row r="1185" spans="1:8" x14ac:dyDescent="0.2">
      <c r="A1185">
        <v>5901</v>
      </c>
      <c r="B1185" t="s">
        <v>2366</v>
      </c>
      <c r="C1185" t="s">
        <v>2367</v>
      </c>
      <c r="D1185">
        <v>859657221</v>
      </c>
      <c r="E1185">
        <v>1</v>
      </c>
      <c r="F1185">
        <v>8</v>
      </c>
      <c r="G1185">
        <v>5</v>
      </c>
      <c r="H1185">
        <v>3</v>
      </c>
    </row>
    <row r="1186" spans="1:8" x14ac:dyDescent="0.2">
      <c r="A1186">
        <v>5901</v>
      </c>
      <c r="B1186" t="s">
        <v>2368</v>
      </c>
      <c r="C1186" t="s">
        <v>2369</v>
      </c>
      <c r="D1186">
        <v>863331211</v>
      </c>
      <c r="E1186">
        <v>0</v>
      </c>
      <c r="F1186">
        <v>0</v>
      </c>
      <c r="G1186">
        <v>0</v>
      </c>
      <c r="H1186">
        <v>0</v>
      </c>
    </row>
    <row r="1187" spans="1:8" x14ac:dyDescent="0.2">
      <c r="A1187">
        <v>5901</v>
      </c>
      <c r="B1187" t="s">
        <v>2370</v>
      </c>
      <c r="C1187" t="s">
        <v>2371</v>
      </c>
      <c r="D1187">
        <v>863331221</v>
      </c>
      <c r="E1187">
        <v>293</v>
      </c>
      <c r="F1187">
        <v>812</v>
      </c>
      <c r="G1187">
        <v>375</v>
      </c>
      <c r="H1187">
        <v>30</v>
      </c>
    </row>
    <row r="1188" spans="1:8" x14ac:dyDescent="0.2">
      <c r="A1188">
        <v>5901</v>
      </c>
      <c r="B1188" t="s">
        <v>2372</v>
      </c>
      <c r="C1188" t="s">
        <v>2373</v>
      </c>
      <c r="D1188">
        <v>863331231</v>
      </c>
      <c r="E1188">
        <v>0</v>
      </c>
      <c r="F1188">
        <v>0</v>
      </c>
      <c r="G1188">
        <v>0</v>
      </c>
      <c r="H1188">
        <v>0</v>
      </c>
    </row>
    <row r="1189" spans="1:8" x14ac:dyDescent="0.2">
      <c r="A1189">
        <v>5901</v>
      </c>
      <c r="B1189" t="s">
        <v>2374</v>
      </c>
      <c r="C1189" t="s">
        <v>2375</v>
      </c>
      <c r="D1189">
        <v>863038971</v>
      </c>
      <c r="E1189">
        <v>1507</v>
      </c>
      <c r="F1189">
        <v>3283</v>
      </c>
      <c r="G1189">
        <v>1004</v>
      </c>
      <c r="H1189">
        <v>52</v>
      </c>
    </row>
    <row r="1190" spans="1:8" x14ac:dyDescent="0.2">
      <c r="A1190">
        <v>5901</v>
      </c>
      <c r="B1190" t="s">
        <v>2376</v>
      </c>
      <c r="C1190" t="s">
        <v>2377</v>
      </c>
      <c r="D1190">
        <v>863038981</v>
      </c>
      <c r="E1190">
        <v>19</v>
      </c>
      <c r="F1190">
        <v>32</v>
      </c>
      <c r="G1190">
        <v>1</v>
      </c>
      <c r="H1190">
        <v>1</v>
      </c>
    </row>
    <row r="1191" spans="1:8" x14ac:dyDescent="0.2">
      <c r="A1191">
        <v>5901</v>
      </c>
      <c r="B1191" t="s">
        <v>2378</v>
      </c>
      <c r="C1191" t="s">
        <v>2379</v>
      </c>
      <c r="D1191">
        <v>863038991</v>
      </c>
      <c r="E1191">
        <v>0</v>
      </c>
      <c r="F1191">
        <v>0</v>
      </c>
      <c r="G1191">
        <v>0</v>
      </c>
      <c r="H1191">
        <v>0</v>
      </c>
    </row>
    <row r="1192" spans="1:8" x14ac:dyDescent="0.2">
      <c r="A1192">
        <v>5901</v>
      </c>
      <c r="B1192" t="s">
        <v>2380</v>
      </c>
      <c r="D1192">
        <v>857590161</v>
      </c>
      <c r="E1192">
        <v>0</v>
      </c>
      <c r="F1192">
        <v>0</v>
      </c>
      <c r="G1192">
        <v>0</v>
      </c>
      <c r="H1192">
        <v>0</v>
      </c>
    </row>
    <row r="1193" spans="1:8" x14ac:dyDescent="0.2">
      <c r="E1193">
        <v>56300</v>
      </c>
      <c r="F1193">
        <v>116351</v>
      </c>
      <c r="G1193">
        <v>34535</v>
      </c>
      <c r="H1193">
        <v>3024</v>
      </c>
    </row>
  </sheetData>
  <pageMargins left="0.7" right="0.7" top="0.75" bottom="0.75" header="0.3" footer="0.3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49E4338-E064-AA4B-9BEC-50B04F62C8C5}">
  <dimension ref="A1:H1422"/>
  <sheetViews>
    <sheetView workbookViewId="0">
      <selection activeCell="M10" sqref="M10"/>
    </sheetView>
  </sheetViews>
  <sheetFormatPr baseColWidth="10" defaultColWidth="8.83203125" defaultRowHeight="15" x14ac:dyDescent="0.2"/>
  <cols>
    <col min="1" max="1" width="34.1640625" customWidth="1"/>
  </cols>
  <sheetData>
    <row r="1" spans="1:8" x14ac:dyDescent="0.2">
      <c r="A1" t="s">
        <v>2860</v>
      </c>
      <c r="B1" t="s">
        <v>1</v>
      </c>
      <c r="C1" t="s">
        <v>2</v>
      </c>
      <c r="D1" t="s">
        <v>3</v>
      </c>
      <c r="E1" t="s">
        <v>4</v>
      </c>
      <c r="F1" t="s">
        <v>5</v>
      </c>
      <c r="G1" t="s">
        <v>6</v>
      </c>
      <c r="H1" t="s">
        <v>7</v>
      </c>
    </row>
    <row r="2" spans="1:8" x14ac:dyDescent="0.2">
      <c r="A2">
        <v>5901</v>
      </c>
      <c r="B2" t="s">
        <v>8</v>
      </c>
      <c r="C2" t="s">
        <v>2381</v>
      </c>
      <c r="D2">
        <v>842143141</v>
      </c>
      <c r="E2">
        <v>0</v>
      </c>
      <c r="F2">
        <v>0</v>
      </c>
      <c r="G2">
        <v>0</v>
      </c>
      <c r="H2">
        <v>0</v>
      </c>
    </row>
    <row r="3" spans="1:8" x14ac:dyDescent="0.2">
      <c r="A3">
        <v>5901</v>
      </c>
      <c r="B3" t="s">
        <v>10</v>
      </c>
      <c r="C3" t="s">
        <v>11</v>
      </c>
      <c r="D3">
        <v>857578161</v>
      </c>
      <c r="E3">
        <v>0</v>
      </c>
      <c r="F3">
        <v>0</v>
      </c>
      <c r="G3">
        <v>0</v>
      </c>
      <c r="H3">
        <v>0</v>
      </c>
    </row>
    <row r="4" spans="1:8" x14ac:dyDescent="0.2">
      <c r="A4">
        <v>5901</v>
      </c>
      <c r="B4" t="s">
        <v>12</v>
      </c>
      <c r="C4" t="s">
        <v>13</v>
      </c>
      <c r="D4">
        <v>857578171</v>
      </c>
      <c r="E4">
        <v>0</v>
      </c>
      <c r="F4">
        <v>8</v>
      </c>
      <c r="G4">
        <v>0</v>
      </c>
      <c r="H4">
        <v>1</v>
      </c>
    </row>
    <row r="5" spans="1:8" x14ac:dyDescent="0.2">
      <c r="A5">
        <v>5901</v>
      </c>
      <c r="B5" t="s">
        <v>14</v>
      </c>
      <c r="C5" t="s">
        <v>15</v>
      </c>
      <c r="D5">
        <v>857578181</v>
      </c>
      <c r="E5">
        <v>0</v>
      </c>
      <c r="F5">
        <v>0</v>
      </c>
      <c r="G5">
        <v>0</v>
      </c>
      <c r="H5">
        <v>0</v>
      </c>
    </row>
    <row r="6" spans="1:8" x14ac:dyDescent="0.2">
      <c r="A6">
        <v>5901</v>
      </c>
      <c r="B6" t="s">
        <v>16</v>
      </c>
      <c r="C6" t="s">
        <v>17</v>
      </c>
      <c r="D6">
        <v>857578191</v>
      </c>
      <c r="E6">
        <v>0</v>
      </c>
      <c r="F6">
        <v>0</v>
      </c>
      <c r="G6">
        <v>0</v>
      </c>
      <c r="H6">
        <v>0</v>
      </c>
    </row>
    <row r="7" spans="1:8" x14ac:dyDescent="0.2">
      <c r="A7">
        <v>5901</v>
      </c>
      <c r="B7" t="s">
        <v>18</v>
      </c>
      <c r="C7" t="s">
        <v>19</v>
      </c>
      <c r="D7">
        <v>857578201</v>
      </c>
      <c r="E7">
        <v>134</v>
      </c>
      <c r="F7">
        <v>215</v>
      </c>
      <c r="G7">
        <v>48</v>
      </c>
      <c r="H7">
        <v>4</v>
      </c>
    </row>
    <row r="8" spans="1:8" x14ac:dyDescent="0.2">
      <c r="A8">
        <v>5901</v>
      </c>
      <c r="B8" t="s">
        <v>20</v>
      </c>
      <c r="C8" t="s">
        <v>21</v>
      </c>
      <c r="D8">
        <v>857578211</v>
      </c>
      <c r="E8">
        <v>0</v>
      </c>
      <c r="F8">
        <v>0</v>
      </c>
      <c r="G8">
        <v>0</v>
      </c>
      <c r="H8">
        <v>0</v>
      </c>
    </row>
    <row r="9" spans="1:8" x14ac:dyDescent="0.2">
      <c r="A9">
        <v>5901</v>
      </c>
      <c r="B9" t="s">
        <v>22</v>
      </c>
      <c r="C9" t="s">
        <v>23</v>
      </c>
      <c r="D9">
        <v>857578231</v>
      </c>
      <c r="E9">
        <v>0</v>
      </c>
      <c r="F9">
        <v>0</v>
      </c>
      <c r="G9">
        <v>0</v>
      </c>
      <c r="H9">
        <v>0</v>
      </c>
    </row>
    <row r="10" spans="1:8" x14ac:dyDescent="0.2">
      <c r="A10">
        <v>5901</v>
      </c>
      <c r="B10" t="s">
        <v>24</v>
      </c>
      <c r="C10" t="s">
        <v>25</v>
      </c>
      <c r="D10">
        <v>857578241</v>
      </c>
      <c r="E10">
        <v>0</v>
      </c>
      <c r="F10">
        <v>0</v>
      </c>
      <c r="G10">
        <v>0</v>
      </c>
      <c r="H10">
        <v>0</v>
      </c>
    </row>
    <row r="11" spans="1:8" x14ac:dyDescent="0.2">
      <c r="A11">
        <v>5901</v>
      </c>
      <c r="B11" t="s">
        <v>26</v>
      </c>
      <c r="C11" t="s">
        <v>27</v>
      </c>
      <c r="D11">
        <v>857578251</v>
      </c>
      <c r="E11">
        <v>0</v>
      </c>
      <c r="F11">
        <v>0</v>
      </c>
      <c r="G11">
        <v>0</v>
      </c>
      <c r="H11">
        <v>0</v>
      </c>
    </row>
    <row r="12" spans="1:8" x14ac:dyDescent="0.2">
      <c r="A12">
        <v>5901</v>
      </c>
      <c r="B12" t="s">
        <v>28</v>
      </c>
      <c r="C12" t="s">
        <v>29</v>
      </c>
      <c r="D12">
        <v>857578261</v>
      </c>
      <c r="E12">
        <v>0</v>
      </c>
      <c r="F12">
        <v>0</v>
      </c>
      <c r="G12">
        <v>0</v>
      </c>
      <c r="H12">
        <v>0</v>
      </c>
    </row>
    <row r="13" spans="1:8" x14ac:dyDescent="0.2">
      <c r="A13">
        <v>5901</v>
      </c>
      <c r="B13" t="s">
        <v>30</v>
      </c>
      <c r="C13" t="s">
        <v>31</v>
      </c>
      <c r="D13">
        <v>857578271</v>
      </c>
      <c r="E13">
        <v>0</v>
      </c>
      <c r="F13">
        <v>0</v>
      </c>
      <c r="G13">
        <v>0</v>
      </c>
      <c r="H13">
        <v>0</v>
      </c>
    </row>
    <row r="14" spans="1:8" x14ac:dyDescent="0.2">
      <c r="A14">
        <v>5901</v>
      </c>
      <c r="B14" t="s">
        <v>32</v>
      </c>
      <c r="C14" t="s">
        <v>33</v>
      </c>
      <c r="D14">
        <v>857578281</v>
      </c>
      <c r="E14">
        <v>0</v>
      </c>
      <c r="F14">
        <v>0</v>
      </c>
      <c r="G14">
        <v>0</v>
      </c>
      <c r="H14">
        <v>0</v>
      </c>
    </row>
    <row r="15" spans="1:8" x14ac:dyDescent="0.2">
      <c r="A15">
        <v>5901</v>
      </c>
      <c r="B15" t="s">
        <v>34</v>
      </c>
      <c r="C15" t="s">
        <v>35</v>
      </c>
      <c r="D15">
        <v>857578291</v>
      </c>
      <c r="E15">
        <v>1</v>
      </c>
      <c r="F15">
        <v>3</v>
      </c>
      <c r="G15">
        <v>0</v>
      </c>
      <c r="H15">
        <v>2</v>
      </c>
    </row>
    <row r="16" spans="1:8" x14ac:dyDescent="0.2">
      <c r="A16">
        <v>5901</v>
      </c>
      <c r="B16" t="s">
        <v>36</v>
      </c>
      <c r="C16" t="s">
        <v>37</v>
      </c>
      <c r="D16">
        <v>857578301</v>
      </c>
      <c r="E16">
        <v>0</v>
      </c>
      <c r="F16">
        <v>0</v>
      </c>
      <c r="G16">
        <v>0</v>
      </c>
      <c r="H16">
        <v>0</v>
      </c>
    </row>
    <row r="17" spans="1:8" x14ac:dyDescent="0.2">
      <c r="A17">
        <v>5901</v>
      </c>
      <c r="B17" t="s">
        <v>38</v>
      </c>
      <c r="C17" t="s">
        <v>39</v>
      </c>
      <c r="D17">
        <v>857578321</v>
      </c>
      <c r="E17">
        <v>0</v>
      </c>
      <c r="F17">
        <v>0</v>
      </c>
      <c r="G17">
        <v>0</v>
      </c>
      <c r="H17">
        <v>0</v>
      </c>
    </row>
    <row r="18" spans="1:8" x14ac:dyDescent="0.2">
      <c r="A18">
        <v>5901</v>
      </c>
      <c r="B18" t="s">
        <v>40</v>
      </c>
      <c r="C18" t="s">
        <v>41</v>
      </c>
      <c r="D18">
        <v>857578331</v>
      </c>
      <c r="E18">
        <v>48</v>
      </c>
      <c r="F18">
        <v>87</v>
      </c>
      <c r="G18">
        <v>15</v>
      </c>
      <c r="H18">
        <v>2</v>
      </c>
    </row>
    <row r="19" spans="1:8" x14ac:dyDescent="0.2">
      <c r="A19">
        <v>5901</v>
      </c>
      <c r="B19" t="s">
        <v>42</v>
      </c>
      <c r="C19" t="s">
        <v>43</v>
      </c>
      <c r="D19">
        <v>857578341</v>
      </c>
      <c r="E19">
        <v>0</v>
      </c>
      <c r="F19">
        <v>0</v>
      </c>
      <c r="G19">
        <v>0</v>
      </c>
      <c r="H19">
        <v>0</v>
      </c>
    </row>
    <row r="20" spans="1:8" x14ac:dyDescent="0.2">
      <c r="A20">
        <v>5901</v>
      </c>
      <c r="B20" t="s">
        <v>44</v>
      </c>
      <c r="C20" t="s">
        <v>45</v>
      </c>
      <c r="D20">
        <v>857578351</v>
      </c>
      <c r="E20">
        <v>0</v>
      </c>
      <c r="F20">
        <v>0</v>
      </c>
      <c r="G20">
        <v>0</v>
      </c>
      <c r="H20">
        <v>0</v>
      </c>
    </row>
    <row r="21" spans="1:8" x14ac:dyDescent="0.2">
      <c r="A21">
        <v>5901</v>
      </c>
      <c r="B21" t="s">
        <v>46</v>
      </c>
      <c r="C21" t="s">
        <v>47</v>
      </c>
      <c r="D21">
        <v>857578361</v>
      </c>
      <c r="E21">
        <v>0</v>
      </c>
      <c r="F21">
        <v>0</v>
      </c>
      <c r="G21">
        <v>0</v>
      </c>
      <c r="H21">
        <v>0</v>
      </c>
    </row>
    <row r="22" spans="1:8" x14ac:dyDescent="0.2">
      <c r="A22">
        <v>5901</v>
      </c>
      <c r="B22" t="s">
        <v>48</v>
      </c>
      <c r="C22" t="s">
        <v>49</v>
      </c>
      <c r="D22">
        <v>857578371</v>
      </c>
      <c r="E22">
        <v>0</v>
      </c>
      <c r="F22">
        <v>0</v>
      </c>
      <c r="G22">
        <v>0</v>
      </c>
      <c r="H22">
        <v>0</v>
      </c>
    </row>
    <row r="23" spans="1:8" x14ac:dyDescent="0.2">
      <c r="A23">
        <v>5901</v>
      </c>
      <c r="B23" t="s">
        <v>50</v>
      </c>
      <c r="C23" t="s">
        <v>51</v>
      </c>
      <c r="D23">
        <v>857578381</v>
      </c>
      <c r="E23">
        <v>4</v>
      </c>
      <c r="F23">
        <v>8</v>
      </c>
      <c r="G23">
        <v>0</v>
      </c>
      <c r="H23">
        <v>1</v>
      </c>
    </row>
    <row r="24" spans="1:8" x14ac:dyDescent="0.2">
      <c r="A24">
        <v>5901</v>
      </c>
      <c r="B24" t="s">
        <v>52</v>
      </c>
      <c r="C24" t="s">
        <v>53</v>
      </c>
      <c r="D24">
        <v>857578391</v>
      </c>
      <c r="E24">
        <v>0</v>
      </c>
      <c r="F24">
        <v>0</v>
      </c>
      <c r="G24">
        <v>0</v>
      </c>
      <c r="H24">
        <v>0</v>
      </c>
    </row>
    <row r="25" spans="1:8" x14ac:dyDescent="0.2">
      <c r="A25">
        <v>5901</v>
      </c>
      <c r="B25" t="s">
        <v>54</v>
      </c>
      <c r="C25" t="s">
        <v>55</v>
      </c>
      <c r="D25">
        <v>857578401</v>
      </c>
      <c r="E25">
        <v>0</v>
      </c>
      <c r="F25">
        <v>0</v>
      </c>
      <c r="G25">
        <v>0</v>
      </c>
      <c r="H25">
        <v>0</v>
      </c>
    </row>
    <row r="26" spans="1:8" x14ac:dyDescent="0.2">
      <c r="A26">
        <v>5901</v>
      </c>
      <c r="B26" t="s">
        <v>56</v>
      </c>
      <c r="C26" t="s">
        <v>57</v>
      </c>
      <c r="D26">
        <v>857578411</v>
      </c>
      <c r="E26">
        <v>0</v>
      </c>
      <c r="F26">
        <v>0</v>
      </c>
      <c r="G26">
        <v>0</v>
      </c>
      <c r="H26">
        <v>0</v>
      </c>
    </row>
    <row r="27" spans="1:8" x14ac:dyDescent="0.2">
      <c r="A27">
        <v>5901</v>
      </c>
      <c r="B27" t="s">
        <v>58</v>
      </c>
      <c r="C27" t="s">
        <v>59</v>
      </c>
      <c r="D27">
        <v>857578421</v>
      </c>
      <c r="E27">
        <v>0</v>
      </c>
      <c r="F27">
        <v>0</v>
      </c>
      <c r="G27">
        <v>0</v>
      </c>
      <c r="H27">
        <v>0</v>
      </c>
    </row>
    <row r="28" spans="1:8" x14ac:dyDescent="0.2">
      <c r="A28">
        <v>5901</v>
      </c>
      <c r="B28" t="s">
        <v>60</v>
      </c>
      <c r="C28" t="s">
        <v>61</v>
      </c>
      <c r="D28">
        <v>857578431</v>
      </c>
      <c r="E28">
        <v>0</v>
      </c>
      <c r="F28">
        <v>0</v>
      </c>
      <c r="G28">
        <v>0</v>
      </c>
      <c r="H28">
        <v>0</v>
      </c>
    </row>
    <row r="29" spans="1:8" x14ac:dyDescent="0.2">
      <c r="A29">
        <v>5901</v>
      </c>
      <c r="B29" t="s">
        <v>62</v>
      </c>
      <c r="C29" t="s">
        <v>63</v>
      </c>
      <c r="D29">
        <v>857578441</v>
      </c>
      <c r="E29">
        <v>0</v>
      </c>
      <c r="F29">
        <v>0</v>
      </c>
      <c r="G29">
        <v>0</v>
      </c>
      <c r="H29">
        <v>0</v>
      </c>
    </row>
    <row r="30" spans="1:8" x14ac:dyDescent="0.2">
      <c r="A30">
        <v>5901</v>
      </c>
      <c r="B30" t="s">
        <v>64</v>
      </c>
      <c r="C30" t="s">
        <v>65</v>
      </c>
      <c r="D30">
        <v>857578451</v>
      </c>
      <c r="E30">
        <v>0</v>
      </c>
      <c r="F30">
        <v>0</v>
      </c>
      <c r="G30">
        <v>0</v>
      </c>
      <c r="H30">
        <v>0</v>
      </c>
    </row>
    <row r="31" spans="1:8" x14ac:dyDescent="0.2">
      <c r="A31">
        <v>5901</v>
      </c>
      <c r="B31" t="s">
        <v>66</v>
      </c>
      <c r="C31" t="s">
        <v>67</v>
      </c>
      <c r="D31">
        <v>857578461</v>
      </c>
      <c r="E31">
        <v>0</v>
      </c>
      <c r="F31">
        <v>0</v>
      </c>
      <c r="G31">
        <v>0</v>
      </c>
      <c r="H31">
        <v>0</v>
      </c>
    </row>
    <row r="32" spans="1:8" x14ac:dyDescent="0.2">
      <c r="A32">
        <v>5901</v>
      </c>
      <c r="B32" t="s">
        <v>68</v>
      </c>
      <c r="C32" t="s">
        <v>69</v>
      </c>
      <c r="D32">
        <v>857578471</v>
      </c>
      <c r="E32">
        <v>0</v>
      </c>
      <c r="F32">
        <v>0</v>
      </c>
      <c r="G32">
        <v>0</v>
      </c>
      <c r="H32">
        <v>0</v>
      </c>
    </row>
    <row r="33" spans="1:8" x14ac:dyDescent="0.2">
      <c r="A33">
        <v>5901</v>
      </c>
      <c r="B33" t="s">
        <v>70</v>
      </c>
      <c r="C33" t="s">
        <v>71</v>
      </c>
      <c r="D33">
        <v>857578481</v>
      </c>
      <c r="E33">
        <v>0</v>
      </c>
      <c r="F33">
        <v>0</v>
      </c>
      <c r="G33">
        <v>0</v>
      </c>
      <c r="H33">
        <v>0</v>
      </c>
    </row>
    <row r="34" spans="1:8" x14ac:dyDescent="0.2">
      <c r="A34">
        <v>5901</v>
      </c>
      <c r="B34" t="s">
        <v>72</v>
      </c>
      <c r="C34" t="s">
        <v>73</v>
      </c>
      <c r="D34">
        <v>857578491</v>
      </c>
      <c r="E34">
        <v>0</v>
      </c>
      <c r="F34">
        <v>0</v>
      </c>
      <c r="G34">
        <v>0</v>
      </c>
      <c r="H34">
        <v>0</v>
      </c>
    </row>
    <row r="35" spans="1:8" x14ac:dyDescent="0.2">
      <c r="A35">
        <v>5901</v>
      </c>
      <c r="B35" t="s">
        <v>74</v>
      </c>
      <c r="C35" t="s">
        <v>75</v>
      </c>
      <c r="D35">
        <v>857578501</v>
      </c>
      <c r="E35">
        <v>0</v>
      </c>
      <c r="F35">
        <v>0</v>
      </c>
      <c r="G35">
        <v>0</v>
      </c>
      <c r="H35">
        <v>0</v>
      </c>
    </row>
    <row r="36" spans="1:8" x14ac:dyDescent="0.2">
      <c r="A36">
        <v>5901</v>
      </c>
      <c r="B36" t="s">
        <v>76</v>
      </c>
      <c r="C36" t="s">
        <v>77</v>
      </c>
      <c r="D36">
        <v>857578511</v>
      </c>
      <c r="E36">
        <v>0</v>
      </c>
      <c r="F36">
        <v>0</v>
      </c>
      <c r="G36">
        <v>0</v>
      </c>
      <c r="H36">
        <v>0</v>
      </c>
    </row>
    <row r="37" spans="1:8" x14ac:dyDescent="0.2">
      <c r="A37">
        <v>5901</v>
      </c>
      <c r="B37" t="s">
        <v>78</v>
      </c>
      <c r="C37" t="s">
        <v>79</v>
      </c>
      <c r="D37">
        <v>857578521</v>
      </c>
      <c r="E37">
        <v>0</v>
      </c>
      <c r="F37">
        <v>0</v>
      </c>
      <c r="G37">
        <v>0</v>
      </c>
      <c r="H37">
        <v>0</v>
      </c>
    </row>
    <row r="38" spans="1:8" x14ac:dyDescent="0.2">
      <c r="A38">
        <v>5901</v>
      </c>
      <c r="B38" t="s">
        <v>80</v>
      </c>
      <c r="C38" t="s">
        <v>81</v>
      </c>
      <c r="D38">
        <v>857578531</v>
      </c>
      <c r="E38">
        <v>0</v>
      </c>
      <c r="F38">
        <v>0</v>
      </c>
      <c r="G38">
        <v>0</v>
      </c>
      <c r="H38">
        <v>0</v>
      </c>
    </row>
    <row r="39" spans="1:8" x14ac:dyDescent="0.2">
      <c r="A39">
        <v>5901</v>
      </c>
      <c r="B39" t="s">
        <v>82</v>
      </c>
      <c r="C39" t="s">
        <v>83</v>
      </c>
      <c r="D39">
        <v>857578541</v>
      </c>
      <c r="E39">
        <v>0</v>
      </c>
      <c r="F39">
        <v>0</v>
      </c>
      <c r="G39">
        <v>0</v>
      </c>
      <c r="H39">
        <v>0</v>
      </c>
    </row>
    <row r="40" spans="1:8" x14ac:dyDescent="0.2">
      <c r="A40">
        <v>5901</v>
      </c>
      <c r="B40" t="s">
        <v>84</v>
      </c>
      <c r="C40" t="s">
        <v>85</v>
      </c>
      <c r="D40">
        <v>857578551</v>
      </c>
      <c r="E40">
        <v>138</v>
      </c>
      <c r="F40">
        <v>338</v>
      </c>
      <c r="G40">
        <v>72</v>
      </c>
      <c r="H40">
        <v>20</v>
      </c>
    </row>
    <row r="41" spans="1:8" x14ac:dyDescent="0.2">
      <c r="A41">
        <v>5901</v>
      </c>
      <c r="B41" t="s">
        <v>86</v>
      </c>
      <c r="C41" t="s">
        <v>87</v>
      </c>
      <c r="D41">
        <v>857578561</v>
      </c>
      <c r="E41">
        <v>0</v>
      </c>
      <c r="F41">
        <v>0</v>
      </c>
      <c r="G41">
        <v>0</v>
      </c>
      <c r="H41">
        <v>0</v>
      </c>
    </row>
    <row r="42" spans="1:8" x14ac:dyDescent="0.2">
      <c r="A42">
        <v>5901</v>
      </c>
      <c r="B42" t="s">
        <v>88</v>
      </c>
      <c r="C42" t="s">
        <v>89</v>
      </c>
      <c r="D42">
        <v>857578571</v>
      </c>
      <c r="E42">
        <v>738</v>
      </c>
      <c r="F42">
        <v>1660</v>
      </c>
      <c r="G42">
        <v>426</v>
      </c>
      <c r="H42">
        <v>32</v>
      </c>
    </row>
    <row r="43" spans="1:8" x14ac:dyDescent="0.2">
      <c r="A43">
        <v>5901</v>
      </c>
      <c r="B43" t="s">
        <v>90</v>
      </c>
      <c r="C43" t="s">
        <v>91</v>
      </c>
      <c r="D43">
        <v>857578581</v>
      </c>
      <c r="E43">
        <v>0</v>
      </c>
      <c r="F43">
        <v>0</v>
      </c>
      <c r="G43">
        <v>0</v>
      </c>
      <c r="H43">
        <v>0</v>
      </c>
    </row>
    <row r="44" spans="1:8" x14ac:dyDescent="0.2">
      <c r="A44">
        <v>5901</v>
      </c>
      <c r="B44" t="s">
        <v>92</v>
      </c>
      <c r="C44" t="s">
        <v>93</v>
      </c>
      <c r="D44">
        <v>857578591</v>
      </c>
      <c r="E44">
        <v>0</v>
      </c>
      <c r="F44">
        <v>0</v>
      </c>
      <c r="G44">
        <v>0</v>
      </c>
      <c r="H44">
        <v>0</v>
      </c>
    </row>
    <row r="45" spans="1:8" x14ac:dyDescent="0.2">
      <c r="A45">
        <v>5901</v>
      </c>
      <c r="B45" t="s">
        <v>94</v>
      </c>
      <c r="C45" t="s">
        <v>95</v>
      </c>
      <c r="D45">
        <v>857578601</v>
      </c>
      <c r="E45">
        <v>0</v>
      </c>
      <c r="F45">
        <v>0</v>
      </c>
      <c r="G45">
        <v>0</v>
      </c>
      <c r="H45">
        <v>0</v>
      </c>
    </row>
    <row r="46" spans="1:8" x14ac:dyDescent="0.2">
      <c r="A46">
        <v>5901</v>
      </c>
      <c r="B46" t="s">
        <v>96</v>
      </c>
      <c r="C46" t="s">
        <v>97</v>
      </c>
      <c r="D46">
        <v>857578611</v>
      </c>
      <c r="E46">
        <v>0</v>
      </c>
      <c r="F46">
        <v>0</v>
      </c>
      <c r="G46">
        <v>0</v>
      </c>
      <c r="H46">
        <v>0</v>
      </c>
    </row>
    <row r="47" spans="1:8" x14ac:dyDescent="0.2">
      <c r="A47">
        <v>5901</v>
      </c>
      <c r="B47" t="s">
        <v>98</v>
      </c>
      <c r="C47" t="s">
        <v>99</v>
      </c>
      <c r="D47">
        <v>857578621</v>
      </c>
      <c r="E47">
        <v>0</v>
      </c>
      <c r="F47">
        <v>0</v>
      </c>
      <c r="G47">
        <v>0</v>
      </c>
      <c r="H47">
        <v>0</v>
      </c>
    </row>
    <row r="48" spans="1:8" x14ac:dyDescent="0.2">
      <c r="A48">
        <v>5901</v>
      </c>
      <c r="B48" t="s">
        <v>100</v>
      </c>
      <c r="C48" t="s">
        <v>101</v>
      </c>
      <c r="D48">
        <v>857578631</v>
      </c>
      <c r="E48">
        <v>0</v>
      </c>
      <c r="F48">
        <v>0</v>
      </c>
      <c r="G48">
        <v>0</v>
      </c>
      <c r="H48">
        <v>0</v>
      </c>
    </row>
    <row r="49" spans="1:8" x14ac:dyDescent="0.2">
      <c r="A49">
        <v>5901</v>
      </c>
      <c r="B49" t="s">
        <v>102</v>
      </c>
      <c r="C49" t="s">
        <v>103</v>
      </c>
      <c r="D49">
        <v>857578641</v>
      </c>
      <c r="E49">
        <v>0</v>
      </c>
      <c r="F49">
        <v>0</v>
      </c>
      <c r="G49">
        <v>0</v>
      </c>
      <c r="H49">
        <v>0</v>
      </c>
    </row>
    <row r="50" spans="1:8" x14ac:dyDescent="0.2">
      <c r="A50">
        <v>5901</v>
      </c>
      <c r="B50" t="s">
        <v>104</v>
      </c>
      <c r="C50" t="s">
        <v>105</v>
      </c>
      <c r="D50">
        <v>857578651</v>
      </c>
      <c r="E50">
        <v>0</v>
      </c>
      <c r="F50">
        <v>0</v>
      </c>
      <c r="G50">
        <v>0</v>
      </c>
      <c r="H50">
        <v>0</v>
      </c>
    </row>
    <row r="51" spans="1:8" x14ac:dyDescent="0.2">
      <c r="A51">
        <v>5901</v>
      </c>
      <c r="B51" t="s">
        <v>106</v>
      </c>
      <c r="C51" t="s">
        <v>107</v>
      </c>
      <c r="D51">
        <v>857578661</v>
      </c>
      <c r="E51">
        <v>0</v>
      </c>
      <c r="F51">
        <v>0</v>
      </c>
      <c r="G51">
        <v>0</v>
      </c>
      <c r="H51">
        <v>0</v>
      </c>
    </row>
    <row r="52" spans="1:8" x14ac:dyDescent="0.2">
      <c r="A52">
        <v>5901</v>
      </c>
      <c r="B52" t="s">
        <v>108</v>
      </c>
      <c r="C52" t="s">
        <v>109</v>
      </c>
      <c r="D52">
        <v>857578671</v>
      </c>
      <c r="E52">
        <v>0</v>
      </c>
      <c r="F52">
        <v>0</v>
      </c>
      <c r="G52">
        <v>0</v>
      </c>
      <c r="H52">
        <v>0</v>
      </c>
    </row>
    <row r="53" spans="1:8" x14ac:dyDescent="0.2">
      <c r="A53">
        <v>5901</v>
      </c>
      <c r="B53" t="s">
        <v>110</v>
      </c>
      <c r="C53" t="s">
        <v>111</v>
      </c>
      <c r="D53">
        <v>857578681</v>
      </c>
      <c r="E53">
        <v>21</v>
      </c>
      <c r="F53">
        <v>31</v>
      </c>
      <c r="G53">
        <v>2</v>
      </c>
      <c r="H53">
        <v>1</v>
      </c>
    </row>
    <row r="54" spans="1:8" x14ac:dyDescent="0.2">
      <c r="A54">
        <v>5901</v>
      </c>
      <c r="B54" t="s">
        <v>112</v>
      </c>
      <c r="C54" t="s">
        <v>113</v>
      </c>
      <c r="D54">
        <v>857578691</v>
      </c>
      <c r="E54">
        <v>0</v>
      </c>
      <c r="F54">
        <v>0</v>
      </c>
      <c r="G54">
        <v>0</v>
      </c>
      <c r="H54">
        <v>0</v>
      </c>
    </row>
    <row r="55" spans="1:8" x14ac:dyDescent="0.2">
      <c r="A55">
        <v>5901</v>
      </c>
      <c r="B55" t="s">
        <v>114</v>
      </c>
      <c r="C55" t="s">
        <v>115</v>
      </c>
      <c r="D55">
        <v>857578711</v>
      </c>
      <c r="E55">
        <v>0</v>
      </c>
      <c r="F55">
        <v>0</v>
      </c>
      <c r="G55">
        <v>0</v>
      </c>
      <c r="H55">
        <v>0</v>
      </c>
    </row>
    <row r="56" spans="1:8" x14ac:dyDescent="0.2">
      <c r="A56">
        <v>5901</v>
      </c>
      <c r="B56" t="s">
        <v>116</v>
      </c>
      <c r="C56" t="s">
        <v>117</v>
      </c>
      <c r="D56">
        <v>857578721</v>
      </c>
      <c r="E56">
        <v>0</v>
      </c>
      <c r="F56">
        <v>0</v>
      </c>
      <c r="G56">
        <v>0</v>
      </c>
      <c r="H56">
        <v>0</v>
      </c>
    </row>
    <row r="57" spans="1:8" x14ac:dyDescent="0.2">
      <c r="A57">
        <v>5901</v>
      </c>
      <c r="B57" t="s">
        <v>118</v>
      </c>
      <c r="C57" t="s">
        <v>119</v>
      </c>
      <c r="D57">
        <v>857578731</v>
      </c>
      <c r="E57">
        <v>95</v>
      </c>
      <c r="F57">
        <v>146</v>
      </c>
      <c r="G57">
        <v>26</v>
      </c>
      <c r="H57">
        <v>4</v>
      </c>
    </row>
    <row r="58" spans="1:8" x14ac:dyDescent="0.2">
      <c r="A58">
        <v>5901</v>
      </c>
      <c r="B58" t="s">
        <v>120</v>
      </c>
      <c r="C58" t="s">
        <v>121</v>
      </c>
      <c r="D58">
        <v>857578741</v>
      </c>
      <c r="E58">
        <v>0</v>
      </c>
      <c r="F58">
        <v>1</v>
      </c>
      <c r="G58">
        <v>0</v>
      </c>
      <c r="H58">
        <v>1</v>
      </c>
    </row>
    <row r="59" spans="1:8" x14ac:dyDescent="0.2">
      <c r="A59">
        <v>5901</v>
      </c>
      <c r="B59" t="s">
        <v>122</v>
      </c>
      <c r="C59" t="s">
        <v>123</v>
      </c>
      <c r="D59">
        <v>857578751</v>
      </c>
      <c r="E59">
        <v>0</v>
      </c>
      <c r="F59">
        <v>0</v>
      </c>
      <c r="G59">
        <v>0</v>
      </c>
      <c r="H59">
        <v>0</v>
      </c>
    </row>
    <row r="60" spans="1:8" x14ac:dyDescent="0.2">
      <c r="A60">
        <v>5901</v>
      </c>
      <c r="B60" t="s">
        <v>124</v>
      </c>
      <c r="C60" t="s">
        <v>125</v>
      </c>
      <c r="D60">
        <v>857578761</v>
      </c>
      <c r="E60">
        <v>0</v>
      </c>
      <c r="F60">
        <v>0</v>
      </c>
      <c r="G60">
        <v>0</v>
      </c>
      <c r="H60">
        <v>0</v>
      </c>
    </row>
    <row r="61" spans="1:8" x14ac:dyDescent="0.2">
      <c r="A61">
        <v>5901</v>
      </c>
      <c r="B61" t="s">
        <v>126</v>
      </c>
      <c r="C61" t="s">
        <v>127</v>
      </c>
      <c r="D61">
        <v>857578771</v>
      </c>
      <c r="E61">
        <v>0</v>
      </c>
      <c r="F61">
        <v>0</v>
      </c>
      <c r="G61">
        <v>0</v>
      </c>
      <c r="H61">
        <v>0</v>
      </c>
    </row>
    <row r="62" spans="1:8" x14ac:dyDescent="0.2">
      <c r="A62">
        <v>5901</v>
      </c>
      <c r="B62" t="s">
        <v>128</v>
      </c>
      <c r="C62" t="s">
        <v>129</v>
      </c>
      <c r="D62">
        <v>857578781</v>
      </c>
      <c r="E62">
        <v>0</v>
      </c>
      <c r="F62">
        <v>0</v>
      </c>
      <c r="G62">
        <v>0</v>
      </c>
      <c r="H62">
        <v>0</v>
      </c>
    </row>
    <row r="63" spans="1:8" x14ac:dyDescent="0.2">
      <c r="A63">
        <v>5901</v>
      </c>
      <c r="B63" t="s">
        <v>130</v>
      </c>
      <c r="C63" t="s">
        <v>131</v>
      </c>
      <c r="D63">
        <v>857578791</v>
      </c>
      <c r="E63">
        <v>0</v>
      </c>
      <c r="F63">
        <v>0</v>
      </c>
      <c r="G63">
        <v>0</v>
      </c>
      <c r="H63">
        <v>0</v>
      </c>
    </row>
    <row r="64" spans="1:8" x14ac:dyDescent="0.2">
      <c r="A64">
        <v>5901</v>
      </c>
      <c r="B64" t="s">
        <v>132</v>
      </c>
      <c r="C64" t="s">
        <v>133</v>
      </c>
      <c r="D64">
        <v>857578801</v>
      </c>
      <c r="E64">
        <v>0</v>
      </c>
      <c r="F64">
        <v>0</v>
      </c>
      <c r="G64">
        <v>0</v>
      </c>
      <c r="H64">
        <v>0</v>
      </c>
    </row>
    <row r="65" spans="1:8" x14ac:dyDescent="0.2">
      <c r="A65">
        <v>5901</v>
      </c>
      <c r="B65" t="s">
        <v>134</v>
      </c>
      <c r="C65" t="s">
        <v>135</v>
      </c>
      <c r="D65">
        <v>857578811</v>
      </c>
      <c r="E65">
        <v>0</v>
      </c>
      <c r="F65">
        <v>0</v>
      </c>
      <c r="G65">
        <v>0</v>
      </c>
      <c r="H65">
        <v>0</v>
      </c>
    </row>
    <row r="66" spans="1:8" x14ac:dyDescent="0.2">
      <c r="A66">
        <v>5901</v>
      </c>
      <c r="B66" t="s">
        <v>136</v>
      </c>
      <c r="C66" t="s">
        <v>137</v>
      </c>
      <c r="D66">
        <v>857578831</v>
      </c>
      <c r="E66">
        <v>0</v>
      </c>
      <c r="F66">
        <v>0</v>
      </c>
      <c r="G66">
        <v>0</v>
      </c>
      <c r="H66">
        <v>0</v>
      </c>
    </row>
    <row r="67" spans="1:8" x14ac:dyDescent="0.2">
      <c r="A67">
        <v>5901</v>
      </c>
      <c r="B67" t="s">
        <v>138</v>
      </c>
      <c r="C67" t="s">
        <v>139</v>
      </c>
      <c r="D67">
        <v>857578841</v>
      </c>
      <c r="E67">
        <v>0</v>
      </c>
      <c r="F67">
        <v>0</v>
      </c>
      <c r="G67">
        <v>0</v>
      </c>
      <c r="H67">
        <v>0</v>
      </c>
    </row>
    <row r="68" spans="1:8" x14ac:dyDescent="0.2">
      <c r="A68">
        <v>5901</v>
      </c>
      <c r="B68" t="s">
        <v>140</v>
      </c>
      <c r="C68" t="s">
        <v>141</v>
      </c>
      <c r="D68">
        <v>857578851</v>
      </c>
      <c r="E68">
        <v>0</v>
      </c>
      <c r="F68">
        <v>0</v>
      </c>
      <c r="G68">
        <v>0</v>
      </c>
      <c r="H68">
        <v>0</v>
      </c>
    </row>
    <row r="69" spans="1:8" x14ac:dyDescent="0.2">
      <c r="A69">
        <v>5901</v>
      </c>
      <c r="B69" t="s">
        <v>142</v>
      </c>
      <c r="C69" t="s">
        <v>143</v>
      </c>
      <c r="D69">
        <v>857578861</v>
      </c>
      <c r="E69">
        <v>0</v>
      </c>
      <c r="F69">
        <v>0</v>
      </c>
      <c r="G69">
        <v>0</v>
      </c>
      <c r="H69">
        <v>0</v>
      </c>
    </row>
    <row r="70" spans="1:8" x14ac:dyDescent="0.2">
      <c r="A70">
        <v>5901</v>
      </c>
      <c r="B70" t="s">
        <v>144</v>
      </c>
      <c r="C70" t="s">
        <v>145</v>
      </c>
      <c r="D70">
        <v>857578871</v>
      </c>
      <c r="E70">
        <v>0</v>
      </c>
      <c r="F70">
        <v>0</v>
      </c>
      <c r="G70">
        <v>0</v>
      </c>
      <c r="H70">
        <v>0</v>
      </c>
    </row>
    <row r="71" spans="1:8" x14ac:dyDescent="0.2">
      <c r="A71">
        <v>5901</v>
      </c>
      <c r="B71" t="s">
        <v>146</v>
      </c>
      <c r="C71" t="s">
        <v>147</v>
      </c>
      <c r="D71">
        <v>857578881</v>
      </c>
      <c r="E71">
        <v>0</v>
      </c>
      <c r="F71">
        <v>0</v>
      </c>
      <c r="G71">
        <v>0</v>
      </c>
      <c r="H71">
        <v>0</v>
      </c>
    </row>
    <row r="72" spans="1:8" x14ac:dyDescent="0.2">
      <c r="A72">
        <v>5901</v>
      </c>
      <c r="B72" t="s">
        <v>148</v>
      </c>
      <c r="C72" t="s">
        <v>149</v>
      </c>
      <c r="D72">
        <v>857578891</v>
      </c>
      <c r="E72">
        <v>0</v>
      </c>
      <c r="F72">
        <v>0</v>
      </c>
      <c r="G72">
        <v>0</v>
      </c>
      <c r="H72">
        <v>0</v>
      </c>
    </row>
    <row r="73" spans="1:8" x14ac:dyDescent="0.2">
      <c r="A73">
        <v>5901</v>
      </c>
      <c r="B73" t="s">
        <v>150</v>
      </c>
      <c r="C73" t="s">
        <v>151</v>
      </c>
      <c r="D73">
        <v>857578901</v>
      </c>
      <c r="E73">
        <v>0</v>
      </c>
      <c r="F73">
        <v>0</v>
      </c>
      <c r="G73">
        <v>0</v>
      </c>
      <c r="H73">
        <v>0</v>
      </c>
    </row>
    <row r="74" spans="1:8" x14ac:dyDescent="0.2">
      <c r="A74">
        <v>5901</v>
      </c>
      <c r="B74" t="s">
        <v>152</v>
      </c>
      <c r="C74" t="s">
        <v>153</v>
      </c>
      <c r="D74">
        <v>857578911</v>
      </c>
      <c r="E74">
        <v>315</v>
      </c>
      <c r="F74">
        <v>1045</v>
      </c>
      <c r="G74">
        <v>480</v>
      </c>
      <c r="H74">
        <v>30</v>
      </c>
    </row>
    <row r="75" spans="1:8" x14ac:dyDescent="0.2">
      <c r="A75">
        <v>5901</v>
      </c>
      <c r="B75" t="s">
        <v>154</v>
      </c>
      <c r="C75" t="s">
        <v>155</v>
      </c>
      <c r="D75">
        <v>857578921</v>
      </c>
      <c r="E75">
        <v>0</v>
      </c>
      <c r="F75">
        <v>0</v>
      </c>
      <c r="G75">
        <v>0</v>
      </c>
      <c r="H75">
        <v>0</v>
      </c>
    </row>
    <row r="76" spans="1:8" x14ac:dyDescent="0.2">
      <c r="A76">
        <v>5901</v>
      </c>
      <c r="B76" t="s">
        <v>156</v>
      </c>
      <c r="C76" t="s">
        <v>157</v>
      </c>
      <c r="D76">
        <v>857578931</v>
      </c>
      <c r="E76">
        <v>0</v>
      </c>
      <c r="F76">
        <v>0</v>
      </c>
      <c r="G76">
        <v>0</v>
      </c>
      <c r="H76">
        <v>0</v>
      </c>
    </row>
    <row r="77" spans="1:8" x14ac:dyDescent="0.2">
      <c r="A77">
        <v>5901</v>
      </c>
      <c r="B77" t="s">
        <v>158</v>
      </c>
      <c r="C77" t="s">
        <v>159</v>
      </c>
      <c r="D77">
        <v>857578941</v>
      </c>
      <c r="E77">
        <v>0</v>
      </c>
      <c r="F77">
        <v>0</v>
      </c>
      <c r="G77">
        <v>0</v>
      </c>
      <c r="H77">
        <v>0</v>
      </c>
    </row>
    <row r="78" spans="1:8" x14ac:dyDescent="0.2">
      <c r="A78">
        <v>5901</v>
      </c>
      <c r="B78" t="s">
        <v>160</v>
      </c>
      <c r="C78" t="s">
        <v>161</v>
      </c>
      <c r="D78">
        <v>857578961</v>
      </c>
      <c r="E78">
        <v>0</v>
      </c>
      <c r="F78">
        <v>0</v>
      </c>
      <c r="G78">
        <v>0</v>
      </c>
      <c r="H78">
        <v>0</v>
      </c>
    </row>
    <row r="79" spans="1:8" x14ac:dyDescent="0.2">
      <c r="A79">
        <v>5901</v>
      </c>
      <c r="B79" t="s">
        <v>162</v>
      </c>
      <c r="C79" t="s">
        <v>163</v>
      </c>
      <c r="D79">
        <v>857578971</v>
      </c>
      <c r="E79">
        <v>7</v>
      </c>
      <c r="F79">
        <v>32</v>
      </c>
      <c r="G79">
        <v>16</v>
      </c>
      <c r="H79">
        <v>3</v>
      </c>
    </row>
    <row r="80" spans="1:8" x14ac:dyDescent="0.2">
      <c r="A80">
        <v>5901</v>
      </c>
      <c r="B80" t="s">
        <v>164</v>
      </c>
      <c r="C80" t="s">
        <v>165</v>
      </c>
      <c r="D80">
        <v>857578981</v>
      </c>
      <c r="E80">
        <v>92</v>
      </c>
      <c r="F80">
        <v>191</v>
      </c>
      <c r="G80">
        <v>55</v>
      </c>
      <c r="H80">
        <v>11</v>
      </c>
    </row>
    <row r="81" spans="1:8" x14ac:dyDescent="0.2">
      <c r="A81">
        <v>5901</v>
      </c>
      <c r="B81" t="s">
        <v>166</v>
      </c>
      <c r="C81" t="s">
        <v>167</v>
      </c>
      <c r="D81">
        <v>857578991</v>
      </c>
      <c r="E81">
        <v>0</v>
      </c>
      <c r="F81">
        <v>0</v>
      </c>
      <c r="G81">
        <v>0</v>
      </c>
      <c r="H81">
        <v>0</v>
      </c>
    </row>
    <row r="82" spans="1:8" x14ac:dyDescent="0.2">
      <c r="A82">
        <v>5901</v>
      </c>
      <c r="B82" t="s">
        <v>168</v>
      </c>
      <c r="C82" t="s">
        <v>169</v>
      </c>
      <c r="D82">
        <v>857579001</v>
      </c>
      <c r="E82">
        <v>0</v>
      </c>
      <c r="F82">
        <v>0</v>
      </c>
      <c r="G82">
        <v>0</v>
      </c>
      <c r="H82">
        <v>0</v>
      </c>
    </row>
    <row r="83" spans="1:8" x14ac:dyDescent="0.2">
      <c r="A83">
        <v>5901</v>
      </c>
      <c r="B83" t="s">
        <v>170</v>
      </c>
      <c r="C83" t="s">
        <v>171</v>
      </c>
      <c r="D83">
        <v>857579011</v>
      </c>
      <c r="E83">
        <v>0</v>
      </c>
      <c r="F83">
        <v>0</v>
      </c>
      <c r="G83">
        <v>0</v>
      </c>
      <c r="H83">
        <v>0</v>
      </c>
    </row>
    <row r="84" spans="1:8" x14ac:dyDescent="0.2">
      <c r="A84">
        <v>5901</v>
      </c>
      <c r="B84" t="s">
        <v>172</v>
      </c>
      <c r="C84" t="s">
        <v>173</v>
      </c>
      <c r="D84">
        <v>857579021</v>
      </c>
      <c r="E84">
        <v>0</v>
      </c>
      <c r="F84">
        <v>0</v>
      </c>
      <c r="G84">
        <v>0</v>
      </c>
      <c r="H84">
        <v>0</v>
      </c>
    </row>
    <row r="85" spans="1:8" x14ac:dyDescent="0.2">
      <c r="A85">
        <v>5901</v>
      </c>
      <c r="B85" t="s">
        <v>174</v>
      </c>
      <c r="C85" t="s">
        <v>175</v>
      </c>
      <c r="D85">
        <v>857579031</v>
      </c>
      <c r="E85">
        <v>0</v>
      </c>
      <c r="F85">
        <v>0</v>
      </c>
      <c r="G85">
        <v>0</v>
      </c>
      <c r="H85">
        <v>0</v>
      </c>
    </row>
    <row r="86" spans="1:8" x14ac:dyDescent="0.2">
      <c r="A86">
        <v>5901</v>
      </c>
      <c r="B86" t="s">
        <v>176</v>
      </c>
      <c r="C86" t="s">
        <v>177</v>
      </c>
      <c r="D86">
        <v>857579041</v>
      </c>
      <c r="E86">
        <v>0</v>
      </c>
      <c r="F86">
        <v>0</v>
      </c>
      <c r="G86">
        <v>0</v>
      </c>
      <c r="H86">
        <v>0</v>
      </c>
    </row>
    <row r="87" spans="1:8" x14ac:dyDescent="0.2">
      <c r="A87">
        <v>5901</v>
      </c>
      <c r="B87" t="s">
        <v>178</v>
      </c>
      <c r="C87" t="s">
        <v>179</v>
      </c>
      <c r="D87">
        <v>857579051</v>
      </c>
      <c r="E87">
        <v>0</v>
      </c>
      <c r="F87">
        <v>0</v>
      </c>
      <c r="G87">
        <v>0</v>
      </c>
      <c r="H87">
        <v>0</v>
      </c>
    </row>
    <row r="88" spans="1:8" x14ac:dyDescent="0.2">
      <c r="A88">
        <v>5901</v>
      </c>
      <c r="B88" t="s">
        <v>180</v>
      </c>
      <c r="C88" t="s">
        <v>181</v>
      </c>
      <c r="D88">
        <v>857579061</v>
      </c>
      <c r="E88">
        <v>0</v>
      </c>
      <c r="F88">
        <v>0</v>
      </c>
      <c r="G88">
        <v>0</v>
      </c>
      <c r="H88">
        <v>0</v>
      </c>
    </row>
    <row r="89" spans="1:8" x14ac:dyDescent="0.2">
      <c r="A89">
        <v>5901</v>
      </c>
      <c r="B89" t="s">
        <v>182</v>
      </c>
      <c r="C89" t="s">
        <v>183</v>
      </c>
      <c r="D89">
        <v>857579071</v>
      </c>
      <c r="E89">
        <v>0</v>
      </c>
      <c r="F89">
        <v>1</v>
      </c>
      <c r="G89">
        <v>0</v>
      </c>
      <c r="H89">
        <v>1</v>
      </c>
    </row>
    <row r="90" spans="1:8" x14ac:dyDescent="0.2">
      <c r="A90">
        <v>5901</v>
      </c>
      <c r="B90" t="s">
        <v>184</v>
      </c>
      <c r="C90" t="s">
        <v>185</v>
      </c>
      <c r="D90">
        <v>857579081</v>
      </c>
      <c r="E90">
        <v>0</v>
      </c>
      <c r="F90">
        <v>0</v>
      </c>
      <c r="G90">
        <v>0</v>
      </c>
      <c r="H90">
        <v>0</v>
      </c>
    </row>
    <row r="91" spans="1:8" x14ac:dyDescent="0.2">
      <c r="A91">
        <v>5901</v>
      </c>
      <c r="B91" t="s">
        <v>186</v>
      </c>
      <c r="C91" t="s">
        <v>187</v>
      </c>
      <c r="D91">
        <v>857579091</v>
      </c>
      <c r="E91">
        <v>0</v>
      </c>
      <c r="F91">
        <v>0</v>
      </c>
      <c r="G91">
        <v>0</v>
      </c>
      <c r="H91">
        <v>0</v>
      </c>
    </row>
    <row r="92" spans="1:8" x14ac:dyDescent="0.2">
      <c r="A92">
        <v>5901</v>
      </c>
      <c r="B92" t="s">
        <v>188</v>
      </c>
      <c r="C92" t="s">
        <v>189</v>
      </c>
      <c r="D92">
        <v>857579101</v>
      </c>
      <c r="E92">
        <v>0</v>
      </c>
      <c r="F92">
        <v>0</v>
      </c>
      <c r="G92">
        <v>0</v>
      </c>
      <c r="H92">
        <v>0</v>
      </c>
    </row>
    <row r="93" spans="1:8" x14ac:dyDescent="0.2">
      <c r="A93">
        <v>5901</v>
      </c>
      <c r="B93" t="s">
        <v>190</v>
      </c>
      <c r="C93" t="s">
        <v>191</v>
      </c>
      <c r="D93">
        <v>857579111</v>
      </c>
      <c r="E93">
        <v>0</v>
      </c>
      <c r="F93">
        <v>0</v>
      </c>
      <c r="G93">
        <v>0</v>
      </c>
      <c r="H93">
        <v>0</v>
      </c>
    </row>
    <row r="94" spans="1:8" x14ac:dyDescent="0.2">
      <c r="A94">
        <v>5901</v>
      </c>
      <c r="B94" t="s">
        <v>192</v>
      </c>
      <c r="C94" t="s">
        <v>193</v>
      </c>
      <c r="D94">
        <v>857579121</v>
      </c>
      <c r="E94">
        <v>0</v>
      </c>
      <c r="F94">
        <v>0</v>
      </c>
      <c r="G94">
        <v>0</v>
      </c>
      <c r="H94">
        <v>0</v>
      </c>
    </row>
    <row r="95" spans="1:8" x14ac:dyDescent="0.2">
      <c r="A95">
        <v>5901</v>
      </c>
      <c r="B95" t="s">
        <v>194</v>
      </c>
      <c r="C95" t="s">
        <v>195</v>
      </c>
      <c r="D95">
        <v>857579131</v>
      </c>
      <c r="E95">
        <v>0</v>
      </c>
      <c r="F95">
        <v>0</v>
      </c>
      <c r="G95">
        <v>0</v>
      </c>
      <c r="H95">
        <v>0</v>
      </c>
    </row>
    <row r="96" spans="1:8" x14ac:dyDescent="0.2">
      <c r="A96">
        <v>5901</v>
      </c>
      <c r="B96" t="s">
        <v>196</v>
      </c>
      <c r="C96" t="s">
        <v>197</v>
      </c>
      <c r="D96">
        <v>857579141</v>
      </c>
      <c r="E96">
        <v>0</v>
      </c>
      <c r="F96">
        <v>0</v>
      </c>
      <c r="G96">
        <v>0</v>
      </c>
      <c r="H96">
        <v>0</v>
      </c>
    </row>
    <row r="97" spans="1:8" x14ac:dyDescent="0.2">
      <c r="A97">
        <v>5901</v>
      </c>
      <c r="B97" t="s">
        <v>198</v>
      </c>
      <c r="C97" t="s">
        <v>199</v>
      </c>
      <c r="D97">
        <v>857579151</v>
      </c>
      <c r="E97">
        <v>0</v>
      </c>
      <c r="F97">
        <v>2</v>
      </c>
      <c r="G97">
        <v>0</v>
      </c>
      <c r="H97">
        <v>2</v>
      </c>
    </row>
    <row r="98" spans="1:8" x14ac:dyDescent="0.2">
      <c r="A98">
        <v>5901</v>
      </c>
      <c r="B98" t="s">
        <v>200</v>
      </c>
      <c r="C98" t="s">
        <v>201</v>
      </c>
      <c r="D98">
        <v>857579161</v>
      </c>
      <c r="E98">
        <v>0</v>
      </c>
      <c r="F98">
        <v>0</v>
      </c>
      <c r="G98">
        <v>0</v>
      </c>
      <c r="H98">
        <v>0</v>
      </c>
    </row>
    <row r="99" spans="1:8" x14ac:dyDescent="0.2">
      <c r="A99">
        <v>5901</v>
      </c>
      <c r="B99" t="s">
        <v>202</v>
      </c>
      <c r="C99" t="s">
        <v>203</v>
      </c>
      <c r="D99">
        <v>857579171</v>
      </c>
      <c r="E99">
        <v>0</v>
      </c>
      <c r="F99">
        <v>0</v>
      </c>
      <c r="G99">
        <v>0</v>
      </c>
      <c r="H99">
        <v>0</v>
      </c>
    </row>
    <row r="100" spans="1:8" x14ac:dyDescent="0.2">
      <c r="A100">
        <v>5901</v>
      </c>
      <c r="B100" t="s">
        <v>204</v>
      </c>
      <c r="C100" t="s">
        <v>205</v>
      </c>
      <c r="D100">
        <v>857579181</v>
      </c>
      <c r="E100">
        <v>2</v>
      </c>
      <c r="F100">
        <v>5</v>
      </c>
      <c r="G100">
        <v>1</v>
      </c>
      <c r="H100">
        <v>1</v>
      </c>
    </row>
    <row r="101" spans="1:8" x14ac:dyDescent="0.2">
      <c r="A101">
        <v>5901</v>
      </c>
      <c r="B101" t="s">
        <v>206</v>
      </c>
      <c r="C101" t="s">
        <v>207</v>
      </c>
      <c r="D101">
        <v>857579191</v>
      </c>
      <c r="E101">
        <v>0</v>
      </c>
      <c r="F101">
        <v>0</v>
      </c>
      <c r="G101">
        <v>0</v>
      </c>
      <c r="H101">
        <v>0</v>
      </c>
    </row>
    <row r="102" spans="1:8" x14ac:dyDescent="0.2">
      <c r="A102">
        <v>5901</v>
      </c>
      <c r="B102" t="s">
        <v>208</v>
      </c>
      <c r="C102" t="s">
        <v>209</v>
      </c>
      <c r="D102">
        <v>857579201</v>
      </c>
      <c r="E102">
        <v>0</v>
      </c>
      <c r="F102">
        <v>0</v>
      </c>
      <c r="G102">
        <v>0</v>
      </c>
      <c r="H102">
        <v>0</v>
      </c>
    </row>
    <row r="103" spans="1:8" x14ac:dyDescent="0.2">
      <c r="A103">
        <v>5901</v>
      </c>
      <c r="B103" t="s">
        <v>210</v>
      </c>
      <c r="C103" t="s">
        <v>211</v>
      </c>
      <c r="D103">
        <v>857579211</v>
      </c>
      <c r="E103">
        <v>0</v>
      </c>
      <c r="F103">
        <v>0</v>
      </c>
      <c r="G103">
        <v>0</v>
      </c>
      <c r="H103">
        <v>0</v>
      </c>
    </row>
    <row r="104" spans="1:8" x14ac:dyDescent="0.2">
      <c r="A104">
        <v>5901</v>
      </c>
      <c r="B104" t="s">
        <v>212</v>
      </c>
      <c r="C104" t="s">
        <v>213</v>
      </c>
      <c r="D104">
        <v>857579221</v>
      </c>
      <c r="E104">
        <v>0</v>
      </c>
      <c r="F104">
        <v>0</v>
      </c>
      <c r="G104">
        <v>0</v>
      </c>
      <c r="H104">
        <v>0</v>
      </c>
    </row>
    <row r="105" spans="1:8" x14ac:dyDescent="0.2">
      <c r="A105">
        <v>5901</v>
      </c>
      <c r="B105" t="s">
        <v>214</v>
      </c>
      <c r="C105" t="s">
        <v>215</v>
      </c>
      <c r="D105">
        <v>857579231</v>
      </c>
      <c r="E105">
        <v>0</v>
      </c>
      <c r="F105">
        <v>0</v>
      </c>
      <c r="G105">
        <v>0</v>
      </c>
      <c r="H105">
        <v>0</v>
      </c>
    </row>
    <row r="106" spans="1:8" x14ac:dyDescent="0.2">
      <c r="A106">
        <v>5901</v>
      </c>
      <c r="B106" t="s">
        <v>216</v>
      </c>
      <c r="C106" t="s">
        <v>217</v>
      </c>
      <c r="D106">
        <v>857579241</v>
      </c>
      <c r="E106">
        <v>0</v>
      </c>
      <c r="F106">
        <v>0</v>
      </c>
      <c r="G106">
        <v>0</v>
      </c>
      <c r="H106">
        <v>0</v>
      </c>
    </row>
    <row r="107" spans="1:8" x14ac:dyDescent="0.2">
      <c r="A107">
        <v>5901</v>
      </c>
      <c r="B107" t="s">
        <v>218</v>
      </c>
      <c r="C107" t="s">
        <v>219</v>
      </c>
      <c r="D107">
        <v>857579251</v>
      </c>
      <c r="E107">
        <v>0</v>
      </c>
      <c r="F107">
        <v>0</v>
      </c>
      <c r="G107">
        <v>0</v>
      </c>
      <c r="H107">
        <v>0</v>
      </c>
    </row>
    <row r="108" spans="1:8" x14ac:dyDescent="0.2">
      <c r="A108">
        <v>5901</v>
      </c>
      <c r="B108" t="s">
        <v>220</v>
      </c>
      <c r="C108" t="s">
        <v>221</v>
      </c>
      <c r="D108">
        <v>857579261</v>
      </c>
      <c r="E108">
        <v>23</v>
      </c>
      <c r="F108">
        <v>42</v>
      </c>
      <c r="G108">
        <v>1</v>
      </c>
      <c r="H108">
        <v>1</v>
      </c>
    </row>
    <row r="109" spans="1:8" x14ac:dyDescent="0.2">
      <c r="A109">
        <v>5901</v>
      </c>
      <c r="B109" t="s">
        <v>222</v>
      </c>
      <c r="C109" t="s">
        <v>223</v>
      </c>
      <c r="D109">
        <v>857579271</v>
      </c>
      <c r="E109">
        <v>0</v>
      </c>
      <c r="F109">
        <v>0</v>
      </c>
      <c r="G109">
        <v>0</v>
      </c>
      <c r="H109">
        <v>0</v>
      </c>
    </row>
    <row r="110" spans="1:8" x14ac:dyDescent="0.2">
      <c r="A110">
        <v>5901</v>
      </c>
      <c r="B110" t="s">
        <v>224</v>
      </c>
      <c r="C110" t="s">
        <v>225</v>
      </c>
      <c r="D110">
        <v>857579281</v>
      </c>
      <c r="E110">
        <v>0</v>
      </c>
      <c r="F110">
        <v>0</v>
      </c>
      <c r="G110">
        <v>0</v>
      </c>
      <c r="H110">
        <v>0</v>
      </c>
    </row>
    <row r="111" spans="1:8" x14ac:dyDescent="0.2">
      <c r="A111">
        <v>5901</v>
      </c>
      <c r="B111" t="s">
        <v>226</v>
      </c>
      <c r="C111" t="s">
        <v>227</v>
      </c>
      <c r="D111">
        <v>857579291</v>
      </c>
      <c r="E111">
        <v>0</v>
      </c>
      <c r="F111">
        <v>0</v>
      </c>
      <c r="G111">
        <v>0</v>
      </c>
      <c r="H111">
        <v>0</v>
      </c>
    </row>
    <row r="112" spans="1:8" x14ac:dyDescent="0.2">
      <c r="A112">
        <v>5901</v>
      </c>
      <c r="B112" t="s">
        <v>228</v>
      </c>
      <c r="C112" t="s">
        <v>229</v>
      </c>
      <c r="D112">
        <v>857579301</v>
      </c>
      <c r="E112">
        <v>0</v>
      </c>
      <c r="F112">
        <v>0</v>
      </c>
      <c r="G112">
        <v>0</v>
      </c>
      <c r="H112">
        <v>0</v>
      </c>
    </row>
    <row r="113" spans="1:8" x14ac:dyDescent="0.2">
      <c r="A113">
        <v>5901</v>
      </c>
      <c r="B113" t="s">
        <v>230</v>
      </c>
      <c r="C113" t="s">
        <v>231</v>
      </c>
      <c r="D113">
        <v>857579311</v>
      </c>
      <c r="E113">
        <v>0</v>
      </c>
      <c r="F113">
        <v>0</v>
      </c>
      <c r="G113">
        <v>0</v>
      </c>
      <c r="H113">
        <v>0</v>
      </c>
    </row>
    <row r="114" spans="1:8" x14ac:dyDescent="0.2">
      <c r="A114">
        <v>5901</v>
      </c>
      <c r="B114" t="s">
        <v>232</v>
      </c>
      <c r="C114" t="s">
        <v>233</v>
      </c>
      <c r="D114">
        <v>857579321</v>
      </c>
      <c r="E114">
        <v>0</v>
      </c>
      <c r="F114">
        <v>0</v>
      </c>
      <c r="G114">
        <v>0</v>
      </c>
      <c r="H114">
        <v>0</v>
      </c>
    </row>
    <row r="115" spans="1:8" x14ac:dyDescent="0.2">
      <c r="A115">
        <v>5901</v>
      </c>
      <c r="B115" t="s">
        <v>234</v>
      </c>
      <c r="C115" t="s">
        <v>235</v>
      </c>
      <c r="D115">
        <v>857579331</v>
      </c>
      <c r="E115">
        <v>0</v>
      </c>
      <c r="F115">
        <v>0</v>
      </c>
      <c r="G115">
        <v>0</v>
      </c>
      <c r="H115">
        <v>0</v>
      </c>
    </row>
    <row r="116" spans="1:8" x14ac:dyDescent="0.2">
      <c r="A116">
        <v>5901</v>
      </c>
      <c r="B116" t="s">
        <v>236</v>
      </c>
      <c r="C116" t="s">
        <v>237</v>
      </c>
      <c r="D116">
        <v>857579341</v>
      </c>
      <c r="E116">
        <v>0</v>
      </c>
      <c r="F116">
        <v>0</v>
      </c>
      <c r="G116">
        <v>0</v>
      </c>
      <c r="H116">
        <v>0</v>
      </c>
    </row>
    <row r="117" spans="1:8" x14ac:dyDescent="0.2">
      <c r="A117">
        <v>5901</v>
      </c>
      <c r="B117" t="s">
        <v>238</v>
      </c>
      <c r="C117" t="s">
        <v>239</v>
      </c>
      <c r="D117">
        <v>857579351</v>
      </c>
      <c r="E117">
        <v>0</v>
      </c>
      <c r="F117">
        <v>0</v>
      </c>
      <c r="G117">
        <v>0</v>
      </c>
      <c r="H117">
        <v>0</v>
      </c>
    </row>
    <row r="118" spans="1:8" x14ac:dyDescent="0.2">
      <c r="A118">
        <v>5901</v>
      </c>
      <c r="B118" t="s">
        <v>240</v>
      </c>
      <c r="C118" t="s">
        <v>241</v>
      </c>
      <c r="D118">
        <v>857579361</v>
      </c>
      <c r="E118">
        <v>0</v>
      </c>
      <c r="F118">
        <v>0</v>
      </c>
      <c r="G118">
        <v>0</v>
      </c>
      <c r="H118">
        <v>0</v>
      </c>
    </row>
    <row r="119" spans="1:8" x14ac:dyDescent="0.2">
      <c r="A119">
        <v>5901</v>
      </c>
      <c r="B119" t="s">
        <v>242</v>
      </c>
      <c r="C119" t="s">
        <v>243</v>
      </c>
      <c r="D119">
        <v>857579371</v>
      </c>
      <c r="E119">
        <v>0</v>
      </c>
      <c r="F119">
        <v>0</v>
      </c>
      <c r="G119">
        <v>0</v>
      </c>
      <c r="H119">
        <v>0</v>
      </c>
    </row>
    <row r="120" spans="1:8" x14ac:dyDescent="0.2">
      <c r="A120">
        <v>5901</v>
      </c>
      <c r="B120" t="s">
        <v>244</v>
      </c>
      <c r="C120" t="s">
        <v>245</v>
      </c>
      <c r="D120">
        <v>857579381</v>
      </c>
      <c r="E120">
        <v>0</v>
      </c>
      <c r="F120">
        <v>1</v>
      </c>
      <c r="G120">
        <v>0</v>
      </c>
      <c r="H120">
        <v>1</v>
      </c>
    </row>
    <row r="121" spans="1:8" x14ac:dyDescent="0.2">
      <c r="A121">
        <v>5901</v>
      </c>
      <c r="B121" t="s">
        <v>246</v>
      </c>
      <c r="C121" t="s">
        <v>247</v>
      </c>
      <c r="D121">
        <v>857579391</v>
      </c>
      <c r="E121">
        <v>0</v>
      </c>
      <c r="F121">
        <v>0</v>
      </c>
      <c r="G121">
        <v>0</v>
      </c>
      <c r="H121">
        <v>0</v>
      </c>
    </row>
    <row r="122" spans="1:8" x14ac:dyDescent="0.2">
      <c r="A122">
        <v>5901</v>
      </c>
      <c r="B122" t="s">
        <v>248</v>
      </c>
      <c r="C122" t="s">
        <v>249</v>
      </c>
      <c r="D122">
        <v>857579401</v>
      </c>
      <c r="E122">
        <v>0</v>
      </c>
      <c r="F122">
        <v>0</v>
      </c>
      <c r="G122">
        <v>0</v>
      </c>
      <c r="H122">
        <v>0</v>
      </c>
    </row>
    <row r="123" spans="1:8" x14ac:dyDescent="0.2">
      <c r="A123">
        <v>5901</v>
      </c>
      <c r="B123" t="s">
        <v>250</v>
      </c>
      <c r="C123" t="s">
        <v>251</v>
      </c>
      <c r="D123">
        <v>857579411</v>
      </c>
      <c r="E123">
        <v>0</v>
      </c>
      <c r="F123">
        <v>0</v>
      </c>
      <c r="G123">
        <v>0</v>
      </c>
      <c r="H123">
        <v>0</v>
      </c>
    </row>
    <row r="124" spans="1:8" x14ac:dyDescent="0.2">
      <c r="A124">
        <v>5901</v>
      </c>
      <c r="B124" t="s">
        <v>252</v>
      </c>
      <c r="C124" t="s">
        <v>253</v>
      </c>
      <c r="D124">
        <v>857579421</v>
      </c>
      <c r="E124">
        <v>113</v>
      </c>
      <c r="F124">
        <v>741</v>
      </c>
      <c r="G124">
        <v>545</v>
      </c>
      <c r="H124">
        <v>11</v>
      </c>
    </row>
    <row r="125" spans="1:8" x14ac:dyDescent="0.2">
      <c r="A125">
        <v>5901</v>
      </c>
      <c r="B125" t="s">
        <v>254</v>
      </c>
      <c r="C125" t="s">
        <v>255</v>
      </c>
      <c r="D125">
        <v>857579431</v>
      </c>
      <c r="E125">
        <v>0</v>
      </c>
      <c r="F125">
        <v>0</v>
      </c>
      <c r="G125">
        <v>0</v>
      </c>
      <c r="H125">
        <v>0</v>
      </c>
    </row>
    <row r="126" spans="1:8" x14ac:dyDescent="0.2">
      <c r="A126">
        <v>5901</v>
      </c>
      <c r="B126" t="s">
        <v>256</v>
      </c>
      <c r="C126" t="s">
        <v>257</v>
      </c>
      <c r="D126">
        <v>857579441</v>
      </c>
      <c r="E126">
        <v>1</v>
      </c>
      <c r="F126">
        <v>6</v>
      </c>
      <c r="G126">
        <v>4</v>
      </c>
      <c r="H126">
        <v>1</v>
      </c>
    </row>
    <row r="127" spans="1:8" x14ac:dyDescent="0.2">
      <c r="A127">
        <v>5901</v>
      </c>
      <c r="B127" t="s">
        <v>258</v>
      </c>
      <c r="C127" t="s">
        <v>259</v>
      </c>
      <c r="D127">
        <v>857579451</v>
      </c>
      <c r="E127">
        <v>0</v>
      </c>
      <c r="F127">
        <v>0</v>
      </c>
      <c r="G127">
        <v>0</v>
      </c>
      <c r="H127">
        <v>0</v>
      </c>
    </row>
    <row r="128" spans="1:8" x14ac:dyDescent="0.2">
      <c r="A128">
        <v>5901</v>
      </c>
      <c r="B128" t="s">
        <v>260</v>
      </c>
      <c r="C128" t="s">
        <v>261</v>
      </c>
      <c r="D128">
        <v>857579461</v>
      </c>
      <c r="E128">
        <v>0</v>
      </c>
      <c r="F128">
        <v>0</v>
      </c>
      <c r="G128">
        <v>0</v>
      </c>
      <c r="H128">
        <v>0</v>
      </c>
    </row>
    <row r="129" spans="1:8" x14ac:dyDescent="0.2">
      <c r="A129">
        <v>5901</v>
      </c>
      <c r="B129" t="s">
        <v>262</v>
      </c>
      <c r="C129" t="s">
        <v>263</v>
      </c>
      <c r="D129">
        <v>857579481</v>
      </c>
      <c r="E129">
        <v>0</v>
      </c>
      <c r="F129">
        <v>0</v>
      </c>
      <c r="G129">
        <v>0</v>
      </c>
      <c r="H129">
        <v>0</v>
      </c>
    </row>
    <row r="130" spans="1:8" x14ac:dyDescent="0.2">
      <c r="A130">
        <v>5901</v>
      </c>
      <c r="B130" t="s">
        <v>264</v>
      </c>
      <c r="C130" t="s">
        <v>265</v>
      </c>
      <c r="D130">
        <v>857579491</v>
      </c>
      <c r="E130">
        <v>0</v>
      </c>
      <c r="F130">
        <v>0</v>
      </c>
      <c r="G130">
        <v>0</v>
      </c>
      <c r="H130">
        <v>0</v>
      </c>
    </row>
    <row r="131" spans="1:8" x14ac:dyDescent="0.2">
      <c r="A131">
        <v>5901</v>
      </c>
      <c r="B131" t="s">
        <v>266</v>
      </c>
      <c r="C131" t="s">
        <v>267</v>
      </c>
      <c r="D131">
        <v>857579501</v>
      </c>
      <c r="E131">
        <v>0</v>
      </c>
      <c r="F131">
        <v>0</v>
      </c>
      <c r="G131">
        <v>0</v>
      </c>
      <c r="H131">
        <v>0</v>
      </c>
    </row>
    <row r="132" spans="1:8" x14ac:dyDescent="0.2">
      <c r="A132">
        <v>5901</v>
      </c>
      <c r="B132" t="s">
        <v>268</v>
      </c>
      <c r="C132" t="s">
        <v>269</v>
      </c>
      <c r="D132">
        <v>857579511</v>
      </c>
      <c r="E132">
        <v>0</v>
      </c>
      <c r="F132">
        <v>0</v>
      </c>
      <c r="G132">
        <v>0</v>
      </c>
      <c r="H132">
        <v>0</v>
      </c>
    </row>
    <row r="133" spans="1:8" x14ac:dyDescent="0.2">
      <c r="A133">
        <v>5901</v>
      </c>
      <c r="B133" t="s">
        <v>270</v>
      </c>
      <c r="C133" t="s">
        <v>271</v>
      </c>
      <c r="D133">
        <v>857579521</v>
      </c>
      <c r="E133">
        <v>0</v>
      </c>
      <c r="F133">
        <v>0</v>
      </c>
      <c r="G133">
        <v>0</v>
      </c>
      <c r="H133">
        <v>0</v>
      </c>
    </row>
    <row r="134" spans="1:8" x14ac:dyDescent="0.2">
      <c r="A134">
        <v>5901</v>
      </c>
      <c r="B134" t="s">
        <v>272</v>
      </c>
      <c r="C134" t="s">
        <v>273</v>
      </c>
      <c r="D134">
        <v>857579531</v>
      </c>
      <c r="E134">
        <v>41</v>
      </c>
      <c r="F134">
        <v>68</v>
      </c>
      <c r="G134">
        <v>9</v>
      </c>
      <c r="H134">
        <v>4</v>
      </c>
    </row>
    <row r="135" spans="1:8" x14ac:dyDescent="0.2">
      <c r="A135">
        <v>5901</v>
      </c>
      <c r="B135" t="s">
        <v>274</v>
      </c>
      <c r="C135" t="s">
        <v>275</v>
      </c>
      <c r="D135">
        <v>857579541</v>
      </c>
      <c r="E135">
        <v>0</v>
      </c>
      <c r="F135">
        <v>0</v>
      </c>
      <c r="G135">
        <v>0</v>
      </c>
      <c r="H135">
        <v>0</v>
      </c>
    </row>
    <row r="136" spans="1:8" x14ac:dyDescent="0.2">
      <c r="A136">
        <v>5901</v>
      </c>
      <c r="B136" t="s">
        <v>276</v>
      </c>
      <c r="C136" t="s">
        <v>277</v>
      </c>
      <c r="D136">
        <v>857579561</v>
      </c>
      <c r="E136">
        <v>0</v>
      </c>
      <c r="F136">
        <v>0</v>
      </c>
      <c r="G136">
        <v>0</v>
      </c>
      <c r="H136">
        <v>0</v>
      </c>
    </row>
    <row r="137" spans="1:8" x14ac:dyDescent="0.2">
      <c r="A137">
        <v>5901</v>
      </c>
      <c r="B137" t="s">
        <v>278</v>
      </c>
      <c r="C137" t="s">
        <v>279</v>
      </c>
      <c r="D137">
        <v>857579571</v>
      </c>
      <c r="E137">
        <v>0</v>
      </c>
      <c r="F137">
        <v>0</v>
      </c>
      <c r="G137">
        <v>0</v>
      </c>
      <c r="H137">
        <v>0</v>
      </c>
    </row>
    <row r="138" spans="1:8" x14ac:dyDescent="0.2">
      <c r="A138">
        <v>5901</v>
      </c>
      <c r="B138" t="s">
        <v>280</v>
      </c>
      <c r="C138" t="s">
        <v>281</v>
      </c>
      <c r="D138">
        <v>857579581</v>
      </c>
      <c r="E138">
        <v>0</v>
      </c>
      <c r="F138">
        <v>0</v>
      </c>
      <c r="G138">
        <v>0</v>
      </c>
      <c r="H138">
        <v>0</v>
      </c>
    </row>
    <row r="139" spans="1:8" x14ac:dyDescent="0.2">
      <c r="A139">
        <v>5901</v>
      </c>
      <c r="B139" t="s">
        <v>282</v>
      </c>
      <c r="C139" t="s">
        <v>283</v>
      </c>
      <c r="D139">
        <v>857579591</v>
      </c>
      <c r="E139">
        <v>0</v>
      </c>
      <c r="F139">
        <v>0</v>
      </c>
      <c r="G139">
        <v>0</v>
      </c>
      <c r="H139">
        <v>0</v>
      </c>
    </row>
    <row r="140" spans="1:8" x14ac:dyDescent="0.2">
      <c r="A140">
        <v>5901</v>
      </c>
      <c r="B140" t="s">
        <v>284</v>
      </c>
      <c r="C140" t="s">
        <v>285</v>
      </c>
      <c r="D140">
        <v>857579601</v>
      </c>
      <c r="E140">
        <v>0</v>
      </c>
      <c r="F140">
        <v>0</v>
      </c>
      <c r="G140">
        <v>0</v>
      </c>
      <c r="H140">
        <v>0</v>
      </c>
    </row>
    <row r="141" spans="1:8" x14ac:dyDescent="0.2">
      <c r="A141">
        <v>5901</v>
      </c>
      <c r="B141" t="s">
        <v>286</v>
      </c>
      <c r="C141" t="s">
        <v>287</v>
      </c>
      <c r="D141">
        <v>857579611</v>
      </c>
      <c r="E141">
        <v>0</v>
      </c>
      <c r="F141">
        <v>0</v>
      </c>
      <c r="G141">
        <v>0</v>
      </c>
      <c r="H141">
        <v>0</v>
      </c>
    </row>
    <row r="142" spans="1:8" x14ac:dyDescent="0.2">
      <c r="A142">
        <v>5901</v>
      </c>
      <c r="B142" t="s">
        <v>288</v>
      </c>
      <c r="C142" t="s">
        <v>289</v>
      </c>
      <c r="D142">
        <v>857579621</v>
      </c>
      <c r="E142">
        <v>0</v>
      </c>
      <c r="F142">
        <v>0</v>
      </c>
      <c r="G142">
        <v>0</v>
      </c>
      <c r="H142">
        <v>0</v>
      </c>
    </row>
    <row r="143" spans="1:8" x14ac:dyDescent="0.2">
      <c r="A143">
        <v>5901</v>
      </c>
      <c r="B143" t="s">
        <v>290</v>
      </c>
      <c r="C143" t="s">
        <v>291</v>
      </c>
      <c r="D143">
        <v>857579631</v>
      </c>
      <c r="E143">
        <v>0</v>
      </c>
      <c r="F143">
        <v>0</v>
      </c>
      <c r="G143">
        <v>0</v>
      </c>
      <c r="H143">
        <v>0</v>
      </c>
    </row>
    <row r="144" spans="1:8" x14ac:dyDescent="0.2">
      <c r="A144">
        <v>5901</v>
      </c>
      <c r="B144" t="s">
        <v>292</v>
      </c>
      <c r="C144" t="s">
        <v>293</v>
      </c>
      <c r="D144">
        <v>857579641</v>
      </c>
      <c r="E144">
        <v>0</v>
      </c>
      <c r="F144">
        <v>0</v>
      </c>
      <c r="G144">
        <v>0</v>
      </c>
      <c r="H144">
        <v>0</v>
      </c>
    </row>
    <row r="145" spans="1:8" x14ac:dyDescent="0.2">
      <c r="A145">
        <v>5901</v>
      </c>
      <c r="B145" t="s">
        <v>294</v>
      </c>
      <c r="C145" t="s">
        <v>295</v>
      </c>
      <c r="D145">
        <v>857579651</v>
      </c>
      <c r="E145">
        <v>0</v>
      </c>
      <c r="F145">
        <v>0</v>
      </c>
      <c r="G145">
        <v>0</v>
      </c>
      <c r="H145">
        <v>0</v>
      </c>
    </row>
    <row r="146" spans="1:8" x14ac:dyDescent="0.2">
      <c r="A146">
        <v>5901</v>
      </c>
      <c r="B146" t="s">
        <v>296</v>
      </c>
      <c r="C146" t="s">
        <v>297</v>
      </c>
      <c r="D146">
        <v>857579661</v>
      </c>
      <c r="E146">
        <v>0</v>
      </c>
      <c r="F146">
        <v>0</v>
      </c>
      <c r="G146">
        <v>0</v>
      </c>
      <c r="H146">
        <v>0</v>
      </c>
    </row>
    <row r="147" spans="1:8" x14ac:dyDescent="0.2">
      <c r="A147">
        <v>5901</v>
      </c>
      <c r="B147" t="s">
        <v>298</v>
      </c>
      <c r="C147" t="s">
        <v>299</v>
      </c>
      <c r="D147">
        <v>857579671</v>
      </c>
      <c r="E147">
        <v>0</v>
      </c>
      <c r="F147">
        <v>0</v>
      </c>
      <c r="G147">
        <v>0</v>
      </c>
      <c r="H147">
        <v>0</v>
      </c>
    </row>
    <row r="148" spans="1:8" x14ac:dyDescent="0.2">
      <c r="A148">
        <v>5901</v>
      </c>
      <c r="B148" t="s">
        <v>300</v>
      </c>
      <c r="C148" t="s">
        <v>301</v>
      </c>
      <c r="D148">
        <v>857579681</v>
      </c>
      <c r="E148">
        <v>0</v>
      </c>
      <c r="F148">
        <v>0</v>
      </c>
      <c r="G148">
        <v>0</v>
      </c>
      <c r="H148">
        <v>0</v>
      </c>
    </row>
    <row r="149" spans="1:8" x14ac:dyDescent="0.2">
      <c r="A149">
        <v>5901</v>
      </c>
      <c r="B149" t="s">
        <v>302</v>
      </c>
      <c r="C149" t="s">
        <v>303</v>
      </c>
      <c r="D149">
        <v>857579691</v>
      </c>
      <c r="E149">
        <v>0</v>
      </c>
      <c r="F149">
        <v>0</v>
      </c>
      <c r="G149">
        <v>0</v>
      </c>
      <c r="H149">
        <v>0</v>
      </c>
    </row>
    <row r="150" spans="1:8" x14ac:dyDescent="0.2">
      <c r="A150">
        <v>5901</v>
      </c>
      <c r="B150" t="s">
        <v>304</v>
      </c>
      <c r="C150" t="s">
        <v>305</v>
      </c>
      <c r="D150">
        <v>857579701</v>
      </c>
      <c r="E150">
        <v>0</v>
      </c>
      <c r="F150">
        <v>0</v>
      </c>
      <c r="G150">
        <v>0</v>
      </c>
      <c r="H150">
        <v>0</v>
      </c>
    </row>
    <row r="151" spans="1:8" x14ac:dyDescent="0.2">
      <c r="A151">
        <v>5901</v>
      </c>
      <c r="B151" t="s">
        <v>306</v>
      </c>
      <c r="C151" t="s">
        <v>307</v>
      </c>
      <c r="D151">
        <v>857579711</v>
      </c>
      <c r="E151">
        <v>0</v>
      </c>
      <c r="F151">
        <v>0</v>
      </c>
      <c r="G151">
        <v>0</v>
      </c>
      <c r="H151">
        <v>0</v>
      </c>
    </row>
    <row r="152" spans="1:8" x14ac:dyDescent="0.2">
      <c r="A152">
        <v>5901</v>
      </c>
      <c r="B152" t="s">
        <v>308</v>
      </c>
      <c r="C152" t="s">
        <v>309</v>
      </c>
      <c r="D152">
        <v>857579721</v>
      </c>
      <c r="E152">
        <v>0</v>
      </c>
      <c r="F152">
        <v>0</v>
      </c>
      <c r="G152">
        <v>0</v>
      </c>
      <c r="H152">
        <v>0</v>
      </c>
    </row>
    <row r="153" spans="1:8" x14ac:dyDescent="0.2">
      <c r="A153">
        <v>5901</v>
      </c>
      <c r="B153" t="s">
        <v>310</v>
      </c>
      <c r="C153" t="s">
        <v>311</v>
      </c>
      <c r="D153">
        <v>857579731</v>
      </c>
      <c r="E153">
        <v>0</v>
      </c>
      <c r="F153">
        <v>0</v>
      </c>
      <c r="G153">
        <v>0</v>
      </c>
      <c r="H153">
        <v>0</v>
      </c>
    </row>
    <row r="154" spans="1:8" x14ac:dyDescent="0.2">
      <c r="A154">
        <v>5901</v>
      </c>
      <c r="B154" t="s">
        <v>312</v>
      </c>
      <c r="C154" t="s">
        <v>313</v>
      </c>
      <c r="D154">
        <v>857579741</v>
      </c>
      <c r="E154">
        <v>0</v>
      </c>
      <c r="F154">
        <v>0</v>
      </c>
      <c r="G154">
        <v>0</v>
      </c>
      <c r="H154">
        <v>0</v>
      </c>
    </row>
    <row r="155" spans="1:8" x14ac:dyDescent="0.2">
      <c r="A155">
        <v>5901</v>
      </c>
      <c r="B155" t="s">
        <v>314</v>
      </c>
      <c r="C155" t="s">
        <v>315</v>
      </c>
      <c r="D155">
        <v>857579751</v>
      </c>
      <c r="E155">
        <v>0</v>
      </c>
      <c r="F155">
        <v>0</v>
      </c>
      <c r="G155">
        <v>0</v>
      </c>
      <c r="H155">
        <v>0</v>
      </c>
    </row>
    <row r="156" spans="1:8" x14ac:dyDescent="0.2">
      <c r="A156">
        <v>5901</v>
      </c>
      <c r="B156" t="s">
        <v>316</v>
      </c>
      <c r="C156" t="s">
        <v>317</v>
      </c>
      <c r="D156">
        <v>857579761</v>
      </c>
      <c r="E156">
        <v>0</v>
      </c>
      <c r="F156">
        <v>0</v>
      </c>
      <c r="G156">
        <v>0</v>
      </c>
      <c r="H156">
        <v>0</v>
      </c>
    </row>
    <row r="157" spans="1:8" x14ac:dyDescent="0.2">
      <c r="A157">
        <v>5901</v>
      </c>
      <c r="B157" t="s">
        <v>318</v>
      </c>
      <c r="C157" t="s">
        <v>319</v>
      </c>
      <c r="D157">
        <v>857579771</v>
      </c>
      <c r="E157">
        <v>0</v>
      </c>
      <c r="F157">
        <v>0</v>
      </c>
      <c r="G157">
        <v>0</v>
      </c>
      <c r="H157">
        <v>0</v>
      </c>
    </row>
    <row r="158" spans="1:8" x14ac:dyDescent="0.2">
      <c r="A158">
        <v>5901</v>
      </c>
      <c r="B158" t="s">
        <v>320</v>
      </c>
      <c r="C158" t="s">
        <v>321</v>
      </c>
      <c r="D158">
        <v>857579781</v>
      </c>
      <c r="E158">
        <v>0</v>
      </c>
      <c r="F158">
        <v>0</v>
      </c>
      <c r="G158">
        <v>0</v>
      </c>
      <c r="H158">
        <v>0</v>
      </c>
    </row>
    <row r="159" spans="1:8" x14ac:dyDescent="0.2">
      <c r="A159">
        <v>5901</v>
      </c>
      <c r="B159" t="s">
        <v>322</v>
      </c>
      <c r="C159" t="s">
        <v>323</v>
      </c>
      <c r="D159">
        <v>857579791</v>
      </c>
      <c r="E159">
        <v>0</v>
      </c>
      <c r="F159">
        <v>0</v>
      </c>
      <c r="G159">
        <v>0</v>
      </c>
      <c r="H159">
        <v>0</v>
      </c>
    </row>
    <row r="160" spans="1:8" x14ac:dyDescent="0.2">
      <c r="A160">
        <v>5901</v>
      </c>
      <c r="B160" t="s">
        <v>324</v>
      </c>
      <c r="C160" t="s">
        <v>325</v>
      </c>
      <c r="D160">
        <v>857579801</v>
      </c>
      <c r="E160">
        <v>0</v>
      </c>
      <c r="F160">
        <v>0</v>
      </c>
      <c r="G160">
        <v>0</v>
      </c>
      <c r="H160">
        <v>0</v>
      </c>
    </row>
    <row r="161" spans="1:8" x14ac:dyDescent="0.2">
      <c r="A161">
        <v>5901</v>
      </c>
      <c r="B161" t="s">
        <v>326</v>
      </c>
      <c r="C161" t="s">
        <v>327</v>
      </c>
      <c r="D161">
        <v>857579811</v>
      </c>
      <c r="E161">
        <v>0</v>
      </c>
      <c r="F161">
        <v>0</v>
      </c>
      <c r="G161">
        <v>0</v>
      </c>
      <c r="H161">
        <v>0</v>
      </c>
    </row>
    <row r="162" spans="1:8" x14ac:dyDescent="0.2">
      <c r="A162">
        <v>5901</v>
      </c>
      <c r="B162" t="s">
        <v>328</v>
      </c>
      <c r="C162" t="s">
        <v>329</v>
      </c>
      <c r="D162">
        <v>857579821</v>
      </c>
      <c r="E162">
        <v>0</v>
      </c>
      <c r="F162">
        <v>0</v>
      </c>
      <c r="G162">
        <v>0</v>
      </c>
      <c r="H162">
        <v>0</v>
      </c>
    </row>
    <row r="163" spans="1:8" x14ac:dyDescent="0.2">
      <c r="A163">
        <v>5901</v>
      </c>
      <c r="B163" t="s">
        <v>330</v>
      </c>
      <c r="C163" t="s">
        <v>331</v>
      </c>
      <c r="D163">
        <v>857579831</v>
      </c>
      <c r="E163">
        <v>0</v>
      </c>
      <c r="F163">
        <v>0</v>
      </c>
      <c r="G163">
        <v>0</v>
      </c>
      <c r="H163">
        <v>0</v>
      </c>
    </row>
    <row r="164" spans="1:8" x14ac:dyDescent="0.2">
      <c r="A164">
        <v>5901</v>
      </c>
      <c r="B164" t="s">
        <v>332</v>
      </c>
      <c r="C164" t="s">
        <v>333</v>
      </c>
      <c r="D164">
        <v>857579841</v>
      </c>
      <c r="E164">
        <v>348</v>
      </c>
      <c r="F164">
        <v>840</v>
      </c>
      <c r="G164">
        <v>272</v>
      </c>
      <c r="H164">
        <v>25</v>
      </c>
    </row>
    <row r="165" spans="1:8" x14ac:dyDescent="0.2">
      <c r="A165">
        <v>5901</v>
      </c>
      <c r="B165" t="s">
        <v>334</v>
      </c>
      <c r="C165" t="s">
        <v>335</v>
      </c>
      <c r="D165">
        <v>857579851</v>
      </c>
      <c r="E165">
        <v>0</v>
      </c>
      <c r="F165">
        <v>0</v>
      </c>
      <c r="G165">
        <v>0</v>
      </c>
      <c r="H165">
        <v>0</v>
      </c>
    </row>
    <row r="166" spans="1:8" x14ac:dyDescent="0.2">
      <c r="A166">
        <v>5901</v>
      </c>
      <c r="B166" t="s">
        <v>336</v>
      </c>
      <c r="C166" t="s">
        <v>337</v>
      </c>
      <c r="D166">
        <v>857579861</v>
      </c>
      <c r="E166">
        <v>0</v>
      </c>
      <c r="F166">
        <v>0</v>
      </c>
      <c r="G166">
        <v>0</v>
      </c>
      <c r="H166">
        <v>0</v>
      </c>
    </row>
    <row r="167" spans="1:8" x14ac:dyDescent="0.2">
      <c r="A167">
        <v>5901</v>
      </c>
      <c r="B167" t="s">
        <v>338</v>
      </c>
      <c r="C167" t="s">
        <v>339</v>
      </c>
      <c r="D167">
        <v>857579871</v>
      </c>
      <c r="E167">
        <v>0</v>
      </c>
      <c r="F167">
        <v>0</v>
      </c>
      <c r="G167">
        <v>0</v>
      </c>
      <c r="H167">
        <v>0</v>
      </c>
    </row>
    <row r="168" spans="1:8" x14ac:dyDescent="0.2">
      <c r="A168">
        <v>5901</v>
      </c>
      <c r="B168" t="s">
        <v>340</v>
      </c>
      <c r="C168" t="s">
        <v>341</v>
      </c>
      <c r="D168">
        <v>857579881</v>
      </c>
      <c r="E168">
        <v>0</v>
      </c>
      <c r="F168">
        <v>0</v>
      </c>
      <c r="G168">
        <v>0</v>
      </c>
      <c r="H168">
        <v>0</v>
      </c>
    </row>
    <row r="169" spans="1:8" x14ac:dyDescent="0.2">
      <c r="A169">
        <v>5901</v>
      </c>
      <c r="B169" t="s">
        <v>342</v>
      </c>
      <c r="C169" t="s">
        <v>343</v>
      </c>
      <c r="D169">
        <v>857579891</v>
      </c>
      <c r="E169">
        <v>0</v>
      </c>
      <c r="F169">
        <v>0</v>
      </c>
      <c r="G169">
        <v>0</v>
      </c>
      <c r="H169">
        <v>0</v>
      </c>
    </row>
    <row r="170" spans="1:8" x14ac:dyDescent="0.2">
      <c r="A170">
        <v>5901</v>
      </c>
      <c r="B170" t="s">
        <v>344</v>
      </c>
      <c r="C170" t="s">
        <v>345</v>
      </c>
      <c r="D170">
        <v>857579901</v>
      </c>
      <c r="E170">
        <v>0</v>
      </c>
      <c r="F170">
        <v>0</v>
      </c>
      <c r="G170">
        <v>0</v>
      </c>
      <c r="H170">
        <v>0</v>
      </c>
    </row>
    <row r="171" spans="1:8" x14ac:dyDescent="0.2">
      <c r="A171">
        <v>5901</v>
      </c>
      <c r="B171" t="s">
        <v>346</v>
      </c>
      <c r="C171" t="s">
        <v>347</v>
      </c>
      <c r="D171">
        <v>857579911</v>
      </c>
      <c r="E171">
        <v>96</v>
      </c>
      <c r="F171">
        <v>218</v>
      </c>
      <c r="G171">
        <v>77</v>
      </c>
      <c r="H171">
        <v>9</v>
      </c>
    </row>
    <row r="172" spans="1:8" x14ac:dyDescent="0.2">
      <c r="A172">
        <v>5901</v>
      </c>
      <c r="B172" t="s">
        <v>348</v>
      </c>
      <c r="C172" t="s">
        <v>349</v>
      </c>
      <c r="D172">
        <v>857579921</v>
      </c>
      <c r="E172">
        <v>0</v>
      </c>
      <c r="F172">
        <v>0</v>
      </c>
      <c r="G172">
        <v>0</v>
      </c>
      <c r="H172">
        <v>0</v>
      </c>
    </row>
    <row r="173" spans="1:8" x14ac:dyDescent="0.2">
      <c r="A173">
        <v>5901</v>
      </c>
      <c r="B173" t="s">
        <v>350</v>
      </c>
      <c r="C173" t="s">
        <v>351</v>
      </c>
      <c r="D173">
        <v>857579941</v>
      </c>
      <c r="E173">
        <v>0</v>
      </c>
      <c r="F173">
        <v>0</v>
      </c>
      <c r="G173">
        <v>0</v>
      </c>
      <c r="H173">
        <v>0</v>
      </c>
    </row>
    <row r="174" spans="1:8" x14ac:dyDescent="0.2">
      <c r="A174">
        <v>5901</v>
      </c>
      <c r="B174" t="s">
        <v>352</v>
      </c>
      <c r="C174" t="s">
        <v>353</v>
      </c>
      <c r="D174">
        <v>857579951</v>
      </c>
      <c r="E174">
        <v>0</v>
      </c>
      <c r="F174">
        <v>0</v>
      </c>
      <c r="G174">
        <v>0</v>
      </c>
      <c r="H174">
        <v>0</v>
      </c>
    </row>
    <row r="175" spans="1:8" x14ac:dyDescent="0.2">
      <c r="A175">
        <v>5901</v>
      </c>
      <c r="B175" t="s">
        <v>354</v>
      </c>
      <c r="C175" t="s">
        <v>355</v>
      </c>
      <c r="D175">
        <v>857579981</v>
      </c>
      <c r="E175">
        <v>34</v>
      </c>
      <c r="F175">
        <v>80</v>
      </c>
      <c r="G175">
        <v>16</v>
      </c>
      <c r="H175">
        <v>2</v>
      </c>
    </row>
    <row r="176" spans="1:8" x14ac:dyDescent="0.2">
      <c r="A176">
        <v>5901</v>
      </c>
      <c r="B176" t="s">
        <v>356</v>
      </c>
      <c r="C176" t="s">
        <v>357</v>
      </c>
      <c r="D176">
        <v>857579991</v>
      </c>
      <c r="E176">
        <v>0</v>
      </c>
      <c r="F176">
        <v>0</v>
      </c>
      <c r="G176">
        <v>0</v>
      </c>
      <c r="H176">
        <v>0</v>
      </c>
    </row>
    <row r="177" spans="1:8" x14ac:dyDescent="0.2">
      <c r="A177">
        <v>5901</v>
      </c>
      <c r="B177" t="s">
        <v>358</v>
      </c>
      <c r="C177" t="s">
        <v>359</v>
      </c>
      <c r="D177">
        <v>857580001</v>
      </c>
      <c r="E177">
        <v>0</v>
      </c>
      <c r="F177">
        <v>0</v>
      </c>
      <c r="G177">
        <v>0</v>
      </c>
      <c r="H177">
        <v>0</v>
      </c>
    </row>
    <row r="178" spans="1:8" x14ac:dyDescent="0.2">
      <c r="A178">
        <v>5901</v>
      </c>
      <c r="B178" t="s">
        <v>360</v>
      </c>
      <c r="C178" t="s">
        <v>361</v>
      </c>
      <c r="D178">
        <v>857580011</v>
      </c>
      <c r="E178">
        <v>0</v>
      </c>
      <c r="F178">
        <v>0</v>
      </c>
      <c r="G178">
        <v>0</v>
      </c>
      <c r="H178">
        <v>0</v>
      </c>
    </row>
    <row r="179" spans="1:8" x14ac:dyDescent="0.2">
      <c r="A179">
        <v>5901</v>
      </c>
      <c r="B179" t="s">
        <v>362</v>
      </c>
      <c r="C179" t="s">
        <v>363</v>
      </c>
      <c r="D179">
        <v>857580021</v>
      </c>
      <c r="E179">
        <v>0</v>
      </c>
      <c r="F179">
        <v>0</v>
      </c>
      <c r="G179">
        <v>0</v>
      </c>
      <c r="H179">
        <v>0</v>
      </c>
    </row>
    <row r="180" spans="1:8" x14ac:dyDescent="0.2">
      <c r="A180">
        <v>5901</v>
      </c>
      <c r="B180" t="s">
        <v>364</v>
      </c>
      <c r="C180" t="s">
        <v>365</v>
      </c>
      <c r="D180">
        <v>857580031</v>
      </c>
      <c r="E180">
        <v>0</v>
      </c>
      <c r="F180">
        <v>0</v>
      </c>
      <c r="G180">
        <v>0</v>
      </c>
      <c r="H180">
        <v>0</v>
      </c>
    </row>
    <row r="181" spans="1:8" x14ac:dyDescent="0.2">
      <c r="A181">
        <v>5901</v>
      </c>
      <c r="B181" t="s">
        <v>366</v>
      </c>
      <c r="C181" t="s">
        <v>367</v>
      </c>
      <c r="D181">
        <v>857580041</v>
      </c>
      <c r="E181">
        <v>0</v>
      </c>
      <c r="F181">
        <v>0</v>
      </c>
      <c r="G181">
        <v>0</v>
      </c>
      <c r="H181">
        <v>0</v>
      </c>
    </row>
    <row r="182" spans="1:8" x14ac:dyDescent="0.2">
      <c r="A182">
        <v>5901</v>
      </c>
      <c r="B182" t="s">
        <v>368</v>
      </c>
      <c r="C182" t="s">
        <v>369</v>
      </c>
      <c r="D182">
        <v>857580051</v>
      </c>
      <c r="E182">
        <v>77</v>
      </c>
      <c r="F182">
        <v>154</v>
      </c>
      <c r="G182">
        <v>54</v>
      </c>
      <c r="H182">
        <v>4</v>
      </c>
    </row>
    <row r="183" spans="1:8" x14ac:dyDescent="0.2">
      <c r="A183">
        <v>5901</v>
      </c>
      <c r="B183" t="s">
        <v>370</v>
      </c>
      <c r="C183" t="s">
        <v>371</v>
      </c>
      <c r="D183">
        <v>857580061</v>
      </c>
      <c r="E183">
        <v>0</v>
      </c>
      <c r="F183">
        <v>0</v>
      </c>
      <c r="G183">
        <v>0</v>
      </c>
      <c r="H183">
        <v>0</v>
      </c>
    </row>
    <row r="184" spans="1:8" x14ac:dyDescent="0.2">
      <c r="A184">
        <v>5901</v>
      </c>
      <c r="B184" t="s">
        <v>372</v>
      </c>
      <c r="C184" t="s">
        <v>373</v>
      </c>
      <c r="D184">
        <v>857580071</v>
      </c>
      <c r="E184">
        <v>0</v>
      </c>
      <c r="F184">
        <v>0</v>
      </c>
      <c r="G184">
        <v>0</v>
      </c>
      <c r="H184">
        <v>0</v>
      </c>
    </row>
    <row r="185" spans="1:8" x14ac:dyDescent="0.2">
      <c r="A185">
        <v>5901</v>
      </c>
      <c r="B185" t="s">
        <v>374</v>
      </c>
      <c r="C185" t="s">
        <v>375</v>
      </c>
      <c r="D185">
        <v>857580081</v>
      </c>
      <c r="E185">
        <v>0</v>
      </c>
      <c r="F185">
        <v>0</v>
      </c>
      <c r="G185">
        <v>0</v>
      </c>
      <c r="H185">
        <v>0</v>
      </c>
    </row>
    <row r="186" spans="1:8" x14ac:dyDescent="0.2">
      <c r="A186">
        <v>5901</v>
      </c>
      <c r="B186" t="s">
        <v>376</v>
      </c>
      <c r="C186" t="s">
        <v>377</v>
      </c>
      <c r="D186">
        <v>857580101</v>
      </c>
      <c r="E186">
        <v>5</v>
      </c>
      <c r="F186">
        <v>10</v>
      </c>
      <c r="G186">
        <v>4</v>
      </c>
      <c r="H186">
        <v>1</v>
      </c>
    </row>
    <row r="187" spans="1:8" x14ac:dyDescent="0.2">
      <c r="A187">
        <v>5901</v>
      </c>
      <c r="B187" t="s">
        <v>378</v>
      </c>
      <c r="C187" t="s">
        <v>379</v>
      </c>
      <c r="D187">
        <v>857580111</v>
      </c>
      <c r="E187">
        <v>8</v>
      </c>
      <c r="F187">
        <v>17</v>
      </c>
      <c r="G187">
        <v>3</v>
      </c>
      <c r="H187">
        <v>2</v>
      </c>
    </row>
    <row r="188" spans="1:8" x14ac:dyDescent="0.2">
      <c r="A188">
        <v>5901</v>
      </c>
      <c r="B188" t="s">
        <v>380</v>
      </c>
      <c r="C188" t="s">
        <v>381</v>
      </c>
      <c r="D188">
        <v>857580131</v>
      </c>
      <c r="E188">
        <v>0</v>
      </c>
      <c r="F188">
        <v>0</v>
      </c>
      <c r="G188">
        <v>0</v>
      </c>
      <c r="H188">
        <v>0</v>
      </c>
    </row>
    <row r="189" spans="1:8" x14ac:dyDescent="0.2">
      <c r="A189">
        <v>5901</v>
      </c>
      <c r="B189" t="s">
        <v>382</v>
      </c>
      <c r="C189" t="s">
        <v>383</v>
      </c>
      <c r="D189">
        <v>857580141</v>
      </c>
      <c r="E189">
        <v>0</v>
      </c>
      <c r="F189">
        <v>4</v>
      </c>
      <c r="G189">
        <v>0</v>
      </c>
      <c r="H189">
        <v>3</v>
      </c>
    </row>
    <row r="190" spans="1:8" x14ac:dyDescent="0.2">
      <c r="A190">
        <v>5901</v>
      </c>
      <c r="B190" t="s">
        <v>384</v>
      </c>
      <c r="C190" t="s">
        <v>385</v>
      </c>
      <c r="D190">
        <v>857580151</v>
      </c>
      <c r="E190">
        <v>0</v>
      </c>
      <c r="F190">
        <v>0</v>
      </c>
      <c r="G190">
        <v>0</v>
      </c>
      <c r="H190">
        <v>0</v>
      </c>
    </row>
    <row r="191" spans="1:8" x14ac:dyDescent="0.2">
      <c r="A191">
        <v>5901</v>
      </c>
      <c r="B191" t="s">
        <v>386</v>
      </c>
      <c r="C191" t="s">
        <v>387</v>
      </c>
      <c r="D191">
        <v>857580161</v>
      </c>
      <c r="E191">
        <v>0</v>
      </c>
      <c r="F191">
        <v>0</v>
      </c>
      <c r="G191">
        <v>0</v>
      </c>
      <c r="H191">
        <v>0</v>
      </c>
    </row>
    <row r="192" spans="1:8" x14ac:dyDescent="0.2">
      <c r="A192">
        <v>5901</v>
      </c>
      <c r="B192" t="s">
        <v>388</v>
      </c>
      <c r="C192" t="s">
        <v>389</v>
      </c>
      <c r="D192">
        <v>857580171</v>
      </c>
      <c r="E192">
        <v>0</v>
      </c>
      <c r="F192">
        <v>0</v>
      </c>
      <c r="G192">
        <v>0</v>
      </c>
      <c r="H192">
        <v>0</v>
      </c>
    </row>
    <row r="193" spans="1:8" x14ac:dyDescent="0.2">
      <c r="A193">
        <v>5901</v>
      </c>
      <c r="B193" t="s">
        <v>390</v>
      </c>
      <c r="C193" t="s">
        <v>391</v>
      </c>
      <c r="D193">
        <v>857580181</v>
      </c>
      <c r="E193">
        <v>0</v>
      </c>
      <c r="F193">
        <v>0</v>
      </c>
      <c r="G193">
        <v>0</v>
      </c>
      <c r="H193">
        <v>0</v>
      </c>
    </row>
    <row r="194" spans="1:8" x14ac:dyDescent="0.2">
      <c r="A194">
        <v>5901</v>
      </c>
      <c r="B194" t="s">
        <v>392</v>
      </c>
      <c r="C194" t="s">
        <v>393</v>
      </c>
      <c r="D194">
        <v>857580191</v>
      </c>
      <c r="E194">
        <v>0</v>
      </c>
      <c r="F194">
        <v>0</v>
      </c>
      <c r="G194">
        <v>0</v>
      </c>
      <c r="H194">
        <v>0</v>
      </c>
    </row>
    <row r="195" spans="1:8" x14ac:dyDescent="0.2">
      <c r="A195">
        <v>5901</v>
      </c>
      <c r="B195" t="s">
        <v>394</v>
      </c>
      <c r="C195" t="s">
        <v>395</v>
      </c>
      <c r="D195">
        <v>857580201</v>
      </c>
      <c r="E195">
        <v>0</v>
      </c>
      <c r="F195">
        <v>0</v>
      </c>
      <c r="G195">
        <v>0</v>
      </c>
      <c r="H195">
        <v>0</v>
      </c>
    </row>
    <row r="196" spans="1:8" x14ac:dyDescent="0.2">
      <c r="A196">
        <v>5901</v>
      </c>
      <c r="B196" t="s">
        <v>396</v>
      </c>
      <c r="C196" t="s">
        <v>397</v>
      </c>
      <c r="D196">
        <v>857580211</v>
      </c>
      <c r="E196">
        <v>74</v>
      </c>
      <c r="F196">
        <v>138</v>
      </c>
      <c r="G196">
        <v>16</v>
      </c>
      <c r="H196">
        <v>8</v>
      </c>
    </row>
    <row r="197" spans="1:8" x14ac:dyDescent="0.2">
      <c r="A197">
        <v>5901</v>
      </c>
      <c r="B197" t="s">
        <v>398</v>
      </c>
      <c r="C197" t="s">
        <v>399</v>
      </c>
      <c r="D197">
        <v>857580221</v>
      </c>
      <c r="E197">
        <v>0</v>
      </c>
      <c r="F197">
        <v>0</v>
      </c>
      <c r="G197">
        <v>0</v>
      </c>
      <c r="H197">
        <v>0</v>
      </c>
    </row>
    <row r="198" spans="1:8" x14ac:dyDescent="0.2">
      <c r="A198">
        <v>5901</v>
      </c>
      <c r="B198" t="s">
        <v>400</v>
      </c>
      <c r="C198" t="s">
        <v>401</v>
      </c>
      <c r="D198">
        <v>857580231</v>
      </c>
      <c r="E198">
        <v>0</v>
      </c>
      <c r="F198">
        <v>0</v>
      </c>
      <c r="G198">
        <v>0</v>
      </c>
      <c r="H198">
        <v>0</v>
      </c>
    </row>
    <row r="199" spans="1:8" x14ac:dyDescent="0.2">
      <c r="A199">
        <v>5901</v>
      </c>
      <c r="B199" t="s">
        <v>402</v>
      </c>
      <c r="C199" t="s">
        <v>403</v>
      </c>
      <c r="D199">
        <v>857580241</v>
      </c>
      <c r="E199">
        <v>40</v>
      </c>
      <c r="F199">
        <v>87</v>
      </c>
      <c r="G199">
        <v>17</v>
      </c>
      <c r="H199">
        <v>5</v>
      </c>
    </row>
    <row r="200" spans="1:8" x14ac:dyDescent="0.2">
      <c r="A200">
        <v>5901</v>
      </c>
      <c r="B200" t="s">
        <v>404</v>
      </c>
      <c r="C200" t="s">
        <v>405</v>
      </c>
      <c r="D200">
        <v>857580251</v>
      </c>
      <c r="E200">
        <v>0</v>
      </c>
      <c r="F200">
        <v>0</v>
      </c>
      <c r="G200">
        <v>0</v>
      </c>
      <c r="H200">
        <v>0</v>
      </c>
    </row>
    <row r="201" spans="1:8" x14ac:dyDescent="0.2">
      <c r="A201">
        <v>5901</v>
      </c>
      <c r="B201" t="s">
        <v>406</v>
      </c>
      <c r="C201" t="s">
        <v>407</v>
      </c>
      <c r="D201">
        <v>857580261</v>
      </c>
      <c r="E201">
        <v>14</v>
      </c>
      <c r="F201">
        <v>33</v>
      </c>
      <c r="G201">
        <v>11</v>
      </c>
      <c r="H201">
        <v>3</v>
      </c>
    </row>
    <row r="202" spans="1:8" x14ac:dyDescent="0.2">
      <c r="A202">
        <v>5901</v>
      </c>
      <c r="B202" t="s">
        <v>408</v>
      </c>
      <c r="C202" t="s">
        <v>409</v>
      </c>
      <c r="D202">
        <v>857580271</v>
      </c>
      <c r="E202">
        <v>0</v>
      </c>
      <c r="F202">
        <v>0</v>
      </c>
      <c r="G202">
        <v>0</v>
      </c>
      <c r="H202">
        <v>0</v>
      </c>
    </row>
    <row r="203" spans="1:8" x14ac:dyDescent="0.2">
      <c r="A203">
        <v>5901</v>
      </c>
      <c r="B203" t="s">
        <v>410</v>
      </c>
      <c r="C203" t="s">
        <v>411</v>
      </c>
      <c r="D203">
        <v>857580281</v>
      </c>
      <c r="E203">
        <v>0</v>
      </c>
      <c r="F203">
        <v>0</v>
      </c>
      <c r="G203">
        <v>0</v>
      </c>
      <c r="H203">
        <v>0</v>
      </c>
    </row>
    <row r="204" spans="1:8" x14ac:dyDescent="0.2">
      <c r="A204">
        <v>5901</v>
      </c>
      <c r="B204" t="s">
        <v>412</v>
      </c>
      <c r="C204" t="s">
        <v>413</v>
      </c>
      <c r="D204">
        <v>857580291</v>
      </c>
      <c r="E204">
        <v>0</v>
      </c>
      <c r="F204">
        <v>0</v>
      </c>
      <c r="G204">
        <v>0</v>
      </c>
      <c r="H204">
        <v>0</v>
      </c>
    </row>
    <row r="205" spans="1:8" x14ac:dyDescent="0.2">
      <c r="A205">
        <v>5901</v>
      </c>
      <c r="B205" t="s">
        <v>414</v>
      </c>
      <c r="C205" t="s">
        <v>415</v>
      </c>
      <c r="D205">
        <v>857580301</v>
      </c>
      <c r="E205">
        <v>0</v>
      </c>
      <c r="F205">
        <v>1</v>
      </c>
      <c r="G205">
        <v>0</v>
      </c>
      <c r="H205">
        <v>1</v>
      </c>
    </row>
    <row r="206" spans="1:8" x14ac:dyDescent="0.2">
      <c r="A206">
        <v>5901</v>
      </c>
      <c r="B206" t="s">
        <v>416</v>
      </c>
      <c r="C206" t="s">
        <v>417</v>
      </c>
      <c r="D206">
        <v>857580311</v>
      </c>
      <c r="E206">
        <v>0</v>
      </c>
      <c r="F206">
        <v>0</v>
      </c>
      <c r="G206">
        <v>0</v>
      </c>
      <c r="H206">
        <v>0</v>
      </c>
    </row>
    <row r="207" spans="1:8" x14ac:dyDescent="0.2">
      <c r="A207">
        <v>5901</v>
      </c>
      <c r="B207" t="s">
        <v>418</v>
      </c>
      <c r="C207" t="s">
        <v>419</v>
      </c>
      <c r="D207">
        <v>857580321</v>
      </c>
      <c r="E207">
        <v>0</v>
      </c>
      <c r="F207">
        <v>0</v>
      </c>
      <c r="G207">
        <v>0</v>
      </c>
      <c r="H207">
        <v>0</v>
      </c>
    </row>
    <row r="208" spans="1:8" x14ac:dyDescent="0.2">
      <c r="A208">
        <v>5901</v>
      </c>
      <c r="B208" t="s">
        <v>420</v>
      </c>
      <c r="C208" t="s">
        <v>421</v>
      </c>
      <c r="D208">
        <v>857580331</v>
      </c>
      <c r="E208">
        <v>0</v>
      </c>
      <c r="F208">
        <v>0</v>
      </c>
      <c r="G208">
        <v>0</v>
      </c>
      <c r="H208">
        <v>0</v>
      </c>
    </row>
    <row r="209" spans="1:8" x14ac:dyDescent="0.2">
      <c r="A209">
        <v>5901</v>
      </c>
      <c r="B209" t="s">
        <v>422</v>
      </c>
      <c r="C209" t="s">
        <v>423</v>
      </c>
      <c r="D209">
        <v>857580341</v>
      </c>
      <c r="E209">
        <v>0</v>
      </c>
      <c r="F209">
        <v>0</v>
      </c>
      <c r="G209">
        <v>0</v>
      </c>
      <c r="H209">
        <v>0</v>
      </c>
    </row>
    <row r="210" spans="1:8" x14ac:dyDescent="0.2">
      <c r="A210">
        <v>5901</v>
      </c>
      <c r="B210" t="s">
        <v>424</v>
      </c>
      <c r="C210" t="s">
        <v>425</v>
      </c>
      <c r="D210">
        <v>857580351</v>
      </c>
      <c r="E210">
        <v>0</v>
      </c>
      <c r="F210">
        <v>0</v>
      </c>
      <c r="G210">
        <v>0</v>
      </c>
      <c r="H210">
        <v>0</v>
      </c>
    </row>
    <row r="211" spans="1:8" x14ac:dyDescent="0.2">
      <c r="A211">
        <v>5901</v>
      </c>
      <c r="B211" t="s">
        <v>426</v>
      </c>
      <c r="C211" t="s">
        <v>427</v>
      </c>
      <c r="D211">
        <v>857580361</v>
      </c>
      <c r="E211">
        <v>0</v>
      </c>
      <c r="F211">
        <v>0</v>
      </c>
      <c r="G211">
        <v>0</v>
      </c>
      <c r="H211">
        <v>0</v>
      </c>
    </row>
    <row r="212" spans="1:8" x14ac:dyDescent="0.2">
      <c r="A212">
        <v>5901</v>
      </c>
      <c r="B212" t="s">
        <v>428</v>
      </c>
      <c r="C212" t="s">
        <v>429</v>
      </c>
      <c r="D212">
        <v>857580371</v>
      </c>
      <c r="E212">
        <v>0</v>
      </c>
      <c r="F212">
        <v>0</v>
      </c>
      <c r="G212">
        <v>0</v>
      </c>
      <c r="H212">
        <v>0</v>
      </c>
    </row>
    <row r="213" spans="1:8" x14ac:dyDescent="0.2">
      <c r="A213">
        <v>5901</v>
      </c>
      <c r="B213" t="s">
        <v>430</v>
      </c>
      <c r="C213" t="s">
        <v>431</v>
      </c>
      <c r="D213">
        <v>857580381</v>
      </c>
      <c r="E213">
        <v>3897</v>
      </c>
      <c r="F213">
        <v>6949</v>
      </c>
      <c r="G213">
        <v>1777</v>
      </c>
      <c r="H213">
        <v>122</v>
      </c>
    </row>
    <row r="214" spans="1:8" x14ac:dyDescent="0.2">
      <c r="A214">
        <v>5901</v>
      </c>
      <c r="B214" t="s">
        <v>432</v>
      </c>
      <c r="C214" t="s">
        <v>433</v>
      </c>
      <c r="D214">
        <v>857580391</v>
      </c>
      <c r="E214">
        <v>0</v>
      </c>
      <c r="F214">
        <v>0</v>
      </c>
      <c r="G214">
        <v>0</v>
      </c>
      <c r="H214">
        <v>0</v>
      </c>
    </row>
    <row r="215" spans="1:8" x14ac:dyDescent="0.2">
      <c r="A215">
        <v>5901</v>
      </c>
      <c r="B215" t="s">
        <v>434</v>
      </c>
      <c r="C215" t="s">
        <v>435</v>
      </c>
      <c r="D215">
        <v>857580401</v>
      </c>
      <c r="E215">
        <v>0</v>
      </c>
      <c r="F215">
        <v>0</v>
      </c>
      <c r="G215">
        <v>0</v>
      </c>
      <c r="H215">
        <v>0</v>
      </c>
    </row>
    <row r="216" spans="1:8" x14ac:dyDescent="0.2">
      <c r="A216">
        <v>5901</v>
      </c>
      <c r="B216" t="s">
        <v>436</v>
      </c>
      <c r="C216" t="s">
        <v>437</v>
      </c>
      <c r="D216">
        <v>857580411</v>
      </c>
      <c r="E216">
        <v>0</v>
      </c>
      <c r="F216">
        <v>0</v>
      </c>
      <c r="G216">
        <v>0</v>
      </c>
      <c r="H216">
        <v>0</v>
      </c>
    </row>
    <row r="217" spans="1:8" x14ac:dyDescent="0.2">
      <c r="A217">
        <v>5901</v>
      </c>
      <c r="B217" t="s">
        <v>438</v>
      </c>
      <c r="C217" t="s">
        <v>439</v>
      </c>
      <c r="D217">
        <v>857580421</v>
      </c>
      <c r="E217">
        <v>0</v>
      </c>
      <c r="F217">
        <v>0</v>
      </c>
      <c r="G217">
        <v>0</v>
      </c>
      <c r="H217">
        <v>0</v>
      </c>
    </row>
    <row r="218" spans="1:8" x14ac:dyDescent="0.2">
      <c r="A218">
        <v>5901</v>
      </c>
      <c r="B218" t="s">
        <v>440</v>
      </c>
      <c r="C218" t="s">
        <v>441</v>
      </c>
      <c r="D218">
        <v>857580431</v>
      </c>
      <c r="E218">
        <v>0</v>
      </c>
      <c r="F218">
        <v>0</v>
      </c>
      <c r="G218">
        <v>0</v>
      </c>
      <c r="H218">
        <v>0</v>
      </c>
    </row>
    <row r="219" spans="1:8" x14ac:dyDescent="0.2">
      <c r="A219">
        <v>5901</v>
      </c>
      <c r="B219" t="s">
        <v>442</v>
      </c>
      <c r="C219" t="s">
        <v>443</v>
      </c>
      <c r="D219">
        <v>857580441</v>
      </c>
      <c r="E219">
        <v>0</v>
      </c>
      <c r="F219">
        <v>0</v>
      </c>
      <c r="G219">
        <v>0</v>
      </c>
      <c r="H219">
        <v>0</v>
      </c>
    </row>
    <row r="220" spans="1:8" x14ac:dyDescent="0.2">
      <c r="A220">
        <v>5901</v>
      </c>
      <c r="B220" t="s">
        <v>444</v>
      </c>
      <c r="C220" t="s">
        <v>445</v>
      </c>
      <c r="D220">
        <v>857580451</v>
      </c>
      <c r="E220">
        <v>0</v>
      </c>
      <c r="F220">
        <v>0</v>
      </c>
      <c r="G220">
        <v>0</v>
      </c>
      <c r="H220">
        <v>0</v>
      </c>
    </row>
    <row r="221" spans="1:8" x14ac:dyDescent="0.2">
      <c r="A221">
        <v>5901</v>
      </c>
      <c r="B221" t="s">
        <v>446</v>
      </c>
      <c r="C221" t="s">
        <v>447</v>
      </c>
      <c r="D221">
        <v>857580461</v>
      </c>
      <c r="E221">
        <v>0</v>
      </c>
      <c r="F221">
        <v>0</v>
      </c>
      <c r="G221">
        <v>0</v>
      </c>
      <c r="H221">
        <v>0</v>
      </c>
    </row>
    <row r="222" spans="1:8" x14ac:dyDescent="0.2">
      <c r="A222">
        <v>5901</v>
      </c>
      <c r="B222" t="s">
        <v>448</v>
      </c>
      <c r="C222" t="s">
        <v>449</v>
      </c>
      <c r="D222">
        <v>857580471</v>
      </c>
      <c r="E222">
        <v>0</v>
      </c>
      <c r="F222">
        <v>0</v>
      </c>
      <c r="G222">
        <v>0</v>
      </c>
      <c r="H222">
        <v>0</v>
      </c>
    </row>
    <row r="223" spans="1:8" x14ac:dyDescent="0.2">
      <c r="A223">
        <v>5901</v>
      </c>
      <c r="B223" t="s">
        <v>450</v>
      </c>
      <c r="C223" t="s">
        <v>451</v>
      </c>
      <c r="D223">
        <v>857580481</v>
      </c>
      <c r="E223">
        <v>0</v>
      </c>
      <c r="F223">
        <v>0</v>
      </c>
      <c r="G223">
        <v>0</v>
      </c>
      <c r="H223">
        <v>0</v>
      </c>
    </row>
    <row r="224" spans="1:8" x14ac:dyDescent="0.2">
      <c r="A224">
        <v>5901</v>
      </c>
      <c r="B224" t="s">
        <v>452</v>
      </c>
      <c r="C224" t="s">
        <v>453</v>
      </c>
      <c r="D224">
        <v>857580491</v>
      </c>
      <c r="E224">
        <v>0</v>
      </c>
      <c r="F224">
        <v>0</v>
      </c>
      <c r="G224">
        <v>0</v>
      </c>
      <c r="H224">
        <v>0</v>
      </c>
    </row>
    <row r="225" spans="1:8" x14ac:dyDescent="0.2">
      <c r="A225">
        <v>5901</v>
      </c>
      <c r="B225" t="s">
        <v>454</v>
      </c>
      <c r="C225" t="s">
        <v>455</v>
      </c>
      <c r="D225">
        <v>857580501</v>
      </c>
      <c r="E225">
        <v>29</v>
      </c>
      <c r="F225">
        <v>66</v>
      </c>
      <c r="G225">
        <v>22</v>
      </c>
      <c r="H225">
        <v>1</v>
      </c>
    </row>
    <row r="226" spans="1:8" x14ac:dyDescent="0.2">
      <c r="A226">
        <v>5901</v>
      </c>
      <c r="B226" t="s">
        <v>456</v>
      </c>
      <c r="C226" t="s">
        <v>457</v>
      </c>
      <c r="D226">
        <v>857580511</v>
      </c>
      <c r="E226">
        <v>80</v>
      </c>
      <c r="F226">
        <v>158</v>
      </c>
      <c r="G226">
        <v>35</v>
      </c>
      <c r="H226">
        <v>6</v>
      </c>
    </row>
    <row r="227" spans="1:8" x14ac:dyDescent="0.2">
      <c r="A227">
        <v>5901</v>
      </c>
      <c r="B227" t="s">
        <v>458</v>
      </c>
      <c r="C227" t="s">
        <v>459</v>
      </c>
      <c r="D227">
        <v>857580521</v>
      </c>
      <c r="E227">
        <v>0</v>
      </c>
      <c r="F227">
        <v>0</v>
      </c>
      <c r="G227">
        <v>0</v>
      </c>
      <c r="H227">
        <v>0</v>
      </c>
    </row>
    <row r="228" spans="1:8" x14ac:dyDescent="0.2">
      <c r="A228">
        <v>5901</v>
      </c>
      <c r="B228" t="s">
        <v>460</v>
      </c>
      <c r="C228" t="s">
        <v>461</v>
      </c>
      <c r="D228">
        <v>857580531</v>
      </c>
      <c r="E228">
        <v>0</v>
      </c>
      <c r="F228">
        <v>0</v>
      </c>
      <c r="G228">
        <v>0</v>
      </c>
      <c r="H228">
        <v>0</v>
      </c>
    </row>
    <row r="229" spans="1:8" x14ac:dyDescent="0.2">
      <c r="A229">
        <v>5901</v>
      </c>
      <c r="B229" t="s">
        <v>462</v>
      </c>
      <c r="C229" t="s">
        <v>463</v>
      </c>
      <c r="D229">
        <v>857580541</v>
      </c>
      <c r="E229">
        <v>2</v>
      </c>
      <c r="F229">
        <v>4</v>
      </c>
      <c r="G229">
        <v>0</v>
      </c>
      <c r="H229">
        <v>1</v>
      </c>
    </row>
    <row r="230" spans="1:8" x14ac:dyDescent="0.2">
      <c r="A230">
        <v>5901</v>
      </c>
      <c r="B230" t="s">
        <v>464</v>
      </c>
      <c r="C230" t="s">
        <v>465</v>
      </c>
      <c r="D230">
        <v>857580551</v>
      </c>
      <c r="E230">
        <v>0</v>
      </c>
      <c r="F230">
        <v>0</v>
      </c>
      <c r="G230">
        <v>0</v>
      </c>
      <c r="H230">
        <v>0</v>
      </c>
    </row>
    <row r="231" spans="1:8" x14ac:dyDescent="0.2">
      <c r="A231">
        <v>5901</v>
      </c>
      <c r="B231" t="s">
        <v>466</v>
      </c>
      <c r="C231" t="s">
        <v>467</v>
      </c>
      <c r="D231">
        <v>857580561</v>
      </c>
      <c r="E231">
        <v>0</v>
      </c>
      <c r="F231">
        <v>0</v>
      </c>
      <c r="G231">
        <v>0</v>
      </c>
      <c r="H231">
        <v>0</v>
      </c>
    </row>
    <row r="232" spans="1:8" x14ac:dyDescent="0.2">
      <c r="A232">
        <v>5901</v>
      </c>
      <c r="B232" t="s">
        <v>468</v>
      </c>
      <c r="C232" t="s">
        <v>469</v>
      </c>
      <c r="D232">
        <v>857580571</v>
      </c>
      <c r="E232">
        <v>0</v>
      </c>
      <c r="F232">
        <v>0</v>
      </c>
      <c r="G232">
        <v>0</v>
      </c>
      <c r="H232">
        <v>0</v>
      </c>
    </row>
    <row r="233" spans="1:8" x14ac:dyDescent="0.2">
      <c r="A233">
        <v>5901</v>
      </c>
      <c r="B233" t="s">
        <v>470</v>
      </c>
      <c r="C233" t="s">
        <v>471</v>
      </c>
      <c r="D233">
        <v>857580581</v>
      </c>
      <c r="E233">
        <v>0</v>
      </c>
      <c r="F233">
        <v>0</v>
      </c>
      <c r="G233">
        <v>0</v>
      </c>
      <c r="H233">
        <v>0</v>
      </c>
    </row>
    <row r="234" spans="1:8" x14ac:dyDescent="0.2">
      <c r="A234">
        <v>5901</v>
      </c>
      <c r="B234" t="s">
        <v>472</v>
      </c>
      <c r="C234" t="s">
        <v>473</v>
      </c>
      <c r="D234">
        <v>857580591</v>
      </c>
      <c r="E234">
        <v>0</v>
      </c>
      <c r="F234">
        <v>0</v>
      </c>
      <c r="G234">
        <v>0</v>
      </c>
      <c r="H234">
        <v>0</v>
      </c>
    </row>
    <row r="235" spans="1:8" x14ac:dyDescent="0.2">
      <c r="A235">
        <v>5901</v>
      </c>
      <c r="B235" t="s">
        <v>474</v>
      </c>
      <c r="C235" t="s">
        <v>475</v>
      </c>
      <c r="D235">
        <v>857580601</v>
      </c>
      <c r="E235">
        <v>0</v>
      </c>
      <c r="F235">
        <v>0</v>
      </c>
      <c r="G235">
        <v>0</v>
      </c>
      <c r="H235">
        <v>0</v>
      </c>
    </row>
    <row r="236" spans="1:8" x14ac:dyDescent="0.2">
      <c r="A236">
        <v>5901</v>
      </c>
      <c r="B236" t="s">
        <v>476</v>
      </c>
      <c r="C236" t="s">
        <v>477</v>
      </c>
      <c r="D236">
        <v>857580611</v>
      </c>
      <c r="E236">
        <v>0</v>
      </c>
      <c r="F236">
        <v>0</v>
      </c>
      <c r="G236">
        <v>0</v>
      </c>
      <c r="H236">
        <v>0</v>
      </c>
    </row>
    <row r="237" spans="1:8" x14ac:dyDescent="0.2">
      <c r="A237">
        <v>5901</v>
      </c>
      <c r="B237" t="s">
        <v>478</v>
      </c>
      <c r="C237" t="s">
        <v>479</v>
      </c>
      <c r="D237">
        <v>857580621</v>
      </c>
      <c r="E237">
        <v>0</v>
      </c>
      <c r="F237">
        <v>0</v>
      </c>
      <c r="G237">
        <v>0</v>
      </c>
      <c r="H237">
        <v>0</v>
      </c>
    </row>
    <row r="238" spans="1:8" x14ac:dyDescent="0.2">
      <c r="A238">
        <v>5901</v>
      </c>
      <c r="B238" t="s">
        <v>480</v>
      </c>
      <c r="C238" t="s">
        <v>481</v>
      </c>
      <c r="D238">
        <v>857580631</v>
      </c>
      <c r="E238">
        <v>0</v>
      </c>
      <c r="F238">
        <v>0</v>
      </c>
      <c r="G238">
        <v>0</v>
      </c>
      <c r="H238">
        <v>0</v>
      </c>
    </row>
    <row r="239" spans="1:8" x14ac:dyDescent="0.2">
      <c r="A239">
        <v>5901</v>
      </c>
      <c r="B239" t="s">
        <v>482</v>
      </c>
      <c r="C239" t="s">
        <v>483</v>
      </c>
      <c r="D239">
        <v>857580641</v>
      </c>
      <c r="E239">
        <v>0</v>
      </c>
      <c r="F239">
        <v>0</v>
      </c>
      <c r="G239">
        <v>0</v>
      </c>
      <c r="H239">
        <v>0</v>
      </c>
    </row>
    <row r="240" spans="1:8" x14ac:dyDescent="0.2">
      <c r="A240">
        <v>5901</v>
      </c>
      <c r="B240" t="s">
        <v>484</v>
      </c>
      <c r="C240" t="s">
        <v>485</v>
      </c>
      <c r="D240">
        <v>857580651</v>
      </c>
      <c r="E240">
        <v>0</v>
      </c>
      <c r="F240">
        <v>0</v>
      </c>
      <c r="G240">
        <v>0</v>
      </c>
      <c r="H240">
        <v>0</v>
      </c>
    </row>
    <row r="241" spans="1:8" x14ac:dyDescent="0.2">
      <c r="A241">
        <v>5901</v>
      </c>
      <c r="B241" t="s">
        <v>486</v>
      </c>
      <c r="C241" t="s">
        <v>487</v>
      </c>
      <c r="D241">
        <v>857580661</v>
      </c>
      <c r="E241">
        <v>0</v>
      </c>
      <c r="F241">
        <v>0</v>
      </c>
      <c r="G241">
        <v>0</v>
      </c>
      <c r="H241">
        <v>0</v>
      </c>
    </row>
    <row r="242" spans="1:8" x14ac:dyDescent="0.2">
      <c r="A242">
        <v>5901</v>
      </c>
      <c r="B242" t="s">
        <v>488</v>
      </c>
      <c r="C242" t="s">
        <v>489</v>
      </c>
      <c r="D242">
        <v>857580671</v>
      </c>
      <c r="E242">
        <v>0</v>
      </c>
      <c r="F242">
        <v>0</v>
      </c>
      <c r="G242">
        <v>0</v>
      </c>
      <c r="H242">
        <v>0</v>
      </c>
    </row>
    <row r="243" spans="1:8" x14ac:dyDescent="0.2">
      <c r="A243">
        <v>5901</v>
      </c>
      <c r="B243" t="s">
        <v>490</v>
      </c>
      <c r="C243" t="s">
        <v>491</v>
      </c>
      <c r="D243">
        <v>857580681</v>
      </c>
      <c r="E243">
        <v>0</v>
      </c>
      <c r="F243">
        <v>0</v>
      </c>
      <c r="G243">
        <v>0</v>
      </c>
      <c r="H243">
        <v>0</v>
      </c>
    </row>
    <row r="244" spans="1:8" x14ac:dyDescent="0.2">
      <c r="A244">
        <v>5901</v>
      </c>
      <c r="B244" t="s">
        <v>492</v>
      </c>
      <c r="C244" t="s">
        <v>493</v>
      </c>
      <c r="D244">
        <v>857580701</v>
      </c>
      <c r="E244">
        <v>0</v>
      </c>
      <c r="F244">
        <v>0</v>
      </c>
      <c r="G244">
        <v>0</v>
      </c>
      <c r="H244">
        <v>0</v>
      </c>
    </row>
    <row r="245" spans="1:8" x14ac:dyDescent="0.2">
      <c r="A245">
        <v>5901</v>
      </c>
      <c r="B245" t="s">
        <v>494</v>
      </c>
      <c r="C245" t="s">
        <v>495</v>
      </c>
      <c r="D245">
        <v>857580711</v>
      </c>
      <c r="E245">
        <v>4</v>
      </c>
      <c r="F245">
        <v>18</v>
      </c>
      <c r="G245">
        <v>3</v>
      </c>
      <c r="H245">
        <v>2</v>
      </c>
    </row>
    <row r="246" spans="1:8" x14ac:dyDescent="0.2">
      <c r="A246">
        <v>5901</v>
      </c>
      <c r="B246" t="s">
        <v>496</v>
      </c>
      <c r="C246" t="s">
        <v>497</v>
      </c>
      <c r="D246">
        <v>857580721</v>
      </c>
      <c r="E246">
        <v>0</v>
      </c>
      <c r="F246">
        <v>0</v>
      </c>
      <c r="G246">
        <v>0</v>
      </c>
      <c r="H246">
        <v>0</v>
      </c>
    </row>
    <row r="247" spans="1:8" x14ac:dyDescent="0.2">
      <c r="A247">
        <v>5901</v>
      </c>
      <c r="B247" t="s">
        <v>498</v>
      </c>
      <c r="C247" t="s">
        <v>499</v>
      </c>
      <c r="D247">
        <v>857580731</v>
      </c>
      <c r="E247">
        <v>0</v>
      </c>
      <c r="F247">
        <v>0</v>
      </c>
      <c r="G247">
        <v>0</v>
      </c>
      <c r="H247">
        <v>0</v>
      </c>
    </row>
    <row r="248" spans="1:8" x14ac:dyDescent="0.2">
      <c r="A248">
        <v>5901</v>
      </c>
      <c r="B248" t="s">
        <v>500</v>
      </c>
      <c r="C248" t="s">
        <v>501</v>
      </c>
      <c r="D248">
        <v>857580741</v>
      </c>
      <c r="E248">
        <v>0</v>
      </c>
      <c r="F248">
        <v>0</v>
      </c>
      <c r="G248">
        <v>0</v>
      </c>
      <c r="H248">
        <v>0</v>
      </c>
    </row>
    <row r="249" spans="1:8" x14ac:dyDescent="0.2">
      <c r="A249">
        <v>5901</v>
      </c>
      <c r="B249" t="s">
        <v>502</v>
      </c>
      <c r="C249" t="s">
        <v>503</v>
      </c>
      <c r="D249">
        <v>857580751</v>
      </c>
      <c r="E249">
        <v>0</v>
      </c>
      <c r="F249">
        <v>0</v>
      </c>
      <c r="G249">
        <v>0</v>
      </c>
      <c r="H249">
        <v>0</v>
      </c>
    </row>
    <row r="250" spans="1:8" x14ac:dyDescent="0.2">
      <c r="A250">
        <v>5901</v>
      </c>
      <c r="B250" t="s">
        <v>504</v>
      </c>
      <c r="C250" t="s">
        <v>505</v>
      </c>
      <c r="D250">
        <v>857580761</v>
      </c>
      <c r="E250">
        <v>0</v>
      </c>
      <c r="F250">
        <v>1</v>
      </c>
      <c r="G250">
        <v>0</v>
      </c>
      <c r="H250">
        <v>1</v>
      </c>
    </row>
    <row r="251" spans="1:8" x14ac:dyDescent="0.2">
      <c r="A251">
        <v>5901</v>
      </c>
      <c r="B251" t="s">
        <v>506</v>
      </c>
      <c r="C251" t="s">
        <v>507</v>
      </c>
      <c r="D251">
        <v>857580771</v>
      </c>
      <c r="E251">
        <v>0</v>
      </c>
      <c r="F251">
        <v>0</v>
      </c>
      <c r="G251">
        <v>0</v>
      </c>
      <c r="H251">
        <v>0</v>
      </c>
    </row>
    <row r="252" spans="1:8" x14ac:dyDescent="0.2">
      <c r="A252">
        <v>5901</v>
      </c>
      <c r="B252" t="s">
        <v>508</v>
      </c>
      <c r="C252" t="s">
        <v>509</v>
      </c>
      <c r="D252">
        <v>857580781</v>
      </c>
      <c r="E252">
        <v>0</v>
      </c>
      <c r="F252">
        <v>0</v>
      </c>
      <c r="G252">
        <v>0</v>
      </c>
      <c r="H252">
        <v>0</v>
      </c>
    </row>
    <row r="253" spans="1:8" x14ac:dyDescent="0.2">
      <c r="A253">
        <v>5901</v>
      </c>
      <c r="B253" t="s">
        <v>510</v>
      </c>
      <c r="C253" t="s">
        <v>511</v>
      </c>
      <c r="D253">
        <v>857580791</v>
      </c>
      <c r="E253">
        <v>0</v>
      </c>
      <c r="F253">
        <v>0</v>
      </c>
      <c r="G253">
        <v>0</v>
      </c>
      <c r="H253">
        <v>0</v>
      </c>
    </row>
    <row r="254" spans="1:8" x14ac:dyDescent="0.2">
      <c r="A254">
        <v>5901</v>
      </c>
      <c r="B254" t="s">
        <v>512</v>
      </c>
      <c r="C254" t="s">
        <v>513</v>
      </c>
      <c r="D254">
        <v>857580801</v>
      </c>
      <c r="E254">
        <v>0</v>
      </c>
      <c r="F254">
        <v>0</v>
      </c>
      <c r="G254">
        <v>0</v>
      </c>
      <c r="H254">
        <v>0</v>
      </c>
    </row>
    <row r="255" spans="1:8" x14ac:dyDescent="0.2">
      <c r="A255">
        <v>5901</v>
      </c>
      <c r="B255" t="s">
        <v>514</v>
      </c>
      <c r="C255" t="s">
        <v>515</v>
      </c>
      <c r="D255">
        <v>857580811</v>
      </c>
      <c r="E255">
        <v>0</v>
      </c>
      <c r="F255">
        <v>0</v>
      </c>
      <c r="G255">
        <v>0</v>
      </c>
      <c r="H255">
        <v>0</v>
      </c>
    </row>
    <row r="256" spans="1:8" x14ac:dyDescent="0.2">
      <c r="A256">
        <v>5901</v>
      </c>
      <c r="B256" t="s">
        <v>516</v>
      </c>
      <c r="C256" t="s">
        <v>517</v>
      </c>
      <c r="D256">
        <v>857580821</v>
      </c>
      <c r="E256">
        <v>0</v>
      </c>
      <c r="F256">
        <v>0</v>
      </c>
      <c r="G256">
        <v>0</v>
      </c>
      <c r="H256">
        <v>0</v>
      </c>
    </row>
    <row r="257" spans="1:8" x14ac:dyDescent="0.2">
      <c r="A257">
        <v>5901</v>
      </c>
      <c r="B257" t="s">
        <v>518</v>
      </c>
      <c r="C257" t="s">
        <v>519</v>
      </c>
      <c r="D257">
        <v>857580831</v>
      </c>
      <c r="E257">
        <v>0</v>
      </c>
      <c r="F257">
        <v>0</v>
      </c>
      <c r="G257">
        <v>0</v>
      </c>
      <c r="H257">
        <v>0</v>
      </c>
    </row>
    <row r="258" spans="1:8" x14ac:dyDescent="0.2">
      <c r="A258">
        <v>5901</v>
      </c>
      <c r="B258" t="s">
        <v>520</v>
      </c>
      <c r="C258" t="s">
        <v>521</v>
      </c>
      <c r="D258">
        <v>857580841</v>
      </c>
      <c r="E258">
        <v>0</v>
      </c>
      <c r="F258">
        <v>0</v>
      </c>
      <c r="G258">
        <v>0</v>
      </c>
      <c r="H258">
        <v>0</v>
      </c>
    </row>
    <row r="259" spans="1:8" x14ac:dyDescent="0.2">
      <c r="A259">
        <v>5901</v>
      </c>
      <c r="B259" t="s">
        <v>522</v>
      </c>
      <c r="C259" t="s">
        <v>523</v>
      </c>
      <c r="D259">
        <v>857580851</v>
      </c>
      <c r="E259">
        <v>0</v>
      </c>
      <c r="F259">
        <v>0</v>
      </c>
      <c r="G259">
        <v>0</v>
      </c>
      <c r="H259">
        <v>0</v>
      </c>
    </row>
    <row r="260" spans="1:8" x14ac:dyDescent="0.2">
      <c r="A260">
        <v>5901</v>
      </c>
      <c r="B260" t="s">
        <v>524</v>
      </c>
      <c r="C260" t="s">
        <v>525</v>
      </c>
      <c r="D260">
        <v>857580861</v>
      </c>
      <c r="E260">
        <v>0</v>
      </c>
      <c r="F260">
        <v>0</v>
      </c>
      <c r="G260">
        <v>0</v>
      </c>
      <c r="H260">
        <v>0</v>
      </c>
    </row>
    <row r="261" spans="1:8" x14ac:dyDescent="0.2">
      <c r="A261">
        <v>5901</v>
      </c>
      <c r="B261" t="s">
        <v>526</v>
      </c>
      <c r="C261" t="s">
        <v>527</v>
      </c>
      <c r="D261">
        <v>857580871</v>
      </c>
      <c r="E261">
        <v>0</v>
      </c>
      <c r="F261">
        <v>0</v>
      </c>
      <c r="G261">
        <v>0</v>
      </c>
      <c r="H261">
        <v>0</v>
      </c>
    </row>
    <row r="262" spans="1:8" x14ac:dyDescent="0.2">
      <c r="A262">
        <v>5901</v>
      </c>
      <c r="B262" t="s">
        <v>528</v>
      </c>
      <c r="C262" t="s">
        <v>529</v>
      </c>
      <c r="D262">
        <v>857580881</v>
      </c>
      <c r="E262">
        <v>0</v>
      </c>
      <c r="F262">
        <v>0</v>
      </c>
      <c r="G262">
        <v>0</v>
      </c>
      <c r="H262">
        <v>0</v>
      </c>
    </row>
    <row r="263" spans="1:8" x14ac:dyDescent="0.2">
      <c r="A263">
        <v>5901</v>
      </c>
      <c r="B263" t="s">
        <v>530</v>
      </c>
      <c r="C263" t="s">
        <v>531</v>
      </c>
      <c r="D263">
        <v>857580891</v>
      </c>
      <c r="E263">
        <v>0</v>
      </c>
      <c r="F263">
        <v>0</v>
      </c>
      <c r="G263">
        <v>0</v>
      </c>
      <c r="H263">
        <v>0</v>
      </c>
    </row>
    <row r="264" spans="1:8" x14ac:dyDescent="0.2">
      <c r="A264">
        <v>5901</v>
      </c>
      <c r="B264" t="s">
        <v>532</v>
      </c>
      <c r="C264" t="s">
        <v>533</v>
      </c>
      <c r="D264">
        <v>857580901</v>
      </c>
      <c r="E264">
        <v>20</v>
      </c>
      <c r="F264">
        <v>33</v>
      </c>
      <c r="G264">
        <v>4</v>
      </c>
      <c r="H264">
        <v>2</v>
      </c>
    </row>
    <row r="265" spans="1:8" x14ac:dyDescent="0.2">
      <c r="A265">
        <v>5901</v>
      </c>
      <c r="B265" t="s">
        <v>534</v>
      </c>
      <c r="C265" t="s">
        <v>535</v>
      </c>
      <c r="D265">
        <v>857580911</v>
      </c>
      <c r="E265">
        <v>0</v>
      </c>
      <c r="F265">
        <v>0</v>
      </c>
      <c r="G265">
        <v>0</v>
      </c>
      <c r="H265">
        <v>0</v>
      </c>
    </row>
    <row r="266" spans="1:8" x14ac:dyDescent="0.2">
      <c r="A266">
        <v>5901</v>
      </c>
      <c r="B266" t="s">
        <v>536</v>
      </c>
      <c r="C266" t="s">
        <v>537</v>
      </c>
      <c r="D266">
        <v>857580921</v>
      </c>
      <c r="E266">
        <v>103</v>
      </c>
      <c r="F266">
        <v>221</v>
      </c>
      <c r="G266">
        <v>57</v>
      </c>
      <c r="H266">
        <v>8</v>
      </c>
    </row>
    <row r="267" spans="1:8" x14ac:dyDescent="0.2">
      <c r="A267">
        <v>5901</v>
      </c>
      <c r="B267" t="s">
        <v>538</v>
      </c>
      <c r="C267" t="s">
        <v>539</v>
      </c>
      <c r="D267">
        <v>857580931</v>
      </c>
      <c r="E267">
        <v>0</v>
      </c>
      <c r="F267">
        <v>0</v>
      </c>
      <c r="G267">
        <v>0</v>
      </c>
      <c r="H267">
        <v>0</v>
      </c>
    </row>
    <row r="268" spans="1:8" x14ac:dyDescent="0.2">
      <c r="A268">
        <v>5901</v>
      </c>
      <c r="B268" t="s">
        <v>540</v>
      </c>
      <c r="C268" t="s">
        <v>541</v>
      </c>
      <c r="D268">
        <v>857580941</v>
      </c>
      <c r="E268">
        <v>0</v>
      </c>
      <c r="F268">
        <v>0</v>
      </c>
      <c r="G268">
        <v>0</v>
      </c>
      <c r="H268">
        <v>0</v>
      </c>
    </row>
    <row r="269" spans="1:8" x14ac:dyDescent="0.2">
      <c r="A269">
        <v>5901</v>
      </c>
      <c r="B269" t="s">
        <v>542</v>
      </c>
      <c r="C269" t="s">
        <v>543</v>
      </c>
      <c r="D269">
        <v>857580951</v>
      </c>
      <c r="E269">
        <v>0</v>
      </c>
      <c r="F269">
        <v>0</v>
      </c>
      <c r="G269">
        <v>0</v>
      </c>
      <c r="H269">
        <v>0</v>
      </c>
    </row>
    <row r="270" spans="1:8" x14ac:dyDescent="0.2">
      <c r="A270">
        <v>5901</v>
      </c>
      <c r="B270" t="s">
        <v>544</v>
      </c>
      <c r="C270" t="s">
        <v>545</v>
      </c>
      <c r="D270">
        <v>857580961</v>
      </c>
      <c r="E270">
        <v>0</v>
      </c>
      <c r="F270">
        <v>0</v>
      </c>
      <c r="G270">
        <v>0</v>
      </c>
      <c r="H270">
        <v>0</v>
      </c>
    </row>
    <row r="271" spans="1:8" x14ac:dyDescent="0.2">
      <c r="A271">
        <v>5901</v>
      </c>
      <c r="B271" t="s">
        <v>546</v>
      </c>
      <c r="C271" t="s">
        <v>547</v>
      </c>
      <c r="D271">
        <v>857580971</v>
      </c>
      <c r="E271">
        <v>0</v>
      </c>
      <c r="F271">
        <v>0</v>
      </c>
      <c r="G271">
        <v>0</v>
      </c>
      <c r="H271">
        <v>0</v>
      </c>
    </row>
    <row r="272" spans="1:8" x14ac:dyDescent="0.2">
      <c r="A272">
        <v>5901</v>
      </c>
      <c r="B272" t="s">
        <v>548</v>
      </c>
      <c r="C272" t="s">
        <v>549</v>
      </c>
      <c r="D272">
        <v>857580981</v>
      </c>
      <c r="E272">
        <v>0</v>
      </c>
      <c r="F272">
        <v>0</v>
      </c>
      <c r="G272">
        <v>0</v>
      </c>
      <c r="H272">
        <v>0</v>
      </c>
    </row>
    <row r="273" spans="1:8" x14ac:dyDescent="0.2">
      <c r="A273">
        <v>5901</v>
      </c>
      <c r="B273" t="s">
        <v>550</v>
      </c>
      <c r="C273" t="s">
        <v>551</v>
      </c>
      <c r="D273">
        <v>857580991</v>
      </c>
      <c r="E273">
        <v>0</v>
      </c>
      <c r="F273">
        <v>0</v>
      </c>
      <c r="G273">
        <v>0</v>
      </c>
      <c r="H273">
        <v>0</v>
      </c>
    </row>
    <row r="274" spans="1:8" x14ac:dyDescent="0.2">
      <c r="A274">
        <v>5901</v>
      </c>
      <c r="B274" t="s">
        <v>552</v>
      </c>
      <c r="C274" t="s">
        <v>553</v>
      </c>
      <c r="D274">
        <v>857581001</v>
      </c>
      <c r="E274">
        <v>0</v>
      </c>
      <c r="F274">
        <v>0</v>
      </c>
      <c r="G274">
        <v>0</v>
      </c>
      <c r="H274">
        <v>0</v>
      </c>
    </row>
    <row r="275" spans="1:8" x14ac:dyDescent="0.2">
      <c r="A275">
        <v>5901</v>
      </c>
      <c r="B275" t="s">
        <v>554</v>
      </c>
      <c r="C275" t="s">
        <v>555</v>
      </c>
      <c r="D275">
        <v>857581021</v>
      </c>
      <c r="E275">
        <v>0</v>
      </c>
      <c r="F275">
        <v>0</v>
      </c>
      <c r="G275">
        <v>0</v>
      </c>
      <c r="H275">
        <v>0</v>
      </c>
    </row>
    <row r="276" spans="1:8" x14ac:dyDescent="0.2">
      <c r="A276">
        <v>5901</v>
      </c>
      <c r="B276" t="s">
        <v>556</v>
      </c>
      <c r="C276" t="s">
        <v>557</v>
      </c>
      <c r="D276">
        <v>857581031</v>
      </c>
      <c r="E276">
        <v>0</v>
      </c>
      <c r="F276">
        <v>0</v>
      </c>
      <c r="G276">
        <v>0</v>
      </c>
      <c r="H276">
        <v>0</v>
      </c>
    </row>
    <row r="277" spans="1:8" x14ac:dyDescent="0.2">
      <c r="A277">
        <v>5901</v>
      </c>
      <c r="B277" t="s">
        <v>558</v>
      </c>
      <c r="C277" t="s">
        <v>559</v>
      </c>
      <c r="D277">
        <v>857581041</v>
      </c>
      <c r="E277">
        <v>0</v>
      </c>
      <c r="F277">
        <v>0</v>
      </c>
      <c r="G277">
        <v>0</v>
      </c>
      <c r="H277">
        <v>0</v>
      </c>
    </row>
    <row r="278" spans="1:8" x14ac:dyDescent="0.2">
      <c r="A278">
        <v>5901</v>
      </c>
      <c r="B278" t="s">
        <v>560</v>
      </c>
      <c r="C278" t="s">
        <v>561</v>
      </c>
      <c r="D278">
        <v>857581051</v>
      </c>
      <c r="E278">
        <v>0</v>
      </c>
      <c r="F278">
        <v>0</v>
      </c>
      <c r="G278">
        <v>0</v>
      </c>
      <c r="H278">
        <v>0</v>
      </c>
    </row>
    <row r="279" spans="1:8" x14ac:dyDescent="0.2">
      <c r="A279">
        <v>5901</v>
      </c>
      <c r="B279" t="s">
        <v>562</v>
      </c>
      <c r="C279" t="s">
        <v>563</v>
      </c>
      <c r="D279">
        <v>857581061</v>
      </c>
      <c r="E279">
        <v>0</v>
      </c>
      <c r="F279">
        <v>0</v>
      </c>
      <c r="G279">
        <v>0</v>
      </c>
      <c r="H279">
        <v>0</v>
      </c>
    </row>
    <row r="280" spans="1:8" x14ac:dyDescent="0.2">
      <c r="A280">
        <v>5901</v>
      </c>
      <c r="B280" t="s">
        <v>564</v>
      </c>
      <c r="C280" t="s">
        <v>565</v>
      </c>
      <c r="D280">
        <v>857581071</v>
      </c>
      <c r="E280">
        <v>44</v>
      </c>
      <c r="F280">
        <v>98</v>
      </c>
      <c r="G280">
        <v>10</v>
      </c>
      <c r="H280">
        <v>2</v>
      </c>
    </row>
    <row r="281" spans="1:8" x14ac:dyDescent="0.2">
      <c r="A281">
        <v>5901</v>
      </c>
      <c r="B281" t="s">
        <v>566</v>
      </c>
      <c r="C281" t="s">
        <v>567</v>
      </c>
      <c r="D281">
        <v>857581081</v>
      </c>
      <c r="E281">
        <v>0</v>
      </c>
      <c r="F281">
        <v>0</v>
      </c>
      <c r="G281">
        <v>0</v>
      </c>
      <c r="H281">
        <v>0</v>
      </c>
    </row>
    <row r="282" spans="1:8" x14ac:dyDescent="0.2">
      <c r="A282">
        <v>5901</v>
      </c>
      <c r="B282" t="s">
        <v>568</v>
      </c>
      <c r="C282" t="s">
        <v>569</v>
      </c>
      <c r="D282">
        <v>857581091</v>
      </c>
      <c r="E282">
        <v>7</v>
      </c>
      <c r="F282">
        <v>37</v>
      </c>
      <c r="G282">
        <v>4</v>
      </c>
      <c r="H282">
        <v>5</v>
      </c>
    </row>
    <row r="283" spans="1:8" x14ac:dyDescent="0.2">
      <c r="A283">
        <v>5901</v>
      </c>
      <c r="B283" t="s">
        <v>570</v>
      </c>
      <c r="C283" t="s">
        <v>571</v>
      </c>
      <c r="D283">
        <v>857581101</v>
      </c>
      <c r="E283">
        <v>5</v>
      </c>
      <c r="F283">
        <v>7</v>
      </c>
      <c r="G283">
        <v>0</v>
      </c>
      <c r="H283">
        <v>1</v>
      </c>
    </row>
    <row r="284" spans="1:8" x14ac:dyDescent="0.2">
      <c r="A284">
        <v>5901</v>
      </c>
      <c r="B284" t="s">
        <v>572</v>
      </c>
      <c r="C284" t="s">
        <v>573</v>
      </c>
      <c r="D284">
        <v>857581111</v>
      </c>
      <c r="E284">
        <v>0</v>
      </c>
      <c r="F284">
        <v>0</v>
      </c>
      <c r="G284">
        <v>0</v>
      </c>
      <c r="H284">
        <v>0</v>
      </c>
    </row>
    <row r="285" spans="1:8" x14ac:dyDescent="0.2">
      <c r="A285">
        <v>5901</v>
      </c>
      <c r="B285" t="s">
        <v>574</v>
      </c>
      <c r="C285" t="s">
        <v>575</v>
      </c>
      <c r="D285">
        <v>857581121</v>
      </c>
      <c r="E285">
        <v>0</v>
      </c>
      <c r="F285">
        <v>0</v>
      </c>
      <c r="G285">
        <v>0</v>
      </c>
      <c r="H285">
        <v>0</v>
      </c>
    </row>
    <row r="286" spans="1:8" x14ac:dyDescent="0.2">
      <c r="A286">
        <v>5901</v>
      </c>
      <c r="B286" t="s">
        <v>576</v>
      </c>
      <c r="C286" t="s">
        <v>577</v>
      </c>
      <c r="D286">
        <v>857581131</v>
      </c>
      <c r="E286">
        <v>0</v>
      </c>
      <c r="F286">
        <v>0</v>
      </c>
      <c r="G286">
        <v>0</v>
      </c>
      <c r="H286">
        <v>0</v>
      </c>
    </row>
    <row r="287" spans="1:8" x14ac:dyDescent="0.2">
      <c r="A287">
        <v>5901</v>
      </c>
      <c r="B287" t="s">
        <v>578</v>
      </c>
      <c r="C287" t="s">
        <v>579</v>
      </c>
      <c r="D287">
        <v>857581141</v>
      </c>
      <c r="E287">
        <v>0</v>
      </c>
      <c r="F287">
        <v>0</v>
      </c>
      <c r="G287">
        <v>0</v>
      </c>
      <c r="H287">
        <v>0</v>
      </c>
    </row>
    <row r="288" spans="1:8" x14ac:dyDescent="0.2">
      <c r="A288">
        <v>5901</v>
      </c>
      <c r="B288" t="s">
        <v>580</v>
      </c>
      <c r="C288" t="s">
        <v>581</v>
      </c>
      <c r="D288">
        <v>857581151</v>
      </c>
      <c r="E288">
        <v>0</v>
      </c>
      <c r="F288">
        <v>0</v>
      </c>
      <c r="G288">
        <v>0</v>
      </c>
      <c r="H288">
        <v>0</v>
      </c>
    </row>
    <row r="289" spans="1:8" x14ac:dyDescent="0.2">
      <c r="A289">
        <v>5901</v>
      </c>
      <c r="B289" t="s">
        <v>582</v>
      </c>
      <c r="C289" t="s">
        <v>583</v>
      </c>
      <c r="D289">
        <v>857581161</v>
      </c>
      <c r="E289">
        <v>0</v>
      </c>
      <c r="F289">
        <v>0</v>
      </c>
      <c r="G289">
        <v>0</v>
      </c>
      <c r="H289">
        <v>0</v>
      </c>
    </row>
    <row r="290" spans="1:8" x14ac:dyDescent="0.2">
      <c r="A290">
        <v>5901</v>
      </c>
      <c r="B290" t="s">
        <v>584</v>
      </c>
      <c r="C290" t="s">
        <v>585</v>
      </c>
      <c r="D290">
        <v>857581171</v>
      </c>
      <c r="E290">
        <v>0</v>
      </c>
      <c r="F290">
        <v>0</v>
      </c>
      <c r="G290">
        <v>0</v>
      </c>
      <c r="H290">
        <v>0</v>
      </c>
    </row>
    <row r="291" spans="1:8" x14ac:dyDescent="0.2">
      <c r="A291">
        <v>5901</v>
      </c>
      <c r="B291" t="s">
        <v>586</v>
      </c>
      <c r="C291" t="s">
        <v>587</v>
      </c>
      <c r="D291">
        <v>857581181</v>
      </c>
      <c r="E291">
        <v>0</v>
      </c>
      <c r="F291">
        <v>0</v>
      </c>
      <c r="G291">
        <v>0</v>
      </c>
      <c r="H291">
        <v>0</v>
      </c>
    </row>
    <row r="292" spans="1:8" x14ac:dyDescent="0.2">
      <c r="A292">
        <v>5901</v>
      </c>
      <c r="B292" t="s">
        <v>588</v>
      </c>
      <c r="C292" t="s">
        <v>589</v>
      </c>
      <c r="D292">
        <v>857581191</v>
      </c>
      <c r="E292">
        <v>0</v>
      </c>
      <c r="F292">
        <v>0</v>
      </c>
      <c r="G292">
        <v>0</v>
      </c>
      <c r="H292">
        <v>0</v>
      </c>
    </row>
    <row r="293" spans="1:8" x14ac:dyDescent="0.2">
      <c r="A293">
        <v>5901</v>
      </c>
      <c r="B293" t="s">
        <v>590</v>
      </c>
      <c r="C293" t="s">
        <v>591</v>
      </c>
      <c r="D293">
        <v>857581201</v>
      </c>
      <c r="E293">
        <v>57</v>
      </c>
      <c r="F293">
        <v>116</v>
      </c>
      <c r="G293">
        <v>27</v>
      </c>
      <c r="H293">
        <v>9</v>
      </c>
    </row>
    <row r="294" spans="1:8" x14ac:dyDescent="0.2">
      <c r="A294">
        <v>5901</v>
      </c>
      <c r="B294" t="s">
        <v>592</v>
      </c>
      <c r="C294" t="s">
        <v>593</v>
      </c>
      <c r="D294">
        <v>857581211</v>
      </c>
      <c r="E294">
        <v>0</v>
      </c>
      <c r="F294">
        <v>0</v>
      </c>
      <c r="G294">
        <v>0</v>
      </c>
      <c r="H294">
        <v>0</v>
      </c>
    </row>
    <row r="295" spans="1:8" x14ac:dyDescent="0.2">
      <c r="A295">
        <v>5901</v>
      </c>
      <c r="B295" t="s">
        <v>594</v>
      </c>
      <c r="C295" t="s">
        <v>595</v>
      </c>
      <c r="D295">
        <v>857581221</v>
      </c>
      <c r="E295">
        <v>0</v>
      </c>
      <c r="F295">
        <v>0</v>
      </c>
      <c r="G295">
        <v>0</v>
      </c>
      <c r="H295">
        <v>0</v>
      </c>
    </row>
    <row r="296" spans="1:8" x14ac:dyDescent="0.2">
      <c r="A296">
        <v>5901</v>
      </c>
      <c r="B296" t="s">
        <v>596</v>
      </c>
      <c r="C296" t="s">
        <v>597</v>
      </c>
      <c r="D296">
        <v>857581231</v>
      </c>
      <c r="E296">
        <v>0</v>
      </c>
      <c r="F296">
        <v>0</v>
      </c>
      <c r="G296">
        <v>0</v>
      </c>
      <c r="H296">
        <v>0</v>
      </c>
    </row>
    <row r="297" spans="1:8" x14ac:dyDescent="0.2">
      <c r="A297">
        <v>5901</v>
      </c>
      <c r="B297" t="s">
        <v>598</v>
      </c>
      <c r="C297" t="s">
        <v>599</v>
      </c>
      <c r="D297">
        <v>857581241</v>
      </c>
      <c r="E297">
        <v>0</v>
      </c>
      <c r="F297">
        <v>0</v>
      </c>
      <c r="G297">
        <v>0</v>
      </c>
      <c r="H297">
        <v>0</v>
      </c>
    </row>
    <row r="298" spans="1:8" x14ac:dyDescent="0.2">
      <c r="A298">
        <v>5901</v>
      </c>
      <c r="B298" t="s">
        <v>600</v>
      </c>
      <c r="C298" t="s">
        <v>601</v>
      </c>
      <c r="D298">
        <v>857581251</v>
      </c>
      <c r="E298">
        <v>0</v>
      </c>
      <c r="F298">
        <v>0</v>
      </c>
      <c r="G298">
        <v>0</v>
      </c>
      <c r="H298">
        <v>0</v>
      </c>
    </row>
    <row r="299" spans="1:8" x14ac:dyDescent="0.2">
      <c r="A299">
        <v>5901</v>
      </c>
      <c r="B299" t="s">
        <v>602</v>
      </c>
      <c r="C299" t="s">
        <v>603</v>
      </c>
      <c r="D299">
        <v>857581261</v>
      </c>
      <c r="E299">
        <v>0</v>
      </c>
      <c r="F299">
        <v>0</v>
      </c>
      <c r="G299">
        <v>0</v>
      </c>
      <c r="H299">
        <v>0</v>
      </c>
    </row>
    <row r="300" spans="1:8" x14ac:dyDescent="0.2">
      <c r="A300">
        <v>5901</v>
      </c>
      <c r="B300" t="s">
        <v>604</v>
      </c>
      <c r="C300" t="s">
        <v>605</v>
      </c>
      <c r="D300">
        <v>857581271</v>
      </c>
      <c r="E300">
        <v>0</v>
      </c>
      <c r="F300">
        <v>0</v>
      </c>
      <c r="G300">
        <v>0</v>
      </c>
      <c r="H300">
        <v>0</v>
      </c>
    </row>
    <row r="301" spans="1:8" x14ac:dyDescent="0.2">
      <c r="A301">
        <v>5901</v>
      </c>
      <c r="B301" t="s">
        <v>606</v>
      </c>
      <c r="C301" t="s">
        <v>607</v>
      </c>
      <c r="D301">
        <v>857581281</v>
      </c>
      <c r="E301">
        <v>0</v>
      </c>
      <c r="F301">
        <v>0</v>
      </c>
      <c r="G301">
        <v>0</v>
      </c>
      <c r="H301">
        <v>0</v>
      </c>
    </row>
    <row r="302" spans="1:8" x14ac:dyDescent="0.2">
      <c r="A302">
        <v>5901</v>
      </c>
      <c r="B302" t="s">
        <v>608</v>
      </c>
      <c r="C302" t="s">
        <v>609</v>
      </c>
      <c r="D302">
        <v>857581291</v>
      </c>
      <c r="E302">
        <v>0</v>
      </c>
      <c r="F302">
        <v>0</v>
      </c>
      <c r="G302">
        <v>0</v>
      </c>
      <c r="H302">
        <v>0</v>
      </c>
    </row>
    <row r="303" spans="1:8" x14ac:dyDescent="0.2">
      <c r="A303">
        <v>5901</v>
      </c>
      <c r="B303" t="s">
        <v>610</v>
      </c>
      <c r="C303" t="s">
        <v>611</v>
      </c>
      <c r="D303">
        <v>857581301</v>
      </c>
      <c r="E303">
        <v>0</v>
      </c>
      <c r="F303">
        <v>0</v>
      </c>
      <c r="G303">
        <v>0</v>
      </c>
      <c r="H303">
        <v>0</v>
      </c>
    </row>
    <row r="304" spans="1:8" x14ac:dyDescent="0.2">
      <c r="A304">
        <v>5901</v>
      </c>
      <c r="B304" t="s">
        <v>612</v>
      </c>
      <c r="C304" t="s">
        <v>613</v>
      </c>
      <c r="D304">
        <v>857581321</v>
      </c>
      <c r="E304">
        <v>0</v>
      </c>
      <c r="F304">
        <v>0</v>
      </c>
      <c r="G304">
        <v>0</v>
      </c>
      <c r="H304">
        <v>0</v>
      </c>
    </row>
    <row r="305" spans="1:8" x14ac:dyDescent="0.2">
      <c r="A305">
        <v>5901</v>
      </c>
      <c r="B305" t="s">
        <v>614</v>
      </c>
      <c r="C305" t="s">
        <v>615</v>
      </c>
      <c r="D305">
        <v>857581331</v>
      </c>
      <c r="E305">
        <v>0</v>
      </c>
      <c r="F305">
        <v>0</v>
      </c>
      <c r="G305">
        <v>0</v>
      </c>
      <c r="H305">
        <v>0</v>
      </c>
    </row>
    <row r="306" spans="1:8" x14ac:dyDescent="0.2">
      <c r="A306">
        <v>5901</v>
      </c>
      <c r="B306" t="s">
        <v>616</v>
      </c>
      <c r="C306" t="s">
        <v>617</v>
      </c>
      <c r="D306">
        <v>857581341</v>
      </c>
      <c r="E306">
        <v>7</v>
      </c>
      <c r="F306">
        <v>13</v>
      </c>
      <c r="G306">
        <v>0</v>
      </c>
      <c r="H306">
        <v>1</v>
      </c>
    </row>
    <row r="307" spans="1:8" x14ac:dyDescent="0.2">
      <c r="A307">
        <v>5901</v>
      </c>
      <c r="B307" t="s">
        <v>618</v>
      </c>
      <c r="C307" t="s">
        <v>619</v>
      </c>
      <c r="D307">
        <v>857581351</v>
      </c>
      <c r="E307">
        <v>0</v>
      </c>
      <c r="F307">
        <v>0</v>
      </c>
      <c r="G307">
        <v>0</v>
      </c>
      <c r="H307">
        <v>0</v>
      </c>
    </row>
    <row r="308" spans="1:8" x14ac:dyDescent="0.2">
      <c r="A308">
        <v>5901</v>
      </c>
      <c r="B308" t="s">
        <v>620</v>
      </c>
      <c r="C308" t="s">
        <v>621</v>
      </c>
      <c r="D308">
        <v>857581361</v>
      </c>
      <c r="E308">
        <v>0</v>
      </c>
      <c r="F308">
        <v>0</v>
      </c>
      <c r="G308">
        <v>0</v>
      </c>
      <c r="H308">
        <v>0</v>
      </c>
    </row>
    <row r="309" spans="1:8" x14ac:dyDescent="0.2">
      <c r="A309">
        <v>5901</v>
      </c>
      <c r="B309" t="s">
        <v>622</v>
      </c>
      <c r="C309" t="s">
        <v>623</v>
      </c>
      <c r="D309">
        <v>857581371</v>
      </c>
      <c r="E309">
        <v>0</v>
      </c>
      <c r="F309">
        <v>0</v>
      </c>
      <c r="G309">
        <v>0</v>
      </c>
      <c r="H309">
        <v>0</v>
      </c>
    </row>
    <row r="310" spans="1:8" x14ac:dyDescent="0.2">
      <c r="A310">
        <v>5901</v>
      </c>
      <c r="B310" t="s">
        <v>624</v>
      </c>
      <c r="C310" t="s">
        <v>625</v>
      </c>
      <c r="D310">
        <v>857581381</v>
      </c>
      <c r="E310">
        <v>0</v>
      </c>
      <c r="F310">
        <v>0</v>
      </c>
      <c r="G310">
        <v>0</v>
      </c>
      <c r="H310">
        <v>0</v>
      </c>
    </row>
    <row r="311" spans="1:8" x14ac:dyDescent="0.2">
      <c r="A311">
        <v>5901</v>
      </c>
      <c r="B311" t="s">
        <v>626</v>
      </c>
      <c r="C311" t="s">
        <v>627</v>
      </c>
      <c r="D311">
        <v>857581391</v>
      </c>
      <c r="E311">
        <v>0</v>
      </c>
      <c r="F311">
        <v>0</v>
      </c>
      <c r="G311">
        <v>0</v>
      </c>
      <c r="H311">
        <v>0</v>
      </c>
    </row>
    <row r="312" spans="1:8" x14ac:dyDescent="0.2">
      <c r="A312">
        <v>5901</v>
      </c>
      <c r="B312" t="s">
        <v>628</v>
      </c>
      <c r="C312" t="s">
        <v>629</v>
      </c>
      <c r="D312">
        <v>857581401</v>
      </c>
      <c r="E312">
        <v>0</v>
      </c>
      <c r="F312">
        <v>0</v>
      </c>
      <c r="G312">
        <v>0</v>
      </c>
      <c r="H312">
        <v>0</v>
      </c>
    </row>
    <row r="313" spans="1:8" x14ac:dyDescent="0.2">
      <c r="A313">
        <v>5901</v>
      </c>
      <c r="B313" t="s">
        <v>630</v>
      </c>
      <c r="C313" t="s">
        <v>631</v>
      </c>
      <c r="D313">
        <v>857581411</v>
      </c>
      <c r="E313">
        <v>0</v>
      </c>
      <c r="F313">
        <v>0</v>
      </c>
      <c r="G313">
        <v>0</v>
      </c>
      <c r="H313">
        <v>0</v>
      </c>
    </row>
    <row r="314" spans="1:8" x14ac:dyDescent="0.2">
      <c r="A314">
        <v>5901</v>
      </c>
      <c r="B314" t="s">
        <v>632</v>
      </c>
      <c r="C314" t="s">
        <v>633</v>
      </c>
      <c r="D314">
        <v>857581421</v>
      </c>
      <c r="E314">
        <v>0</v>
      </c>
      <c r="F314">
        <v>0</v>
      </c>
      <c r="G314">
        <v>0</v>
      </c>
      <c r="H314">
        <v>0</v>
      </c>
    </row>
    <row r="315" spans="1:8" x14ac:dyDescent="0.2">
      <c r="A315">
        <v>5901</v>
      </c>
      <c r="B315" t="s">
        <v>634</v>
      </c>
      <c r="C315" t="s">
        <v>635</v>
      </c>
      <c r="D315">
        <v>857581431</v>
      </c>
      <c r="E315">
        <v>0</v>
      </c>
      <c r="F315">
        <v>0</v>
      </c>
      <c r="G315">
        <v>0</v>
      </c>
      <c r="H315">
        <v>0</v>
      </c>
    </row>
    <row r="316" spans="1:8" x14ac:dyDescent="0.2">
      <c r="A316">
        <v>5901</v>
      </c>
      <c r="B316" t="s">
        <v>636</v>
      </c>
      <c r="C316" t="s">
        <v>637</v>
      </c>
      <c r="D316">
        <v>857581441</v>
      </c>
      <c r="E316">
        <v>0</v>
      </c>
      <c r="F316">
        <v>0</v>
      </c>
      <c r="G316">
        <v>0</v>
      </c>
      <c r="H316">
        <v>0</v>
      </c>
    </row>
    <row r="317" spans="1:8" x14ac:dyDescent="0.2">
      <c r="A317">
        <v>5901</v>
      </c>
      <c r="B317" t="s">
        <v>638</v>
      </c>
      <c r="C317" t="s">
        <v>639</v>
      </c>
      <c r="D317">
        <v>857581451</v>
      </c>
      <c r="E317">
        <v>0</v>
      </c>
      <c r="F317">
        <v>0</v>
      </c>
      <c r="G317">
        <v>0</v>
      </c>
      <c r="H317">
        <v>0</v>
      </c>
    </row>
    <row r="318" spans="1:8" x14ac:dyDescent="0.2">
      <c r="A318">
        <v>5901</v>
      </c>
      <c r="B318" t="s">
        <v>640</v>
      </c>
      <c r="C318" t="s">
        <v>641</v>
      </c>
      <c r="D318">
        <v>857581461</v>
      </c>
      <c r="E318">
        <v>0</v>
      </c>
      <c r="F318">
        <v>0</v>
      </c>
      <c r="G318">
        <v>0</v>
      </c>
      <c r="H318">
        <v>0</v>
      </c>
    </row>
    <row r="319" spans="1:8" x14ac:dyDescent="0.2">
      <c r="A319">
        <v>5901</v>
      </c>
      <c r="B319" t="s">
        <v>642</v>
      </c>
      <c r="C319" t="s">
        <v>643</v>
      </c>
      <c r="D319">
        <v>857581481</v>
      </c>
      <c r="E319">
        <v>0</v>
      </c>
      <c r="F319">
        <v>0</v>
      </c>
      <c r="G319">
        <v>0</v>
      </c>
      <c r="H319">
        <v>0</v>
      </c>
    </row>
    <row r="320" spans="1:8" x14ac:dyDescent="0.2">
      <c r="A320">
        <v>5901</v>
      </c>
      <c r="B320" t="s">
        <v>644</v>
      </c>
      <c r="C320" t="s">
        <v>645</v>
      </c>
      <c r="D320">
        <v>857581491</v>
      </c>
      <c r="E320">
        <v>0</v>
      </c>
      <c r="F320">
        <v>0</v>
      </c>
      <c r="G320">
        <v>0</v>
      </c>
      <c r="H320">
        <v>0</v>
      </c>
    </row>
    <row r="321" spans="1:8" x14ac:dyDescent="0.2">
      <c r="A321">
        <v>5901</v>
      </c>
      <c r="B321" t="s">
        <v>646</v>
      </c>
      <c r="C321" t="s">
        <v>647</v>
      </c>
      <c r="D321">
        <v>857581501</v>
      </c>
      <c r="E321">
        <v>0</v>
      </c>
      <c r="F321">
        <v>0</v>
      </c>
      <c r="G321">
        <v>0</v>
      </c>
      <c r="H321">
        <v>0</v>
      </c>
    </row>
    <row r="322" spans="1:8" x14ac:dyDescent="0.2">
      <c r="A322">
        <v>5901</v>
      </c>
      <c r="B322" t="s">
        <v>648</v>
      </c>
      <c r="C322" t="s">
        <v>649</v>
      </c>
      <c r="D322">
        <v>857581511</v>
      </c>
      <c r="E322">
        <v>0</v>
      </c>
      <c r="F322">
        <v>0</v>
      </c>
      <c r="G322">
        <v>0</v>
      </c>
      <c r="H322">
        <v>0</v>
      </c>
    </row>
    <row r="323" spans="1:8" x14ac:dyDescent="0.2">
      <c r="A323">
        <v>5901</v>
      </c>
      <c r="B323" t="s">
        <v>650</v>
      </c>
      <c r="C323" t="s">
        <v>651</v>
      </c>
      <c r="D323">
        <v>857581521</v>
      </c>
      <c r="E323">
        <v>0</v>
      </c>
      <c r="F323">
        <v>0</v>
      </c>
      <c r="G323">
        <v>0</v>
      </c>
      <c r="H323">
        <v>0</v>
      </c>
    </row>
    <row r="324" spans="1:8" x14ac:dyDescent="0.2">
      <c r="A324">
        <v>5901</v>
      </c>
      <c r="B324" t="s">
        <v>652</v>
      </c>
      <c r="C324" t="s">
        <v>653</v>
      </c>
      <c r="D324">
        <v>857581531</v>
      </c>
      <c r="E324">
        <v>0</v>
      </c>
      <c r="F324">
        <v>0</v>
      </c>
      <c r="G324">
        <v>0</v>
      </c>
      <c r="H324">
        <v>0</v>
      </c>
    </row>
    <row r="325" spans="1:8" x14ac:dyDescent="0.2">
      <c r="A325">
        <v>5901</v>
      </c>
      <c r="B325" t="s">
        <v>654</v>
      </c>
      <c r="C325" t="s">
        <v>655</v>
      </c>
      <c r="D325">
        <v>857581541</v>
      </c>
      <c r="E325">
        <v>0</v>
      </c>
      <c r="F325">
        <v>0</v>
      </c>
      <c r="G325">
        <v>0</v>
      </c>
      <c r="H325">
        <v>0</v>
      </c>
    </row>
    <row r="326" spans="1:8" x14ac:dyDescent="0.2">
      <c r="A326">
        <v>5901</v>
      </c>
      <c r="B326" t="s">
        <v>656</v>
      </c>
      <c r="C326" t="s">
        <v>657</v>
      </c>
      <c r="D326">
        <v>857581551</v>
      </c>
      <c r="E326">
        <v>0</v>
      </c>
      <c r="F326">
        <v>0</v>
      </c>
      <c r="G326">
        <v>0</v>
      </c>
      <c r="H326">
        <v>0</v>
      </c>
    </row>
    <row r="327" spans="1:8" x14ac:dyDescent="0.2">
      <c r="A327">
        <v>5901</v>
      </c>
      <c r="B327" t="s">
        <v>658</v>
      </c>
      <c r="C327" t="s">
        <v>659</v>
      </c>
      <c r="D327">
        <v>857581561</v>
      </c>
      <c r="E327">
        <v>0</v>
      </c>
      <c r="F327">
        <v>0</v>
      </c>
      <c r="G327">
        <v>0</v>
      </c>
      <c r="H327">
        <v>0</v>
      </c>
    </row>
    <row r="328" spans="1:8" x14ac:dyDescent="0.2">
      <c r="A328">
        <v>5901</v>
      </c>
      <c r="B328" t="s">
        <v>660</v>
      </c>
      <c r="C328" t="s">
        <v>661</v>
      </c>
      <c r="D328">
        <v>857581571</v>
      </c>
      <c r="E328">
        <v>45</v>
      </c>
      <c r="F328">
        <v>110</v>
      </c>
      <c r="G328">
        <v>34</v>
      </c>
      <c r="H328">
        <v>16</v>
      </c>
    </row>
    <row r="329" spans="1:8" x14ac:dyDescent="0.2">
      <c r="A329">
        <v>5901</v>
      </c>
      <c r="B329" t="s">
        <v>662</v>
      </c>
      <c r="C329" t="s">
        <v>663</v>
      </c>
      <c r="D329">
        <v>857581581</v>
      </c>
      <c r="E329">
        <v>0</v>
      </c>
      <c r="F329">
        <v>0</v>
      </c>
      <c r="G329">
        <v>0</v>
      </c>
      <c r="H329">
        <v>0</v>
      </c>
    </row>
    <row r="330" spans="1:8" x14ac:dyDescent="0.2">
      <c r="A330">
        <v>5901</v>
      </c>
      <c r="B330" t="s">
        <v>664</v>
      </c>
      <c r="C330" t="s">
        <v>665</v>
      </c>
      <c r="D330">
        <v>857581591</v>
      </c>
      <c r="E330">
        <v>0</v>
      </c>
      <c r="F330">
        <v>0</v>
      </c>
      <c r="G330">
        <v>0</v>
      </c>
      <c r="H330">
        <v>0</v>
      </c>
    </row>
    <row r="331" spans="1:8" x14ac:dyDescent="0.2">
      <c r="A331">
        <v>5901</v>
      </c>
      <c r="B331" t="s">
        <v>666</v>
      </c>
      <c r="C331" t="s">
        <v>667</v>
      </c>
      <c r="D331">
        <v>857581601</v>
      </c>
      <c r="E331">
        <v>0</v>
      </c>
      <c r="F331">
        <v>0</v>
      </c>
      <c r="G331">
        <v>0</v>
      </c>
      <c r="H331">
        <v>0</v>
      </c>
    </row>
    <row r="332" spans="1:8" x14ac:dyDescent="0.2">
      <c r="A332">
        <v>5901</v>
      </c>
      <c r="B332" t="s">
        <v>668</v>
      </c>
      <c r="C332" t="s">
        <v>669</v>
      </c>
      <c r="D332">
        <v>857581611</v>
      </c>
      <c r="E332">
        <v>0</v>
      </c>
      <c r="F332">
        <v>0</v>
      </c>
      <c r="G332">
        <v>0</v>
      </c>
      <c r="H332">
        <v>0</v>
      </c>
    </row>
    <row r="333" spans="1:8" x14ac:dyDescent="0.2">
      <c r="A333">
        <v>5901</v>
      </c>
      <c r="B333" t="s">
        <v>670</v>
      </c>
      <c r="C333" t="s">
        <v>671</v>
      </c>
      <c r="D333">
        <v>857581621</v>
      </c>
      <c r="E333">
        <v>0</v>
      </c>
      <c r="F333">
        <v>0</v>
      </c>
      <c r="G333">
        <v>0</v>
      </c>
      <c r="H333">
        <v>0</v>
      </c>
    </row>
    <row r="334" spans="1:8" x14ac:dyDescent="0.2">
      <c r="A334">
        <v>5901</v>
      </c>
      <c r="B334" t="s">
        <v>672</v>
      </c>
      <c r="C334" t="s">
        <v>673</v>
      </c>
      <c r="D334">
        <v>857581631</v>
      </c>
      <c r="E334">
        <v>0</v>
      </c>
      <c r="F334">
        <v>0</v>
      </c>
      <c r="G334">
        <v>0</v>
      </c>
      <c r="H334">
        <v>0</v>
      </c>
    </row>
    <row r="335" spans="1:8" x14ac:dyDescent="0.2">
      <c r="A335">
        <v>5901</v>
      </c>
      <c r="B335" t="s">
        <v>674</v>
      </c>
      <c r="C335" t="s">
        <v>675</v>
      </c>
      <c r="D335">
        <v>857581641</v>
      </c>
      <c r="E335">
        <v>0</v>
      </c>
      <c r="F335">
        <v>0</v>
      </c>
      <c r="G335">
        <v>0</v>
      </c>
      <c r="H335">
        <v>0</v>
      </c>
    </row>
    <row r="336" spans="1:8" x14ac:dyDescent="0.2">
      <c r="A336">
        <v>5901</v>
      </c>
      <c r="B336" t="s">
        <v>676</v>
      </c>
      <c r="C336" t="s">
        <v>677</v>
      </c>
      <c r="D336">
        <v>857581651</v>
      </c>
      <c r="E336">
        <v>0</v>
      </c>
      <c r="F336">
        <v>0</v>
      </c>
      <c r="G336">
        <v>0</v>
      </c>
      <c r="H336">
        <v>0</v>
      </c>
    </row>
    <row r="337" spans="1:8" x14ac:dyDescent="0.2">
      <c r="A337">
        <v>5901</v>
      </c>
      <c r="B337" t="s">
        <v>678</v>
      </c>
      <c r="C337" t="s">
        <v>679</v>
      </c>
      <c r="D337">
        <v>857581661</v>
      </c>
      <c r="E337">
        <v>0</v>
      </c>
      <c r="F337">
        <v>0</v>
      </c>
      <c r="G337">
        <v>0</v>
      </c>
      <c r="H337">
        <v>0</v>
      </c>
    </row>
    <row r="338" spans="1:8" x14ac:dyDescent="0.2">
      <c r="A338">
        <v>5901</v>
      </c>
      <c r="B338" t="s">
        <v>680</v>
      </c>
      <c r="C338" t="s">
        <v>681</v>
      </c>
      <c r="D338">
        <v>857581671</v>
      </c>
      <c r="E338">
        <v>0</v>
      </c>
      <c r="F338">
        <v>0</v>
      </c>
      <c r="G338">
        <v>0</v>
      </c>
      <c r="H338">
        <v>0</v>
      </c>
    </row>
    <row r="339" spans="1:8" x14ac:dyDescent="0.2">
      <c r="A339">
        <v>5901</v>
      </c>
      <c r="B339" t="s">
        <v>682</v>
      </c>
      <c r="C339" t="s">
        <v>683</v>
      </c>
      <c r="D339">
        <v>857581681</v>
      </c>
      <c r="E339">
        <v>0</v>
      </c>
      <c r="F339">
        <v>0</v>
      </c>
      <c r="G339">
        <v>0</v>
      </c>
      <c r="H339">
        <v>0</v>
      </c>
    </row>
    <row r="340" spans="1:8" x14ac:dyDescent="0.2">
      <c r="A340">
        <v>5901</v>
      </c>
      <c r="B340" t="s">
        <v>684</v>
      </c>
      <c r="C340" t="s">
        <v>685</v>
      </c>
      <c r="D340">
        <v>857581691</v>
      </c>
      <c r="E340">
        <v>0</v>
      </c>
      <c r="F340">
        <v>0</v>
      </c>
      <c r="G340">
        <v>0</v>
      </c>
      <c r="H340">
        <v>0</v>
      </c>
    </row>
    <row r="341" spans="1:8" x14ac:dyDescent="0.2">
      <c r="A341">
        <v>5901</v>
      </c>
      <c r="B341" t="s">
        <v>686</v>
      </c>
      <c r="C341" t="s">
        <v>687</v>
      </c>
      <c r="D341">
        <v>857581701</v>
      </c>
      <c r="E341">
        <v>0</v>
      </c>
      <c r="F341">
        <v>0</v>
      </c>
      <c r="G341">
        <v>0</v>
      </c>
      <c r="H341">
        <v>0</v>
      </c>
    </row>
    <row r="342" spans="1:8" x14ac:dyDescent="0.2">
      <c r="A342">
        <v>5901</v>
      </c>
      <c r="B342" t="s">
        <v>688</v>
      </c>
      <c r="C342" t="s">
        <v>689</v>
      </c>
      <c r="D342">
        <v>857581711</v>
      </c>
      <c r="E342">
        <v>0</v>
      </c>
      <c r="F342">
        <v>0</v>
      </c>
      <c r="G342">
        <v>0</v>
      </c>
      <c r="H342">
        <v>0</v>
      </c>
    </row>
    <row r="343" spans="1:8" x14ac:dyDescent="0.2">
      <c r="A343">
        <v>5901</v>
      </c>
      <c r="B343" t="s">
        <v>690</v>
      </c>
      <c r="C343" t="s">
        <v>691</v>
      </c>
      <c r="D343">
        <v>857581721</v>
      </c>
      <c r="E343">
        <v>5</v>
      </c>
      <c r="F343">
        <v>9</v>
      </c>
      <c r="G343">
        <v>2</v>
      </c>
      <c r="H343">
        <v>1</v>
      </c>
    </row>
    <row r="344" spans="1:8" x14ac:dyDescent="0.2">
      <c r="A344">
        <v>5901</v>
      </c>
      <c r="B344" t="s">
        <v>692</v>
      </c>
      <c r="C344" t="s">
        <v>693</v>
      </c>
      <c r="D344">
        <v>857581731</v>
      </c>
      <c r="E344">
        <v>239</v>
      </c>
      <c r="F344">
        <v>144</v>
      </c>
      <c r="G344">
        <v>56</v>
      </c>
      <c r="H344">
        <v>3</v>
      </c>
    </row>
    <row r="345" spans="1:8" x14ac:dyDescent="0.2">
      <c r="A345">
        <v>5901</v>
      </c>
      <c r="B345" t="s">
        <v>694</v>
      </c>
      <c r="C345" t="s">
        <v>695</v>
      </c>
      <c r="D345">
        <v>857581741</v>
      </c>
      <c r="E345">
        <v>0</v>
      </c>
      <c r="F345">
        <v>0</v>
      </c>
      <c r="G345">
        <v>0</v>
      </c>
      <c r="H345">
        <v>0</v>
      </c>
    </row>
    <row r="346" spans="1:8" x14ac:dyDescent="0.2">
      <c r="A346">
        <v>5901</v>
      </c>
      <c r="B346" t="s">
        <v>696</v>
      </c>
      <c r="C346" t="s">
        <v>697</v>
      </c>
      <c r="D346">
        <v>857581751</v>
      </c>
      <c r="E346">
        <v>11</v>
      </c>
      <c r="F346">
        <v>20</v>
      </c>
      <c r="G346">
        <v>5</v>
      </c>
      <c r="H346">
        <v>2</v>
      </c>
    </row>
    <row r="347" spans="1:8" x14ac:dyDescent="0.2">
      <c r="A347">
        <v>5901</v>
      </c>
      <c r="B347" t="s">
        <v>698</v>
      </c>
      <c r="C347" t="s">
        <v>699</v>
      </c>
      <c r="D347">
        <v>857581761</v>
      </c>
      <c r="E347">
        <v>0</v>
      </c>
      <c r="F347">
        <v>0</v>
      </c>
      <c r="G347">
        <v>0</v>
      </c>
      <c r="H347">
        <v>0</v>
      </c>
    </row>
    <row r="348" spans="1:8" x14ac:dyDescent="0.2">
      <c r="A348">
        <v>5901</v>
      </c>
      <c r="B348" t="s">
        <v>700</v>
      </c>
      <c r="C348" t="s">
        <v>701</v>
      </c>
      <c r="D348">
        <v>857581771</v>
      </c>
      <c r="E348">
        <v>82</v>
      </c>
      <c r="F348">
        <v>65</v>
      </c>
      <c r="G348">
        <v>3</v>
      </c>
      <c r="H348">
        <v>2</v>
      </c>
    </row>
    <row r="349" spans="1:8" x14ac:dyDescent="0.2">
      <c r="A349">
        <v>5901</v>
      </c>
      <c r="B349" t="s">
        <v>702</v>
      </c>
      <c r="C349" t="s">
        <v>703</v>
      </c>
      <c r="D349">
        <v>857581781</v>
      </c>
      <c r="E349">
        <v>0</v>
      </c>
      <c r="F349">
        <v>0</v>
      </c>
      <c r="G349">
        <v>0</v>
      </c>
      <c r="H349">
        <v>0</v>
      </c>
    </row>
    <row r="350" spans="1:8" x14ac:dyDescent="0.2">
      <c r="A350">
        <v>5901</v>
      </c>
      <c r="B350" t="s">
        <v>704</v>
      </c>
      <c r="C350" t="s">
        <v>705</v>
      </c>
      <c r="D350">
        <v>857581791</v>
      </c>
      <c r="E350">
        <v>0</v>
      </c>
      <c r="F350">
        <v>0</v>
      </c>
      <c r="G350">
        <v>0</v>
      </c>
      <c r="H350">
        <v>0</v>
      </c>
    </row>
    <row r="351" spans="1:8" x14ac:dyDescent="0.2">
      <c r="A351">
        <v>5901</v>
      </c>
      <c r="B351" t="s">
        <v>706</v>
      </c>
      <c r="C351" t="s">
        <v>707</v>
      </c>
      <c r="D351">
        <v>857581801</v>
      </c>
      <c r="E351">
        <v>0</v>
      </c>
      <c r="F351">
        <v>0</v>
      </c>
      <c r="G351">
        <v>0</v>
      </c>
      <c r="H351">
        <v>0</v>
      </c>
    </row>
    <row r="352" spans="1:8" x14ac:dyDescent="0.2">
      <c r="A352">
        <v>5901</v>
      </c>
      <c r="B352" t="s">
        <v>708</v>
      </c>
      <c r="C352" t="s">
        <v>709</v>
      </c>
      <c r="D352">
        <v>857581811</v>
      </c>
      <c r="E352">
        <v>0</v>
      </c>
      <c r="F352">
        <v>0</v>
      </c>
      <c r="G352">
        <v>0</v>
      </c>
      <c r="H352">
        <v>0</v>
      </c>
    </row>
    <row r="353" spans="1:8" x14ac:dyDescent="0.2">
      <c r="A353">
        <v>5901</v>
      </c>
      <c r="B353" t="s">
        <v>710</v>
      </c>
      <c r="C353" t="s">
        <v>711</v>
      </c>
      <c r="D353">
        <v>857581821</v>
      </c>
      <c r="E353">
        <v>0</v>
      </c>
      <c r="F353">
        <v>0</v>
      </c>
      <c r="G353">
        <v>0</v>
      </c>
      <c r="H353">
        <v>0</v>
      </c>
    </row>
    <row r="354" spans="1:8" x14ac:dyDescent="0.2">
      <c r="A354">
        <v>5901</v>
      </c>
      <c r="B354" t="s">
        <v>712</v>
      </c>
      <c r="C354" t="s">
        <v>713</v>
      </c>
      <c r="D354">
        <v>857581831</v>
      </c>
      <c r="E354">
        <v>0</v>
      </c>
      <c r="F354">
        <v>0</v>
      </c>
      <c r="G354">
        <v>0</v>
      </c>
      <c r="H354">
        <v>0</v>
      </c>
    </row>
    <row r="355" spans="1:8" x14ac:dyDescent="0.2">
      <c r="A355">
        <v>5901</v>
      </c>
      <c r="B355" t="s">
        <v>714</v>
      </c>
      <c r="C355" t="s">
        <v>715</v>
      </c>
      <c r="D355">
        <v>857581841</v>
      </c>
      <c r="E355">
        <v>0</v>
      </c>
      <c r="F355">
        <v>0</v>
      </c>
      <c r="G355">
        <v>0</v>
      </c>
      <c r="H355">
        <v>0</v>
      </c>
    </row>
    <row r="356" spans="1:8" x14ac:dyDescent="0.2">
      <c r="A356">
        <v>5901</v>
      </c>
      <c r="B356" t="s">
        <v>716</v>
      </c>
      <c r="C356" t="s">
        <v>717</v>
      </c>
      <c r="D356">
        <v>857581851</v>
      </c>
      <c r="E356">
        <v>0</v>
      </c>
      <c r="F356">
        <v>0</v>
      </c>
      <c r="G356">
        <v>0</v>
      </c>
      <c r="H356">
        <v>0</v>
      </c>
    </row>
    <row r="357" spans="1:8" x14ac:dyDescent="0.2">
      <c r="A357">
        <v>5901</v>
      </c>
      <c r="B357" t="s">
        <v>718</v>
      </c>
      <c r="C357" t="s">
        <v>719</v>
      </c>
      <c r="D357">
        <v>857581861</v>
      </c>
      <c r="E357">
        <v>0</v>
      </c>
      <c r="F357">
        <v>0</v>
      </c>
      <c r="G357">
        <v>0</v>
      </c>
      <c r="H357">
        <v>0</v>
      </c>
    </row>
    <row r="358" spans="1:8" x14ac:dyDescent="0.2">
      <c r="A358">
        <v>5901</v>
      </c>
      <c r="B358" t="s">
        <v>720</v>
      </c>
      <c r="C358" t="s">
        <v>721</v>
      </c>
      <c r="D358">
        <v>857581871</v>
      </c>
      <c r="E358">
        <v>29</v>
      </c>
      <c r="F358">
        <v>78</v>
      </c>
      <c r="G358">
        <v>34</v>
      </c>
      <c r="H358">
        <v>1</v>
      </c>
    </row>
    <row r="359" spans="1:8" x14ac:dyDescent="0.2">
      <c r="A359">
        <v>5901</v>
      </c>
      <c r="B359" t="s">
        <v>722</v>
      </c>
      <c r="C359" t="s">
        <v>723</v>
      </c>
      <c r="D359">
        <v>857581881</v>
      </c>
      <c r="E359">
        <v>0</v>
      </c>
      <c r="F359">
        <v>0</v>
      </c>
      <c r="G359">
        <v>0</v>
      </c>
      <c r="H359">
        <v>0</v>
      </c>
    </row>
    <row r="360" spans="1:8" x14ac:dyDescent="0.2">
      <c r="A360">
        <v>5901</v>
      </c>
      <c r="B360" t="s">
        <v>724</v>
      </c>
      <c r="C360" t="s">
        <v>725</v>
      </c>
      <c r="D360">
        <v>857581891</v>
      </c>
      <c r="E360">
        <v>0</v>
      </c>
      <c r="F360">
        <v>0</v>
      </c>
      <c r="G360">
        <v>0</v>
      </c>
      <c r="H360">
        <v>0</v>
      </c>
    </row>
    <row r="361" spans="1:8" x14ac:dyDescent="0.2">
      <c r="A361">
        <v>5901</v>
      </c>
      <c r="B361" t="s">
        <v>726</v>
      </c>
      <c r="C361" t="s">
        <v>727</v>
      </c>
      <c r="D361">
        <v>857581901</v>
      </c>
      <c r="E361">
        <v>0</v>
      </c>
      <c r="F361">
        <v>3</v>
      </c>
      <c r="G361">
        <v>0</v>
      </c>
      <c r="H361">
        <v>1</v>
      </c>
    </row>
    <row r="362" spans="1:8" x14ac:dyDescent="0.2">
      <c r="A362">
        <v>5901</v>
      </c>
      <c r="B362" t="s">
        <v>728</v>
      </c>
      <c r="C362" t="s">
        <v>729</v>
      </c>
      <c r="D362">
        <v>857581911</v>
      </c>
      <c r="E362">
        <v>0</v>
      </c>
      <c r="F362">
        <v>0</v>
      </c>
      <c r="G362">
        <v>0</v>
      </c>
      <c r="H362">
        <v>0</v>
      </c>
    </row>
    <row r="363" spans="1:8" x14ac:dyDescent="0.2">
      <c r="A363">
        <v>5901</v>
      </c>
      <c r="B363" t="s">
        <v>730</v>
      </c>
      <c r="C363" t="s">
        <v>731</v>
      </c>
      <c r="D363">
        <v>857581931</v>
      </c>
      <c r="E363">
        <v>0</v>
      </c>
      <c r="F363">
        <v>0</v>
      </c>
      <c r="G363">
        <v>0</v>
      </c>
      <c r="H363">
        <v>0</v>
      </c>
    </row>
    <row r="364" spans="1:8" x14ac:dyDescent="0.2">
      <c r="A364">
        <v>5901</v>
      </c>
      <c r="B364" t="s">
        <v>732</v>
      </c>
      <c r="C364" t="s">
        <v>733</v>
      </c>
      <c r="D364">
        <v>857581941</v>
      </c>
      <c r="E364">
        <v>0</v>
      </c>
      <c r="F364">
        <v>0</v>
      </c>
      <c r="G364">
        <v>0</v>
      </c>
      <c r="H364">
        <v>0</v>
      </c>
    </row>
    <row r="365" spans="1:8" x14ac:dyDescent="0.2">
      <c r="A365">
        <v>5901</v>
      </c>
      <c r="B365" t="s">
        <v>734</v>
      </c>
      <c r="C365" t="s">
        <v>735</v>
      </c>
      <c r="D365">
        <v>857581951</v>
      </c>
      <c r="E365">
        <v>0</v>
      </c>
      <c r="F365">
        <v>0</v>
      </c>
      <c r="G365">
        <v>0</v>
      </c>
      <c r="H365">
        <v>0</v>
      </c>
    </row>
    <row r="366" spans="1:8" x14ac:dyDescent="0.2">
      <c r="A366">
        <v>5901</v>
      </c>
      <c r="B366" t="s">
        <v>736</v>
      </c>
      <c r="C366" t="s">
        <v>737</v>
      </c>
      <c r="D366">
        <v>857581961</v>
      </c>
      <c r="E366">
        <v>0</v>
      </c>
      <c r="F366">
        <v>0</v>
      </c>
      <c r="G366">
        <v>0</v>
      </c>
      <c r="H366">
        <v>0</v>
      </c>
    </row>
    <row r="367" spans="1:8" x14ac:dyDescent="0.2">
      <c r="A367">
        <v>5901</v>
      </c>
      <c r="B367" t="s">
        <v>738</v>
      </c>
      <c r="C367" t="s">
        <v>739</v>
      </c>
      <c r="D367">
        <v>857581971</v>
      </c>
      <c r="E367">
        <v>0</v>
      </c>
      <c r="F367">
        <v>0</v>
      </c>
      <c r="G367">
        <v>0</v>
      </c>
      <c r="H367">
        <v>0</v>
      </c>
    </row>
    <row r="368" spans="1:8" x14ac:dyDescent="0.2">
      <c r="A368">
        <v>5901</v>
      </c>
      <c r="B368" t="s">
        <v>740</v>
      </c>
      <c r="C368" t="s">
        <v>741</v>
      </c>
      <c r="D368">
        <v>857581981</v>
      </c>
      <c r="E368">
        <v>0</v>
      </c>
      <c r="F368">
        <v>0</v>
      </c>
      <c r="G368">
        <v>0</v>
      </c>
      <c r="H368">
        <v>0</v>
      </c>
    </row>
    <row r="369" spans="1:8" x14ac:dyDescent="0.2">
      <c r="A369">
        <v>5901</v>
      </c>
      <c r="B369" t="s">
        <v>742</v>
      </c>
      <c r="C369" t="s">
        <v>743</v>
      </c>
      <c r="D369">
        <v>857581991</v>
      </c>
      <c r="E369">
        <v>10</v>
      </c>
      <c r="F369">
        <v>19</v>
      </c>
      <c r="G369">
        <v>6</v>
      </c>
      <c r="H369">
        <v>1</v>
      </c>
    </row>
    <row r="370" spans="1:8" x14ac:dyDescent="0.2">
      <c r="A370">
        <v>5901</v>
      </c>
      <c r="B370" t="s">
        <v>744</v>
      </c>
      <c r="C370" t="s">
        <v>745</v>
      </c>
      <c r="D370">
        <v>857582001</v>
      </c>
      <c r="E370">
        <v>0</v>
      </c>
      <c r="F370">
        <v>0</v>
      </c>
      <c r="G370">
        <v>0</v>
      </c>
      <c r="H370">
        <v>0</v>
      </c>
    </row>
    <row r="371" spans="1:8" x14ac:dyDescent="0.2">
      <c r="A371">
        <v>5901</v>
      </c>
      <c r="B371" t="s">
        <v>746</v>
      </c>
      <c r="C371" t="s">
        <v>747</v>
      </c>
      <c r="D371">
        <v>857582011</v>
      </c>
      <c r="E371">
        <v>0</v>
      </c>
      <c r="F371">
        <v>0</v>
      </c>
      <c r="G371">
        <v>0</v>
      </c>
      <c r="H371">
        <v>0</v>
      </c>
    </row>
    <row r="372" spans="1:8" x14ac:dyDescent="0.2">
      <c r="A372">
        <v>5901</v>
      </c>
      <c r="B372" t="s">
        <v>748</v>
      </c>
      <c r="C372" t="s">
        <v>749</v>
      </c>
      <c r="D372">
        <v>857582021</v>
      </c>
      <c r="E372">
        <v>0</v>
      </c>
      <c r="F372">
        <v>0</v>
      </c>
      <c r="G372">
        <v>0</v>
      </c>
      <c r="H372">
        <v>0</v>
      </c>
    </row>
    <row r="373" spans="1:8" x14ac:dyDescent="0.2">
      <c r="A373">
        <v>5901</v>
      </c>
      <c r="B373" t="s">
        <v>750</v>
      </c>
      <c r="C373" t="s">
        <v>751</v>
      </c>
      <c r="D373">
        <v>857582031</v>
      </c>
      <c r="E373">
        <v>0</v>
      </c>
      <c r="F373">
        <v>0</v>
      </c>
      <c r="G373">
        <v>0</v>
      </c>
      <c r="H373">
        <v>0</v>
      </c>
    </row>
    <row r="374" spans="1:8" x14ac:dyDescent="0.2">
      <c r="A374">
        <v>5901</v>
      </c>
      <c r="B374" t="s">
        <v>752</v>
      </c>
      <c r="C374" t="s">
        <v>753</v>
      </c>
      <c r="D374">
        <v>857582041</v>
      </c>
      <c r="E374">
        <v>0</v>
      </c>
      <c r="F374">
        <v>0</v>
      </c>
      <c r="G374">
        <v>0</v>
      </c>
      <c r="H374">
        <v>0</v>
      </c>
    </row>
    <row r="375" spans="1:8" x14ac:dyDescent="0.2">
      <c r="A375">
        <v>5901</v>
      </c>
      <c r="B375" t="s">
        <v>754</v>
      </c>
      <c r="C375" t="s">
        <v>755</v>
      </c>
      <c r="D375">
        <v>857582051</v>
      </c>
      <c r="E375">
        <v>0</v>
      </c>
      <c r="F375">
        <v>0</v>
      </c>
      <c r="G375">
        <v>0</v>
      </c>
      <c r="H375">
        <v>0</v>
      </c>
    </row>
    <row r="376" spans="1:8" x14ac:dyDescent="0.2">
      <c r="A376">
        <v>5901</v>
      </c>
      <c r="B376" t="s">
        <v>756</v>
      </c>
      <c r="C376" t="s">
        <v>757</v>
      </c>
      <c r="D376">
        <v>857582061</v>
      </c>
      <c r="E376">
        <v>26</v>
      </c>
      <c r="F376">
        <v>70</v>
      </c>
      <c r="G376">
        <v>12</v>
      </c>
      <c r="H376">
        <v>12</v>
      </c>
    </row>
    <row r="377" spans="1:8" x14ac:dyDescent="0.2">
      <c r="A377">
        <v>5901</v>
      </c>
      <c r="B377" t="s">
        <v>758</v>
      </c>
      <c r="C377" t="s">
        <v>759</v>
      </c>
      <c r="D377">
        <v>857582071</v>
      </c>
      <c r="E377">
        <v>0</v>
      </c>
      <c r="F377">
        <v>0</v>
      </c>
      <c r="G377">
        <v>0</v>
      </c>
      <c r="H377">
        <v>0</v>
      </c>
    </row>
    <row r="378" spans="1:8" x14ac:dyDescent="0.2">
      <c r="A378">
        <v>5901</v>
      </c>
      <c r="B378" t="s">
        <v>760</v>
      </c>
      <c r="C378" t="s">
        <v>761</v>
      </c>
      <c r="D378">
        <v>857582081</v>
      </c>
      <c r="E378">
        <v>0</v>
      </c>
      <c r="F378">
        <v>0</v>
      </c>
      <c r="G378">
        <v>0</v>
      </c>
      <c r="H378">
        <v>0</v>
      </c>
    </row>
    <row r="379" spans="1:8" x14ac:dyDescent="0.2">
      <c r="A379">
        <v>5901</v>
      </c>
      <c r="B379" t="s">
        <v>762</v>
      </c>
      <c r="C379" t="s">
        <v>763</v>
      </c>
      <c r="D379">
        <v>857582091</v>
      </c>
      <c r="E379">
        <v>0</v>
      </c>
      <c r="F379">
        <v>0</v>
      </c>
      <c r="G379">
        <v>0</v>
      </c>
      <c r="H379">
        <v>0</v>
      </c>
    </row>
    <row r="380" spans="1:8" x14ac:dyDescent="0.2">
      <c r="A380">
        <v>5901</v>
      </c>
      <c r="B380" t="s">
        <v>764</v>
      </c>
      <c r="C380" t="s">
        <v>765</v>
      </c>
      <c r="D380">
        <v>857582101</v>
      </c>
      <c r="E380">
        <v>167</v>
      </c>
      <c r="F380">
        <v>295</v>
      </c>
      <c r="G380">
        <v>43</v>
      </c>
      <c r="H380">
        <v>2</v>
      </c>
    </row>
    <row r="381" spans="1:8" x14ac:dyDescent="0.2">
      <c r="A381">
        <v>5901</v>
      </c>
      <c r="B381" t="s">
        <v>766</v>
      </c>
      <c r="C381" t="s">
        <v>767</v>
      </c>
      <c r="D381">
        <v>857582111</v>
      </c>
      <c r="E381">
        <v>0</v>
      </c>
      <c r="F381">
        <v>0</v>
      </c>
      <c r="G381">
        <v>0</v>
      </c>
      <c r="H381">
        <v>0</v>
      </c>
    </row>
    <row r="382" spans="1:8" x14ac:dyDescent="0.2">
      <c r="A382">
        <v>5901</v>
      </c>
      <c r="B382" t="s">
        <v>768</v>
      </c>
      <c r="C382" t="s">
        <v>769</v>
      </c>
      <c r="D382">
        <v>857582121</v>
      </c>
      <c r="E382">
        <v>0</v>
      </c>
      <c r="F382">
        <v>0</v>
      </c>
      <c r="G382">
        <v>0</v>
      </c>
      <c r="H382">
        <v>0</v>
      </c>
    </row>
    <row r="383" spans="1:8" x14ac:dyDescent="0.2">
      <c r="A383">
        <v>5901</v>
      </c>
      <c r="B383" t="s">
        <v>770</v>
      </c>
      <c r="C383" t="s">
        <v>771</v>
      </c>
      <c r="D383">
        <v>857582131</v>
      </c>
      <c r="E383">
        <v>0</v>
      </c>
      <c r="F383">
        <v>0</v>
      </c>
      <c r="G383">
        <v>0</v>
      </c>
      <c r="H383">
        <v>0</v>
      </c>
    </row>
    <row r="384" spans="1:8" x14ac:dyDescent="0.2">
      <c r="A384">
        <v>5901</v>
      </c>
      <c r="B384" t="s">
        <v>772</v>
      </c>
      <c r="C384" t="s">
        <v>773</v>
      </c>
      <c r="D384">
        <v>857582141</v>
      </c>
      <c r="E384">
        <v>0</v>
      </c>
      <c r="F384">
        <v>0</v>
      </c>
      <c r="G384">
        <v>0</v>
      </c>
      <c r="H384">
        <v>0</v>
      </c>
    </row>
    <row r="385" spans="1:8" x14ac:dyDescent="0.2">
      <c r="A385">
        <v>5901</v>
      </c>
      <c r="B385" t="s">
        <v>774</v>
      </c>
      <c r="C385" t="s">
        <v>775</v>
      </c>
      <c r="D385">
        <v>857582151</v>
      </c>
      <c r="E385">
        <v>0</v>
      </c>
      <c r="F385">
        <v>0</v>
      </c>
      <c r="G385">
        <v>0</v>
      </c>
      <c r="H385">
        <v>0</v>
      </c>
    </row>
    <row r="386" spans="1:8" x14ac:dyDescent="0.2">
      <c r="A386">
        <v>5901</v>
      </c>
      <c r="B386" t="s">
        <v>776</v>
      </c>
      <c r="C386" t="s">
        <v>777</v>
      </c>
      <c r="D386">
        <v>857582161</v>
      </c>
      <c r="E386">
        <v>0</v>
      </c>
      <c r="F386">
        <v>0</v>
      </c>
      <c r="G386">
        <v>0</v>
      </c>
      <c r="H386">
        <v>0</v>
      </c>
    </row>
    <row r="387" spans="1:8" x14ac:dyDescent="0.2">
      <c r="A387">
        <v>5901</v>
      </c>
      <c r="B387" t="s">
        <v>778</v>
      </c>
      <c r="C387" t="s">
        <v>779</v>
      </c>
      <c r="D387">
        <v>857582171</v>
      </c>
      <c r="E387">
        <v>0</v>
      </c>
      <c r="F387">
        <v>0</v>
      </c>
      <c r="G387">
        <v>0</v>
      </c>
      <c r="H387">
        <v>0</v>
      </c>
    </row>
    <row r="388" spans="1:8" x14ac:dyDescent="0.2">
      <c r="A388">
        <v>5901</v>
      </c>
      <c r="B388" t="s">
        <v>780</v>
      </c>
      <c r="C388" t="s">
        <v>781</v>
      </c>
      <c r="D388">
        <v>857582181</v>
      </c>
      <c r="E388">
        <v>0</v>
      </c>
      <c r="F388">
        <v>0</v>
      </c>
      <c r="G388">
        <v>0</v>
      </c>
      <c r="H388">
        <v>0</v>
      </c>
    </row>
    <row r="389" spans="1:8" x14ac:dyDescent="0.2">
      <c r="A389">
        <v>5901</v>
      </c>
      <c r="B389" t="s">
        <v>782</v>
      </c>
      <c r="C389" t="s">
        <v>783</v>
      </c>
      <c r="D389">
        <v>857582191</v>
      </c>
      <c r="E389">
        <v>0</v>
      </c>
      <c r="F389">
        <v>0</v>
      </c>
      <c r="G389">
        <v>0</v>
      </c>
      <c r="H389">
        <v>0</v>
      </c>
    </row>
    <row r="390" spans="1:8" x14ac:dyDescent="0.2">
      <c r="A390">
        <v>5901</v>
      </c>
      <c r="B390" t="s">
        <v>784</v>
      </c>
      <c r="C390" t="s">
        <v>785</v>
      </c>
      <c r="D390">
        <v>857582201</v>
      </c>
      <c r="E390">
        <v>0</v>
      </c>
      <c r="F390">
        <v>0</v>
      </c>
      <c r="G390">
        <v>0</v>
      </c>
      <c r="H390">
        <v>0</v>
      </c>
    </row>
    <row r="391" spans="1:8" x14ac:dyDescent="0.2">
      <c r="A391">
        <v>5901</v>
      </c>
      <c r="B391" t="s">
        <v>786</v>
      </c>
      <c r="C391" t="s">
        <v>787</v>
      </c>
      <c r="D391">
        <v>857582211</v>
      </c>
      <c r="E391">
        <v>0</v>
      </c>
      <c r="F391">
        <v>0</v>
      </c>
      <c r="G391">
        <v>0</v>
      </c>
      <c r="H391">
        <v>0</v>
      </c>
    </row>
    <row r="392" spans="1:8" x14ac:dyDescent="0.2">
      <c r="A392">
        <v>5901</v>
      </c>
      <c r="B392" t="s">
        <v>790</v>
      </c>
      <c r="C392" t="s">
        <v>791</v>
      </c>
      <c r="D392">
        <v>857582231</v>
      </c>
      <c r="E392">
        <v>0</v>
      </c>
      <c r="F392">
        <v>0</v>
      </c>
      <c r="G392">
        <v>0</v>
      </c>
      <c r="H392">
        <v>0</v>
      </c>
    </row>
    <row r="393" spans="1:8" x14ac:dyDescent="0.2">
      <c r="A393">
        <v>5901</v>
      </c>
      <c r="B393" t="s">
        <v>792</v>
      </c>
      <c r="C393" t="s">
        <v>793</v>
      </c>
      <c r="D393">
        <v>857582241</v>
      </c>
      <c r="E393">
        <v>295</v>
      </c>
      <c r="F393">
        <v>399</v>
      </c>
      <c r="G393">
        <v>44</v>
      </c>
      <c r="H393">
        <v>12</v>
      </c>
    </row>
    <row r="394" spans="1:8" x14ac:dyDescent="0.2">
      <c r="A394">
        <v>5901</v>
      </c>
      <c r="B394" t="s">
        <v>794</v>
      </c>
      <c r="C394" t="s">
        <v>795</v>
      </c>
      <c r="D394">
        <v>857582251</v>
      </c>
      <c r="E394">
        <v>4</v>
      </c>
      <c r="F394">
        <v>14</v>
      </c>
      <c r="G394">
        <v>3</v>
      </c>
      <c r="H394">
        <v>3</v>
      </c>
    </row>
    <row r="395" spans="1:8" x14ac:dyDescent="0.2">
      <c r="A395">
        <v>5901</v>
      </c>
      <c r="B395" t="s">
        <v>796</v>
      </c>
      <c r="C395" t="s">
        <v>797</v>
      </c>
      <c r="D395">
        <v>857582261</v>
      </c>
      <c r="E395">
        <v>0</v>
      </c>
      <c r="F395">
        <v>0</v>
      </c>
      <c r="G395">
        <v>0</v>
      </c>
      <c r="H395">
        <v>0</v>
      </c>
    </row>
    <row r="396" spans="1:8" x14ac:dyDescent="0.2">
      <c r="A396">
        <v>5901</v>
      </c>
      <c r="B396" t="s">
        <v>798</v>
      </c>
      <c r="C396" t="s">
        <v>799</v>
      </c>
      <c r="D396">
        <v>857582271</v>
      </c>
      <c r="E396">
        <v>0</v>
      </c>
      <c r="F396">
        <v>0</v>
      </c>
      <c r="G396">
        <v>0</v>
      </c>
      <c r="H396">
        <v>0</v>
      </c>
    </row>
    <row r="397" spans="1:8" x14ac:dyDescent="0.2">
      <c r="A397">
        <v>5901</v>
      </c>
      <c r="B397" t="s">
        <v>800</v>
      </c>
      <c r="C397" t="s">
        <v>801</v>
      </c>
      <c r="D397">
        <v>857582281</v>
      </c>
      <c r="E397">
        <v>0</v>
      </c>
      <c r="F397">
        <v>0</v>
      </c>
      <c r="G397">
        <v>0</v>
      </c>
      <c r="H397">
        <v>0</v>
      </c>
    </row>
    <row r="398" spans="1:8" x14ac:dyDescent="0.2">
      <c r="A398">
        <v>5901</v>
      </c>
      <c r="B398" t="s">
        <v>802</v>
      </c>
      <c r="C398" t="s">
        <v>803</v>
      </c>
      <c r="D398">
        <v>857582291</v>
      </c>
      <c r="E398">
        <v>0</v>
      </c>
      <c r="F398">
        <v>0</v>
      </c>
      <c r="G398">
        <v>0</v>
      </c>
      <c r="H398">
        <v>0</v>
      </c>
    </row>
    <row r="399" spans="1:8" x14ac:dyDescent="0.2">
      <c r="A399">
        <v>5901</v>
      </c>
      <c r="B399" t="s">
        <v>804</v>
      </c>
      <c r="C399" t="s">
        <v>805</v>
      </c>
      <c r="D399">
        <v>857582301</v>
      </c>
      <c r="E399">
        <v>0</v>
      </c>
      <c r="F399">
        <v>0</v>
      </c>
      <c r="G399">
        <v>0</v>
      </c>
      <c r="H399">
        <v>0</v>
      </c>
    </row>
    <row r="400" spans="1:8" x14ac:dyDescent="0.2">
      <c r="A400">
        <v>5901</v>
      </c>
      <c r="B400" t="s">
        <v>806</v>
      </c>
      <c r="C400" t="s">
        <v>807</v>
      </c>
      <c r="D400">
        <v>857582311</v>
      </c>
      <c r="E400">
        <v>0</v>
      </c>
      <c r="F400">
        <v>0</v>
      </c>
      <c r="G400">
        <v>0</v>
      </c>
      <c r="H400">
        <v>0</v>
      </c>
    </row>
    <row r="401" spans="1:8" x14ac:dyDescent="0.2">
      <c r="A401">
        <v>5901</v>
      </c>
      <c r="B401" t="s">
        <v>808</v>
      </c>
      <c r="C401" t="s">
        <v>809</v>
      </c>
      <c r="D401">
        <v>857582321</v>
      </c>
      <c r="E401">
        <v>6</v>
      </c>
      <c r="F401">
        <v>13</v>
      </c>
      <c r="G401">
        <v>4</v>
      </c>
      <c r="H401">
        <v>1</v>
      </c>
    </row>
    <row r="402" spans="1:8" x14ac:dyDescent="0.2">
      <c r="A402" t="s">
        <v>1949</v>
      </c>
      <c r="B402" t="s">
        <v>810</v>
      </c>
      <c r="C402" t="s">
        <v>811</v>
      </c>
      <c r="D402">
        <v>857582331</v>
      </c>
      <c r="E402">
        <v>1150</v>
      </c>
      <c r="F402">
        <v>2285</v>
      </c>
      <c r="G402">
        <v>544</v>
      </c>
      <c r="H402">
        <v>63</v>
      </c>
    </row>
    <row r="403" spans="1:8" x14ac:dyDescent="0.2">
      <c r="A403">
        <v>5901</v>
      </c>
      <c r="B403" t="s">
        <v>812</v>
      </c>
      <c r="C403" t="s">
        <v>813</v>
      </c>
      <c r="D403">
        <v>857582341</v>
      </c>
      <c r="E403">
        <v>0</v>
      </c>
      <c r="F403">
        <v>0</v>
      </c>
      <c r="G403">
        <v>0</v>
      </c>
      <c r="H403">
        <v>0</v>
      </c>
    </row>
    <row r="404" spans="1:8" x14ac:dyDescent="0.2">
      <c r="A404">
        <v>5901</v>
      </c>
      <c r="B404" t="s">
        <v>816</v>
      </c>
      <c r="C404" t="s">
        <v>817</v>
      </c>
      <c r="D404">
        <v>857582361</v>
      </c>
      <c r="E404">
        <v>326</v>
      </c>
      <c r="F404">
        <v>853</v>
      </c>
      <c r="G404">
        <v>225</v>
      </c>
      <c r="H404">
        <v>42</v>
      </c>
    </row>
    <row r="405" spans="1:8" x14ac:dyDescent="0.2">
      <c r="A405">
        <v>5901</v>
      </c>
      <c r="B405" t="s">
        <v>818</v>
      </c>
      <c r="C405" t="s">
        <v>819</v>
      </c>
      <c r="D405">
        <v>857582371</v>
      </c>
      <c r="E405">
        <v>0</v>
      </c>
      <c r="F405">
        <v>0</v>
      </c>
      <c r="G405">
        <v>0</v>
      </c>
      <c r="H405">
        <v>0</v>
      </c>
    </row>
    <row r="406" spans="1:8" x14ac:dyDescent="0.2">
      <c r="A406">
        <v>5901</v>
      </c>
      <c r="B406" t="s">
        <v>820</v>
      </c>
      <c r="C406" t="s">
        <v>821</v>
      </c>
      <c r="D406">
        <v>857582381</v>
      </c>
      <c r="E406">
        <v>0</v>
      </c>
      <c r="F406">
        <v>0</v>
      </c>
      <c r="G406">
        <v>0</v>
      </c>
      <c r="H406">
        <v>0</v>
      </c>
    </row>
    <row r="407" spans="1:8" x14ac:dyDescent="0.2">
      <c r="A407">
        <v>5901</v>
      </c>
      <c r="B407" t="s">
        <v>822</v>
      </c>
      <c r="C407" t="s">
        <v>823</v>
      </c>
      <c r="D407">
        <v>857582391</v>
      </c>
      <c r="E407">
        <v>0</v>
      </c>
      <c r="F407">
        <v>0</v>
      </c>
      <c r="G407">
        <v>0</v>
      </c>
      <c r="H407">
        <v>0</v>
      </c>
    </row>
    <row r="408" spans="1:8" x14ac:dyDescent="0.2">
      <c r="A408">
        <v>5901</v>
      </c>
      <c r="B408" t="s">
        <v>824</v>
      </c>
      <c r="C408" t="s">
        <v>825</v>
      </c>
      <c r="D408">
        <v>857582401</v>
      </c>
      <c r="E408">
        <v>0</v>
      </c>
      <c r="F408">
        <v>0</v>
      </c>
      <c r="G408">
        <v>0</v>
      </c>
      <c r="H408">
        <v>0</v>
      </c>
    </row>
    <row r="409" spans="1:8" x14ac:dyDescent="0.2">
      <c r="A409">
        <v>5901</v>
      </c>
      <c r="B409" t="s">
        <v>826</v>
      </c>
      <c r="C409" t="s">
        <v>827</v>
      </c>
      <c r="D409">
        <v>857582411</v>
      </c>
      <c r="E409">
        <v>0</v>
      </c>
      <c r="F409">
        <v>0</v>
      </c>
      <c r="G409">
        <v>0</v>
      </c>
      <c r="H409">
        <v>0</v>
      </c>
    </row>
    <row r="410" spans="1:8" x14ac:dyDescent="0.2">
      <c r="A410">
        <v>5901</v>
      </c>
      <c r="B410" t="s">
        <v>828</v>
      </c>
      <c r="C410" t="s">
        <v>829</v>
      </c>
      <c r="D410">
        <v>857582421</v>
      </c>
      <c r="E410">
        <v>0</v>
      </c>
      <c r="F410">
        <v>0</v>
      </c>
      <c r="G410">
        <v>0</v>
      </c>
      <c r="H410">
        <v>0</v>
      </c>
    </row>
    <row r="411" spans="1:8" x14ac:dyDescent="0.2">
      <c r="A411">
        <v>5901</v>
      </c>
      <c r="B411" t="s">
        <v>830</v>
      </c>
      <c r="C411" t="s">
        <v>831</v>
      </c>
      <c r="D411">
        <v>857582431</v>
      </c>
      <c r="E411">
        <v>0</v>
      </c>
      <c r="F411">
        <v>0</v>
      </c>
      <c r="G411">
        <v>0</v>
      </c>
      <c r="H411">
        <v>0</v>
      </c>
    </row>
    <row r="412" spans="1:8" x14ac:dyDescent="0.2">
      <c r="A412">
        <v>5901</v>
      </c>
      <c r="B412" t="s">
        <v>832</v>
      </c>
      <c r="C412" t="s">
        <v>833</v>
      </c>
      <c r="D412">
        <v>857582441</v>
      </c>
      <c r="E412">
        <v>0</v>
      </c>
      <c r="F412">
        <v>0</v>
      </c>
      <c r="G412">
        <v>0</v>
      </c>
      <c r="H412">
        <v>0</v>
      </c>
    </row>
    <row r="413" spans="1:8" x14ac:dyDescent="0.2">
      <c r="A413">
        <v>5901</v>
      </c>
      <c r="B413" t="s">
        <v>834</v>
      </c>
      <c r="C413" t="s">
        <v>835</v>
      </c>
      <c r="D413">
        <v>857582451</v>
      </c>
      <c r="E413">
        <v>0</v>
      </c>
      <c r="F413">
        <v>0</v>
      </c>
      <c r="G413">
        <v>0</v>
      </c>
      <c r="H413">
        <v>0</v>
      </c>
    </row>
    <row r="414" spans="1:8" x14ac:dyDescent="0.2">
      <c r="A414">
        <v>5901</v>
      </c>
      <c r="B414" t="s">
        <v>836</v>
      </c>
      <c r="C414" t="s">
        <v>837</v>
      </c>
      <c r="D414">
        <v>857582461</v>
      </c>
      <c r="E414">
        <v>0</v>
      </c>
      <c r="F414">
        <v>0</v>
      </c>
      <c r="G414">
        <v>0</v>
      </c>
      <c r="H414">
        <v>0</v>
      </c>
    </row>
    <row r="415" spans="1:8" x14ac:dyDescent="0.2">
      <c r="A415">
        <v>5901</v>
      </c>
      <c r="B415" t="s">
        <v>838</v>
      </c>
      <c r="C415" t="s">
        <v>839</v>
      </c>
      <c r="D415">
        <v>857582471</v>
      </c>
      <c r="E415">
        <v>0</v>
      </c>
      <c r="F415">
        <v>5</v>
      </c>
      <c r="G415">
        <v>0</v>
      </c>
      <c r="H415">
        <v>1</v>
      </c>
    </row>
    <row r="416" spans="1:8" x14ac:dyDescent="0.2">
      <c r="A416">
        <v>5901</v>
      </c>
      <c r="B416" t="s">
        <v>840</v>
      </c>
      <c r="C416" t="s">
        <v>841</v>
      </c>
      <c r="D416">
        <v>857582481</v>
      </c>
      <c r="E416">
        <v>138</v>
      </c>
      <c r="F416">
        <v>189</v>
      </c>
      <c r="G416">
        <v>18</v>
      </c>
      <c r="H416">
        <v>2</v>
      </c>
    </row>
    <row r="417" spans="1:8" x14ac:dyDescent="0.2">
      <c r="A417">
        <v>5901</v>
      </c>
      <c r="B417" t="s">
        <v>842</v>
      </c>
      <c r="C417" t="s">
        <v>843</v>
      </c>
      <c r="D417">
        <v>857582491</v>
      </c>
      <c r="E417">
        <v>0</v>
      </c>
      <c r="F417">
        <v>0</v>
      </c>
      <c r="G417">
        <v>0</v>
      </c>
      <c r="H417">
        <v>0</v>
      </c>
    </row>
    <row r="418" spans="1:8" x14ac:dyDescent="0.2">
      <c r="A418">
        <v>5901</v>
      </c>
      <c r="B418" t="s">
        <v>844</v>
      </c>
      <c r="C418" t="s">
        <v>845</v>
      </c>
      <c r="D418">
        <v>857582501</v>
      </c>
      <c r="E418">
        <v>0</v>
      </c>
      <c r="F418">
        <v>0</v>
      </c>
      <c r="G418">
        <v>0</v>
      </c>
      <c r="H418">
        <v>0</v>
      </c>
    </row>
    <row r="419" spans="1:8" x14ac:dyDescent="0.2">
      <c r="A419">
        <v>5901</v>
      </c>
      <c r="B419" t="s">
        <v>846</v>
      </c>
      <c r="C419" t="s">
        <v>847</v>
      </c>
      <c r="D419">
        <v>857582511</v>
      </c>
      <c r="E419">
        <v>0</v>
      </c>
      <c r="F419">
        <v>0</v>
      </c>
      <c r="G419">
        <v>0</v>
      </c>
      <c r="H419">
        <v>0</v>
      </c>
    </row>
    <row r="420" spans="1:8" x14ac:dyDescent="0.2">
      <c r="A420">
        <v>5901</v>
      </c>
      <c r="B420" t="s">
        <v>848</v>
      </c>
      <c r="C420" t="s">
        <v>849</v>
      </c>
      <c r="D420">
        <v>857582521</v>
      </c>
      <c r="E420">
        <v>0</v>
      </c>
      <c r="F420">
        <v>0</v>
      </c>
      <c r="G420">
        <v>0</v>
      </c>
      <c r="H420">
        <v>0</v>
      </c>
    </row>
    <row r="421" spans="1:8" x14ac:dyDescent="0.2">
      <c r="A421">
        <v>5901</v>
      </c>
      <c r="B421" t="s">
        <v>850</v>
      </c>
      <c r="C421" t="s">
        <v>851</v>
      </c>
      <c r="D421">
        <v>857582531</v>
      </c>
      <c r="E421">
        <v>0</v>
      </c>
      <c r="F421">
        <v>0</v>
      </c>
      <c r="G421">
        <v>0</v>
      </c>
      <c r="H421">
        <v>0</v>
      </c>
    </row>
    <row r="422" spans="1:8" x14ac:dyDescent="0.2">
      <c r="A422">
        <v>5901</v>
      </c>
      <c r="B422" t="s">
        <v>852</v>
      </c>
      <c r="C422" t="s">
        <v>853</v>
      </c>
      <c r="D422">
        <v>857582541</v>
      </c>
      <c r="E422">
        <v>0</v>
      </c>
      <c r="F422">
        <v>0</v>
      </c>
      <c r="G422">
        <v>0</v>
      </c>
      <c r="H422">
        <v>0</v>
      </c>
    </row>
    <row r="423" spans="1:8" x14ac:dyDescent="0.2">
      <c r="A423">
        <v>5901</v>
      </c>
      <c r="B423" t="s">
        <v>854</v>
      </c>
      <c r="C423" t="s">
        <v>855</v>
      </c>
      <c r="D423">
        <v>857582551</v>
      </c>
      <c r="E423">
        <v>0</v>
      </c>
      <c r="F423">
        <v>0</v>
      </c>
      <c r="G423">
        <v>0</v>
      </c>
      <c r="H423">
        <v>0</v>
      </c>
    </row>
    <row r="424" spans="1:8" x14ac:dyDescent="0.2">
      <c r="A424">
        <v>5901</v>
      </c>
      <c r="B424" t="s">
        <v>856</v>
      </c>
      <c r="C424" t="s">
        <v>857</v>
      </c>
      <c r="D424">
        <v>857582561</v>
      </c>
      <c r="E424">
        <v>0</v>
      </c>
      <c r="F424">
        <v>0</v>
      </c>
      <c r="G424">
        <v>0</v>
      </c>
      <c r="H424">
        <v>0</v>
      </c>
    </row>
    <row r="425" spans="1:8" x14ac:dyDescent="0.2">
      <c r="A425">
        <v>5901</v>
      </c>
      <c r="B425" t="s">
        <v>858</v>
      </c>
      <c r="C425" t="s">
        <v>859</v>
      </c>
      <c r="D425">
        <v>857582571</v>
      </c>
      <c r="E425">
        <v>0</v>
      </c>
      <c r="F425">
        <v>0</v>
      </c>
      <c r="G425">
        <v>0</v>
      </c>
      <c r="H425">
        <v>0</v>
      </c>
    </row>
    <row r="426" spans="1:8" x14ac:dyDescent="0.2">
      <c r="A426">
        <v>5901</v>
      </c>
      <c r="B426" t="s">
        <v>860</v>
      </c>
      <c r="C426" t="s">
        <v>861</v>
      </c>
      <c r="D426">
        <v>857582581</v>
      </c>
      <c r="E426">
        <v>0</v>
      </c>
      <c r="F426">
        <v>0</v>
      </c>
      <c r="G426">
        <v>0</v>
      </c>
      <c r="H426">
        <v>0</v>
      </c>
    </row>
    <row r="427" spans="1:8" x14ac:dyDescent="0.2">
      <c r="A427">
        <v>5901</v>
      </c>
      <c r="B427" t="s">
        <v>862</v>
      </c>
      <c r="C427" t="s">
        <v>863</v>
      </c>
      <c r="D427">
        <v>857582591</v>
      </c>
      <c r="E427">
        <v>0</v>
      </c>
      <c r="F427">
        <v>0</v>
      </c>
      <c r="G427">
        <v>0</v>
      </c>
      <c r="H427">
        <v>0</v>
      </c>
    </row>
    <row r="428" spans="1:8" x14ac:dyDescent="0.2">
      <c r="A428">
        <v>5901</v>
      </c>
      <c r="B428" t="s">
        <v>864</v>
      </c>
      <c r="C428" t="s">
        <v>865</v>
      </c>
      <c r="D428">
        <v>857582601</v>
      </c>
      <c r="E428">
        <v>0</v>
      </c>
      <c r="F428">
        <v>0</v>
      </c>
      <c r="G428">
        <v>0</v>
      </c>
      <c r="H428">
        <v>0</v>
      </c>
    </row>
    <row r="429" spans="1:8" x14ac:dyDescent="0.2">
      <c r="A429">
        <v>5901</v>
      </c>
      <c r="B429" t="s">
        <v>866</v>
      </c>
      <c r="C429" t="s">
        <v>867</v>
      </c>
      <c r="D429">
        <v>857582611</v>
      </c>
      <c r="E429">
        <v>0</v>
      </c>
      <c r="F429">
        <v>0</v>
      </c>
      <c r="G429">
        <v>0</v>
      </c>
      <c r="H429">
        <v>0</v>
      </c>
    </row>
    <row r="430" spans="1:8" x14ac:dyDescent="0.2">
      <c r="A430">
        <v>5901</v>
      </c>
      <c r="B430" t="s">
        <v>868</v>
      </c>
      <c r="C430" t="s">
        <v>869</v>
      </c>
      <c r="D430">
        <v>857582621</v>
      </c>
      <c r="E430">
        <v>0</v>
      </c>
      <c r="F430">
        <v>0</v>
      </c>
      <c r="G430">
        <v>0</v>
      </c>
      <c r="H430">
        <v>0</v>
      </c>
    </row>
    <row r="431" spans="1:8" x14ac:dyDescent="0.2">
      <c r="A431">
        <v>5901</v>
      </c>
      <c r="B431" t="s">
        <v>870</v>
      </c>
      <c r="C431" t="s">
        <v>871</v>
      </c>
      <c r="D431">
        <v>857582631</v>
      </c>
      <c r="E431">
        <v>2</v>
      </c>
      <c r="F431">
        <v>5</v>
      </c>
      <c r="G431">
        <v>1</v>
      </c>
      <c r="H431">
        <v>1</v>
      </c>
    </row>
    <row r="432" spans="1:8" x14ac:dyDescent="0.2">
      <c r="A432">
        <v>5901</v>
      </c>
      <c r="B432" t="s">
        <v>872</v>
      </c>
      <c r="C432" t="s">
        <v>873</v>
      </c>
      <c r="D432">
        <v>857582641</v>
      </c>
      <c r="E432">
        <v>0</v>
      </c>
      <c r="F432">
        <v>0</v>
      </c>
      <c r="G432">
        <v>0</v>
      </c>
      <c r="H432">
        <v>0</v>
      </c>
    </row>
    <row r="433" spans="1:8" x14ac:dyDescent="0.2">
      <c r="A433">
        <v>5901</v>
      </c>
      <c r="B433" t="s">
        <v>874</v>
      </c>
      <c r="C433" t="s">
        <v>875</v>
      </c>
      <c r="D433">
        <v>857582651</v>
      </c>
      <c r="E433">
        <v>0</v>
      </c>
      <c r="F433">
        <v>0</v>
      </c>
      <c r="G433">
        <v>0</v>
      </c>
      <c r="H433">
        <v>0</v>
      </c>
    </row>
    <row r="434" spans="1:8" x14ac:dyDescent="0.2">
      <c r="A434">
        <v>5901</v>
      </c>
      <c r="B434" t="s">
        <v>876</v>
      </c>
      <c r="C434" t="s">
        <v>877</v>
      </c>
      <c r="D434">
        <v>857582661</v>
      </c>
      <c r="E434">
        <v>24</v>
      </c>
      <c r="F434">
        <v>39</v>
      </c>
      <c r="G434">
        <v>6</v>
      </c>
      <c r="H434">
        <v>3</v>
      </c>
    </row>
    <row r="435" spans="1:8" x14ac:dyDescent="0.2">
      <c r="A435">
        <v>5901</v>
      </c>
      <c r="B435" t="s">
        <v>878</v>
      </c>
      <c r="C435" t="s">
        <v>879</v>
      </c>
      <c r="D435">
        <v>857582671</v>
      </c>
      <c r="E435">
        <v>0</v>
      </c>
      <c r="F435">
        <v>0</v>
      </c>
      <c r="G435">
        <v>0</v>
      </c>
      <c r="H435">
        <v>0</v>
      </c>
    </row>
    <row r="436" spans="1:8" x14ac:dyDescent="0.2">
      <c r="A436">
        <v>5901</v>
      </c>
      <c r="B436" t="s">
        <v>880</v>
      </c>
      <c r="C436" t="s">
        <v>881</v>
      </c>
      <c r="D436">
        <v>857582681</v>
      </c>
      <c r="E436">
        <v>0</v>
      </c>
      <c r="F436">
        <v>0</v>
      </c>
      <c r="G436">
        <v>0</v>
      </c>
      <c r="H436">
        <v>0</v>
      </c>
    </row>
    <row r="437" spans="1:8" x14ac:dyDescent="0.2">
      <c r="A437">
        <v>5901</v>
      </c>
      <c r="B437" t="s">
        <v>882</v>
      </c>
      <c r="C437" t="s">
        <v>883</v>
      </c>
      <c r="D437">
        <v>857582691</v>
      </c>
      <c r="E437">
        <v>0</v>
      </c>
      <c r="F437">
        <v>0</v>
      </c>
      <c r="G437">
        <v>0</v>
      </c>
      <c r="H437">
        <v>0</v>
      </c>
    </row>
    <row r="438" spans="1:8" x14ac:dyDescent="0.2">
      <c r="A438">
        <v>5901</v>
      </c>
      <c r="B438" t="s">
        <v>884</v>
      </c>
      <c r="C438" t="s">
        <v>885</v>
      </c>
      <c r="D438">
        <v>857582701</v>
      </c>
      <c r="E438">
        <v>0</v>
      </c>
      <c r="F438">
        <v>0</v>
      </c>
      <c r="G438">
        <v>0</v>
      </c>
      <c r="H438">
        <v>0</v>
      </c>
    </row>
    <row r="439" spans="1:8" x14ac:dyDescent="0.2">
      <c r="A439">
        <v>5901</v>
      </c>
      <c r="B439" t="s">
        <v>886</v>
      </c>
      <c r="C439" t="s">
        <v>887</v>
      </c>
      <c r="D439">
        <v>857582711</v>
      </c>
      <c r="E439">
        <v>0</v>
      </c>
      <c r="F439">
        <v>0</v>
      </c>
      <c r="G439">
        <v>0</v>
      </c>
      <c r="H439">
        <v>0</v>
      </c>
    </row>
    <row r="440" spans="1:8" x14ac:dyDescent="0.2">
      <c r="A440">
        <v>5901</v>
      </c>
      <c r="B440" t="s">
        <v>888</v>
      </c>
      <c r="C440" t="s">
        <v>889</v>
      </c>
      <c r="D440">
        <v>857582721</v>
      </c>
      <c r="E440">
        <v>0</v>
      </c>
      <c r="F440">
        <v>0</v>
      </c>
      <c r="G440">
        <v>0</v>
      </c>
      <c r="H440">
        <v>0</v>
      </c>
    </row>
    <row r="441" spans="1:8" x14ac:dyDescent="0.2">
      <c r="A441">
        <v>5901</v>
      </c>
      <c r="B441" t="s">
        <v>890</v>
      </c>
      <c r="C441" t="s">
        <v>891</v>
      </c>
      <c r="D441">
        <v>857582731</v>
      </c>
      <c r="E441">
        <v>0</v>
      </c>
      <c r="F441">
        <v>0</v>
      </c>
      <c r="G441">
        <v>0</v>
      </c>
      <c r="H441">
        <v>0</v>
      </c>
    </row>
    <row r="442" spans="1:8" x14ac:dyDescent="0.2">
      <c r="A442">
        <v>5901</v>
      </c>
      <c r="B442" t="s">
        <v>892</v>
      </c>
      <c r="C442" t="s">
        <v>893</v>
      </c>
      <c r="D442">
        <v>857582741</v>
      </c>
      <c r="E442">
        <v>0</v>
      </c>
      <c r="F442">
        <v>0</v>
      </c>
      <c r="G442">
        <v>0</v>
      </c>
      <c r="H442">
        <v>0</v>
      </c>
    </row>
    <row r="443" spans="1:8" x14ac:dyDescent="0.2">
      <c r="A443">
        <v>5901</v>
      </c>
      <c r="B443" t="s">
        <v>894</v>
      </c>
      <c r="C443" t="s">
        <v>895</v>
      </c>
      <c r="D443">
        <v>857582751</v>
      </c>
      <c r="E443">
        <v>0</v>
      </c>
      <c r="F443">
        <v>0</v>
      </c>
      <c r="G443">
        <v>0</v>
      </c>
      <c r="H443">
        <v>0</v>
      </c>
    </row>
    <row r="444" spans="1:8" x14ac:dyDescent="0.2">
      <c r="A444">
        <v>5901</v>
      </c>
      <c r="B444" t="s">
        <v>896</v>
      </c>
      <c r="C444" t="s">
        <v>897</v>
      </c>
      <c r="D444">
        <v>857582761</v>
      </c>
      <c r="E444">
        <v>0</v>
      </c>
      <c r="F444">
        <v>0</v>
      </c>
      <c r="G444">
        <v>0</v>
      </c>
      <c r="H444">
        <v>0</v>
      </c>
    </row>
    <row r="445" spans="1:8" x14ac:dyDescent="0.2">
      <c r="A445">
        <v>5901</v>
      </c>
      <c r="B445" t="s">
        <v>898</v>
      </c>
      <c r="C445" t="s">
        <v>899</v>
      </c>
      <c r="D445">
        <v>857582771</v>
      </c>
      <c r="E445">
        <v>0</v>
      </c>
      <c r="F445">
        <v>0</v>
      </c>
      <c r="G445">
        <v>0</v>
      </c>
      <c r="H445">
        <v>0</v>
      </c>
    </row>
    <row r="446" spans="1:8" x14ac:dyDescent="0.2">
      <c r="A446">
        <v>5901</v>
      </c>
      <c r="B446" t="s">
        <v>900</v>
      </c>
      <c r="C446" t="s">
        <v>901</v>
      </c>
      <c r="D446">
        <v>857582781</v>
      </c>
      <c r="E446">
        <v>0</v>
      </c>
      <c r="F446">
        <v>0</v>
      </c>
      <c r="G446">
        <v>0</v>
      </c>
      <c r="H446">
        <v>0</v>
      </c>
    </row>
    <row r="447" spans="1:8" x14ac:dyDescent="0.2">
      <c r="A447">
        <v>5901</v>
      </c>
      <c r="B447" t="s">
        <v>902</v>
      </c>
      <c r="C447" t="s">
        <v>903</v>
      </c>
      <c r="D447">
        <v>857582801</v>
      </c>
      <c r="E447">
        <v>0</v>
      </c>
      <c r="F447">
        <v>0</v>
      </c>
      <c r="G447">
        <v>0</v>
      </c>
      <c r="H447">
        <v>0</v>
      </c>
    </row>
    <row r="448" spans="1:8" x14ac:dyDescent="0.2">
      <c r="A448">
        <v>5901</v>
      </c>
      <c r="B448" t="s">
        <v>904</v>
      </c>
      <c r="C448" t="s">
        <v>905</v>
      </c>
      <c r="D448">
        <v>857582811</v>
      </c>
      <c r="E448">
        <v>0</v>
      </c>
      <c r="F448">
        <v>0</v>
      </c>
      <c r="G448">
        <v>0</v>
      </c>
      <c r="H448">
        <v>0</v>
      </c>
    </row>
    <row r="449" spans="1:8" x14ac:dyDescent="0.2">
      <c r="A449">
        <v>5901</v>
      </c>
      <c r="B449" t="s">
        <v>906</v>
      </c>
      <c r="C449" t="s">
        <v>907</v>
      </c>
      <c r="D449">
        <v>857582821</v>
      </c>
      <c r="E449">
        <v>82</v>
      </c>
      <c r="F449">
        <v>155</v>
      </c>
      <c r="G449">
        <v>28</v>
      </c>
      <c r="H449">
        <v>2</v>
      </c>
    </row>
    <row r="450" spans="1:8" x14ac:dyDescent="0.2">
      <c r="A450">
        <v>5901</v>
      </c>
      <c r="B450" t="s">
        <v>908</v>
      </c>
      <c r="C450" t="s">
        <v>909</v>
      </c>
      <c r="D450">
        <v>857582831</v>
      </c>
      <c r="E450">
        <v>0</v>
      </c>
      <c r="F450">
        <v>0</v>
      </c>
      <c r="G450">
        <v>0</v>
      </c>
      <c r="H450">
        <v>0</v>
      </c>
    </row>
    <row r="451" spans="1:8" x14ac:dyDescent="0.2">
      <c r="A451">
        <v>5901</v>
      </c>
      <c r="B451" t="s">
        <v>910</v>
      </c>
      <c r="C451" t="s">
        <v>911</v>
      </c>
      <c r="D451">
        <v>857582841</v>
      </c>
      <c r="E451">
        <v>0</v>
      </c>
      <c r="F451">
        <v>0</v>
      </c>
      <c r="G451">
        <v>0</v>
      </c>
      <c r="H451">
        <v>0</v>
      </c>
    </row>
    <row r="452" spans="1:8" x14ac:dyDescent="0.2">
      <c r="A452">
        <v>5901</v>
      </c>
      <c r="B452" t="s">
        <v>912</v>
      </c>
      <c r="C452" t="s">
        <v>913</v>
      </c>
      <c r="D452">
        <v>857582851</v>
      </c>
      <c r="E452">
        <v>0</v>
      </c>
      <c r="F452">
        <v>0</v>
      </c>
      <c r="G452">
        <v>0</v>
      </c>
      <c r="H452">
        <v>0</v>
      </c>
    </row>
    <row r="453" spans="1:8" x14ac:dyDescent="0.2">
      <c r="A453">
        <v>5901</v>
      </c>
      <c r="B453" t="s">
        <v>914</v>
      </c>
      <c r="C453" t="s">
        <v>915</v>
      </c>
      <c r="D453">
        <v>857582861</v>
      </c>
      <c r="E453">
        <v>116</v>
      </c>
      <c r="F453">
        <v>274</v>
      </c>
      <c r="G453">
        <v>87</v>
      </c>
      <c r="H453">
        <v>13</v>
      </c>
    </row>
    <row r="454" spans="1:8" x14ac:dyDescent="0.2">
      <c r="A454">
        <v>5901</v>
      </c>
      <c r="B454" t="s">
        <v>916</v>
      </c>
      <c r="C454" t="s">
        <v>917</v>
      </c>
      <c r="D454">
        <v>857582871</v>
      </c>
      <c r="E454">
        <v>0</v>
      </c>
      <c r="F454">
        <v>0</v>
      </c>
      <c r="G454">
        <v>0</v>
      </c>
      <c r="H454">
        <v>0</v>
      </c>
    </row>
    <row r="455" spans="1:8" x14ac:dyDescent="0.2">
      <c r="A455">
        <v>5901</v>
      </c>
      <c r="B455" t="s">
        <v>918</v>
      </c>
      <c r="C455" t="s">
        <v>919</v>
      </c>
      <c r="D455">
        <v>857582891</v>
      </c>
      <c r="E455">
        <v>0</v>
      </c>
      <c r="F455">
        <v>0</v>
      </c>
      <c r="G455">
        <v>0</v>
      </c>
      <c r="H455">
        <v>0</v>
      </c>
    </row>
    <row r="456" spans="1:8" x14ac:dyDescent="0.2">
      <c r="A456">
        <v>5901</v>
      </c>
      <c r="B456" t="s">
        <v>920</v>
      </c>
      <c r="C456" t="s">
        <v>921</v>
      </c>
      <c r="D456">
        <v>857582901</v>
      </c>
      <c r="E456">
        <v>22</v>
      </c>
      <c r="F456">
        <v>82</v>
      </c>
      <c r="G456">
        <v>42</v>
      </c>
      <c r="H456">
        <v>4</v>
      </c>
    </row>
    <row r="457" spans="1:8" x14ac:dyDescent="0.2">
      <c r="A457">
        <v>5901</v>
      </c>
      <c r="B457" t="s">
        <v>922</v>
      </c>
      <c r="C457" t="s">
        <v>923</v>
      </c>
      <c r="D457">
        <v>857582911</v>
      </c>
      <c r="E457">
        <v>0</v>
      </c>
      <c r="F457">
        <v>0</v>
      </c>
      <c r="G457">
        <v>0</v>
      </c>
      <c r="H457">
        <v>0</v>
      </c>
    </row>
    <row r="458" spans="1:8" x14ac:dyDescent="0.2">
      <c r="A458">
        <v>5901</v>
      </c>
      <c r="B458" t="s">
        <v>924</v>
      </c>
      <c r="C458" t="s">
        <v>925</v>
      </c>
      <c r="D458">
        <v>857582921</v>
      </c>
      <c r="E458">
        <v>0</v>
      </c>
      <c r="F458">
        <v>0</v>
      </c>
      <c r="G458">
        <v>0</v>
      </c>
      <c r="H458">
        <v>0</v>
      </c>
    </row>
    <row r="459" spans="1:8" x14ac:dyDescent="0.2">
      <c r="A459">
        <v>5901</v>
      </c>
      <c r="B459" t="s">
        <v>926</v>
      </c>
      <c r="C459" t="s">
        <v>927</v>
      </c>
      <c r="D459">
        <v>857582931</v>
      </c>
      <c r="E459">
        <v>0</v>
      </c>
      <c r="F459">
        <v>0</v>
      </c>
      <c r="G459">
        <v>0</v>
      </c>
      <c r="H459">
        <v>0</v>
      </c>
    </row>
    <row r="460" spans="1:8" x14ac:dyDescent="0.2">
      <c r="A460">
        <v>5901</v>
      </c>
      <c r="B460" t="s">
        <v>928</v>
      </c>
      <c r="C460" t="s">
        <v>929</v>
      </c>
      <c r="D460">
        <v>857582941</v>
      </c>
      <c r="E460">
        <v>0</v>
      </c>
      <c r="F460">
        <v>0</v>
      </c>
      <c r="G460">
        <v>0</v>
      </c>
      <c r="H460">
        <v>0</v>
      </c>
    </row>
    <row r="461" spans="1:8" x14ac:dyDescent="0.2">
      <c r="A461">
        <v>5901</v>
      </c>
      <c r="B461" t="s">
        <v>930</v>
      </c>
      <c r="C461" t="s">
        <v>931</v>
      </c>
      <c r="D461">
        <v>857582951</v>
      </c>
      <c r="E461">
        <v>0</v>
      </c>
      <c r="F461">
        <v>0</v>
      </c>
      <c r="G461">
        <v>0</v>
      </c>
      <c r="H461">
        <v>0</v>
      </c>
    </row>
    <row r="462" spans="1:8" x14ac:dyDescent="0.2">
      <c r="A462">
        <v>5901</v>
      </c>
      <c r="B462" t="s">
        <v>932</v>
      </c>
      <c r="C462" t="s">
        <v>933</v>
      </c>
      <c r="D462">
        <v>857582961</v>
      </c>
      <c r="E462">
        <v>0</v>
      </c>
      <c r="F462">
        <v>0</v>
      </c>
      <c r="G462">
        <v>0</v>
      </c>
      <c r="H462">
        <v>0</v>
      </c>
    </row>
    <row r="463" spans="1:8" x14ac:dyDescent="0.2">
      <c r="A463">
        <v>5901</v>
      </c>
      <c r="B463" t="s">
        <v>934</v>
      </c>
      <c r="C463" t="s">
        <v>935</v>
      </c>
      <c r="D463">
        <v>857582971</v>
      </c>
      <c r="E463">
        <v>0</v>
      </c>
      <c r="F463">
        <v>0</v>
      </c>
      <c r="G463">
        <v>0</v>
      </c>
      <c r="H463">
        <v>0</v>
      </c>
    </row>
    <row r="464" spans="1:8" x14ac:dyDescent="0.2">
      <c r="A464">
        <v>5901</v>
      </c>
      <c r="B464" t="s">
        <v>936</v>
      </c>
      <c r="C464" t="s">
        <v>937</v>
      </c>
      <c r="D464">
        <v>857582981</v>
      </c>
      <c r="E464">
        <v>0</v>
      </c>
      <c r="F464">
        <v>0</v>
      </c>
      <c r="G464">
        <v>0</v>
      </c>
      <c r="H464">
        <v>0</v>
      </c>
    </row>
    <row r="465" spans="1:8" x14ac:dyDescent="0.2">
      <c r="A465">
        <v>5901</v>
      </c>
      <c r="B465" t="s">
        <v>938</v>
      </c>
      <c r="C465" t="s">
        <v>939</v>
      </c>
      <c r="D465">
        <v>857582991</v>
      </c>
      <c r="E465">
        <v>0</v>
      </c>
      <c r="F465">
        <v>0</v>
      </c>
      <c r="G465">
        <v>0</v>
      </c>
      <c r="H465">
        <v>0</v>
      </c>
    </row>
    <row r="466" spans="1:8" x14ac:dyDescent="0.2">
      <c r="A466">
        <v>5901</v>
      </c>
      <c r="B466" t="s">
        <v>940</v>
      </c>
      <c r="C466" t="s">
        <v>941</v>
      </c>
      <c r="D466">
        <v>857583001</v>
      </c>
      <c r="E466">
        <v>0</v>
      </c>
      <c r="F466">
        <v>0</v>
      </c>
      <c r="G466">
        <v>0</v>
      </c>
      <c r="H466">
        <v>0</v>
      </c>
    </row>
    <row r="467" spans="1:8" x14ac:dyDescent="0.2">
      <c r="A467">
        <v>5901</v>
      </c>
      <c r="B467" t="s">
        <v>942</v>
      </c>
      <c r="C467" t="s">
        <v>943</v>
      </c>
      <c r="D467">
        <v>857583011</v>
      </c>
      <c r="E467">
        <v>8</v>
      </c>
      <c r="F467">
        <v>18</v>
      </c>
      <c r="G467">
        <v>0</v>
      </c>
      <c r="H467">
        <v>1</v>
      </c>
    </row>
    <row r="468" spans="1:8" x14ac:dyDescent="0.2">
      <c r="A468">
        <v>5901</v>
      </c>
      <c r="B468" t="s">
        <v>944</v>
      </c>
      <c r="C468" t="s">
        <v>945</v>
      </c>
      <c r="D468">
        <v>857583021</v>
      </c>
      <c r="E468">
        <v>0</v>
      </c>
      <c r="F468">
        <v>0</v>
      </c>
      <c r="G468">
        <v>0</v>
      </c>
      <c r="H468">
        <v>0</v>
      </c>
    </row>
    <row r="469" spans="1:8" x14ac:dyDescent="0.2">
      <c r="A469">
        <v>5901</v>
      </c>
      <c r="B469" t="s">
        <v>946</v>
      </c>
      <c r="C469" t="s">
        <v>947</v>
      </c>
      <c r="D469">
        <v>857583031</v>
      </c>
      <c r="E469">
        <v>0</v>
      </c>
      <c r="F469">
        <v>0</v>
      </c>
      <c r="G469">
        <v>0</v>
      </c>
      <c r="H469">
        <v>0</v>
      </c>
    </row>
    <row r="470" spans="1:8" x14ac:dyDescent="0.2">
      <c r="A470">
        <v>5901</v>
      </c>
      <c r="B470" t="s">
        <v>948</v>
      </c>
      <c r="C470" t="s">
        <v>949</v>
      </c>
      <c r="D470">
        <v>857583041</v>
      </c>
      <c r="E470">
        <v>0</v>
      </c>
      <c r="F470">
        <v>0</v>
      </c>
      <c r="G470">
        <v>0</v>
      </c>
      <c r="H470">
        <v>0</v>
      </c>
    </row>
    <row r="471" spans="1:8" x14ac:dyDescent="0.2">
      <c r="A471">
        <v>5901</v>
      </c>
      <c r="B471" t="s">
        <v>950</v>
      </c>
      <c r="C471" t="s">
        <v>951</v>
      </c>
      <c r="D471">
        <v>857583051</v>
      </c>
      <c r="E471">
        <v>0</v>
      </c>
      <c r="F471">
        <v>0</v>
      </c>
      <c r="G471">
        <v>0</v>
      </c>
      <c r="H471">
        <v>0</v>
      </c>
    </row>
    <row r="472" spans="1:8" x14ac:dyDescent="0.2">
      <c r="A472">
        <v>5901</v>
      </c>
      <c r="B472" t="s">
        <v>952</v>
      </c>
      <c r="C472" t="s">
        <v>953</v>
      </c>
      <c r="D472">
        <v>857583061</v>
      </c>
      <c r="E472">
        <v>0</v>
      </c>
      <c r="F472">
        <v>0</v>
      </c>
      <c r="G472">
        <v>0</v>
      </c>
      <c r="H472">
        <v>0</v>
      </c>
    </row>
    <row r="473" spans="1:8" x14ac:dyDescent="0.2">
      <c r="A473">
        <v>5901</v>
      </c>
      <c r="B473" t="s">
        <v>954</v>
      </c>
      <c r="C473" t="s">
        <v>955</v>
      </c>
      <c r="D473">
        <v>857583071</v>
      </c>
      <c r="E473">
        <v>0</v>
      </c>
      <c r="F473">
        <v>0</v>
      </c>
      <c r="G473">
        <v>0</v>
      </c>
      <c r="H473">
        <v>0</v>
      </c>
    </row>
    <row r="474" spans="1:8" x14ac:dyDescent="0.2">
      <c r="A474">
        <v>5901</v>
      </c>
      <c r="B474" t="s">
        <v>956</v>
      </c>
      <c r="C474" t="s">
        <v>957</v>
      </c>
      <c r="D474">
        <v>857583081</v>
      </c>
      <c r="E474">
        <v>0</v>
      </c>
      <c r="F474">
        <v>0</v>
      </c>
      <c r="G474">
        <v>0</v>
      </c>
      <c r="H474">
        <v>0</v>
      </c>
    </row>
    <row r="475" spans="1:8" x14ac:dyDescent="0.2">
      <c r="A475">
        <v>5901</v>
      </c>
      <c r="B475" t="s">
        <v>958</v>
      </c>
      <c r="C475" t="s">
        <v>959</v>
      </c>
      <c r="D475">
        <v>857583091</v>
      </c>
      <c r="E475">
        <v>0</v>
      </c>
      <c r="F475">
        <v>0</v>
      </c>
      <c r="G475">
        <v>0</v>
      </c>
      <c r="H475">
        <v>0</v>
      </c>
    </row>
    <row r="476" spans="1:8" x14ac:dyDescent="0.2">
      <c r="A476">
        <v>5901</v>
      </c>
      <c r="B476" t="s">
        <v>960</v>
      </c>
      <c r="C476" t="s">
        <v>961</v>
      </c>
      <c r="D476">
        <v>857583101</v>
      </c>
      <c r="E476">
        <v>0</v>
      </c>
      <c r="F476">
        <v>0</v>
      </c>
      <c r="G476">
        <v>0</v>
      </c>
      <c r="H476">
        <v>0</v>
      </c>
    </row>
    <row r="477" spans="1:8" x14ac:dyDescent="0.2">
      <c r="A477">
        <v>5901</v>
      </c>
      <c r="B477" t="s">
        <v>962</v>
      </c>
      <c r="C477" t="s">
        <v>963</v>
      </c>
      <c r="D477">
        <v>857583111</v>
      </c>
      <c r="E477">
        <v>0</v>
      </c>
      <c r="F477">
        <v>0</v>
      </c>
      <c r="G477">
        <v>0</v>
      </c>
      <c r="H477">
        <v>0</v>
      </c>
    </row>
    <row r="478" spans="1:8" x14ac:dyDescent="0.2">
      <c r="A478">
        <v>5901</v>
      </c>
      <c r="B478" t="s">
        <v>964</v>
      </c>
      <c r="C478" t="s">
        <v>965</v>
      </c>
      <c r="D478">
        <v>857583121</v>
      </c>
      <c r="E478">
        <v>0</v>
      </c>
      <c r="F478">
        <v>0</v>
      </c>
      <c r="G478">
        <v>0</v>
      </c>
      <c r="H478">
        <v>0</v>
      </c>
    </row>
    <row r="479" spans="1:8" x14ac:dyDescent="0.2">
      <c r="A479">
        <v>5901</v>
      </c>
      <c r="B479" t="s">
        <v>966</v>
      </c>
      <c r="C479" t="s">
        <v>967</v>
      </c>
      <c r="D479">
        <v>857583141</v>
      </c>
      <c r="E479">
        <v>52</v>
      </c>
      <c r="F479">
        <v>84</v>
      </c>
      <c r="G479">
        <v>16</v>
      </c>
      <c r="H479">
        <v>4</v>
      </c>
    </row>
    <row r="480" spans="1:8" x14ac:dyDescent="0.2">
      <c r="A480">
        <v>5901</v>
      </c>
      <c r="B480" t="s">
        <v>968</v>
      </c>
      <c r="C480" t="s">
        <v>969</v>
      </c>
      <c r="D480">
        <v>857583151</v>
      </c>
      <c r="E480">
        <v>0</v>
      </c>
      <c r="F480">
        <v>0</v>
      </c>
      <c r="G480">
        <v>0</v>
      </c>
      <c r="H480">
        <v>0</v>
      </c>
    </row>
    <row r="481" spans="1:8" x14ac:dyDescent="0.2">
      <c r="A481">
        <v>5901</v>
      </c>
      <c r="B481" t="s">
        <v>970</v>
      </c>
      <c r="C481" t="s">
        <v>971</v>
      </c>
      <c r="D481">
        <v>857583161</v>
      </c>
      <c r="E481">
        <v>0</v>
      </c>
      <c r="F481">
        <v>0</v>
      </c>
      <c r="G481">
        <v>0</v>
      </c>
      <c r="H481">
        <v>0</v>
      </c>
    </row>
    <row r="482" spans="1:8" x14ac:dyDescent="0.2">
      <c r="A482">
        <v>5901</v>
      </c>
      <c r="B482" t="s">
        <v>972</v>
      </c>
      <c r="C482" t="s">
        <v>973</v>
      </c>
      <c r="D482">
        <v>857583171</v>
      </c>
      <c r="E482">
        <v>0</v>
      </c>
      <c r="F482">
        <v>0</v>
      </c>
      <c r="G482">
        <v>0</v>
      </c>
      <c r="H482">
        <v>0</v>
      </c>
    </row>
    <row r="483" spans="1:8" x14ac:dyDescent="0.2">
      <c r="A483">
        <v>5901</v>
      </c>
      <c r="B483" t="s">
        <v>974</v>
      </c>
      <c r="C483" t="s">
        <v>975</v>
      </c>
      <c r="D483">
        <v>857583181</v>
      </c>
      <c r="E483">
        <v>73</v>
      </c>
      <c r="F483">
        <v>117</v>
      </c>
      <c r="G483">
        <v>30</v>
      </c>
      <c r="H483">
        <v>1</v>
      </c>
    </row>
    <row r="484" spans="1:8" x14ac:dyDescent="0.2">
      <c r="A484">
        <v>5901</v>
      </c>
      <c r="B484" t="s">
        <v>976</v>
      </c>
      <c r="C484" t="s">
        <v>977</v>
      </c>
      <c r="D484">
        <v>857583191</v>
      </c>
      <c r="E484">
        <v>56</v>
      </c>
      <c r="F484">
        <v>113</v>
      </c>
      <c r="G484">
        <v>38</v>
      </c>
      <c r="H484">
        <v>3</v>
      </c>
    </row>
    <row r="485" spans="1:8" x14ac:dyDescent="0.2">
      <c r="A485">
        <v>5901</v>
      </c>
      <c r="B485" t="s">
        <v>978</v>
      </c>
      <c r="C485" t="s">
        <v>979</v>
      </c>
      <c r="D485">
        <v>857583201</v>
      </c>
      <c r="E485">
        <v>0</v>
      </c>
      <c r="F485">
        <v>0</v>
      </c>
      <c r="G485">
        <v>0</v>
      </c>
      <c r="H485">
        <v>0</v>
      </c>
    </row>
    <row r="486" spans="1:8" x14ac:dyDescent="0.2">
      <c r="A486">
        <v>5901</v>
      </c>
      <c r="B486" t="s">
        <v>980</v>
      </c>
      <c r="C486" t="s">
        <v>981</v>
      </c>
      <c r="D486">
        <v>857583211</v>
      </c>
      <c r="E486">
        <v>0</v>
      </c>
      <c r="F486">
        <v>0</v>
      </c>
      <c r="G486">
        <v>0</v>
      </c>
      <c r="H486">
        <v>0</v>
      </c>
    </row>
    <row r="487" spans="1:8" x14ac:dyDescent="0.2">
      <c r="A487">
        <v>5901</v>
      </c>
      <c r="B487" t="s">
        <v>982</v>
      </c>
      <c r="C487" t="s">
        <v>983</v>
      </c>
      <c r="D487">
        <v>857583221</v>
      </c>
      <c r="E487">
        <v>0</v>
      </c>
      <c r="F487">
        <v>0</v>
      </c>
      <c r="G487">
        <v>0</v>
      </c>
      <c r="H487">
        <v>0</v>
      </c>
    </row>
    <row r="488" spans="1:8" x14ac:dyDescent="0.2">
      <c r="A488">
        <v>5901</v>
      </c>
      <c r="B488" t="s">
        <v>984</v>
      </c>
      <c r="C488" t="s">
        <v>985</v>
      </c>
      <c r="D488">
        <v>857583231</v>
      </c>
      <c r="E488">
        <v>0</v>
      </c>
      <c r="F488">
        <v>0</v>
      </c>
      <c r="G488">
        <v>0</v>
      </c>
      <c r="H488">
        <v>0</v>
      </c>
    </row>
    <row r="489" spans="1:8" x14ac:dyDescent="0.2">
      <c r="A489">
        <v>5901</v>
      </c>
      <c r="B489" t="s">
        <v>986</v>
      </c>
      <c r="C489" t="s">
        <v>987</v>
      </c>
      <c r="D489">
        <v>857583241</v>
      </c>
      <c r="E489">
        <v>0</v>
      </c>
      <c r="F489">
        <v>0</v>
      </c>
      <c r="G489">
        <v>0</v>
      </c>
      <c r="H489">
        <v>0</v>
      </c>
    </row>
    <row r="490" spans="1:8" x14ac:dyDescent="0.2">
      <c r="A490">
        <v>5901</v>
      </c>
      <c r="B490" t="s">
        <v>988</v>
      </c>
      <c r="C490" t="s">
        <v>989</v>
      </c>
      <c r="D490">
        <v>857583251</v>
      </c>
      <c r="E490">
        <v>0</v>
      </c>
      <c r="F490">
        <v>0</v>
      </c>
      <c r="G490">
        <v>0</v>
      </c>
      <c r="H490">
        <v>0</v>
      </c>
    </row>
    <row r="491" spans="1:8" x14ac:dyDescent="0.2">
      <c r="A491">
        <v>5901</v>
      </c>
      <c r="B491" t="s">
        <v>990</v>
      </c>
      <c r="C491" t="s">
        <v>991</v>
      </c>
      <c r="D491">
        <v>857583261</v>
      </c>
      <c r="E491">
        <v>0</v>
      </c>
      <c r="F491">
        <v>0</v>
      </c>
      <c r="G491">
        <v>0</v>
      </c>
      <c r="H491">
        <v>0</v>
      </c>
    </row>
    <row r="492" spans="1:8" x14ac:dyDescent="0.2">
      <c r="A492">
        <v>5901</v>
      </c>
      <c r="B492" t="s">
        <v>992</v>
      </c>
      <c r="C492" t="s">
        <v>993</v>
      </c>
      <c r="D492">
        <v>857583271</v>
      </c>
      <c r="E492">
        <v>0</v>
      </c>
      <c r="F492">
        <v>0</v>
      </c>
      <c r="G492">
        <v>0</v>
      </c>
      <c r="H492">
        <v>0</v>
      </c>
    </row>
    <row r="493" spans="1:8" x14ac:dyDescent="0.2">
      <c r="A493">
        <v>5901</v>
      </c>
      <c r="B493" t="s">
        <v>994</v>
      </c>
      <c r="C493" t="s">
        <v>995</v>
      </c>
      <c r="D493">
        <v>857583281</v>
      </c>
      <c r="E493">
        <v>0</v>
      </c>
      <c r="F493">
        <v>0</v>
      </c>
      <c r="G493">
        <v>0</v>
      </c>
      <c r="H493">
        <v>0</v>
      </c>
    </row>
    <row r="494" spans="1:8" x14ac:dyDescent="0.2">
      <c r="A494">
        <v>5901</v>
      </c>
      <c r="B494" t="s">
        <v>996</v>
      </c>
      <c r="C494" t="s">
        <v>997</v>
      </c>
      <c r="D494">
        <v>857583291</v>
      </c>
      <c r="E494">
        <v>0</v>
      </c>
      <c r="F494">
        <v>0</v>
      </c>
      <c r="G494">
        <v>0</v>
      </c>
      <c r="H494">
        <v>0</v>
      </c>
    </row>
    <row r="495" spans="1:8" x14ac:dyDescent="0.2">
      <c r="A495">
        <v>5901</v>
      </c>
      <c r="B495" t="s">
        <v>998</v>
      </c>
      <c r="C495" t="s">
        <v>999</v>
      </c>
      <c r="D495">
        <v>857583311</v>
      </c>
      <c r="E495">
        <v>0</v>
      </c>
      <c r="F495">
        <v>0</v>
      </c>
      <c r="G495">
        <v>0</v>
      </c>
      <c r="H495">
        <v>0</v>
      </c>
    </row>
    <row r="496" spans="1:8" x14ac:dyDescent="0.2">
      <c r="A496">
        <v>5901</v>
      </c>
      <c r="B496" t="s">
        <v>1000</v>
      </c>
      <c r="C496" t="s">
        <v>1001</v>
      </c>
      <c r="D496">
        <v>857583321</v>
      </c>
      <c r="E496">
        <v>0</v>
      </c>
      <c r="F496">
        <v>0</v>
      </c>
      <c r="G496">
        <v>0</v>
      </c>
      <c r="H496">
        <v>0</v>
      </c>
    </row>
    <row r="497" spans="1:8" x14ac:dyDescent="0.2">
      <c r="A497">
        <v>5901</v>
      </c>
      <c r="B497" t="s">
        <v>1002</v>
      </c>
      <c r="C497" t="s">
        <v>1003</v>
      </c>
      <c r="D497">
        <v>857583331</v>
      </c>
      <c r="E497">
        <v>0</v>
      </c>
      <c r="F497">
        <v>0</v>
      </c>
      <c r="G497">
        <v>0</v>
      </c>
      <c r="H497">
        <v>0</v>
      </c>
    </row>
    <row r="498" spans="1:8" x14ac:dyDescent="0.2">
      <c r="A498">
        <v>5901</v>
      </c>
      <c r="B498" t="s">
        <v>1004</v>
      </c>
      <c r="C498" t="s">
        <v>1005</v>
      </c>
      <c r="D498">
        <v>857583341</v>
      </c>
      <c r="E498">
        <v>0</v>
      </c>
      <c r="F498">
        <v>0</v>
      </c>
      <c r="G498">
        <v>0</v>
      </c>
      <c r="H498">
        <v>0</v>
      </c>
    </row>
    <row r="499" spans="1:8" x14ac:dyDescent="0.2">
      <c r="A499">
        <v>5901</v>
      </c>
      <c r="B499" t="s">
        <v>1006</v>
      </c>
      <c r="C499" t="s">
        <v>1007</v>
      </c>
      <c r="D499">
        <v>857583351</v>
      </c>
      <c r="E499">
        <v>0</v>
      </c>
      <c r="F499">
        <v>0</v>
      </c>
      <c r="G499">
        <v>0</v>
      </c>
      <c r="H499">
        <v>0</v>
      </c>
    </row>
    <row r="500" spans="1:8" x14ac:dyDescent="0.2">
      <c r="A500">
        <v>5901</v>
      </c>
      <c r="B500" t="s">
        <v>1008</v>
      </c>
      <c r="C500" t="s">
        <v>1009</v>
      </c>
      <c r="D500">
        <v>857583361</v>
      </c>
      <c r="E500">
        <v>0</v>
      </c>
      <c r="F500">
        <v>0</v>
      </c>
      <c r="G500">
        <v>0</v>
      </c>
      <c r="H500">
        <v>0</v>
      </c>
    </row>
    <row r="501" spans="1:8" x14ac:dyDescent="0.2">
      <c r="A501">
        <v>5901</v>
      </c>
      <c r="B501" t="s">
        <v>1010</v>
      </c>
      <c r="C501" t="s">
        <v>1011</v>
      </c>
      <c r="D501">
        <v>857583371</v>
      </c>
      <c r="E501">
        <v>0</v>
      </c>
      <c r="F501">
        <v>0</v>
      </c>
      <c r="G501">
        <v>0</v>
      </c>
      <c r="H501">
        <v>0</v>
      </c>
    </row>
    <row r="502" spans="1:8" x14ac:dyDescent="0.2">
      <c r="A502">
        <v>5901</v>
      </c>
      <c r="B502" t="s">
        <v>1012</v>
      </c>
      <c r="C502" t="s">
        <v>1013</v>
      </c>
      <c r="D502">
        <v>857583381</v>
      </c>
      <c r="E502">
        <v>0</v>
      </c>
      <c r="F502">
        <v>0</v>
      </c>
      <c r="G502">
        <v>0</v>
      </c>
      <c r="H502">
        <v>0</v>
      </c>
    </row>
    <row r="503" spans="1:8" x14ac:dyDescent="0.2">
      <c r="A503">
        <v>5901</v>
      </c>
      <c r="B503" t="s">
        <v>1014</v>
      </c>
      <c r="C503" t="s">
        <v>1015</v>
      </c>
      <c r="D503">
        <v>857583391</v>
      </c>
      <c r="E503">
        <v>21</v>
      </c>
      <c r="F503">
        <v>48</v>
      </c>
      <c r="G503">
        <v>6</v>
      </c>
      <c r="H503">
        <v>1</v>
      </c>
    </row>
    <row r="504" spans="1:8" x14ac:dyDescent="0.2">
      <c r="A504">
        <v>5901</v>
      </c>
      <c r="B504" t="s">
        <v>1016</v>
      </c>
      <c r="C504" t="s">
        <v>1017</v>
      </c>
      <c r="D504">
        <v>857583401</v>
      </c>
      <c r="E504">
        <v>0</v>
      </c>
      <c r="F504">
        <v>0</v>
      </c>
      <c r="G504">
        <v>0</v>
      </c>
      <c r="H504">
        <v>0</v>
      </c>
    </row>
    <row r="505" spans="1:8" x14ac:dyDescent="0.2">
      <c r="A505">
        <v>5901</v>
      </c>
      <c r="B505" t="s">
        <v>1018</v>
      </c>
      <c r="C505" t="s">
        <v>1019</v>
      </c>
      <c r="D505">
        <v>857583411</v>
      </c>
      <c r="E505">
        <v>0</v>
      </c>
      <c r="F505">
        <v>0</v>
      </c>
      <c r="G505">
        <v>0</v>
      </c>
      <c r="H505">
        <v>0</v>
      </c>
    </row>
    <row r="506" spans="1:8" x14ac:dyDescent="0.2">
      <c r="A506">
        <v>5901</v>
      </c>
      <c r="B506" t="s">
        <v>1020</v>
      </c>
      <c r="C506" t="s">
        <v>1021</v>
      </c>
      <c r="D506">
        <v>857583421</v>
      </c>
      <c r="E506">
        <v>0</v>
      </c>
      <c r="F506">
        <v>0</v>
      </c>
      <c r="G506">
        <v>0</v>
      </c>
      <c r="H506">
        <v>0</v>
      </c>
    </row>
    <row r="507" spans="1:8" x14ac:dyDescent="0.2">
      <c r="A507">
        <v>5901</v>
      </c>
      <c r="B507" t="s">
        <v>1022</v>
      </c>
      <c r="C507" t="s">
        <v>1023</v>
      </c>
      <c r="D507">
        <v>857583431</v>
      </c>
      <c r="E507">
        <v>0</v>
      </c>
      <c r="F507">
        <v>0</v>
      </c>
      <c r="G507">
        <v>0</v>
      </c>
      <c r="H507">
        <v>0</v>
      </c>
    </row>
    <row r="508" spans="1:8" x14ac:dyDescent="0.2">
      <c r="A508">
        <v>5901</v>
      </c>
      <c r="B508" t="s">
        <v>1024</v>
      </c>
      <c r="C508" t="s">
        <v>1025</v>
      </c>
      <c r="D508">
        <v>857583441</v>
      </c>
      <c r="E508">
        <v>0</v>
      </c>
      <c r="F508">
        <v>0</v>
      </c>
      <c r="G508">
        <v>0</v>
      </c>
      <c r="H508">
        <v>0</v>
      </c>
    </row>
    <row r="509" spans="1:8" x14ac:dyDescent="0.2">
      <c r="A509">
        <v>5901</v>
      </c>
      <c r="B509" t="s">
        <v>1026</v>
      </c>
      <c r="C509" t="s">
        <v>1027</v>
      </c>
      <c r="D509">
        <v>857583451</v>
      </c>
      <c r="E509">
        <v>0</v>
      </c>
      <c r="F509">
        <v>0</v>
      </c>
      <c r="G509">
        <v>0</v>
      </c>
      <c r="H509">
        <v>0</v>
      </c>
    </row>
    <row r="510" spans="1:8" x14ac:dyDescent="0.2">
      <c r="A510">
        <v>5901</v>
      </c>
      <c r="B510" t="s">
        <v>1028</v>
      </c>
      <c r="C510" t="s">
        <v>1029</v>
      </c>
      <c r="D510">
        <v>857583461</v>
      </c>
      <c r="E510">
        <v>0</v>
      </c>
      <c r="F510">
        <v>0</v>
      </c>
      <c r="G510">
        <v>0</v>
      </c>
      <c r="H510">
        <v>0</v>
      </c>
    </row>
    <row r="511" spans="1:8" x14ac:dyDescent="0.2">
      <c r="A511">
        <v>5901</v>
      </c>
      <c r="B511" t="s">
        <v>1030</v>
      </c>
      <c r="C511" t="s">
        <v>1031</v>
      </c>
      <c r="D511">
        <v>857583471</v>
      </c>
      <c r="E511">
        <v>0</v>
      </c>
      <c r="F511">
        <v>0</v>
      </c>
      <c r="G511">
        <v>0</v>
      </c>
      <c r="H511">
        <v>0</v>
      </c>
    </row>
    <row r="512" spans="1:8" x14ac:dyDescent="0.2">
      <c r="A512">
        <v>5901</v>
      </c>
      <c r="B512" t="s">
        <v>1032</v>
      </c>
      <c r="C512" t="s">
        <v>1033</v>
      </c>
      <c r="D512">
        <v>857583491</v>
      </c>
      <c r="E512">
        <v>0</v>
      </c>
      <c r="F512">
        <v>0</v>
      </c>
      <c r="G512">
        <v>0</v>
      </c>
      <c r="H512">
        <v>0</v>
      </c>
    </row>
    <row r="513" spans="1:8" x14ac:dyDescent="0.2">
      <c r="A513">
        <v>5901</v>
      </c>
      <c r="B513" t="s">
        <v>1034</v>
      </c>
      <c r="C513" t="s">
        <v>1035</v>
      </c>
      <c r="D513">
        <v>857583501</v>
      </c>
      <c r="E513">
        <v>0</v>
      </c>
      <c r="F513">
        <v>0</v>
      </c>
      <c r="G513">
        <v>0</v>
      </c>
      <c r="H513">
        <v>0</v>
      </c>
    </row>
    <row r="514" spans="1:8" x14ac:dyDescent="0.2">
      <c r="A514">
        <v>5901</v>
      </c>
      <c r="B514" t="s">
        <v>1036</v>
      </c>
      <c r="C514" t="s">
        <v>1037</v>
      </c>
      <c r="D514">
        <v>857583511</v>
      </c>
      <c r="E514">
        <v>0</v>
      </c>
      <c r="F514">
        <v>0</v>
      </c>
      <c r="G514">
        <v>0</v>
      </c>
      <c r="H514">
        <v>0</v>
      </c>
    </row>
    <row r="515" spans="1:8" x14ac:dyDescent="0.2">
      <c r="A515">
        <v>5901</v>
      </c>
      <c r="B515" t="s">
        <v>1038</v>
      </c>
      <c r="C515" t="s">
        <v>1039</v>
      </c>
      <c r="D515">
        <v>857583521</v>
      </c>
      <c r="E515">
        <v>0</v>
      </c>
      <c r="F515">
        <v>0</v>
      </c>
      <c r="G515">
        <v>0</v>
      </c>
      <c r="H515">
        <v>0</v>
      </c>
    </row>
    <row r="516" spans="1:8" x14ac:dyDescent="0.2">
      <c r="A516">
        <v>5901</v>
      </c>
      <c r="B516" t="s">
        <v>1040</v>
      </c>
      <c r="C516" t="s">
        <v>1041</v>
      </c>
      <c r="D516">
        <v>857583531</v>
      </c>
      <c r="E516">
        <v>0</v>
      </c>
      <c r="F516">
        <v>0</v>
      </c>
      <c r="G516">
        <v>0</v>
      </c>
      <c r="H516">
        <v>0</v>
      </c>
    </row>
    <row r="517" spans="1:8" x14ac:dyDescent="0.2">
      <c r="A517">
        <v>5901</v>
      </c>
      <c r="B517" t="s">
        <v>1042</v>
      </c>
      <c r="C517" t="s">
        <v>1043</v>
      </c>
      <c r="D517">
        <v>857583541</v>
      </c>
      <c r="E517">
        <v>0</v>
      </c>
      <c r="F517">
        <v>0</v>
      </c>
      <c r="G517">
        <v>0</v>
      </c>
      <c r="H517">
        <v>0</v>
      </c>
    </row>
    <row r="518" spans="1:8" x14ac:dyDescent="0.2">
      <c r="A518">
        <v>5901</v>
      </c>
      <c r="B518" t="s">
        <v>1044</v>
      </c>
      <c r="C518" t="s">
        <v>1045</v>
      </c>
      <c r="D518">
        <v>857583551</v>
      </c>
      <c r="E518">
        <v>0</v>
      </c>
      <c r="F518">
        <v>0</v>
      </c>
      <c r="G518">
        <v>0</v>
      </c>
      <c r="H518">
        <v>0</v>
      </c>
    </row>
    <row r="519" spans="1:8" x14ac:dyDescent="0.2">
      <c r="A519">
        <v>5901</v>
      </c>
      <c r="B519" t="s">
        <v>1046</v>
      </c>
      <c r="C519" t="s">
        <v>1047</v>
      </c>
      <c r="D519">
        <v>857583561</v>
      </c>
      <c r="E519">
        <v>75</v>
      </c>
      <c r="F519">
        <v>177</v>
      </c>
      <c r="G519">
        <v>53</v>
      </c>
      <c r="H519">
        <v>7</v>
      </c>
    </row>
    <row r="520" spans="1:8" x14ac:dyDescent="0.2">
      <c r="A520">
        <v>5901</v>
      </c>
      <c r="B520" t="s">
        <v>1048</v>
      </c>
      <c r="C520" t="s">
        <v>1049</v>
      </c>
      <c r="D520">
        <v>857583571</v>
      </c>
      <c r="E520">
        <v>0</v>
      </c>
      <c r="F520">
        <v>0</v>
      </c>
      <c r="G520">
        <v>0</v>
      </c>
      <c r="H520">
        <v>0</v>
      </c>
    </row>
    <row r="521" spans="1:8" x14ac:dyDescent="0.2">
      <c r="A521">
        <v>5901</v>
      </c>
      <c r="B521" t="s">
        <v>1050</v>
      </c>
      <c r="C521" t="s">
        <v>1051</v>
      </c>
      <c r="D521">
        <v>857583581</v>
      </c>
      <c r="E521">
        <v>0</v>
      </c>
      <c r="F521">
        <v>0</v>
      </c>
      <c r="G521">
        <v>0</v>
      </c>
      <c r="H521">
        <v>0</v>
      </c>
    </row>
    <row r="522" spans="1:8" x14ac:dyDescent="0.2">
      <c r="A522">
        <v>5901</v>
      </c>
      <c r="B522" t="s">
        <v>1052</v>
      </c>
      <c r="C522" t="s">
        <v>1053</v>
      </c>
      <c r="D522">
        <v>857583591</v>
      </c>
      <c r="E522">
        <v>0</v>
      </c>
      <c r="F522">
        <v>0</v>
      </c>
      <c r="G522">
        <v>0</v>
      </c>
      <c r="H522">
        <v>0</v>
      </c>
    </row>
    <row r="523" spans="1:8" x14ac:dyDescent="0.2">
      <c r="A523">
        <v>5901</v>
      </c>
      <c r="B523" t="s">
        <v>1054</v>
      </c>
      <c r="C523" t="s">
        <v>1055</v>
      </c>
      <c r="D523">
        <v>857583601</v>
      </c>
      <c r="E523">
        <v>0</v>
      </c>
      <c r="F523">
        <v>0</v>
      </c>
      <c r="G523">
        <v>0</v>
      </c>
      <c r="H523">
        <v>0</v>
      </c>
    </row>
    <row r="524" spans="1:8" x14ac:dyDescent="0.2">
      <c r="A524">
        <v>5901</v>
      </c>
      <c r="B524" t="s">
        <v>1056</v>
      </c>
      <c r="C524" t="s">
        <v>1057</v>
      </c>
      <c r="D524">
        <v>857583611</v>
      </c>
      <c r="E524">
        <v>0</v>
      </c>
      <c r="F524">
        <v>0</v>
      </c>
      <c r="G524">
        <v>0</v>
      </c>
      <c r="H524">
        <v>0</v>
      </c>
    </row>
    <row r="525" spans="1:8" x14ac:dyDescent="0.2">
      <c r="A525">
        <v>5901</v>
      </c>
      <c r="B525" t="s">
        <v>1058</v>
      </c>
      <c r="C525" t="s">
        <v>1059</v>
      </c>
      <c r="D525">
        <v>857583621</v>
      </c>
      <c r="E525">
        <v>0</v>
      </c>
      <c r="F525">
        <v>0</v>
      </c>
      <c r="G525">
        <v>0</v>
      </c>
      <c r="H525">
        <v>0</v>
      </c>
    </row>
    <row r="526" spans="1:8" x14ac:dyDescent="0.2">
      <c r="A526">
        <v>5901</v>
      </c>
      <c r="B526" t="s">
        <v>1060</v>
      </c>
      <c r="C526" t="s">
        <v>1061</v>
      </c>
      <c r="D526">
        <v>857583641</v>
      </c>
      <c r="E526">
        <v>0</v>
      </c>
      <c r="F526">
        <v>0</v>
      </c>
      <c r="G526">
        <v>0</v>
      </c>
      <c r="H526">
        <v>0</v>
      </c>
    </row>
    <row r="527" spans="1:8" x14ac:dyDescent="0.2">
      <c r="A527">
        <v>5901</v>
      </c>
      <c r="B527" t="s">
        <v>1062</v>
      </c>
      <c r="C527" t="s">
        <v>1063</v>
      </c>
      <c r="D527">
        <v>857583651</v>
      </c>
      <c r="E527">
        <v>0</v>
      </c>
      <c r="F527">
        <v>0</v>
      </c>
      <c r="G527">
        <v>0</v>
      </c>
      <c r="H527">
        <v>0</v>
      </c>
    </row>
    <row r="528" spans="1:8" x14ac:dyDescent="0.2">
      <c r="A528">
        <v>5901</v>
      </c>
      <c r="B528" t="s">
        <v>1064</v>
      </c>
      <c r="C528" t="s">
        <v>1065</v>
      </c>
      <c r="D528">
        <v>857583661</v>
      </c>
      <c r="E528">
        <v>0</v>
      </c>
      <c r="F528">
        <v>0</v>
      </c>
      <c r="G528">
        <v>0</v>
      </c>
      <c r="H528">
        <v>0</v>
      </c>
    </row>
    <row r="529" spans="1:8" x14ac:dyDescent="0.2">
      <c r="A529">
        <v>5901</v>
      </c>
      <c r="B529" t="s">
        <v>1066</v>
      </c>
      <c r="C529" t="s">
        <v>1067</v>
      </c>
      <c r="D529">
        <v>857583671</v>
      </c>
      <c r="E529">
        <v>0</v>
      </c>
      <c r="F529">
        <v>0</v>
      </c>
      <c r="G529">
        <v>0</v>
      </c>
      <c r="H529">
        <v>0</v>
      </c>
    </row>
    <row r="530" spans="1:8" x14ac:dyDescent="0.2">
      <c r="A530">
        <v>5901</v>
      </c>
      <c r="B530" t="s">
        <v>1068</v>
      </c>
      <c r="C530" t="s">
        <v>1069</v>
      </c>
      <c r="D530">
        <v>857583681</v>
      </c>
      <c r="E530">
        <v>0</v>
      </c>
      <c r="F530">
        <v>0</v>
      </c>
      <c r="G530">
        <v>0</v>
      </c>
      <c r="H530">
        <v>0</v>
      </c>
    </row>
    <row r="531" spans="1:8" x14ac:dyDescent="0.2">
      <c r="A531">
        <v>5901</v>
      </c>
      <c r="B531" t="s">
        <v>1070</v>
      </c>
      <c r="C531" t="s">
        <v>1071</v>
      </c>
      <c r="D531">
        <v>857583691</v>
      </c>
      <c r="E531">
        <v>0</v>
      </c>
      <c r="F531">
        <v>0</v>
      </c>
      <c r="G531">
        <v>0</v>
      </c>
      <c r="H531">
        <v>0</v>
      </c>
    </row>
    <row r="532" spans="1:8" x14ac:dyDescent="0.2">
      <c r="A532">
        <v>5901</v>
      </c>
      <c r="B532" t="s">
        <v>1072</v>
      </c>
      <c r="C532" t="s">
        <v>1073</v>
      </c>
      <c r="D532">
        <v>857583701</v>
      </c>
      <c r="E532">
        <v>0</v>
      </c>
      <c r="F532">
        <v>0</v>
      </c>
      <c r="G532">
        <v>0</v>
      </c>
      <c r="H532">
        <v>0</v>
      </c>
    </row>
    <row r="533" spans="1:8" x14ac:dyDescent="0.2">
      <c r="A533">
        <v>5901</v>
      </c>
      <c r="B533" t="s">
        <v>1074</v>
      </c>
      <c r="C533" t="s">
        <v>1075</v>
      </c>
      <c r="D533">
        <v>857583711</v>
      </c>
      <c r="E533">
        <v>0</v>
      </c>
      <c r="F533">
        <v>0</v>
      </c>
      <c r="G533">
        <v>0</v>
      </c>
      <c r="H533">
        <v>0</v>
      </c>
    </row>
    <row r="534" spans="1:8" x14ac:dyDescent="0.2">
      <c r="A534">
        <v>5901</v>
      </c>
      <c r="B534" t="s">
        <v>1076</v>
      </c>
      <c r="C534" t="s">
        <v>1077</v>
      </c>
      <c r="D534">
        <v>857583721</v>
      </c>
      <c r="E534">
        <v>2</v>
      </c>
      <c r="F534">
        <v>13</v>
      </c>
      <c r="G534">
        <v>1</v>
      </c>
      <c r="H534">
        <v>2</v>
      </c>
    </row>
    <row r="535" spans="1:8" x14ac:dyDescent="0.2">
      <c r="A535">
        <v>5901</v>
      </c>
      <c r="B535" t="s">
        <v>1078</v>
      </c>
      <c r="C535" t="s">
        <v>1079</v>
      </c>
      <c r="D535">
        <v>857583731</v>
      </c>
      <c r="E535">
        <v>0</v>
      </c>
      <c r="F535">
        <v>0</v>
      </c>
      <c r="G535">
        <v>0</v>
      </c>
      <c r="H535">
        <v>0</v>
      </c>
    </row>
    <row r="536" spans="1:8" x14ac:dyDescent="0.2">
      <c r="A536">
        <v>5901</v>
      </c>
      <c r="B536" t="s">
        <v>1080</v>
      </c>
      <c r="C536" t="s">
        <v>1081</v>
      </c>
      <c r="D536">
        <v>857583751</v>
      </c>
      <c r="E536">
        <v>0</v>
      </c>
      <c r="F536">
        <v>0</v>
      </c>
      <c r="G536">
        <v>0</v>
      </c>
      <c r="H536">
        <v>0</v>
      </c>
    </row>
    <row r="537" spans="1:8" x14ac:dyDescent="0.2">
      <c r="A537">
        <v>5901</v>
      </c>
      <c r="B537" t="s">
        <v>1082</v>
      </c>
      <c r="C537" t="s">
        <v>1083</v>
      </c>
      <c r="D537">
        <v>857583761</v>
      </c>
      <c r="E537">
        <v>0</v>
      </c>
      <c r="F537">
        <v>3</v>
      </c>
      <c r="G537">
        <v>0</v>
      </c>
      <c r="H537">
        <v>2</v>
      </c>
    </row>
    <row r="538" spans="1:8" x14ac:dyDescent="0.2">
      <c r="A538">
        <v>5901</v>
      </c>
      <c r="B538" t="s">
        <v>1084</v>
      </c>
      <c r="C538" t="s">
        <v>1085</v>
      </c>
      <c r="D538">
        <v>857583771</v>
      </c>
      <c r="E538">
        <v>0</v>
      </c>
      <c r="F538">
        <v>0</v>
      </c>
      <c r="G538">
        <v>0</v>
      </c>
      <c r="H538">
        <v>0</v>
      </c>
    </row>
    <row r="539" spans="1:8" x14ac:dyDescent="0.2">
      <c r="A539">
        <v>5901</v>
      </c>
      <c r="B539" t="s">
        <v>1086</v>
      </c>
      <c r="C539" t="s">
        <v>1087</v>
      </c>
      <c r="D539">
        <v>857583781</v>
      </c>
      <c r="E539">
        <v>0</v>
      </c>
      <c r="F539">
        <v>0</v>
      </c>
      <c r="G539">
        <v>0</v>
      </c>
      <c r="H539">
        <v>0</v>
      </c>
    </row>
    <row r="540" spans="1:8" x14ac:dyDescent="0.2">
      <c r="A540">
        <v>5901</v>
      </c>
      <c r="B540" t="s">
        <v>1088</v>
      </c>
      <c r="C540" t="s">
        <v>1089</v>
      </c>
      <c r="D540">
        <v>857583791</v>
      </c>
      <c r="E540">
        <v>0</v>
      </c>
      <c r="F540">
        <v>0</v>
      </c>
      <c r="G540">
        <v>0</v>
      </c>
      <c r="H540">
        <v>0</v>
      </c>
    </row>
    <row r="541" spans="1:8" x14ac:dyDescent="0.2">
      <c r="A541">
        <v>5901</v>
      </c>
      <c r="B541" t="s">
        <v>1090</v>
      </c>
      <c r="C541" t="s">
        <v>1091</v>
      </c>
      <c r="D541">
        <v>857583801</v>
      </c>
      <c r="E541">
        <v>0</v>
      </c>
      <c r="F541">
        <v>0</v>
      </c>
      <c r="G541">
        <v>0</v>
      </c>
      <c r="H541">
        <v>0</v>
      </c>
    </row>
    <row r="542" spans="1:8" x14ac:dyDescent="0.2">
      <c r="A542">
        <v>5901</v>
      </c>
      <c r="B542" t="s">
        <v>1092</v>
      </c>
      <c r="C542" t="s">
        <v>1093</v>
      </c>
      <c r="D542">
        <v>857583811</v>
      </c>
      <c r="E542">
        <v>0</v>
      </c>
      <c r="F542">
        <v>0</v>
      </c>
      <c r="G542">
        <v>0</v>
      </c>
      <c r="H542">
        <v>0</v>
      </c>
    </row>
    <row r="543" spans="1:8" x14ac:dyDescent="0.2">
      <c r="A543">
        <v>5901</v>
      </c>
      <c r="B543" t="s">
        <v>1094</v>
      </c>
      <c r="C543" t="s">
        <v>1095</v>
      </c>
      <c r="D543">
        <v>857583821</v>
      </c>
      <c r="E543">
        <v>0</v>
      </c>
      <c r="F543">
        <v>0</v>
      </c>
      <c r="G543">
        <v>0</v>
      </c>
      <c r="H543">
        <v>0</v>
      </c>
    </row>
    <row r="544" spans="1:8" x14ac:dyDescent="0.2">
      <c r="A544">
        <v>5901</v>
      </c>
      <c r="B544" t="s">
        <v>1096</v>
      </c>
      <c r="C544" t="s">
        <v>1097</v>
      </c>
      <c r="D544">
        <v>857583831</v>
      </c>
      <c r="E544">
        <v>0</v>
      </c>
      <c r="F544">
        <v>0</v>
      </c>
      <c r="G544">
        <v>0</v>
      </c>
      <c r="H544">
        <v>0</v>
      </c>
    </row>
    <row r="545" spans="1:8" x14ac:dyDescent="0.2">
      <c r="A545">
        <v>5901</v>
      </c>
      <c r="B545" t="s">
        <v>1098</v>
      </c>
      <c r="C545" t="s">
        <v>1099</v>
      </c>
      <c r="D545">
        <v>857583841</v>
      </c>
      <c r="E545">
        <v>0</v>
      </c>
      <c r="F545">
        <v>0</v>
      </c>
      <c r="G545">
        <v>0</v>
      </c>
      <c r="H545">
        <v>0</v>
      </c>
    </row>
    <row r="546" spans="1:8" x14ac:dyDescent="0.2">
      <c r="A546">
        <v>5901</v>
      </c>
      <c r="B546" t="s">
        <v>1100</v>
      </c>
      <c r="C546" t="s">
        <v>1101</v>
      </c>
      <c r="D546">
        <v>857583851</v>
      </c>
      <c r="E546">
        <v>112</v>
      </c>
      <c r="F546">
        <v>255</v>
      </c>
      <c r="G546">
        <v>66</v>
      </c>
      <c r="H546">
        <v>13</v>
      </c>
    </row>
    <row r="547" spans="1:8" x14ac:dyDescent="0.2">
      <c r="A547">
        <v>5901</v>
      </c>
      <c r="B547" t="s">
        <v>1102</v>
      </c>
      <c r="C547" t="s">
        <v>1103</v>
      </c>
      <c r="D547">
        <v>857583861</v>
      </c>
      <c r="E547">
        <v>0</v>
      </c>
      <c r="F547">
        <v>0</v>
      </c>
      <c r="G547">
        <v>0</v>
      </c>
      <c r="H547">
        <v>0</v>
      </c>
    </row>
    <row r="548" spans="1:8" x14ac:dyDescent="0.2">
      <c r="A548">
        <v>5901</v>
      </c>
      <c r="B548" t="s">
        <v>1104</v>
      </c>
      <c r="C548" t="s">
        <v>1105</v>
      </c>
      <c r="D548">
        <v>857583871</v>
      </c>
      <c r="E548">
        <v>0</v>
      </c>
      <c r="F548">
        <v>0</v>
      </c>
      <c r="G548">
        <v>0</v>
      </c>
      <c r="H548">
        <v>0</v>
      </c>
    </row>
    <row r="549" spans="1:8" x14ac:dyDescent="0.2">
      <c r="A549">
        <v>5901</v>
      </c>
      <c r="B549" t="s">
        <v>1106</v>
      </c>
      <c r="C549" t="s">
        <v>1107</v>
      </c>
      <c r="D549">
        <v>857583881</v>
      </c>
      <c r="E549">
        <v>8</v>
      </c>
      <c r="F549">
        <v>29</v>
      </c>
      <c r="G549">
        <v>3</v>
      </c>
      <c r="H549">
        <v>4</v>
      </c>
    </row>
    <row r="550" spans="1:8" x14ac:dyDescent="0.2">
      <c r="A550">
        <v>5901</v>
      </c>
      <c r="B550" t="s">
        <v>1108</v>
      </c>
      <c r="C550" t="s">
        <v>1109</v>
      </c>
      <c r="D550">
        <v>857583891</v>
      </c>
      <c r="E550">
        <v>0</v>
      </c>
      <c r="F550">
        <v>0</v>
      </c>
      <c r="G550">
        <v>0</v>
      </c>
      <c r="H550">
        <v>0</v>
      </c>
    </row>
    <row r="551" spans="1:8" x14ac:dyDescent="0.2">
      <c r="A551">
        <v>5901</v>
      </c>
      <c r="B551" t="s">
        <v>1110</v>
      </c>
      <c r="C551" t="s">
        <v>1111</v>
      </c>
      <c r="D551">
        <v>857583901</v>
      </c>
      <c r="E551">
        <v>0</v>
      </c>
      <c r="F551">
        <v>0</v>
      </c>
      <c r="G551">
        <v>0</v>
      </c>
      <c r="H551">
        <v>0</v>
      </c>
    </row>
    <row r="552" spans="1:8" x14ac:dyDescent="0.2">
      <c r="A552">
        <v>5901</v>
      </c>
      <c r="B552" t="s">
        <v>1112</v>
      </c>
      <c r="C552" t="s">
        <v>1113</v>
      </c>
      <c r="D552">
        <v>857583911</v>
      </c>
      <c r="E552">
        <v>0</v>
      </c>
      <c r="F552">
        <v>0</v>
      </c>
      <c r="G552">
        <v>0</v>
      </c>
      <c r="H552">
        <v>0</v>
      </c>
    </row>
    <row r="553" spans="1:8" x14ac:dyDescent="0.2">
      <c r="A553">
        <v>5901</v>
      </c>
      <c r="B553" t="s">
        <v>1114</v>
      </c>
      <c r="C553" t="s">
        <v>1115</v>
      </c>
      <c r="D553">
        <v>857583921</v>
      </c>
      <c r="E553">
        <v>0</v>
      </c>
      <c r="F553">
        <v>0</v>
      </c>
      <c r="G553">
        <v>0</v>
      </c>
      <c r="H553">
        <v>0</v>
      </c>
    </row>
    <row r="554" spans="1:8" x14ac:dyDescent="0.2">
      <c r="A554">
        <v>5901</v>
      </c>
      <c r="B554" t="s">
        <v>1116</v>
      </c>
      <c r="C554" t="s">
        <v>1117</v>
      </c>
      <c r="D554">
        <v>857583931</v>
      </c>
      <c r="E554">
        <v>0</v>
      </c>
      <c r="F554">
        <v>0</v>
      </c>
      <c r="G554">
        <v>0</v>
      </c>
      <c r="H554">
        <v>0</v>
      </c>
    </row>
    <row r="555" spans="1:8" x14ac:dyDescent="0.2">
      <c r="A555">
        <v>5901</v>
      </c>
      <c r="B555" t="s">
        <v>1118</v>
      </c>
      <c r="C555" t="s">
        <v>1119</v>
      </c>
      <c r="D555">
        <v>857583941</v>
      </c>
      <c r="E555">
        <v>0</v>
      </c>
      <c r="F555">
        <v>0</v>
      </c>
      <c r="G555">
        <v>0</v>
      </c>
      <c r="H555">
        <v>0</v>
      </c>
    </row>
    <row r="556" spans="1:8" x14ac:dyDescent="0.2">
      <c r="A556">
        <v>5901</v>
      </c>
      <c r="B556" t="s">
        <v>1120</v>
      </c>
      <c r="C556" t="s">
        <v>1121</v>
      </c>
      <c r="D556">
        <v>857583951</v>
      </c>
      <c r="E556">
        <v>0</v>
      </c>
      <c r="F556">
        <v>0</v>
      </c>
      <c r="G556">
        <v>0</v>
      </c>
      <c r="H556">
        <v>0</v>
      </c>
    </row>
    <row r="557" spans="1:8" x14ac:dyDescent="0.2">
      <c r="A557">
        <v>5901</v>
      </c>
      <c r="B557" t="s">
        <v>1122</v>
      </c>
      <c r="C557" t="s">
        <v>1123</v>
      </c>
      <c r="D557">
        <v>857583961</v>
      </c>
      <c r="E557">
        <v>0</v>
      </c>
      <c r="F557">
        <v>0</v>
      </c>
      <c r="G557">
        <v>0</v>
      </c>
      <c r="H557">
        <v>0</v>
      </c>
    </row>
    <row r="558" spans="1:8" x14ac:dyDescent="0.2">
      <c r="A558">
        <v>5901</v>
      </c>
      <c r="B558" t="s">
        <v>1124</v>
      </c>
      <c r="C558" t="s">
        <v>1125</v>
      </c>
      <c r="D558">
        <v>857583971</v>
      </c>
      <c r="E558">
        <v>0</v>
      </c>
      <c r="F558">
        <v>0</v>
      </c>
      <c r="G558">
        <v>0</v>
      </c>
      <c r="H558">
        <v>0</v>
      </c>
    </row>
    <row r="559" spans="1:8" x14ac:dyDescent="0.2">
      <c r="A559">
        <v>5901</v>
      </c>
      <c r="B559" t="s">
        <v>1126</v>
      </c>
      <c r="C559" t="s">
        <v>1127</v>
      </c>
      <c r="D559">
        <v>857583981</v>
      </c>
      <c r="E559">
        <v>0</v>
      </c>
      <c r="F559">
        <v>0</v>
      </c>
      <c r="G559">
        <v>0</v>
      </c>
      <c r="H559">
        <v>0</v>
      </c>
    </row>
    <row r="560" spans="1:8" x14ac:dyDescent="0.2">
      <c r="A560">
        <v>5901</v>
      </c>
      <c r="B560" t="s">
        <v>1128</v>
      </c>
      <c r="C560" t="s">
        <v>1129</v>
      </c>
      <c r="D560">
        <v>857583991</v>
      </c>
      <c r="E560">
        <v>0</v>
      </c>
      <c r="F560">
        <v>0</v>
      </c>
      <c r="G560">
        <v>0</v>
      </c>
      <c r="H560">
        <v>0</v>
      </c>
    </row>
    <row r="561" spans="1:8" x14ac:dyDescent="0.2">
      <c r="A561">
        <v>5901</v>
      </c>
      <c r="B561" t="s">
        <v>1130</v>
      </c>
      <c r="C561" t="s">
        <v>1131</v>
      </c>
      <c r="D561">
        <v>857584001</v>
      </c>
      <c r="E561">
        <v>0</v>
      </c>
      <c r="F561">
        <v>0</v>
      </c>
      <c r="G561">
        <v>0</v>
      </c>
      <c r="H561">
        <v>0</v>
      </c>
    </row>
    <row r="562" spans="1:8" x14ac:dyDescent="0.2">
      <c r="A562">
        <v>5901</v>
      </c>
      <c r="B562" t="s">
        <v>1132</v>
      </c>
      <c r="C562" t="s">
        <v>1133</v>
      </c>
      <c r="D562">
        <v>857584011</v>
      </c>
      <c r="E562">
        <v>0</v>
      </c>
      <c r="F562">
        <v>0</v>
      </c>
      <c r="G562">
        <v>0</v>
      </c>
      <c r="H562">
        <v>0</v>
      </c>
    </row>
    <row r="563" spans="1:8" x14ac:dyDescent="0.2">
      <c r="A563">
        <v>5901</v>
      </c>
      <c r="B563" t="s">
        <v>1134</v>
      </c>
      <c r="C563" t="s">
        <v>1135</v>
      </c>
      <c r="D563">
        <v>857584021</v>
      </c>
      <c r="E563">
        <v>178</v>
      </c>
      <c r="F563">
        <v>511</v>
      </c>
      <c r="G563">
        <v>224</v>
      </c>
      <c r="H563">
        <v>23</v>
      </c>
    </row>
    <row r="564" spans="1:8" x14ac:dyDescent="0.2">
      <c r="A564">
        <v>5901</v>
      </c>
      <c r="B564" t="s">
        <v>1136</v>
      </c>
      <c r="C564" t="s">
        <v>1137</v>
      </c>
      <c r="D564">
        <v>857584031</v>
      </c>
      <c r="E564">
        <v>0</v>
      </c>
      <c r="F564">
        <v>0</v>
      </c>
      <c r="G564">
        <v>0</v>
      </c>
      <c r="H564">
        <v>0</v>
      </c>
    </row>
    <row r="565" spans="1:8" x14ac:dyDescent="0.2">
      <c r="A565">
        <v>5901</v>
      </c>
      <c r="B565" t="s">
        <v>1138</v>
      </c>
      <c r="C565" t="s">
        <v>1139</v>
      </c>
      <c r="D565">
        <v>857584041</v>
      </c>
      <c r="E565">
        <v>0</v>
      </c>
      <c r="F565">
        <v>0</v>
      </c>
      <c r="G565">
        <v>0</v>
      </c>
      <c r="H565">
        <v>0</v>
      </c>
    </row>
    <row r="566" spans="1:8" x14ac:dyDescent="0.2">
      <c r="A566">
        <v>5901</v>
      </c>
      <c r="B566" t="s">
        <v>1140</v>
      </c>
      <c r="C566" t="s">
        <v>1141</v>
      </c>
      <c r="D566">
        <v>857584051</v>
      </c>
      <c r="E566">
        <v>0</v>
      </c>
      <c r="F566">
        <v>0</v>
      </c>
      <c r="G566">
        <v>0</v>
      </c>
      <c r="H566">
        <v>0</v>
      </c>
    </row>
    <row r="567" spans="1:8" x14ac:dyDescent="0.2">
      <c r="A567">
        <v>5901</v>
      </c>
      <c r="B567" t="s">
        <v>1142</v>
      </c>
      <c r="C567" t="s">
        <v>1143</v>
      </c>
      <c r="D567">
        <v>857584061</v>
      </c>
      <c r="E567">
        <v>0</v>
      </c>
      <c r="F567">
        <v>0</v>
      </c>
      <c r="G567">
        <v>0</v>
      </c>
      <c r="H567">
        <v>0</v>
      </c>
    </row>
    <row r="568" spans="1:8" x14ac:dyDescent="0.2">
      <c r="A568">
        <v>5901</v>
      </c>
      <c r="B568" t="s">
        <v>1144</v>
      </c>
      <c r="C568" t="s">
        <v>1145</v>
      </c>
      <c r="D568">
        <v>857584071</v>
      </c>
      <c r="E568">
        <v>0</v>
      </c>
      <c r="F568">
        <v>0</v>
      </c>
      <c r="G568">
        <v>0</v>
      </c>
      <c r="H568">
        <v>0</v>
      </c>
    </row>
    <row r="569" spans="1:8" x14ac:dyDescent="0.2">
      <c r="A569">
        <v>5901</v>
      </c>
      <c r="B569" t="s">
        <v>1146</v>
      </c>
      <c r="C569" t="s">
        <v>1147</v>
      </c>
      <c r="D569">
        <v>857584081</v>
      </c>
      <c r="E569">
        <v>3</v>
      </c>
      <c r="F569">
        <v>5</v>
      </c>
      <c r="G569">
        <v>0</v>
      </c>
      <c r="H569">
        <v>2</v>
      </c>
    </row>
    <row r="570" spans="1:8" x14ac:dyDescent="0.2">
      <c r="A570">
        <v>5901</v>
      </c>
      <c r="B570" t="s">
        <v>1148</v>
      </c>
      <c r="C570" t="s">
        <v>1149</v>
      </c>
      <c r="D570">
        <v>857584091</v>
      </c>
      <c r="E570">
        <v>0</v>
      </c>
      <c r="F570">
        <v>0</v>
      </c>
      <c r="G570">
        <v>0</v>
      </c>
      <c r="H570">
        <v>0</v>
      </c>
    </row>
    <row r="571" spans="1:8" x14ac:dyDescent="0.2">
      <c r="A571">
        <v>5901</v>
      </c>
      <c r="B571" t="s">
        <v>1150</v>
      </c>
      <c r="C571" t="s">
        <v>1151</v>
      </c>
      <c r="D571">
        <v>857584101</v>
      </c>
      <c r="E571">
        <v>0</v>
      </c>
      <c r="F571">
        <v>0</v>
      </c>
      <c r="G571">
        <v>0</v>
      </c>
      <c r="H571">
        <v>0</v>
      </c>
    </row>
    <row r="572" spans="1:8" x14ac:dyDescent="0.2">
      <c r="A572">
        <v>5901</v>
      </c>
      <c r="B572" t="s">
        <v>1152</v>
      </c>
      <c r="C572" t="s">
        <v>1153</v>
      </c>
      <c r="D572">
        <v>857584111</v>
      </c>
      <c r="E572">
        <v>0</v>
      </c>
      <c r="F572">
        <v>0</v>
      </c>
      <c r="G572">
        <v>0</v>
      </c>
      <c r="H572">
        <v>0</v>
      </c>
    </row>
    <row r="573" spans="1:8" x14ac:dyDescent="0.2">
      <c r="A573">
        <v>5901</v>
      </c>
      <c r="B573" t="s">
        <v>1154</v>
      </c>
      <c r="C573" t="s">
        <v>1155</v>
      </c>
      <c r="D573">
        <v>857584121</v>
      </c>
      <c r="E573">
        <v>0</v>
      </c>
      <c r="F573">
        <v>0</v>
      </c>
      <c r="G573">
        <v>0</v>
      </c>
      <c r="H573">
        <v>0</v>
      </c>
    </row>
    <row r="574" spans="1:8" x14ac:dyDescent="0.2">
      <c r="A574">
        <v>5901</v>
      </c>
      <c r="B574" t="s">
        <v>1156</v>
      </c>
      <c r="C574" t="s">
        <v>1157</v>
      </c>
      <c r="D574">
        <v>857584131</v>
      </c>
      <c r="E574">
        <v>0</v>
      </c>
      <c r="F574">
        <v>0</v>
      </c>
      <c r="G574">
        <v>0</v>
      </c>
      <c r="H574">
        <v>0</v>
      </c>
    </row>
    <row r="575" spans="1:8" x14ac:dyDescent="0.2">
      <c r="A575">
        <v>5901</v>
      </c>
      <c r="B575" t="s">
        <v>1158</v>
      </c>
      <c r="C575" t="s">
        <v>1159</v>
      </c>
      <c r="D575">
        <v>857584141</v>
      </c>
      <c r="E575">
        <v>0</v>
      </c>
      <c r="F575">
        <v>0</v>
      </c>
      <c r="G575">
        <v>0</v>
      </c>
      <c r="H575">
        <v>0</v>
      </c>
    </row>
    <row r="576" spans="1:8" x14ac:dyDescent="0.2">
      <c r="A576">
        <v>5901</v>
      </c>
      <c r="B576" t="s">
        <v>1160</v>
      </c>
      <c r="C576" t="s">
        <v>1161</v>
      </c>
      <c r="D576">
        <v>857584151</v>
      </c>
      <c r="E576">
        <v>0</v>
      </c>
      <c r="F576">
        <v>0</v>
      </c>
      <c r="G576">
        <v>0</v>
      </c>
      <c r="H576">
        <v>0</v>
      </c>
    </row>
    <row r="577" spans="1:8" x14ac:dyDescent="0.2">
      <c r="A577">
        <v>5901</v>
      </c>
      <c r="B577" t="s">
        <v>1162</v>
      </c>
      <c r="C577" t="s">
        <v>1163</v>
      </c>
      <c r="D577">
        <v>857584161</v>
      </c>
      <c r="E577">
        <v>0</v>
      </c>
      <c r="F577">
        <v>0</v>
      </c>
      <c r="G577">
        <v>0</v>
      </c>
      <c r="H577">
        <v>0</v>
      </c>
    </row>
    <row r="578" spans="1:8" x14ac:dyDescent="0.2">
      <c r="A578">
        <v>5901</v>
      </c>
      <c r="B578" t="s">
        <v>1164</v>
      </c>
      <c r="C578" t="s">
        <v>1165</v>
      </c>
      <c r="D578">
        <v>857584171</v>
      </c>
      <c r="E578">
        <v>0</v>
      </c>
      <c r="F578">
        <v>0</v>
      </c>
      <c r="G578">
        <v>0</v>
      </c>
      <c r="H578">
        <v>0</v>
      </c>
    </row>
    <row r="579" spans="1:8" x14ac:dyDescent="0.2">
      <c r="A579">
        <v>5901</v>
      </c>
      <c r="B579" t="s">
        <v>1166</v>
      </c>
      <c r="C579" t="s">
        <v>1167</v>
      </c>
      <c r="D579">
        <v>857584181</v>
      </c>
      <c r="E579">
        <v>0</v>
      </c>
      <c r="F579">
        <v>0</v>
      </c>
      <c r="G579">
        <v>0</v>
      </c>
      <c r="H579">
        <v>0</v>
      </c>
    </row>
    <row r="580" spans="1:8" x14ac:dyDescent="0.2">
      <c r="A580">
        <v>5901</v>
      </c>
      <c r="B580" t="s">
        <v>1168</v>
      </c>
      <c r="C580" t="s">
        <v>1169</v>
      </c>
      <c r="D580">
        <v>857584191</v>
      </c>
      <c r="E580">
        <v>0</v>
      </c>
      <c r="F580">
        <v>0</v>
      </c>
      <c r="G580">
        <v>0</v>
      </c>
      <c r="H580">
        <v>0</v>
      </c>
    </row>
    <row r="581" spans="1:8" x14ac:dyDescent="0.2">
      <c r="A581">
        <v>5901</v>
      </c>
      <c r="B581" t="s">
        <v>1170</v>
      </c>
      <c r="C581" t="s">
        <v>1171</v>
      </c>
      <c r="D581">
        <v>857584201</v>
      </c>
      <c r="E581">
        <v>0</v>
      </c>
      <c r="F581">
        <v>0</v>
      </c>
      <c r="G581">
        <v>0</v>
      </c>
      <c r="H581">
        <v>0</v>
      </c>
    </row>
    <row r="582" spans="1:8" x14ac:dyDescent="0.2">
      <c r="A582">
        <v>5901</v>
      </c>
      <c r="B582" t="s">
        <v>1172</v>
      </c>
      <c r="C582" t="s">
        <v>1173</v>
      </c>
      <c r="D582">
        <v>857584211</v>
      </c>
      <c r="E582">
        <v>0</v>
      </c>
      <c r="F582">
        <v>0</v>
      </c>
      <c r="G582">
        <v>0</v>
      </c>
      <c r="H582">
        <v>0</v>
      </c>
    </row>
    <row r="583" spans="1:8" x14ac:dyDescent="0.2">
      <c r="A583">
        <v>5901</v>
      </c>
      <c r="B583" t="s">
        <v>1174</v>
      </c>
      <c r="C583" t="s">
        <v>1175</v>
      </c>
      <c r="D583">
        <v>857584221</v>
      </c>
      <c r="E583">
        <v>24</v>
      </c>
      <c r="F583">
        <v>46</v>
      </c>
      <c r="G583">
        <v>12</v>
      </c>
      <c r="H583">
        <v>3</v>
      </c>
    </row>
    <row r="584" spans="1:8" x14ac:dyDescent="0.2">
      <c r="A584">
        <v>5901</v>
      </c>
      <c r="B584" t="s">
        <v>1176</v>
      </c>
      <c r="C584" t="s">
        <v>1177</v>
      </c>
      <c r="D584">
        <v>857584231</v>
      </c>
      <c r="E584">
        <v>0</v>
      </c>
      <c r="F584">
        <v>0</v>
      </c>
      <c r="G584">
        <v>0</v>
      </c>
      <c r="H584">
        <v>0</v>
      </c>
    </row>
    <row r="585" spans="1:8" x14ac:dyDescent="0.2">
      <c r="A585">
        <v>5901</v>
      </c>
      <c r="B585" t="s">
        <v>1178</v>
      </c>
      <c r="C585" t="s">
        <v>1179</v>
      </c>
      <c r="D585">
        <v>857584241</v>
      </c>
      <c r="E585">
        <v>0</v>
      </c>
      <c r="F585">
        <v>0</v>
      </c>
      <c r="G585">
        <v>0</v>
      </c>
      <c r="H585">
        <v>0</v>
      </c>
    </row>
    <row r="586" spans="1:8" x14ac:dyDescent="0.2">
      <c r="A586">
        <v>5901</v>
      </c>
      <c r="B586" t="s">
        <v>1180</v>
      </c>
      <c r="C586" t="s">
        <v>1181</v>
      </c>
      <c r="D586">
        <v>857584251</v>
      </c>
      <c r="E586">
        <v>0</v>
      </c>
      <c r="F586">
        <v>0</v>
      </c>
      <c r="G586">
        <v>0</v>
      </c>
      <c r="H586">
        <v>0</v>
      </c>
    </row>
    <row r="587" spans="1:8" x14ac:dyDescent="0.2">
      <c r="A587">
        <v>5901</v>
      </c>
      <c r="B587" t="s">
        <v>1182</v>
      </c>
      <c r="C587" t="s">
        <v>1183</v>
      </c>
      <c r="D587">
        <v>857584261</v>
      </c>
      <c r="E587">
        <v>0</v>
      </c>
      <c r="F587">
        <v>0</v>
      </c>
      <c r="G587">
        <v>0</v>
      </c>
      <c r="H587">
        <v>0</v>
      </c>
    </row>
    <row r="588" spans="1:8" x14ac:dyDescent="0.2">
      <c r="A588">
        <v>5901</v>
      </c>
      <c r="B588" t="s">
        <v>1184</v>
      </c>
      <c r="C588" t="s">
        <v>1185</v>
      </c>
      <c r="D588">
        <v>857584271</v>
      </c>
      <c r="E588">
        <v>0</v>
      </c>
      <c r="F588">
        <v>0</v>
      </c>
      <c r="G588">
        <v>0</v>
      </c>
      <c r="H588">
        <v>0</v>
      </c>
    </row>
    <row r="589" spans="1:8" x14ac:dyDescent="0.2">
      <c r="A589">
        <v>5901</v>
      </c>
      <c r="B589" t="s">
        <v>1186</v>
      </c>
      <c r="C589" t="s">
        <v>1187</v>
      </c>
      <c r="D589">
        <v>857584281</v>
      </c>
      <c r="E589">
        <v>0</v>
      </c>
      <c r="F589">
        <v>0</v>
      </c>
      <c r="G589">
        <v>0</v>
      </c>
      <c r="H589">
        <v>0</v>
      </c>
    </row>
    <row r="590" spans="1:8" x14ac:dyDescent="0.2">
      <c r="A590">
        <v>5901</v>
      </c>
      <c r="B590" t="s">
        <v>1188</v>
      </c>
      <c r="C590" t="s">
        <v>1189</v>
      </c>
      <c r="D590">
        <v>857584291</v>
      </c>
      <c r="E590">
        <v>0</v>
      </c>
      <c r="F590">
        <v>0</v>
      </c>
      <c r="G590">
        <v>0</v>
      </c>
      <c r="H590">
        <v>0</v>
      </c>
    </row>
    <row r="591" spans="1:8" x14ac:dyDescent="0.2">
      <c r="A591">
        <v>5901</v>
      </c>
      <c r="B591" t="s">
        <v>1190</v>
      </c>
      <c r="C591" t="s">
        <v>1191</v>
      </c>
      <c r="D591">
        <v>857584301</v>
      </c>
      <c r="E591">
        <v>0</v>
      </c>
      <c r="F591">
        <v>0</v>
      </c>
      <c r="G591">
        <v>0</v>
      </c>
      <c r="H591">
        <v>0</v>
      </c>
    </row>
    <row r="592" spans="1:8" x14ac:dyDescent="0.2">
      <c r="A592">
        <v>5901</v>
      </c>
      <c r="B592" t="s">
        <v>1192</v>
      </c>
      <c r="C592" t="s">
        <v>1193</v>
      </c>
      <c r="D592">
        <v>857584311</v>
      </c>
      <c r="E592">
        <v>0</v>
      </c>
      <c r="F592">
        <v>0</v>
      </c>
      <c r="G592">
        <v>0</v>
      </c>
      <c r="H592">
        <v>0</v>
      </c>
    </row>
    <row r="593" spans="1:8" x14ac:dyDescent="0.2">
      <c r="A593">
        <v>5901</v>
      </c>
      <c r="B593" t="s">
        <v>1194</v>
      </c>
      <c r="C593" t="s">
        <v>1195</v>
      </c>
      <c r="D593">
        <v>857584321</v>
      </c>
      <c r="E593">
        <v>0</v>
      </c>
      <c r="F593">
        <v>1</v>
      </c>
      <c r="G593">
        <v>0</v>
      </c>
      <c r="H593">
        <v>1</v>
      </c>
    </row>
    <row r="594" spans="1:8" x14ac:dyDescent="0.2">
      <c r="A594">
        <v>5901</v>
      </c>
      <c r="B594" t="s">
        <v>1196</v>
      </c>
      <c r="C594" t="s">
        <v>1197</v>
      </c>
      <c r="D594">
        <v>857584331</v>
      </c>
      <c r="E594">
        <v>0</v>
      </c>
      <c r="F594">
        <v>0</v>
      </c>
      <c r="G594">
        <v>0</v>
      </c>
      <c r="H594">
        <v>0</v>
      </c>
    </row>
    <row r="595" spans="1:8" x14ac:dyDescent="0.2">
      <c r="A595">
        <v>5901</v>
      </c>
      <c r="B595" t="s">
        <v>1198</v>
      </c>
      <c r="C595" t="s">
        <v>1199</v>
      </c>
      <c r="D595">
        <v>857584341</v>
      </c>
      <c r="E595">
        <v>0</v>
      </c>
      <c r="F595">
        <v>0</v>
      </c>
      <c r="G595">
        <v>0</v>
      </c>
      <c r="H595">
        <v>0</v>
      </c>
    </row>
    <row r="596" spans="1:8" x14ac:dyDescent="0.2">
      <c r="A596">
        <v>5901</v>
      </c>
      <c r="B596" t="s">
        <v>1200</v>
      </c>
      <c r="C596" t="s">
        <v>1201</v>
      </c>
      <c r="D596">
        <v>857584351</v>
      </c>
      <c r="E596">
        <v>0</v>
      </c>
      <c r="F596">
        <v>0</v>
      </c>
      <c r="G596">
        <v>0</v>
      </c>
      <c r="H596">
        <v>0</v>
      </c>
    </row>
    <row r="597" spans="1:8" x14ac:dyDescent="0.2">
      <c r="A597">
        <v>5901</v>
      </c>
      <c r="B597" t="s">
        <v>1202</v>
      </c>
      <c r="C597" t="s">
        <v>1203</v>
      </c>
      <c r="D597">
        <v>857584361</v>
      </c>
      <c r="E597">
        <v>0</v>
      </c>
      <c r="F597">
        <v>0</v>
      </c>
      <c r="G597">
        <v>0</v>
      </c>
      <c r="H597">
        <v>0</v>
      </c>
    </row>
    <row r="598" spans="1:8" x14ac:dyDescent="0.2">
      <c r="A598">
        <v>5901</v>
      </c>
      <c r="B598" t="s">
        <v>1204</v>
      </c>
      <c r="C598" t="s">
        <v>1205</v>
      </c>
      <c r="D598">
        <v>857507141</v>
      </c>
      <c r="E598">
        <v>290</v>
      </c>
      <c r="F598">
        <v>808</v>
      </c>
      <c r="G598">
        <v>167</v>
      </c>
      <c r="H598">
        <v>19</v>
      </c>
    </row>
    <row r="599" spans="1:8" x14ac:dyDescent="0.2">
      <c r="A599">
        <v>5901</v>
      </c>
      <c r="B599" t="s">
        <v>1206</v>
      </c>
      <c r="C599" t="s">
        <v>1207</v>
      </c>
      <c r="D599">
        <v>857584371</v>
      </c>
      <c r="E599">
        <v>0</v>
      </c>
      <c r="F599">
        <v>0</v>
      </c>
      <c r="G599">
        <v>0</v>
      </c>
      <c r="H599">
        <v>0</v>
      </c>
    </row>
    <row r="600" spans="1:8" x14ac:dyDescent="0.2">
      <c r="A600">
        <v>5901</v>
      </c>
      <c r="B600" t="s">
        <v>1208</v>
      </c>
      <c r="C600" t="s">
        <v>1209</v>
      </c>
      <c r="D600">
        <v>857584381</v>
      </c>
      <c r="E600">
        <v>0</v>
      </c>
      <c r="F600">
        <v>0</v>
      </c>
      <c r="G600">
        <v>0</v>
      </c>
      <c r="H600">
        <v>0</v>
      </c>
    </row>
    <row r="601" spans="1:8" x14ac:dyDescent="0.2">
      <c r="A601">
        <v>5901</v>
      </c>
      <c r="B601" t="s">
        <v>1210</v>
      </c>
      <c r="C601" t="s">
        <v>1211</v>
      </c>
      <c r="D601">
        <v>857584391</v>
      </c>
      <c r="E601">
        <v>0</v>
      </c>
      <c r="F601">
        <v>1</v>
      </c>
      <c r="G601">
        <v>0</v>
      </c>
      <c r="H601">
        <v>1</v>
      </c>
    </row>
    <row r="602" spans="1:8" x14ac:dyDescent="0.2">
      <c r="A602">
        <v>5901</v>
      </c>
      <c r="B602" t="s">
        <v>1212</v>
      </c>
      <c r="C602" t="s">
        <v>1213</v>
      </c>
      <c r="D602">
        <v>857584401</v>
      </c>
      <c r="E602">
        <v>0</v>
      </c>
      <c r="F602">
        <v>0</v>
      </c>
      <c r="G602">
        <v>0</v>
      </c>
      <c r="H602">
        <v>0</v>
      </c>
    </row>
    <row r="603" spans="1:8" x14ac:dyDescent="0.2">
      <c r="A603">
        <v>5901</v>
      </c>
      <c r="B603" t="s">
        <v>1214</v>
      </c>
      <c r="C603" t="s">
        <v>1215</v>
      </c>
      <c r="D603">
        <v>857584411</v>
      </c>
      <c r="E603">
        <v>0</v>
      </c>
      <c r="F603">
        <v>0</v>
      </c>
      <c r="G603">
        <v>0</v>
      </c>
      <c r="H603">
        <v>0</v>
      </c>
    </row>
    <row r="604" spans="1:8" x14ac:dyDescent="0.2">
      <c r="A604">
        <v>5901</v>
      </c>
      <c r="B604" t="s">
        <v>1216</v>
      </c>
      <c r="C604" t="s">
        <v>1217</v>
      </c>
      <c r="D604">
        <v>842143161</v>
      </c>
      <c r="E604">
        <v>0</v>
      </c>
      <c r="F604">
        <v>0</v>
      </c>
      <c r="G604">
        <v>0</v>
      </c>
      <c r="H604">
        <v>0</v>
      </c>
    </row>
    <row r="605" spans="1:8" x14ac:dyDescent="0.2">
      <c r="A605">
        <v>5901</v>
      </c>
      <c r="B605" t="s">
        <v>1218</v>
      </c>
      <c r="C605" t="s">
        <v>1219</v>
      </c>
      <c r="D605">
        <v>857584421</v>
      </c>
      <c r="E605">
        <v>0</v>
      </c>
      <c r="F605">
        <v>0</v>
      </c>
      <c r="G605">
        <v>0</v>
      </c>
      <c r="H605">
        <v>0</v>
      </c>
    </row>
    <row r="606" spans="1:8" x14ac:dyDescent="0.2">
      <c r="A606">
        <v>5901</v>
      </c>
      <c r="B606" t="s">
        <v>1220</v>
      </c>
      <c r="C606" t="s">
        <v>1221</v>
      </c>
      <c r="D606">
        <v>857584431</v>
      </c>
      <c r="E606">
        <v>0</v>
      </c>
      <c r="F606">
        <v>0</v>
      </c>
      <c r="G606">
        <v>0</v>
      </c>
      <c r="H606">
        <v>0</v>
      </c>
    </row>
    <row r="607" spans="1:8" x14ac:dyDescent="0.2">
      <c r="A607">
        <v>5901</v>
      </c>
      <c r="B607" t="s">
        <v>1222</v>
      </c>
      <c r="C607" t="s">
        <v>1223</v>
      </c>
      <c r="D607">
        <v>857584441</v>
      </c>
      <c r="E607">
        <v>0</v>
      </c>
      <c r="F607">
        <v>0</v>
      </c>
      <c r="G607">
        <v>0</v>
      </c>
      <c r="H607">
        <v>0</v>
      </c>
    </row>
    <row r="608" spans="1:8" x14ac:dyDescent="0.2">
      <c r="A608">
        <v>5901</v>
      </c>
      <c r="B608" t="s">
        <v>1224</v>
      </c>
      <c r="C608" t="s">
        <v>1225</v>
      </c>
      <c r="D608">
        <v>857584451</v>
      </c>
      <c r="E608">
        <v>16</v>
      </c>
      <c r="F608">
        <v>20</v>
      </c>
      <c r="G608">
        <v>3</v>
      </c>
      <c r="H608">
        <v>1</v>
      </c>
    </row>
    <row r="609" spans="1:8" x14ac:dyDescent="0.2">
      <c r="A609">
        <v>5901</v>
      </c>
      <c r="B609" t="s">
        <v>1226</v>
      </c>
      <c r="C609" t="s">
        <v>1227</v>
      </c>
      <c r="D609">
        <v>857584461</v>
      </c>
      <c r="E609">
        <v>0</v>
      </c>
      <c r="F609">
        <v>0</v>
      </c>
      <c r="G609">
        <v>0</v>
      </c>
      <c r="H609">
        <v>0</v>
      </c>
    </row>
    <row r="610" spans="1:8" x14ac:dyDescent="0.2">
      <c r="A610">
        <v>5901</v>
      </c>
      <c r="B610" t="s">
        <v>1228</v>
      </c>
      <c r="C610" t="s">
        <v>1229</v>
      </c>
      <c r="D610">
        <v>857584471</v>
      </c>
      <c r="E610">
        <v>0</v>
      </c>
      <c r="F610">
        <v>0</v>
      </c>
      <c r="G610">
        <v>0</v>
      </c>
      <c r="H610">
        <v>0</v>
      </c>
    </row>
    <row r="611" spans="1:8" x14ac:dyDescent="0.2">
      <c r="A611">
        <v>5901</v>
      </c>
      <c r="B611" t="s">
        <v>1230</v>
      </c>
      <c r="C611" t="s">
        <v>1231</v>
      </c>
      <c r="D611">
        <v>857584481</v>
      </c>
      <c r="E611">
        <v>29</v>
      </c>
      <c r="F611">
        <v>61</v>
      </c>
      <c r="G611">
        <v>4</v>
      </c>
      <c r="H611">
        <v>4</v>
      </c>
    </row>
    <row r="612" spans="1:8" x14ac:dyDescent="0.2">
      <c r="A612">
        <v>5901</v>
      </c>
      <c r="B612" t="s">
        <v>1232</v>
      </c>
      <c r="C612" t="s">
        <v>1233</v>
      </c>
      <c r="D612">
        <v>857584491</v>
      </c>
      <c r="E612">
        <v>0</v>
      </c>
      <c r="F612">
        <v>0</v>
      </c>
      <c r="G612">
        <v>0</v>
      </c>
      <c r="H612">
        <v>0</v>
      </c>
    </row>
    <row r="613" spans="1:8" x14ac:dyDescent="0.2">
      <c r="A613">
        <v>5901</v>
      </c>
      <c r="B613" t="s">
        <v>1234</v>
      </c>
      <c r="C613" t="s">
        <v>1235</v>
      </c>
      <c r="D613">
        <v>857584501</v>
      </c>
      <c r="E613">
        <v>0</v>
      </c>
      <c r="F613">
        <v>0</v>
      </c>
      <c r="G613">
        <v>0</v>
      </c>
      <c r="H613">
        <v>0</v>
      </c>
    </row>
    <row r="614" spans="1:8" x14ac:dyDescent="0.2">
      <c r="A614">
        <v>5901</v>
      </c>
      <c r="B614" t="s">
        <v>1236</v>
      </c>
      <c r="C614" t="s">
        <v>1237</v>
      </c>
      <c r="D614">
        <v>857584511</v>
      </c>
      <c r="E614">
        <v>0</v>
      </c>
      <c r="F614">
        <v>0</v>
      </c>
      <c r="G614">
        <v>0</v>
      </c>
      <c r="H614">
        <v>0</v>
      </c>
    </row>
    <row r="615" spans="1:8" x14ac:dyDescent="0.2">
      <c r="A615">
        <v>5901</v>
      </c>
      <c r="B615" t="s">
        <v>1238</v>
      </c>
      <c r="C615" t="s">
        <v>1239</v>
      </c>
      <c r="D615">
        <v>857584531</v>
      </c>
      <c r="E615">
        <v>0</v>
      </c>
      <c r="F615">
        <v>0</v>
      </c>
      <c r="G615">
        <v>0</v>
      </c>
      <c r="H615">
        <v>0</v>
      </c>
    </row>
    <row r="616" spans="1:8" x14ac:dyDescent="0.2">
      <c r="A616">
        <v>5901</v>
      </c>
      <c r="B616" t="s">
        <v>1240</v>
      </c>
      <c r="C616" t="s">
        <v>1241</v>
      </c>
      <c r="D616">
        <v>857584541</v>
      </c>
      <c r="E616">
        <v>0</v>
      </c>
      <c r="F616">
        <v>0</v>
      </c>
      <c r="G616">
        <v>0</v>
      </c>
      <c r="H616">
        <v>0</v>
      </c>
    </row>
    <row r="617" spans="1:8" x14ac:dyDescent="0.2">
      <c r="A617">
        <v>5901</v>
      </c>
      <c r="B617" t="s">
        <v>1242</v>
      </c>
      <c r="C617" t="s">
        <v>1243</v>
      </c>
      <c r="D617">
        <v>857584551</v>
      </c>
      <c r="E617">
        <v>0</v>
      </c>
      <c r="F617">
        <v>0</v>
      </c>
      <c r="G617">
        <v>0</v>
      </c>
      <c r="H617">
        <v>0</v>
      </c>
    </row>
    <row r="618" spans="1:8" x14ac:dyDescent="0.2">
      <c r="A618">
        <v>5901</v>
      </c>
      <c r="B618" t="s">
        <v>1244</v>
      </c>
      <c r="C618" t="s">
        <v>1245</v>
      </c>
      <c r="D618">
        <v>857584561</v>
      </c>
      <c r="E618">
        <v>0</v>
      </c>
      <c r="F618">
        <v>0</v>
      </c>
      <c r="G618">
        <v>0</v>
      </c>
      <c r="H618">
        <v>0</v>
      </c>
    </row>
    <row r="619" spans="1:8" x14ac:dyDescent="0.2">
      <c r="A619">
        <v>5901</v>
      </c>
      <c r="B619" t="s">
        <v>1246</v>
      </c>
      <c r="C619" t="s">
        <v>1247</v>
      </c>
      <c r="D619">
        <v>857584571</v>
      </c>
      <c r="E619">
        <v>0</v>
      </c>
      <c r="F619">
        <v>0</v>
      </c>
      <c r="G619">
        <v>0</v>
      </c>
      <c r="H619">
        <v>0</v>
      </c>
    </row>
    <row r="620" spans="1:8" x14ac:dyDescent="0.2">
      <c r="A620">
        <v>5901</v>
      </c>
      <c r="B620" t="s">
        <v>1248</v>
      </c>
      <c r="C620" t="s">
        <v>1249</v>
      </c>
      <c r="D620">
        <v>857584581</v>
      </c>
      <c r="E620">
        <v>0</v>
      </c>
      <c r="F620">
        <v>0</v>
      </c>
      <c r="G620">
        <v>0</v>
      </c>
      <c r="H620">
        <v>0</v>
      </c>
    </row>
    <row r="621" spans="1:8" x14ac:dyDescent="0.2">
      <c r="A621">
        <v>5901</v>
      </c>
      <c r="B621" t="s">
        <v>1250</v>
      </c>
      <c r="C621" t="s">
        <v>1251</v>
      </c>
      <c r="D621">
        <v>857584591</v>
      </c>
      <c r="E621">
        <v>0</v>
      </c>
      <c r="F621">
        <v>0</v>
      </c>
      <c r="G621">
        <v>0</v>
      </c>
      <c r="H621">
        <v>0</v>
      </c>
    </row>
    <row r="622" spans="1:8" x14ac:dyDescent="0.2">
      <c r="A622">
        <v>5901</v>
      </c>
      <c r="B622" t="s">
        <v>1252</v>
      </c>
      <c r="C622" t="s">
        <v>1253</v>
      </c>
      <c r="D622">
        <v>857584601</v>
      </c>
      <c r="E622">
        <v>28</v>
      </c>
      <c r="F622">
        <v>142</v>
      </c>
      <c r="G622">
        <v>70</v>
      </c>
      <c r="H622">
        <v>3</v>
      </c>
    </row>
    <row r="623" spans="1:8" x14ac:dyDescent="0.2">
      <c r="A623">
        <v>5901</v>
      </c>
      <c r="B623" t="s">
        <v>1254</v>
      </c>
      <c r="C623" t="s">
        <v>1255</v>
      </c>
      <c r="D623">
        <v>857584611</v>
      </c>
      <c r="E623">
        <v>0</v>
      </c>
      <c r="F623">
        <v>0</v>
      </c>
      <c r="G623">
        <v>0</v>
      </c>
      <c r="H623">
        <v>0</v>
      </c>
    </row>
    <row r="624" spans="1:8" x14ac:dyDescent="0.2">
      <c r="A624">
        <v>5901</v>
      </c>
      <c r="B624" t="s">
        <v>1256</v>
      </c>
      <c r="C624" t="s">
        <v>1257</v>
      </c>
      <c r="D624">
        <v>857584621</v>
      </c>
      <c r="E624">
        <v>0</v>
      </c>
      <c r="F624">
        <v>0</v>
      </c>
      <c r="G624">
        <v>0</v>
      </c>
      <c r="H624">
        <v>0</v>
      </c>
    </row>
    <row r="625" spans="1:8" x14ac:dyDescent="0.2">
      <c r="A625">
        <v>5901</v>
      </c>
      <c r="B625" t="s">
        <v>1258</v>
      </c>
      <c r="C625" t="s">
        <v>1259</v>
      </c>
      <c r="D625">
        <v>857584631</v>
      </c>
      <c r="E625">
        <v>3</v>
      </c>
      <c r="F625">
        <v>8</v>
      </c>
      <c r="G625">
        <v>0</v>
      </c>
      <c r="H625">
        <v>1</v>
      </c>
    </row>
    <row r="626" spans="1:8" x14ac:dyDescent="0.2">
      <c r="A626">
        <v>5901</v>
      </c>
      <c r="B626" t="s">
        <v>1260</v>
      </c>
      <c r="C626" t="s">
        <v>1261</v>
      </c>
      <c r="D626">
        <v>857584641</v>
      </c>
      <c r="E626">
        <v>20</v>
      </c>
      <c r="F626">
        <v>56</v>
      </c>
      <c r="G626">
        <v>12</v>
      </c>
      <c r="H626">
        <v>1</v>
      </c>
    </row>
    <row r="627" spans="1:8" x14ac:dyDescent="0.2">
      <c r="A627">
        <v>5901</v>
      </c>
      <c r="B627" t="s">
        <v>1262</v>
      </c>
      <c r="C627" t="s">
        <v>1263</v>
      </c>
      <c r="D627">
        <v>857584651</v>
      </c>
      <c r="E627">
        <v>0</v>
      </c>
      <c r="F627">
        <v>0</v>
      </c>
      <c r="G627">
        <v>0</v>
      </c>
      <c r="H627">
        <v>0</v>
      </c>
    </row>
    <row r="628" spans="1:8" x14ac:dyDescent="0.2">
      <c r="A628">
        <v>5901</v>
      </c>
      <c r="B628" t="s">
        <v>1264</v>
      </c>
      <c r="C628" t="s">
        <v>1265</v>
      </c>
      <c r="D628">
        <v>857584661</v>
      </c>
      <c r="E628">
        <v>124</v>
      </c>
      <c r="F628">
        <v>258</v>
      </c>
      <c r="G628">
        <v>70</v>
      </c>
      <c r="H628">
        <v>13</v>
      </c>
    </row>
    <row r="629" spans="1:8" x14ac:dyDescent="0.2">
      <c r="A629">
        <v>5901</v>
      </c>
      <c r="B629" t="s">
        <v>1266</v>
      </c>
      <c r="C629" t="s">
        <v>1267</v>
      </c>
      <c r="D629">
        <v>857584671</v>
      </c>
      <c r="E629">
        <v>0</v>
      </c>
      <c r="F629">
        <v>0</v>
      </c>
      <c r="G629">
        <v>0</v>
      </c>
      <c r="H629">
        <v>0</v>
      </c>
    </row>
    <row r="630" spans="1:8" x14ac:dyDescent="0.2">
      <c r="A630">
        <v>5901</v>
      </c>
      <c r="B630" t="s">
        <v>1268</v>
      </c>
      <c r="C630" t="s">
        <v>1269</v>
      </c>
      <c r="D630">
        <v>857584681</v>
      </c>
      <c r="E630">
        <v>48</v>
      </c>
      <c r="F630">
        <v>129</v>
      </c>
      <c r="G630">
        <v>43</v>
      </c>
      <c r="H630">
        <v>10</v>
      </c>
    </row>
    <row r="631" spans="1:8" x14ac:dyDescent="0.2">
      <c r="A631">
        <v>5901</v>
      </c>
      <c r="B631" t="s">
        <v>1270</v>
      </c>
      <c r="C631" t="s">
        <v>1271</v>
      </c>
      <c r="D631">
        <v>857584691</v>
      </c>
      <c r="E631">
        <v>0</v>
      </c>
      <c r="F631">
        <v>0</v>
      </c>
      <c r="G631">
        <v>0</v>
      </c>
      <c r="H631">
        <v>0</v>
      </c>
    </row>
    <row r="632" spans="1:8" x14ac:dyDescent="0.2">
      <c r="A632">
        <v>5901</v>
      </c>
      <c r="B632" t="s">
        <v>1272</v>
      </c>
      <c r="C632" t="s">
        <v>1273</v>
      </c>
      <c r="D632">
        <v>857584701</v>
      </c>
      <c r="E632">
        <v>0</v>
      </c>
      <c r="F632">
        <v>0</v>
      </c>
      <c r="G632">
        <v>0</v>
      </c>
      <c r="H632">
        <v>0</v>
      </c>
    </row>
    <row r="633" spans="1:8" x14ac:dyDescent="0.2">
      <c r="A633">
        <v>5901</v>
      </c>
      <c r="B633" t="s">
        <v>1274</v>
      </c>
      <c r="C633" t="s">
        <v>1275</v>
      </c>
      <c r="D633">
        <v>857584711</v>
      </c>
      <c r="E633">
        <v>0</v>
      </c>
      <c r="F633">
        <v>0</v>
      </c>
      <c r="G633">
        <v>0</v>
      </c>
      <c r="H633">
        <v>0</v>
      </c>
    </row>
    <row r="634" spans="1:8" x14ac:dyDescent="0.2">
      <c r="A634">
        <v>5901</v>
      </c>
      <c r="B634" t="s">
        <v>1276</v>
      </c>
      <c r="C634" t="s">
        <v>1277</v>
      </c>
      <c r="D634">
        <v>857584721</v>
      </c>
      <c r="E634">
        <v>21</v>
      </c>
      <c r="F634">
        <v>61</v>
      </c>
      <c r="G634">
        <v>12</v>
      </c>
      <c r="H634">
        <v>2</v>
      </c>
    </row>
    <row r="635" spans="1:8" x14ac:dyDescent="0.2">
      <c r="A635">
        <v>5901</v>
      </c>
      <c r="B635" t="s">
        <v>1278</v>
      </c>
      <c r="C635" t="s">
        <v>1279</v>
      </c>
      <c r="D635">
        <v>857584731</v>
      </c>
      <c r="E635">
        <v>0</v>
      </c>
      <c r="F635">
        <v>0</v>
      </c>
      <c r="G635">
        <v>0</v>
      </c>
      <c r="H635">
        <v>0</v>
      </c>
    </row>
    <row r="636" spans="1:8" x14ac:dyDescent="0.2">
      <c r="A636">
        <v>5901</v>
      </c>
      <c r="B636" t="s">
        <v>1280</v>
      </c>
      <c r="C636" t="s">
        <v>1281</v>
      </c>
      <c r="D636">
        <v>857584741</v>
      </c>
      <c r="E636">
        <v>0</v>
      </c>
      <c r="F636">
        <v>0</v>
      </c>
      <c r="G636">
        <v>0</v>
      </c>
      <c r="H636">
        <v>0</v>
      </c>
    </row>
    <row r="637" spans="1:8" x14ac:dyDescent="0.2">
      <c r="A637">
        <v>5901</v>
      </c>
      <c r="B637" t="s">
        <v>1282</v>
      </c>
      <c r="C637" t="s">
        <v>1283</v>
      </c>
      <c r="D637">
        <v>857584751</v>
      </c>
      <c r="E637">
        <v>51</v>
      </c>
      <c r="F637">
        <v>97</v>
      </c>
      <c r="G637">
        <v>6</v>
      </c>
      <c r="H637">
        <v>1</v>
      </c>
    </row>
    <row r="638" spans="1:8" x14ac:dyDescent="0.2">
      <c r="A638">
        <v>5901</v>
      </c>
      <c r="B638" t="s">
        <v>1284</v>
      </c>
      <c r="C638" t="s">
        <v>1285</v>
      </c>
      <c r="D638">
        <v>857584761</v>
      </c>
      <c r="E638">
        <v>7</v>
      </c>
      <c r="F638">
        <v>13</v>
      </c>
      <c r="G638">
        <v>4</v>
      </c>
      <c r="H638">
        <v>2</v>
      </c>
    </row>
    <row r="639" spans="1:8" x14ac:dyDescent="0.2">
      <c r="A639">
        <v>5901</v>
      </c>
      <c r="B639" t="s">
        <v>1286</v>
      </c>
      <c r="C639" t="s">
        <v>1287</v>
      </c>
      <c r="D639">
        <v>857584771</v>
      </c>
      <c r="E639">
        <v>0</v>
      </c>
      <c r="F639">
        <v>0</v>
      </c>
      <c r="G639">
        <v>0</v>
      </c>
      <c r="H639">
        <v>0</v>
      </c>
    </row>
    <row r="640" spans="1:8" x14ac:dyDescent="0.2">
      <c r="A640">
        <v>5901</v>
      </c>
      <c r="B640" t="s">
        <v>1288</v>
      </c>
      <c r="C640" t="s">
        <v>1289</v>
      </c>
      <c r="D640">
        <v>857584781</v>
      </c>
      <c r="E640">
        <v>0</v>
      </c>
      <c r="F640">
        <v>0</v>
      </c>
      <c r="G640">
        <v>0</v>
      </c>
      <c r="H640">
        <v>0</v>
      </c>
    </row>
    <row r="641" spans="1:8" x14ac:dyDescent="0.2">
      <c r="A641">
        <v>5901</v>
      </c>
      <c r="B641" t="s">
        <v>1290</v>
      </c>
      <c r="C641" t="s">
        <v>1291</v>
      </c>
      <c r="D641">
        <v>857584791</v>
      </c>
      <c r="E641">
        <v>0</v>
      </c>
      <c r="F641">
        <v>0</v>
      </c>
      <c r="G641">
        <v>0</v>
      </c>
      <c r="H641">
        <v>0</v>
      </c>
    </row>
    <row r="642" spans="1:8" x14ac:dyDescent="0.2">
      <c r="A642">
        <v>5901</v>
      </c>
      <c r="B642" t="s">
        <v>1292</v>
      </c>
      <c r="C642" t="s">
        <v>1293</v>
      </c>
      <c r="D642">
        <v>857584801</v>
      </c>
      <c r="E642">
        <v>0</v>
      </c>
      <c r="F642">
        <v>0</v>
      </c>
      <c r="G642">
        <v>0</v>
      </c>
      <c r="H642">
        <v>0</v>
      </c>
    </row>
    <row r="643" spans="1:8" x14ac:dyDescent="0.2">
      <c r="A643">
        <v>5901</v>
      </c>
      <c r="B643" t="s">
        <v>1294</v>
      </c>
      <c r="C643" t="s">
        <v>1295</v>
      </c>
      <c r="D643">
        <v>857584811</v>
      </c>
      <c r="E643">
        <v>0</v>
      </c>
      <c r="F643">
        <v>0</v>
      </c>
      <c r="G643">
        <v>0</v>
      </c>
      <c r="H643">
        <v>0</v>
      </c>
    </row>
    <row r="644" spans="1:8" x14ac:dyDescent="0.2">
      <c r="A644">
        <v>5901</v>
      </c>
      <c r="B644" t="s">
        <v>1296</v>
      </c>
      <c r="C644" t="s">
        <v>1297</v>
      </c>
      <c r="D644">
        <v>857584831</v>
      </c>
      <c r="E644">
        <v>0</v>
      </c>
      <c r="F644">
        <v>0</v>
      </c>
      <c r="G644">
        <v>0</v>
      </c>
      <c r="H644">
        <v>0</v>
      </c>
    </row>
    <row r="645" spans="1:8" x14ac:dyDescent="0.2">
      <c r="A645">
        <v>5901</v>
      </c>
      <c r="B645" t="s">
        <v>1298</v>
      </c>
      <c r="C645" t="s">
        <v>1299</v>
      </c>
      <c r="D645">
        <v>857584841</v>
      </c>
      <c r="E645">
        <v>0</v>
      </c>
      <c r="F645">
        <v>0</v>
      </c>
      <c r="G645">
        <v>0</v>
      </c>
      <c r="H645">
        <v>0</v>
      </c>
    </row>
    <row r="646" spans="1:8" x14ac:dyDescent="0.2">
      <c r="A646">
        <v>5901</v>
      </c>
      <c r="B646" t="s">
        <v>1300</v>
      </c>
      <c r="C646" t="s">
        <v>1301</v>
      </c>
      <c r="D646">
        <v>857584851</v>
      </c>
      <c r="E646">
        <v>0</v>
      </c>
      <c r="F646">
        <v>0</v>
      </c>
      <c r="G646">
        <v>0</v>
      </c>
      <c r="H646">
        <v>0</v>
      </c>
    </row>
    <row r="647" spans="1:8" x14ac:dyDescent="0.2">
      <c r="A647">
        <v>5901</v>
      </c>
      <c r="B647" t="s">
        <v>1302</v>
      </c>
      <c r="C647" t="s">
        <v>1303</v>
      </c>
      <c r="D647">
        <v>857584861</v>
      </c>
      <c r="E647">
        <v>0</v>
      </c>
      <c r="F647">
        <v>0</v>
      </c>
      <c r="G647">
        <v>0</v>
      </c>
      <c r="H647">
        <v>0</v>
      </c>
    </row>
    <row r="648" spans="1:8" x14ac:dyDescent="0.2">
      <c r="A648">
        <v>5901</v>
      </c>
      <c r="B648" t="s">
        <v>1304</v>
      </c>
      <c r="C648" t="s">
        <v>1305</v>
      </c>
      <c r="D648">
        <v>857584871</v>
      </c>
      <c r="E648">
        <v>0</v>
      </c>
      <c r="F648">
        <v>0</v>
      </c>
      <c r="G648">
        <v>0</v>
      </c>
      <c r="H648">
        <v>0</v>
      </c>
    </row>
    <row r="649" spans="1:8" x14ac:dyDescent="0.2">
      <c r="A649">
        <v>5901</v>
      </c>
      <c r="B649" t="s">
        <v>1306</v>
      </c>
      <c r="C649" t="s">
        <v>1307</v>
      </c>
      <c r="D649">
        <v>857584881</v>
      </c>
      <c r="E649">
        <v>0</v>
      </c>
      <c r="F649">
        <v>0</v>
      </c>
      <c r="G649">
        <v>0</v>
      </c>
      <c r="H649">
        <v>0</v>
      </c>
    </row>
    <row r="650" spans="1:8" x14ac:dyDescent="0.2">
      <c r="A650">
        <v>5901</v>
      </c>
      <c r="B650" t="s">
        <v>1308</v>
      </c>
      <c r="C650" t="s">
        <v>1309</v>
      </c>
      <c r="D650">
        <v>857584891</v>
      </c>
      <c r="E650">
        <v>0</v>
      </c>
      <c r="F650">
        <v>0</v>
      </c>
      <c r="G650">
        <v>0</v>
      </c>
      <c r="H650">
        <v>0</v>
      </c>
    </row>
    <row r="651" spans="1:8" x14ac:dyDescent="0.2">
      <c r="A651">
        <v>5901</v>
      </c>
      <c r="B651" t="s">
        <v>1310</v>
      </c>
      <c r="C651" t="s">
        <v>1311</v>
      </c>
      <c r="D651">
        <v>857584901</v>
      </c>
      <c r="E651">
        <v>0</v>
      </c>
      <c r="F651">
        <v>0</v>
      </c>
      <c r="G651">
        <v>0</v>
      </c>
      <c r="H651">
        <v>0</v>
      </c>
    </row>
    <row r="652" spans="1:8" x14ac:dyDescent="0.2">
      <c r="A652">
        <v>5901</v>
      </c>
      <c r="B652" t="s">
        <v>1312</v>
      </c>
      <c r="C652" t="s">
        <v>1313</v>
      </c>
      <c r="D652">
        <v>857584911</v>
      </c>
      <c r="E652">
        <v>87</v>
      </c>
      <c r="F652">
        <v>316</v>
      </c>
      <c r="G652">
        <v>129</v>
      </c>
      <c r="H652">
        <v>6</v>
      </c>
    </row>
    <row r="653" spans="1:8" x14ac:dyDescent="0.2">
      <c r="A653">
        <v>5901</v>
      </c>
      <c r="B653" t="s">
        <v>1314</v>
      </c>
      <c r="C653" t="s">
        <v>1315</v>
      </c>
      <c r="D653">
        <v>857584921</v>
      </c>
      <c r="E653">
        <v>0</v>
      </c>
      <c r="F653">
        <v>0</v>
      </c>
      <c r="G653">
        <v>0</v>
      </c>
      <c r="H653">
        <v>0</v>
      </c>
    </row>
    <row r="654" spans="1:8" x14ac:dyDescent="0.2">
      <c r="A654">
        <v>5901</v>
      </c>
      <c r="B654" t="s">
        <v>1316</v>
      </c>
      <c r="C654" t="s">
        <v>1317</v>
      </c>
      <c r="D654">
        <v>857584931</v>
      </c>
      <c r="E654">
        <v>78</v>
      </c>
      <c r="F654">
        <v>131</v>
      </c>
      <c r="G654">
        <v>24</v>
      </c>
      <c r="H654">
        <v>3</v>
      </c>
    </row>
    <row r="655" spans="1:8" x14ac:dyDescent="0.2">
      <c r="A655">
        <v>5901</v>
      </c>
      <c r="B655" t="s">
        <v>1318</v>
      </c>
      <c r="C655" t="s">
        <v>1319</v>
      </c>
      <c r="D655">
        <v>857584941</v>
      </c>
      <c r="E655">
        <v>0</v>
      </c>
      <c r="F655">
        <v>0</v>
      </c>
      <c r="G655">
        <v>0</v>
      </c>
      <c r="H655">
        <v>0</v>
      </c>
    </row>
    <row r="656" spans="1:8" x14ac:dyDescent="0.2">
      <c r="A656">
        <v>5901</v>
      </c>
      <c r="B656" t="s">
        <v>1320</v>
      </c>
      <c r="C656" t="s">
        <v>1321</v>
      </c>
      <c r="D656">
        <v>857584951</v>
      </c>
      <c r="E656">
        <v>0</v>
      </c>
      <c r="F656">
        <v>0</v>
      </c>
      <c r="G656">
        <v>0</v>
      </c>
      <c r="H656">
        <v>0</v>
      </c>
    </row>
    <row r="657" spans="1:8" x14ac:dyDescent="0.2">
      <c r="A657">
        <v>5901</v>
      </c>
      <c r="B657" t="s">
        <v>1322</v>
      </c>
      <c r="C657" t="s">
        <v>1323</v>
      </c>
      <c r="D657">
        <v>857584961</v>
      </c>
      <c r="E657">
        <v>0</v>
      </c>
      <c r="F657">
        <v>0</v>
      </c>
      <c r="G657">
        <v>0</v>
      </c>
      <c r="H657">
        <v>0</v>
      </c>
    </row>
    <row r="658" spans="1:8" x14ac:dyDescent="0.2">
      <c r="A658">
        <v>5901</v>
      </c>
      <c r="B658" t="s">
        <v>1324</v>
      </c>
      <c r="C658" t="s">
        <v>1325</v>
      </c>
      <c r="D658">
        <v>857584981</v>
      </c>
      <c r="E658">
        <v>0</v>
      </c>
      <c r="F658">
        <v>0</v>
      </c>
      <c r="G658">
        <v>0</v>
      </c>
      <c r="H658">
        <v>0</v>
      </c>
    </row>
    <row r="659" spans="1:8" x14ac:dyDescent="0.2">
      <c r="A659">
        <v>5901</v>
      </c>
      <c r="B659" t="s">
        <v>1326</v>
      </c>
      <c r="C659" t="s">
        <v>1327</v>
      </c>
      <c r="D659">
        <v>857584991</v>
      </c>
      <c r="E659">
        <v>0</v>
      </c>
      <c r="F659">
        <v>0</v>
      </c>
      <c r="G659">
        <v>0</v>
      </c>
      <c r="H659">
        <v>0</v>
      </c>
    </row>
    <row r="660" spans="1:8" x14ac:dyDescent="0.2">
      <c r="A660">
        <v>5901</v>
      </c>
      <c r="B660" t="s">
        <v>1328</v>
      </c>
      <c r="C660" t="s">
        <v>1329</v>
      </c>
      <c r="D660">
        <v>857585001</v>
      </c>
      <c r="E660">
        <v>61</v>
      </c>
      <c r="F660">
        <v>150</v>
      </c>
      <c r="G660">
        <v>64</v>
      </c>
      <c r="H660">
        <v>10</v>
      </c>
    </row>
    <row r="661" spans="1:8" x14ac:dyDescent="0.2">
      <c r="A661">
        <v>5901</v>
      </c>
      <c r="B661" t="s">
        <v>1330</v>
      </c>
      <c r="C661" t="s">
        <v>1331</v>
      </c>
      <c r="D661">
        <v>857585011</v>
      </c>
      <c r="E661">
        <v>0</v>
      </c>
      <c r="F661">
        <v>0</v>
      </c>
      <c r="G661">
        <v>0</v>
      </c>
      <c r="H661">
        <v>0</v>
      </c>
    </row>
    <row r="662" spans="1:8" x14ac:dyDescent="0.2">
      <c r="A662">
        <v>5901</v>
      </c>
      <c r="B662" t="s">
        <v>1332</v>
      </c>
      <c r="C662" t="s">
        <v>1333</v>
      </c>
      <c r="D662">
        <v>857585021</v>
      </c>
      <c r="E662">
        <v>0</v>
      </c>
      <c r="F662">
        <v>0</v>
      </c>
      <c r="G662">
        <v>0</v>
      </c>
      <c r="H662">
        <v>0</v>
      </c>
    </row>
    <row r="663" spans="1:8" x14ac:dyDescent="0.2">
      <c r="A663">
        <v>5901</v>
      </c>
      <c r="B663" t="s">
        <v>1334</v>
      </c>
      <c r="C663" t="s">
        <v>1335</v>
      </c>
      <c r="D663">
        <v>857585031</v>
      </c>
      <c r="E663">
        <v>0</v>
      </c>
      <c r="F663">
        <v>0</v>
      </c>
      <c r="G663">
        <v>0</v>
      </c>
      <c r="H663">
        <v>0</v>
      </c>
    </row>
    <row r="664" spans="1:8" x14ac:dyDescent="0.2">
      <c r="A664">
        <v>5901</v>
      </c>
      <c r="B664" t="s">
        <v>1336</v>
      </c>
      <c r="C664" t="s">
        <v>1337</v>
      </c>
      <c r="D664">
        <v>857585041</v>
      </c>
      <c r="E664">
        <v>0</v>
      </c>
      <c r="F664">
        <v>0</v>
      </c>
      <c r="G664">
        <v>0</v>
      </c>
      <c r="H664">
        <v>0</v>
      </c>
    </row>
    <row r="665" spans="1:8" x14ac:dyDescent="0.2">
      <c r="A665">
        <v>5901</v>
      </c>
      <c r="B665" t="s">
        <v>1338</v>
      </c>
      <c r="C665" t="s">
        <v>1339</v>
      </c>
      <c r="D665">
        <v>857585051</v>
      </c>
      <c r="E665">
        <v>0</v>
      </c>
      <c r="F665">
        <v>0</v>
      </c>
      <c r="G665">
        <v>0</v>
      </c>
      <c r="H665">
        <v>0</v>
      </c>
    </row>
    <row r="666" spans="1:8" x14ac:dyDescent="0.2">
      <c r="A666">
        <v>5901</v>
      </c>
      <c r="B666" t="s">
        <v>1340</v>
      </c>
      <c r="C666" t="s">
        <v>1341</v>
      </c>
      <c r="D666">
        <v>857585061</v>
      </c>
      <c r="E666">
        <v>0</v>
      </c>
      <c r="F666">
        <v>0</v>
      </c>
      <c r="G666">
        <v>0</v>
      </c>
      <c r="H666">
        <v>0</v>
      </c>
    </row>
    <row r="667" spans="1:8" x14ac:dyDescent="0.2">
      <c r="A667">
        <v>5901</v>
      </c>
      <c r="B667" t="s">
        <v>1342</v>
      </c>
      <c r="C667" t="s">
        <v>1343</v>
      </c>
      <c r="D667">
        <v>857585071</v>
      </c>
      <c r="E667">
        <v>0</v>
      </c>
      <c r="F667">
        <v>0</v>
      </c>
      <c r="G667">
        <v>0</v>
      </c>
      <c r="H667">
        <v>0</v>
      </c>
    </row>
    <row r="668" spans="1:8" x14ac:dyDescent="0.2">
      <c r="A668">
        <v>5901</v>
      </c>
      <c r="B668" t="s">
        <v>1344</v>
      </c>
      <c r="C668" t="s">
        <v>1345</v>
      </c>
      <c r="D668">
        <v>857585081</v>
      </c>
      <c r="E668">
        <v>0</v>
      </c>
      <c r="F668">
        <v>0</v>
      </c>
      <c r="G668">
        <v>0</v>
      </c>
      <c r="H668">
        <v>0</v>
      </c>
    </row>
    <row r="669" spans="1:8" x14ac:dyDescent="0.2">
      <c r="A669">
        <v>5901</v>
      </c>
      <c r="B669" t="s">
        <v>1346</v>
      </c>
      <c r="C669" t="s">
        <v>1347</v>
      </c>
      <c r="D669">
        <v>857585091</v>
      </c>
      <c r="E669">
        <v>0</v>
      </c>
      <c r="F669">
        <v>0</v>
      </c>
      <c r="G669">
        <v>0</v>
      </c>
      <c r="H669">
        <v>0</v>
      </c>
    </row>
    <row r="670" spans="1:8" x14ac:dyDescent="0.2">
      <c r="A670">
        <v>5901</v>
      </c>
      <c r="B670" t="s">
        <v>1348</v>
      </c>
      <c r="C670" t="s">
        <v>1349</v>
      </c>
      <c r="D670">
        <v>857585101</v>
      </c>
      <c r="E670">
        <v>0</v>
      </c>
      <c r="F670">
        <v>0</v>
      </c>
      <c r="G670">
        <v>0</v>
      </c>
      <c r="H670">
        <v>0</v>
      </c>
    </row>
    <row r="671" spans="1:8" x14ac:dyDescent="0.2">
      <c r="A671">
        <v>5901</v>
      </c>
      <c r="B671" t="s">
        <v>1350</v>
      </c>
      <c r="C671" t="s">
        <v>1351</v>
      </c>
      <c r="D671">
        <v>857585111</v>
      </c>
      <c r="E671">
        <v>0</v>
      </c>
      <c r="F671">
        <v>0</v>
      </c>
      <c r="G671">
        <v>0</v>
      </c>
      <c r="H671">
        <v>0</v>
      </c>
    </row>
    <row r="672" spans="1:8" x14ac:dyDescent="0.2">
      <c r="A672">
        <v>5901</v>
      </c>
      <c r="B672" t="s">
        <v>1352</v>
      </c>
      <c r="C672" t="s">
        <v>1353</v>
      </c>
      <c r="D672">
        <v>857585121</v>
      </c>
      <c r="E672">
        <v>0</v>
      </c>
      <c r="F672">
        <v>0</v>
      </c>
      <c r="G672">
        <v>0</v>
      </c>
      <c r="H672">
        <v>0</v>
      </c>
    </row>
    <row r="673" spans="1:8" x14ac:dyDescent="0.2">
      <c r="A673">
        <v>5901</v>
      </c>
      <c r="B673" t="s">
        <v>1354</v>
      </c>
      <c r="C673" t="s">
        <v>1355</v>
      </c>
      <c r="D673">
        <v>857585131</v>
      </c>
      <c r="E673">
        <v>0</v>
      </c>
      <c r="F673">
        <v>0</v>
      </c>
      <c r="G673">
        <v>0</v>
      </c>
      <c r="H673">
        <v>0</v>
      </c>
    </row>
    <row r="674" spans="1:8" x14ac:dyDescent="0.2">
      <c r="A674">
        <v>5901</v>
      </c>
      <c r="B674" t="s">
        <v>1356</v>
      </c>
      <c r="C674" t="s">
        <v>1357</v>
      </c>
      <c r="D674">
        <v>857585141</v>
      </c>
      <c r="E674">
        <v>0</v>
      </c>
      <c r="F674">
        <v>0</v>
      </c>
      <c r="G674">
        <v>0</v>
      </c>
      <c r="H674">
        <v>0</v>
      </c>
    </row>
    <row r="675" spans="1:8" x14ac:dyDescent="0.2">
      <c r="A675">
        <v>5901</v>
      </c>
      <c r="B675" t="s">
        <v>1358</v>
      </c>
      <c r="C675" t="s">
        <v>1359</v>
      </c>
      <c r="D675">
        <v>857585151</v>
      </c>
      <c r="E675">
        <v>0</v>
      </c>
      <c r="F675">
        <v>0</v>
      </c>
      <c r="G675">
        <v>0</v>
      </c>
      <c r="H675">
        <v>0</v>
      </c>
    </row>
    <row r="676" spans="1:8" x14ac:dyDescent="0.2">
      <c r="A676">
        <v>5901</v>
      </c>
      <c r="B676" t="s">
        <v>1360</v>
      </c>
      <c r="C676" t="s">
        <v>1361</v>
      </c>
      <c r="D676">
        <v>857585161</v>
      </c>
      <c r="E676">
        <v>0</v>
      </c>
      <c r="F676">
        <v>0</v>
      </c>
      <c r="G676">
        <v>0</v>
      </c>
      <c r="H676">
        <v>0</v>
      </c>
    </row>
    <row r="677" spans="1:8" x14ac:dyDescent="0.2">
      <c r="A677">
        <v>5901</v>
      </c>
      <c r="B677" t="s">
        <v>1364</v>
      </c>
      <c r="C677" t="s">
        <v>1365</v>
      </c>
      <c r="D677">
        <v>857585181</v>
      </c>
      <c r="E677">
        <v>0</v>
      </c>
      <c r="F677">
        <v>1</v>
      </c>
      <c r="G677">
        <v>0</v>
      </c>
      <c r="H677">
        <v>1</v>
      </c>
    </row>
    <row r="678" spans="1:8" x14ac:dyDescent="0.2">
      <c r="A678">
        <v>5901</v>
      </c>
      <c r="B678" t="s">
        <v>1366</v>
      </c>
      <c r="C678" t="s">
        <v>1367</v>
      </c>
      <c r="D678">
        <v>857585191</v>
      </c>
      <c r="E678">
        <v>0</v>
      </c>
      <c r="F678">
        <v>0</v>
      </c>
      <c r="G678">
        <v>0</v>
      </c>
      <c r="H678">
        <v>0</v>
      </c>
    </row>
    <row r="679" spans="1:8" x14ac:dyDescent="0.2">
      <c r="A679">
        <v>5901</v>
      </c>
      <c r="B679" t="s">
        <v>1368</v>
      </c>
      <c r="C679" t="s">
        <v>1369</v>
      </c>
      <c r="D679">
        <v>857585201</v>
      </c>
      <c r="E679">
        <v>0</v>
      </c>
      <c r="F679">
        <v>0</v>
      </c>
      <c r="G679">
        <v>0</v>
      </c>
      <c r="H679">
        <v>0</v>
      </c>
    </row>
    <row r="680" spans="1:8" x14ac:dyDescent="0.2">
      <c r="A680">
        <v>5901</v>
      </c>
      <c r="B680" t="s">
        <v>1370</v>
      </c>
      <c r="C680" t="s">
        <v>1371</v>
      </c>
      <c r="D680">
        <v>857585221</v>
      </c>
      <c r="E680">
        <v>0</v>
      </c>
      <c r="F680">
        <v>0</v>
      </c>
      <c r="G680">
        <v>0</v>
      </c>
      <c r="H680">
        <v>0</v>
      </c>
    </row>
    <row r="681" spans="1:8" x14ac:dyDescent="0.2">
      <c r="A681">
        <v>5901</v>
      </c>
      <c r="B681" t="s">
        <v>1372</v>
      </c>
      <c r="C681" t="s">
        <v>1373</v>
      </c>
      <c r="D681">
        <v>857585231</v>
      </c>
      <c r="E681">
        <v>0</v>
      </c>
      <c r="F681">
        <v>0</v>
      </c>
      <c r="G681">
        <v>0</v>
      </c>
      <c r="H681">
        <v>0</v>
      </c>
    </row>
    <row r="682" spans="1:8" x14ac:dyDescent="0.2">
      <c r="A682">
        <v>5901</v>
      </c>
      <c r="B682" t="s">
        <v>1374</v>
      </c>
      <c r="C682" t="s">
        <v>1375</v>
      </c>
      <c r="D682">
        <v>857585241</v>
      </c>
      <c r="E682">
        <v>0</v>
      </c>
      <c r="F682">
        <v>0</v>
      </c>
      <c r="G682">
        <v>0</v>
      </c>
      <c r="H682">
        <v>0</v>
      </c>
    </row>
    <row r="683" spans="1:8" x14ac:dyDescent="0.2">
      <c r="A683">
        <v>5901</v>
      </c>
      <c r="B683" t="s">
        <v>1376</v>
      </c>
      <c r="C683" t="s">
        <v>1377</v>
      </c>
      <c r="D683">
        <v>857585251</v>
      </c>
      <c r="E683">
        <v>0</v>
      </c>
      <c r="F683">
        <v>0</v>
      </c>
      <c r="G683">
        <v>0</v>
      </c>
      <c r="H683">
        <v>0</v>
      </c>
    </row>
    <row r="684" spans="1:8" x14ac:dyDescent="0.2">
      <c r="A684">
        <v>5901</v>
      </c>
      <c r="B684" t="s">
        <v>1378</v>
      </c>
      <c r="C684" t="s">
        <v>1379</v>
      </c>
      <c r="D684">
        <v>857585261</v>
      </c>
      <c r="E684">
        <v>0</v>
      </c>
      <c r="F684">
        <v>0</v>
      </c>
      <c r="G684">
        <v>0</v>
      </c>
      <c r="H684">
        <v>0</v>
      </c>
    </row>
    <row r="685" spans="1:8" x14ac:dyDescent="0.2">
      <c r="A685">
        <v>5901</v>
      </c>
      <c r="B685" t="s">
        <v>1380</v>
      </c>
      <c r="C685" t="s">
        <v>1381</v>
      </c>
      <c r="D685">
        <v>857585271</v>
      </c>
      <c r="E685">
        <v>0</v>
      </c>
      <c r="F685">
        <v>0</v>
      </c>
      <c r="G685">
        <v>0</v>
      </c>
      <c r="H685">
        <v>0</v>
      </c>
    </row>
    <row r="686" spans="1:8" x14ac:dyDescent="0.2">
      <c r="A686">
        <v>5901</v>
      </c>
      <c r="B686" t="s">
        <v>1382</v>
      </c>
      <c r="C686" t="s">
        <v>1383</v>
      </c>
      <c r="D686">
        <v>857585281</v>
      </c>
      <c r="E686">
        <v>0</v>
      </c>
      <c r="F686">
        <v>0</v>
      </c>
      <c r="G686">
        <v>0</v>
      </c>
      <c r="H686">
        <v>0</v>
      </c>
    </row>
    <row r="687" spans="1:8" x14ac:dyDescent="0.2">
      <c r="A687">
        <v>5901</v>
      </c>
      <c r="B687" t="s">
        <v>1384</v>
      </c>
      <c r="C687" t="s">
        <v>1385</v>
      </c>
      <c r="D687">
        <v>842143151</v>
      </c>
      <c r="E687">
        <v>37777</v>
      </c>
      <c r="F687">
        <v>77046</v>
      </c>
      <c r="G687">
        <v>22340</v>
      </c>
      <c r="H687">
        <v>1843</v>
      </c>
    </row>
    <row r="688" spans="1:8" x14ac:dyDescent="0.2">
      <c r="A688">
        <v>5901</v>
      </c>
      <c r="B688" t="s">
        <v>1386</v>
      </c>
      <c r="C688" t="s">
        <v>1387</v>
      </c>
      <c r="D688">
        <v>857585291</v>
      </c>
      <c r="E688">
        <v>0</v>
      </c>
      <c r="F688">
        <v>0</v>
      </c>
      <c r="G688">
        <v>0</v>
      </c>
      <c r="H688">
        <v>0</v>
      </c>
    </row>
    <row r="689" spans="1:8" x14ac:dyDescent="0.2">
      <c r="A689">
        <v>5901</v>
      </c>
      <c r="B689" t="s">
        <v>1388</v>
      </c>
      <c r="C689" t="s">
        <v>1389</v>
      </c>
      <c r="D689">
        <v>857585301</v>
      </c>
      <c r="E689">
        <v>0</v>
      </c>
      <c r="F689">
        <v>0</v>
      </c>
      <c r="G689">
        <v>0</v>
      </c>
      <c r="H689">
        <v>0</v>
      </c>
    </row>
    <row r="690" spans="1:8" x14ac:dyDescent="0.2">
      <c r="A690">
        <v>5901</v>
      </c>
      <c r="B690" t="s">
        <v>1390</v>
      </c>
      <c r="C690" t="s">
        <v>1391</v>
      </c>
      <c r="D690">
        <v>857585311</v>
      </c>
      <c r="E690">
        <v>0</v>
      </c>
      <c r="F690">
        <v>0</v>
      </c>
      <c r="G690">
        <v>0</v>
      </c>
      <c r="H690">
        <v>0</v>
      </c>
    </row>
    <row r="691" spans="1:8" x14ac:dyDescent="0.2">
      <c r="A691">
        <v>5901</v>
      </c>
      <c r="B691" t="s">
        <v>1392</v>
      </c>
      <c r="C691" t="s">
        <v>1393</v>
      </c>
      <c r="D691">
        <v>857585321</v>
      </c>
      <c r="E691">
        <v>0</v>
      </c>
      <c r="F691">
        <v>0</v>
      </c>
      <c r="G691">
        <v>0</v>
      </c>
      <c r="H691">
        <v>0</v>
      </c>
    </row>
    <row r="692" spans="1:8" x14ac:dyDescent="0.2">
      <c r="A692">
        <v>5901</v>
      </c>
      <c r="B692" t="s">
        <v>1394</v>
      </c>
      <c r="C692" t="s">
        <v>1395</v>
      </c>
      <c r="D692">
        <v>857585331</v>
      </c>
      <c r="E692">
        <v>0</v>
      </c>
      <c r="F692">
        <v>0</v>
      </c>
      <c r="G692">
        <v>0</v>
      </c>
      <c r="H692">
        <v>0</v>
      </c>
    </row>
    <row r="693" spans="1:8" x14ac:dyDescent="0.2">
      <c r="A693">
        <v>5901</v>
      </c>
      <c r="B693" t="s">
        <v>1396</v>
      </c>
      <c r="C693" t="s">
        <v>1397</v>
      </c>
      <c r="D693">
        <v>857585341</v>
      </c>
      <c r="E693">
        <v>37</v>
      </c>
      <c r="F693">
        <v>76</v>
      </c>
      <c r="G693">
        <v>11</v>
      </c>
      <c r="H693">
        <v>5</v>
      </c>
    </row>
    <row r="694" spans="1:8" x14ac:dyDescent="0.2">
      <c r="A694">
        <v>5901</v>
      </c>
      <c r="B694" t="s">
        <v>1398</v>
      </c>
      <c r="C694" t="s">
        <v>1399</v>
      </c>
      <c r="D694">
        <v>857585351</v>
      </c>
      <c r="E694">
        <v>0</v>
      </c>
      <c r="F694">
        <v>0</v>
      </c>
      <c r="G694">
        <v>0</v>
      </c>
      <c r="H694">
        <v>0</v>
      </c>
    </row>
    <row r="695" spans="1:8" x14ac:dyDescent="0.2">
      <c r="A695">
        <v>5901</v>
      </c>
      <c r="B695" t="s">
        <v>1400</v>
      </c>
      <c r="C695" t="s">
        <v>1401</v>
      </c>
      <c r="D695">
        <v>857585361</v>
      </c>
      <c r="E695">
        <v>125</v>
      </c>
      <c r="F695">
        <v>281</v>
      </c>
      <c r="G695">
        <v>76</v>
      </c>
      <c r="H695">
        <v>13</v>
      </c>
    </row>
    <row r="696" spans="1:8" x14ac:dyDescent="0.2">
      <c r="A696">
        <v>5901</v>
      </c>
      <c r="B696" t="s">
        <v>1402</v>
      </c>
      <c r="C696" t="s">
        <v>1403</v>
      </c>
      <c r="D696">
        <v>857585371</v>
      </c>
      <c r="E696">
        <v>0</v>
      </c>
      <c r="F696">
        <v>0</v>
      </c>
      <c r="G696">
        <v>0</v>
      </c>
      <c r="H696">
        <v>0</v>
      </c>
    </row>
    <row r="697" spans="1:8" x14ac:dyDescent="0.2">
      <c r="A697">
        <v>5901</v>
      </c>
      <c r="B697" t="s">
        <v>1404</v>
      </c>
      <c r="C697" t="s">
        <v>1405</v>
      </c>
      <c r="D697">
        <v>857585381</v>
      </c>
      <c r="E697">
        <v>0</v>
      </c>
      <c r="F697">
        <v>0</v>
      </c>
      <c r="G697">
        <v>0</v>
      </c>
      <c r="H697">
        <v>0</v>
      </c>
    </row>
    <row r="698" spans="1:8" x14ac:dyDescent="0.2">
      <c r="A698">
        <v>5901</v>
      </c>
      <c r="B698" t="s">
        <v>1406</v>
      </c>
      <c r="C698" t="s">
        <v>1407</v>
      </c>
      <c r="D698">
        <v>857585391</v>
      </c>
      <c r="E698">
        <v>0</v>
      </c>
      <c r="F698">
        <v>0</v>
      </c>
      <c r="G698">
        <v>0</v>
      </c>
      <c r="H698">
        <v>0</v>
      </c>
    </row>
    <row r="699" spans="1:8" x14ac:dyDescent="0.2">
      <c r="A699">
        <v>5901</v>
      </c>
      <c r="B699" t="s">
        <v>1408</v>
      </c>
      <c r="C699" t="s">
        <v>1409</v>
      </c>
      <c r="D699">
        <v>857585401</v>
      </c>
      <c r="E699">
        <v>0</v>
      </c>
      <c r="F699">
        <v>0</v>
      </c>
      <c r="G699">
        <v>0</v>
      </c>
      <c r="H699">
        <v>0</v>
      </c>
    </row>
    <row r="700" spans="1:8" x14ac:dyDescent="0.2">
      <c r="A700">
        <v>5901</v>
      </c>
      <c r="B700" t="s">
        <v>1410</v>
      </c>
      <c r="C700" t="s">
        <v>1411</v>
      </c>
      <c r="D700">
        <v>857585411</v>
      </c>
      <c r="E700">
        <v>0</v>
      </c>
      <c r="F700">
        <v>0</v>
      </c>
      <c r="G700">
        <v>0</v>
      </c>
      <c r="H700">
        <v>0</v>
      </c>
    </row>
    <row r="701" spans="1:8" x14ac:dyDescent="0.2">
      <c r="A701">
        <v>5901</v>
      </c>
      <c r="B701" t="s">
        <v>1412</v>
      </c>
      <c r="C701" t="s">
        <v>1413</v>
      </c>
      <c r="D701">
        <v>857585421</v>
      </c>
      <c r="E701">
        <v>0</v>
      </c>
      <c r="F701">
        <v>0</v>
      </c>
      <c r="G701">
        <v>0</v>
      </c>
      <c r="H701">
        <v>0</v>
      </c>
    </row>
    <row r="702" spans="1:8" x14ac:dyDescent="0.2">
      <c r="A702">
        <v>5901</v>
      </c>
      <c r="B702" t="s">
        <v>1414</v>
      </c>
      <c r="C702" t="s">
        <v>1415</v>
      </c>
      <c r="D702">
        <v>857585431</v>
      </c>
      <c r="E702">
        <v>0</v>
      </c>
      <c r="F702">
        <v>0</v>
      </c>
      <c r="G702">
        <v>0</v>
      </c>
      <c r="H702">
        <v>0</v>
      </c>
    </row>
    <row r="703" spans="1:8" x14ac:dyDescent="0.2">
      <c r="A703">
        <v>5901</v>
      </c>
      <c r="B703" t="s">
        <v>1416</v>
      </c>
      <c r="C703" t="s">
        <v>1417</v>
      </c>
      <c r="D703">
        <v>857585441</v>
      </c>
      <c r="E703">
        <v>0</v>
      </c>
      <c r="F703">
        <v>0</v>
      </c>
      <c r="G703">
        <v>0</v>
      </c>
      <c r="H703">
        <v>0</v>
      </c>
    </row>
    <row r="704" spans="1:8" x14ac:dyDescent="0.2">
      <c r="A704">
        <v>5901</v>
      </c>
      <c r="B704" t="s">
        <v>1418</v>
      </c>
      <c r="C704" t="s">
        <v>1419</v>
      </c>
      <c r="D704">
        <v>857585451</v>
      </c>
      <c r="E704">
        <v>0</v>
      </c>
      <c r="F704">
        <v>1</v>
      </c>
      <c r="G704">
        <v>0</v>
      </c>
      <c r="H704">
        <v>1</v>
      </c>
    </row>
    <row r="705" spans="1:8" x14ac:dyDescent="0.2">
      <c r="A705">
        <v>5901</v>
      </c>
      <c r="B705" t="s">
        <v>1420</v>
      </c>
      <c r="C705" t="s">
        <v>1421</v>
      </c>
      <c r="D705">
        <v>857585461</v>
      </c>
      <c r="E705">
        <v>0</v>
      </c>
      <c r="F705">
        <v>0</v>
      </c>
      <c r="G705">
        <v>0</v>
      </c>
      <c r="H705">
        <v>0</v>
      </c>
    </row>
    <row r="706" spans="1:8" x14ac:dyDescent="0.2">
      <c r="A706">
        <v>5901</v>
      </c>
      <c r="B706" t="s">
        <v>1422</v>
      </c>
      <c r="C706" t="s">
        <v>1423</v>
      </c>
      <c r="D706">
        <v>857585471</v>
      </c>
      <c r="E706">
        <v>0</v>
      </c>
      <c r="F706">
        <v>0</v>
      </c>
      <c r="G706">
        <v>0</v>
      </c>
      <c r="H706">
        <v>0</v>
      </c>
    </row>
    <row r="707" spans="1:8" x14ac:dyDescent="0.2">
      <c r="A707">
        <v>5901</v>
      </c>
      <c r="B707" t="s">
        <v>1424</v>
      </c>
      <c r="C707" t="s">
        <v>1425</v>
      </c>
      <c r="D707">
        <v>857585481</v>
      </c>
      <c r="E707">
        <v>0</v>
      </c>
      <c r="F707">
        <v>1</v>
      </c>
      <c r="G707">
        <v>0</v>
      </c>
      <c r="H707">
        <v>1</v>
      </c>
    </row>
    <row r="708" spans="1:8" x14ac:dyDescent="0.2">
      <c r="A708">
        <v>5901</v>
      </c>
      <c r="B708" t="s">
        <v>1426</v>
      </c>
      <c r="C708" t="s">
        <v>1427</v>
      </c>
      <c r="D708">
        <v>857585491</v>
      </c>
      <c r="E708">
        <v>0</v>
      </c>
      <c r="F708">
        <v>0</v>
      </c>
      <c r="G708">
        <v>0</v>
      </c>
      <c r="H708">
        <v>0</v>
      </c>
    </row>
    <row r="709" spans="1:8" x14ac:dyDescent="0.2">
      <c r="A709">
        <v>5901</v>
      </c>
      <c r="B709" t="s">
        <v>1428</v>
      </c>
      <c r="C709" t="s">
        <v>1429</v>
      </c>
      <c r="D709">
        <v>857585501</v>
      </c>
      <c r="E709">
        <v>0</v>
      </c>
      <c r="F709">
        <v>0</v>
      </c>
      <c r="G709">
        <v>0</v>
      </c>
      <c r="H709">
        <v>0</v>
      </c>
    </row>
    <row r="710" spans="1:8" x14ac:dyDescent="0.2">
      <c r="A710">
        <v>5901</v>
      </c>
      <c r="B710" t="s">
        <v>1430</v>
      </c>
      <c r="C710" t="s">
        <v>1431</v>
      </c>
      <c r="D710">
        <v>842143171</v>
      </c>
      <c r="E710">
        <v>0</v>
      </c>
      <c r="F710">
        <v>0</v>
      </c>
      <c r="G710">
        <v>0</v>
      </c>
      <c r="H710">
        <v>0</v>
      </c>
    </row>
    <row r="711" spans="1:8" x14ac:dyDescent="0.2">
      <c r="A711">
        <v>5901</v>
      </c>
      <c r="B711" t="s">
        <v>1432</v>
      </c>
      <c r="C711" t="s">
        <v>1433</v>
      </c>
      <c r="D711">
        <v>857585511</v>
      </c>
      <c r="E711">
        <v>0</v>
      </c>
      <c r="F711">
        <v>0</v>
      </c>
      <c r="G711">
        <v>0</v>
      </c>
      <c r="H711">
        <v>0</v>
      </c>
    </row>
    <row r="712" spans="1:8" x14ac:dyDescent="0.2">
      <c r="A712">
        <v>5901</v>
      </c>
      <c r="B712" t="s">
        <v>1434</v>
      </c>
      <c r="C712" t="s">
        <v>1435</v>
      </c>
      <c r="D712">
        <v>857585521</v>
      </c>
      <c r="E712">
        <v>0</v>
      </c>
      <c r="F712">
        <v>0</v>
      </c>
      <c r="G712">
        <v>0</v>
      </c>
      <c r="H712">
        <v>0</v>
      </c>
    </row>
    <row r="713" spans="1:8" x14ac:dyDescent="0.2">
      <c r="A713">
        <v>5901</v>
      </c>
      <c r="B713" t="s">
        <v>1436</v>
      </c>
      <c r="C713" t="s">
        <v>1437</v>
      </c>
      <c r="D713">
        <v>857585531</v>
      </c>
      <c r="E713">
        <v>0</v>
      </c>
      <c r="F713">
        <v>0</v>
      </c>
      <c r="G713">
        <v>0</v>
      </c>
      <c r="H713">
        <v>0</v>
      </c>
    </row>
    <row r="714" spans="1:8" x14ac:dyDescent="0.2">
      <c r="A714">
        <v>5901</v>
      </c>
      <c r="B714" t="s">
        <v>1438</v>
      </c>
      <c r="C714" t="s">
        <v>1439</v>
      </c>
      <c r="D714">
        <v>857585541</v>
      </c>
      <c r="E714">
        <v>0</v>
      </c>
      <c r="F714">
        <v>0</v>
      </c>
      <c r="G714">
        <v>0</v>
      </c>
      <c r="H714">
        <v>0</v>
      </c>
    </row>
    <row r="715" spans="1:8" x14ac:dyDescent="0.2">
      <c r="A715">
        <v>5901</v>
      </c>
      <c r="B715" t="s">
        <v>1440</v>
      </c>
      <c r="C715" t="s">
        <v>1441</v>
      </c>
      <c r="D715">
        <v>857585551</v>
      </c>
      <c r="E715">
        <v>197</v>
      </c>
      <c r="F715">
        <v>356</v>
      </c>
      <c r="G715">
        <v>59</v>
      </c>
      <c r="H715">
        <v>9</v>
      </c>
    </row>
    <row r="716" spans="1:8" x14ac:dyDescent="0.2">
      <c r="A716">
        <v>5901</v>
      </c>
      <c r="B716" t="s">
        <v>1442</v>
      </c>
      <c r="C716" t="s">
        <v>1443</v>
      </c>
      <c r="D716">
        <v>857585561</v>
      </c>
      <c r="E716">
        <v>0</v>
      </c>
      <c r="F716">
        <v>0</v>
      </c>
      <c r="G716">
        <v>0</v>
      </c>
      <c r="H716">
        <v>0</v>
      </c>
    </row>
    <row r="717" spans="1:8" x14ac:dyDescent="0.2">
      <c r="A717">
        <v>5901</v>
      </c>
      <c r="B717" t="s">
        <v>1444</v>
      </c>
      <c r="C717" t="s">
        <v>1445</v>
      </c>
      <c r="D717">
        <v>857585571</v>
      </c>
      <c r="E717">
        <v>0</v>
      </c>
      <c r="F717">
        <v>0</v>
      </c>
      <c r="G717">
        <v>0</v>
      </c>
      <c r="H717">
        <v>0</v>
      </c>
    </row>
    <row r="718" spans="1:8" x14ac:dyDescent="0.2">
      <c r="A718">
        <v>5901</v>
      </c>
      <c r="B718" t="s">
        <v>1446</v>
      </c>
      <c r="C718" t="s">
        <v>1447</v>
      </c>
      <c r="D718">
        <v>857585581</v>
      </c>
      <c r="E718">
        <v>0</v>
      </c>
      <c r="F718">
        <v>0</v>
      </c>
      <c r="G718">
        <v>0</v>
      </c>
      <c r="H718">
        <v>0</v>
      </c>
    </row>
    <row r="719" spans="1:8" x14ac:dyDescent="0.2">
      <c r="A719">
        <v>5901</v>
      </c>
      <c r="B719" t="s">
        <v>1448</v>
      </c>
      <c r="C719" t="s">
        <v>1449</v>
      </c>
      <c r="D719">
        <v>857585591</v>
      </c>
      <c r="E719">
        <v>0</v>
      </c>
      <c r="F719">
        <v>0</v>
      </c>
      <c r="G719">
        <v>0</v>
      </c>
      <c r="H719">
        <v>0</v>
      </c>
    </row>
    <row r="720" spans="1:8" x14ac:dyDescent="0.2">
      <c r="A720">
        <v>5901</v>
      </c>
      <c r="B720" t="s">
        <v>1450</v>
      </c>
      <c r="C720" t="s">
        <v>1451</v>
      </c>
      <c r="D720">
        <v>857585601</v>
      </c>
      <c r="E720">
        <v>0</v>
      </c>
      <c r="F720">
        <v>0</v>
      </c>
      <c r="G720">
        <v>0</v>
      </c>
      <c r="H720">
        <v>0</v>
      </c>
    </row>
    <row r="721" spans="1:8" x14ac:dyDescent="0.2">
      <c r="A721">
        <v>5901</v>
      </c>
      <c r="B721" t="s">
        <v>1452</v>
      </c>
      <c r="C721" t="s">
        <v>1453</v>
      </c>
      <c r="D721">
        <v>857585611</v>
      </c>
      <c r="E721">
        <v>0</v>
      </c>
      <c r="F721">
        <v>0</v>
      </c>
      <c r="G721">
        <v>0</v>
      </c>
      <c r="H721">
        <v>0</v>
      </c>
    </row>
    <row r="722" spans="1:8" x14ac:dyDescent="0.2">
      <c r="A722">
        <v>5901</v>
      </c>
      <c r="B722" t="s">
        <v>1454</v>
      </c>
      <c r="C722" t="s">
        <v>1455</v>
      </c>
      <c r="D722">
        <v>857585621</v>
      </c>
      <c r="E722">
        <v>0</v>
      </c>
      <c r="F722">
        <v>0</v>
      </c>
      <c r="G722">
        <v>0</v>
      </c>
      <c r="H722">
        <v>0</v>
      </c>
    </row>
    <row r="723" spans="1:8" x14ac:dyDescent="0.2">
      <c r="A723">
        <v>5901</v>
      </c>
      <c r="B723" t="s">
        <v>1456</v>
      </c>
      <c r="C723" t="s">
        <v>1457</v>
      </c>
      <c r="D723">
        <v>857585631</v>
      </c>
      <c r="E723">
        <v>0</v>
      </c>
      <c r="F723">
        <v>0</v>
      </c>
      <c r="G723">
        <v>0</v>
      </c>
      <c r="H723">
        <v>0</v>
      </c>
    </row>
    <row r="724" spans="1:8" x14ac:dyDescent="0.2">
      <c r="A724">
        <v>5901</v>
      </c>
      <c r="B724" t="s">
        <v>1458</v>
      </c>
      <c r="C724" t="s">
        <v>1459</v>
      </c>
      <c r="D724">
        <v>857585641</v>
      </c>
      <c r="E724">
        <v>0</v>
      </c>
      <c r="F724">
        <v>0</v>
      </c>
      <c r="G724">
        <v>0</v>
      </c>
      <c r="H724">
        <v>0</v>
      </c>
    </row>
    <row r="725" spans="1:8" x14ac:dyDescent="0.2">
      <c r="A725">
        <v>5901</v>
      </c>
      <c r="B725" t="s">
        <v>1460</v>
      </c>
      <c r="C725" t="s">
        <v>1461</v>
      </c>
      <c r="D725">
        <v>857585651</v>
      </c>
      <c r="E725">
        <v>0</v>
      </c>
      <c r="F725">
        <v>0</v>
      </c>
      <c r="G725">
        <v>0</v>
      </c>
      <c r="H725">
        <v>0</v>
      </c>
    </row>
    <row r="726" spans="1:8" x14ac:dyDescent="0.2">
      <c r="A726">
        <v>5901</v>
      </c>
      <c r="B726" t="s">
        <v>1462</v>
      </c>
      <c r="C726" t="s">
        <v>1463</v>
      </c>
      <c r="D726">
        <v>857585661</v>
      </c>
      <c r="E726">
        <v>0</v>
      </c>
      <c r="F726">
        <v>0</v>
      </c>
      <c r="G726">
        <v>0</v>
      </c>
      <c r="H726">
        <v>0</v>
      </c>
    </row>
    <row r="727" spans="1:8" x14ac:dyDescent="0.2">
      <c r="A727">
        <v>5901</v>
      </c>
      <c r="B727" t="s">
        <v>1464</v>
      </c>
      <c r="C727" t="s">
        <v>1465</v>
      </c>
      <c r="D727">
        <v>857585671</v>
      </c>
      <c r="E727">
        <v>0</v>
      </c>
      <c r="F727">
        <v>0</v>
      </c>
      <c r="G727">
        <v>0</v>
      </c>
      <c r="H727">
        <v>0</v>
      </c>
    </row>
    <row r="728" spans="1:8" x14ac:dyDescent="0.2">
      <c r="A728">
        <v>5901</v>
      </c>
      <c r="B728" t="s">
        <v>1466</v>
      </c>
      <c r="C728" t="s">
        <v>1467</v>
      </c>
      <c r="D728">
        <v>857585681</v>
      </c>
      <c r="E728">
        <v>13</v>
      </c>
      <c r="F728">
        <v>61</v>
      </c>
      <c r="G728">
        <v>23</v>
      </c>
      <c r="H728">
        <v>1</v>
      </c>
    </row>
    <row r="729" spans="1:8" x14ac:dyDescent="0.2">
      <c r="A729">
        <v>5901</v>
      </c>
      <c r="B729" t="s">
        <v>1468</v>
      </c>
      <c r="C729" t="s">
        <v>1469</v>
      </c>
      <c r="D729">
        <v>857585691</v>
      </c>
      <c r="E729">
        <v>103</v>
      </c>
      <c r="F729">
        <v>185</v>
      </c>
      <c r="G729">
        <v>27</v>
      </c>
      <c r="H729">
        <v>11</v>
      </c>
    </row>
    <row r="730" spans="1:8" x14ac:dyDescent="0.2">
      <c r="A730">
        <v>5901</v>
      </c>
      <c r="B730" t="s">
        <v>1470</v>
      </c>
      <c r="C730" t="s">
        <v>1471</v>
      </c>
      <c r="D730">
        <v>857585701</v>
      </c>
      <c r="E730">
        <v>0</v>
      </c>
      <c r="F730">
        <v>0</v>
      </c>
      <c r="G730">
        <v>0</v>
      </c>
      <c r="H730">
        <v>0</v>
      </c>
    </row>
    <row r="731" spans="1:8" x14ac:dyDescent="0.2">
      <c r="A731">
        <v>5901</v>
      </c>
      <c r="B731" t="s">
        <v>1472</v>
      </c>
      <c r="C731" t="s">
        <v>1473</v>
      </c>
      <c r="D731">
        <v>857585711</v>
      </c>
      <c r="E731">
        <v>0</v>
      </c>
      <c r="F731">
        <v>0</v>
      </c>
      <c r="G731">
        <v>0</v>
      </c>
      <c r="H731">
        <v>0</v>
      </c>
    </row>
    <row r="732" spans="1:8" x14ac:dyDescent="0.2">
      <c r="A732">
        <v>5901</v>
      </c>
      <c r="B732" t="s">
        <v>1474</v>
      </c>
      <c r="C732" t="s">
        <v>1475</v>
      </c>
      <c r="D732">
        <v>857585721</v>
      </c>
      <c r="E732">
        <v>0</v>
      </c>
      <c r="F732">
        <v>0</v>
      </c>
      <c r="G732">
        <v>0</v>
      </c>
      <c r="H732">
        <v>0</v>
      </c>
    </row>
    <row r="733" spans="1:8" x14ac:dyDescent="0.2">
      <c r="A733">
        <v>5901</v>
      </c>
      <c r="B733" t="s">
        <v>1476</v>
      </c>
      <c r="C733" t="s">
        <v>1477</v>
      </c>
      <c r="D733">
        <v>857585731</v>
      </c>
      <c r="E733">
        <v>0</v>
      </c>
      <c r="F733">
        <v>0</v>
      </c>
      <c r="G733">
        <v>0</v>
      </c>
      <c r="H733">
        <v>0</v>
      </c>
    </row>
    <row r="734" spans="1:8" x14ac:dyDescent="0.2">
      <c r="A734">
        <v>5901</v>
      </c>
      <c r="B734" t="s">
        <v>1478</v>
      </c>
      <c r="C734" t="s">
        <v>1479</v>
      </c>
      <c r="D734">
        <v>857585741</v>
      </c>
      <c r="E734">
        <v>52</v>
      </c>
      <c r="F734">
        <v>100</v>
      </c>
      <c r="G734">
        <v>31</v>
      </c>
      <c r="H734">
        <v>1</v>
      </c>
    </row>
    <row r="735" spans="1:8" x14ac:dyDescent="0.2">
      <c r="A735">
        <v>5901</v>
      </c>
      <c r="B735" t="s">
        <v>1480</v>
      </c>
      <c r="C735" t="s">
        <v>1481</v>
      </c>
      <c r="D735">
        <v>857585751</v>
      </c>
      <c r="E735">
        <v>0</v>
      </c>
      <c r="F735">
        <v>0</v>
      </c>
      <c r="G735">
        <v>0</v>
      </c>
      <c r="H735">
        <v>0</v>
      </c>
    </row>
    <row r="736" spans="1:8" x14ac:dyDescent="0.2">
      <c r="A736">
        <v>5901</v>
      </c>
      <c r="B736" t="s">
        <v>1482</v>
      </c>
      <c r="C736" t="s">
        <v>1483</v>
      </c>
      <c r="D736">
        <v>857585761</v>
      </c>
      <c r="E736">
        <v>0</v>
      </c>
      <c r="F736">
        <v>0</v>
      </c>
      <c r="G736">
        <v>0</v>
      </c>
      <c r="H736">
        <v>0</v>
      </c>
    </row>
    <row r="737" spans="1:8" x14ac:dyDescent="0.2">
      <c r="A737">
        <v>5901</v>
      </c>
      <c r="B737" t="s">
        <v>1484</v>
      </c>
      <c r="C737" t="s">
        <v>1485</v>
      </c>
      <c r="D737">
        <v>857585771</v>
      </c>
      <c r="E737">
        <v>0</v>
      </c>
      <c r="F737">
        <v>0</v>
      </c>
      <c r="G737">
        <v>0</v>
      </c>
      <c r="H737">
        <v>0</v>
      </c>
    </row>
    <row r="738" spans="1:8" x14ac:dyDescent="0.2">
      <c r="A738">
        <v>5901</v>
      </c>
      <c r="B738" t="s">
        <v>1486</v>
      </c>
      <c r="C738" t="s">
        <v>1487</v>
      </c>
      <c r="D738">
        <v>857585791</v>
      </c>
      <c r="E738">
        <v>0</v>
      </c>
      <c r="F738">
        <v>0</v>
      </c>
      <c r="G738">
        <v>0</v>
      </c>
      <c r="H738">
        <v>0</v>
      </c>
    </row>
    <row r="739" spans="1:8" x14ac:dyDescent="0.2">
      <c r="A739">
        <v>5901</v>
      </c>
      <c r="B739" t="s">
        <v>1488</v>
      </c>
      <c r="C739" t="s">
        <v>1489</v>
      </c>
      <c r="D739">
        <v>857585801</v>
      </c>
      <c r="E739">
        <v>0</v>
      </c>
      <c r="F739">
        <v>0</v>
      </c>
      <c r="G739">
        <v>0</v>
      </c>
      <c r="H739">
        <v>0</v>
      </c>
    </row>
    <row r="740" spans="1:8" x14ac:dyDescent="0.2">
      <c r="A740">
        <v>5901</v>
      </c>
      <c r="B740" t="s">
        <v>1490</v>
      </c>
      <c r="C740" t="s">
        <v>1491</v>
      </c>
      <c r="D740">
        <v>857585811</v>
      </c>
      <c r="E740">
        <v>0</v>
      </c>
      <c r="F740">
        <v>0</v>
      </c>
      <c r="G740">
        <v>0</v>
      </c>
      <c r="H740">
        <v>0</v>
      </c>
    </row>
    <row r="741" spans="1:8" x14ac:dyDescent="0.2">
      <c r="A741">
        <v>5901</v>
      </c>
      <c r="B741" t="s">
        <v>1492</v>
      </c>
      <c r="C741" t="s">
        <v>1493</v>
      </c>
      <c r="D741">
        <v>857585821</v>
      </c>
      <c r="E741">
        <v>0</v>
      </c>
      <c r="F741">
        <v>0</v>
      </c>
      <c r="G741">
        <v>0</v>
      </c>
      <c r="H741">
        <v>0</v>
      </c>
    </row>
    <row r="742" spans="1:8" x14ac:dyDescent="0.2">
      <c r="A742">
        <v>5901</v>
      </c>
      <c r="B742" t="s">
        <v>1494</v>
      </c>
      <c r="C742" t="s">
        <v>1495</v>
      </c>
      <c r="D742">
        <v>857585831</v>
      </c>
      <c r="E742">
        <v>0</v>
      </c>
      <c r="F742">
        <v>0</v>
      </c>
      <c r="G742">
        <v>0</v>
      </c>
      <c r="H742">
        <v>0</v>
      </c>
    </row>
    <row r="743" spans="1:8" x14ac:dyDescent="0.2">
      <c r="A743">
        <v>5901</v>
      </c>
      <c r="B743" t="s">
        <v>1496</v>
      </c>
      <c r="C743" t="s">
        <v>1497</v>
      </c>
      <c r="D743">
        <v>857585841</v>
      </c>
      <c r="E743">
        <v>0</v>
      </c>
      <c r="F743">
        <v>0</v>
      </c>
      <c r="G743">
        <v>0</v>
      </c>
      <c r="H743">
        <v>0</v>
      </c>
    </row>
    <row r="744" spans="1:8" x14ac:dyDescent="0.2">
      <c r="A744">
        <v>5901</v>
      </c>
      <c r="B744" t="s">
        <v>1498</v>
      </c>
      <c r="C744" t="s">
        <v>1499</v>
      </c>
      <c r="D744">
        <v>857585851</v>
      </c>
      <c r="E744">
        <v>0</v>
      </c>
      <c r="F744">
        <v>0</v>
      </c>
      <c r="G744">
        <v>0</v>
      </c>
      <c r="H744">
        <v>0</v>
      </c>
    </row>
    <row r="745" spans="1:8" x14ac:dyDescent="0.2">
      <c r="A745">
        <v>5901</v>
      </c>
      <c r="B745" t="s">
        <v>1500</v>
      </c>
      <c r="C745" t="s">
        <v>1501</v>
      </c>
      <c r="D745">
        <v>857585861</v>
      </c>
      <c r="E745">
        <v>0</v>
      </c>
      <c r="F745">
        <v>0</v>
      </c>
      <c r="G745">
        <v>0</v>
      </c>
      <c r="H745">
        <v>0</v>
      </c>
    </row>
    <row r="746" spans="1:8" x14ac:dyDescent="0.2">
      <c r="A746">
        <v>5901</v>
      </c>
      <c r="B746" t="s">
        <v>1502</v>
      </c>
      <c r="C746" t="s">
        <v>1503</v>
      </c>
      <c r="D746">
        <v>857585871</v>
      </c>
      <c r="E746">
        <v>0</v>
      </c>
      <c r="F746">
        <v>0</v>
      </c>
      <c r="G746">
        <v>0</v>
      </c>
      <c r="H746">
        <v>0</v>
      </c>
    </row>
    <row r="747" spans="1:8" x14ac:dyDescent="0.2">
      <c r="A747">
        <v>5901</v>
      </c>
      <c r="B747" t="s">
        <v>1504</v>
      </c>
      <c r="C747" t="s">
        <v>1505</v>
      </c>
      <c r="D747">
        <v>857585881</v>
      </c>
      <c r="E747">
        <v>0</v>
      </c>
      <c r="F747">
        <v>0</v>
      </c>
      <c r="G747">
        <v>0</v>
      </c>
      <c r="H747">
        <v>0</v>
      </c>
    </row>
    <row r="748" spans="1:8" x14ac:dyDescent="0.2">
      <c r="A748">
        <v>5901</v>
      </c>
      <c r="B748" t="s">
        <v>1506</v>
      </c>
      <c r="C748" t="s">
        <v>1507</v>
      </c>
      <c r="D748">
        <v>857585901</v>
      </c>
      <c r="E748">
        <v>0</v>
      </c>
      <c r="F748">
        <v>0</v>
      </c>
      <c r="G748">
        <v>0</v>
      </c>
      <c r="H748">
        <v>0</v>
      </c>
    </row>
    <row r="749" spans="1:8" x14ac:dyDescent="0.2">
      <c r="A749">
        <v>5901</v>
      </c>
      <c r="B749" t="s">
        <v>1508</v>
      </c>
      <c r="C749" t="s">
        <v>1509</v>
      </c>
      <c r="D749">
        <v>857585911</v>
      </c>
      <c r="E749">
        <v>0</v>
      </c>
      <c r="F749">
        <v>0</v>
      </c>
      <c r="G749">
        <v>0</v>
      </c>
      <c r="H749">
        <v>0</v>
      </c>
    </row>
    <row r="750" spans="1:8" x14ac:dyDescent="0.2">
      <c r="A750">
        <v>5901</v>
      </c>
      <c r="B750" t="s">
        <v>1510</v>
      </c>
      <c r="C750" t="s">
        <v>1511</v>
      </c>
      <c r="D750">
        <v>857585921</v>
      </c>
      <c r="E750">
        <v>0</v>
      </c>
      <c r="F750">
        <v>0</v>
      </c>
      <c r="G750">
        <v>0</v>
      </c>
      <c r="H750">
        <v>0</v>
      </c>
    </row>
    <row r="751" spans="1:8" x14ac:dyDescent="0.2">
      <c r="A751">
        <v>5901</v>
      </c>
      <c r="B751" t="s">
        <v>1512</v>
      </c>
      <c r="C751" t="s">
        <v>1513</v>
      </c>
      <c r="D751">
        <v>857585931</v>
      </c>
      <c r="E751">
        <v>0</v>
      </c>
      <c r="F751">
        <v>0</v>
      </c>
      <c r="G751">
        <v>0</v>
      </c>
      <c r="H751">
        <v>0</v>
      </c>
    </row>
    <row r="752" spans="1:8" x14ac:dyDescent="0.2">
      <c r="A752">
        <v>5901</v>
      </c>
      <c r="B752" t="s">
        <v>1514</v>
      </c>
      <c r="C752" t="s">
        <v>1515</v>
      </c>
      <c r="D752">
        <v>857585941</v>
      </c>
      <c r="E752">
        <v>0</v>
      </c>
      <c r="F752">
        <v>0</v>
      </c>
      <c r="G752">
        <v>0</v>
      </c>
      <c r="H752">
        <v>0</v>
      </c>
    </row>
    <row r="753" spans="1:8" x14ac:dyDescent="0.2">
      <c r="A753">
        <v>5901</v>
      </c>
      <c r="B753" t="s">
        <v>1516</v>
      </c>
      <c r="C753" t="s">
        <v>1517</v>
      </c>
      <c r="D753">
        <v>857585951</v>
      </c>
      <c r="E753">
        <v>0</v>
      </c>
      <c r="F753">
        <v>0</v>
      </c>
      <c r="G753">
        <v>0</v>
      </c>
      <c r="H753">
        <v>0</v>
      </c>
    </row>
    <row r="754" spans="1:8" x14ac:dyDescent="0.2">
      <c r="A754">
        <v>5901</v>
      </c>
      <c r="B754" t="s">
        <v>1518</v>
      </c>
      <c r="C754" t="s">
        <v>1519</v>
      </c>
      <c r="D754">
        <v>857585961</v>
      </c>
      <c r="E754">
        <v>0</v>
      </c>
      <c r="F754">
        <v>0</v>
      </c>
      <c r="G754">
        <v>0</v>
      </c>
      <c r="H754">
        <v>0</v>
      </c>
    </row>
    <row r="755" spans="1:8" x14ac:dyDescent="0.2">
      <c r="A755">
        <v>5901</v>
      </c>
      <c r="B755" t="s">
        <v>1520</v>
      </c>
      <c r="C755" t="s">
        <v>1521</v>
      </c>
      <c r="D755">
        <v>857585971</v>
      </c>
      <c r="E755">
        <v>0</v>
      </c>
      <c r="F755">
        <v>0</v>
      </c>
      <c r="G755">
        <v>0</v>
      </c>
      <c r="H755">
        <v>0</v>
      </c>
    </row>
    <row r="756" spans="1:8" x14ac:dyDescent="0.2">
      <c r="A756">
        <v>5901</v>
      </c>
      <c r="B756" t="s">
        <v>1522</v>
      </c>
      <c r="C756" t="s">
        <v>1523</v>
      </c>
      <c r="D756">
        <v>857585981</v>
      </c>
      <c r="E756">
        <v>0</v>
      </c>
      <c r="F756">
        <v>0</v>
      </c>
      <c r="G756">
        <v>0</v>
      </c>
      <c r="H756">
        <v>0</v>
      </c>
    </row>
    <row r="757" spans="1:8" x14ac:dyDescent="0.2">
      <c r="A757">
        <v>5901</v>
      </c>
      <c r="B757" t="s">
        <v>1524</v>
      </c>
      <c r="C757" t="s">
        <v>1525</v>
      </c>
      <c r="D757">
        <v>857585991</v>
      </c>
      <c r="E757">
        <v>0</v>
      </c>
      <c r="F757">
        <v>0</v>
      </c>
      <c r="G757">
        <v>0</v>
      </c>
      <c r="H757">
        <v>0</v>
      </c>
    </row>
    <row r="758" spans="1:8" x14ac:dyDescent="0.2">
      <c r="A758">
        <v>5901</v>
      </c>
      <c r="B758" t="s">
        <v>1526</v>
      </c>
      <c r="C758" t="s">
        <v>1527</v>
      </c>
      <c r="D758">
        <v>857586001</v>
      </c>
      <c r="E758">
        <v>0</v>
      </c>
      <c r="F758">
        <v>0</v>
      </c>
      <c r="G758">
        <v>0</v>
      </c>
      <c r="H758">
        <v>0</v>
      </c>
    </row>
    <row r="759" spans="1:8" x14ac:dyDescent="0.2">
      <c r="A759">
        <v>5901</v>
      </c>
      <c r="B759" t="s">
        <v>1528</v>
      </c>
      <c r="C759" t="s">
        <v>1529</v>
      </c>
      <c r="D759">
        <v>857586011</v>
      </c>
      <c r="E759">
        <v>0</v>
      </c>
      <c r="F759">
        <v>0</v>
      </c>
      <c r="G759">
        <v>0</v>
      </c>
      <c r="H759">
        <v>0</v>
      </c>
    </row>
    <row r="760" spans="1:8" x14ac:dyDescent="0.2">
      <c r="A760">
        <v>5901</v>
      </c>
      <c r="B760" t="s">
        <v>1530</v>
      </c>
      <c r="C760" t="s">
        <v>1531</v>
      </c>
      <c r="D760">
        <v>857586021</v>
      </c>
      <c r="E760">
        <v>133</v>
      </c>
      <c r="F760">
        <v>288</v>
      </c>
      <c r="G760">
        <v>34</v>
      </c>
      <c r="H760">
        <v>5</v>
      </c>
    </row>
    <row r="761" spans="1:8" x14ac:dyDescent="0.2">
      <c r="A761">
        <v>5901</v>
      </c>
      <c r="B761" t="s">
        <v>1532</v>
      </c>
      <c r="C761" t="s">
        <v>1533</v>
      </c>
      <c r="D761">
        <v>857586031</v>
      </c>
      <c r="E761">
        <v>0</v>
      </c>
      <c r="F761">
        <v>0</v>
      </c>
      <c r="G761">
        <v>0</v>
      </c>
      <c r="H761">
        <v>0</v>
      </c>
    </row>
    <row r="762" spans="1:8" x14ac:dyDescent="0.2">
      <c r="A762">
        <v>5901</v>
      </c>
      <c r="B762" t="s">
        <v>1534</v>
      </c>
      <c r="C762" t="s">
        <v>1535</v>
      </c>
      <c r="D762">
        <v>857586041</v>
      </c>
      <c r="E762">
        <v>0</v>
      </c>
      <c r="F762">
        <v>0</v>
      </c>
      <c r="G762">
        <v>0</v>
      </c>
      <c r="H762">
        <v>0</v>
      </c>
    </row>
    <row r="763" spans="1:8" x14ac:dyDescent="0.2">
      <c r="A763">
        <v>5901</v>
      </c>
      <c r="B763" t="s">
        <v>1536</v>
      </c>
      <c r="C763" t="s">
        <v>1537</v>
      </c>
      <c r="D763">
        <v>857586051</v>
      </c>
      <c r="E763">
        <v>0</v>
      </c>
      <c r="F763">
        <v>0</v>
      </c>
      <c r="G763">
        <v>0</v>
      </c>
      <c r="H763">
        <v>0</v>
      </c>
    </row>
    <row r="764" spans="1:8" x14ac:dyDescent="0.2">
      <c r="A764">
        <v>5901</v>
      </c>
      <c r="B764" t="s">
        <v>1538</v>
      </c>
      <c r="C764" t="s">
        <v>1539</v>
      </c>
      <c r="D764">
        <v>857586071</v>
      </c>
      <c r="E764">
        <v>0</v>
      </c>
      <c r="F764">
        <v>0</v>
      </c>
      <c r="G764">
        <v>0</v>
      </c>
      <c r="H764">
        <v>0</v>
      </c>
    </row>
    <row r="765" spans="1:8" x14ac:dyDescent="0.2">
      <c r="A765">
        <v>5901</v>
      </c>
      <c r="B765" t="s">
        <v>1540</v>
      </c>
      <c r="C765" t="s">
        <v>1541</v>
      </c>
      <c r="D765">
        <v>857586091</v>
      </c>
      <c r="E765">
        <v>53</v>
      </c>
      <c r="F765">
        <v>72</v>
      </c>
      <c r="G765">
        <v>11</v>
      </c>
      <c r="H765">
        <v>4</v>
      </c>
    </row>
    <row r="766" spans="1:8" x14ac:dyDescent="0.2">
      <c r="A766">
        <v>5901</v>
      </c>
      <c r="B766" t="s">
        <v>1542</v>
      </c>
      <c r="C766" t="s">
        <v>1543</v>
      </c>
      <c r="D766">
        <v>857586101</v>
      </c>
      <c r="E766">
        <v>0</v>
      </c>
      <c r="F766">
        <v>0</v>
      </c>
      <c r="G766">
        <v>0</v>
      </c>
      <c r="H766">
        <v>0</v>
      </c>
    </row>
    <row r="767" spans="1:8" x14ac:dyDescent="0.2">
      <c r="A767">
        <v>5901</v>
      </c>
      <c r="B767" t="s">
        <v>1544</v>
      </c>
      <c r="C767" t="s">
        <v>1545</v>
      </c>
      <c r="D767">
        <v>857586111</v>
      </c>
      <c r="E767">
        <v>0</v>
      </c>
      <c r="F767">
        <v>0</v>
      </c>
      <c r="G767">
        <v>0</v>
      </c>
      <c r="H767">
        <v>0</v>
      </c>
    </row>
    <row r="768" spans="1:8" x14ac:dyDescent="0.2">
      <c r="A768">
        <v>5901</v>
      </c>
      <c r="B768" t="s">
        <v>1546</v>
      </c>
      <c r="C768" t="s">
        <v>1547</v>
      </c>
      <c r="D768">
        <v>857586121</v>
      </c>
      <c r="E768">
        <v>0</v>
      </c>
      <c r="F768">
        <v>0</v>
      </c>
      <c r="G768">
        <v>0</v>
      </c>
      <c r="H768">
        <v>0</v>
      </c>
    </row>
    <row r="769" spans="1:8" x14ac:dyDescent="0.2">
      <c r="A769">
        <v>5901</v>
      </c>
      <c r="B769" t="s">
        <v>1548</v>
      </c>
      <c r="C769" t="s">
        <v>1549</v>
      </c>
      <c r="D769">
        <v>857586131</v>
      </c>
      <c r="E769">
        <v>0</v>
      </c>
      <c r="F769">
        <v>0</v>
      </c>
      <c r="G769">
        <v>0</v>
      </c>
      <c r="H769">
        <v>0</v>
      </c>
    </row>
    <row r="770" spans="1:8" x14ac:dyDescent="0.2">
      <c r="A770">
        <v>5901</v>
      </c>
      <c r="B770" t="s">
        <v>1550</v>
      </c>
      <c r="C770" t="s">
        <v>1551</v>
      </c>
      <c r="D770">
        <v>857586141</v>
      </c>
      <c r="E770">
        <v>0</v>
      </c>
      <c r="F770">
        <v>0</v>
      </c>
      <c r="G770">
        <v>0</v>
      </c>
      <c r="H770">
        <v>0</v>
      </c>
    </row>
    <row r="771" spans="1:8" x14ac:dyDescent="0.2">
      <c r="A771">
        <v>5901</v>
      </c>
      <c r="B771" t="s">
        <v>1552</v>
      </c>
      <c r="C771" t="s">
        <v>1553</v>
      </c>
      <c r="D771">
        <v>857586151</v>
      </c>
      <c r="E771">
        <v>0</v>
      </c>
      <c r="F771">
        <v>0</v>
      </c>
      <c r="G771">
        <v>0</v>
      </c>
      <c r="H771">
        <v>0</v>
      </c>
    </row>
    <row r="772" spans="1:8" x14ac:dyDescent="0.2">
      <c r="A772">
        <v>5901</v>
      </c>
      <c r="B772" t="s">
        <v>1554</v>
      </c>
      <c r="C772" t="s">
        <v>1555</v>
      </c>
      <c r="D772">
        <v>857586161</v>
      </c>
      <c r="E772">
        <v>0</v>
      </c>
      <c r="F772">
        <v>0</v>
      </c>
      <c r="G772">
        <v>0</v>
      </c>
      <c r="H772">
        <v>0</v>
      </c>
    </row>
    <row r="773" spans="1:8" x14ac:dyDescent="0.2">
      <c r="A773">
        <v>5901</v>
      </c>
      <c r="B773" t="s">
        <v>1556</v>
      </c>
      <c r="C773" t="s">
        <v>1557</v>
      </c>
      <c r="D773">
        <v>857586171</v>
      </c>
      <c r="E773">
        <v>0</v>
      </c>
      <c r="F773">
        <v>0</v>
      </c>
      <c r="G773">
        <v>0</v>
      </c>
      <c r="H773">
        <v>0</v>
      </c>
    </row>
    <row r="774" spans="1:8" x14ac:dyDescent="0.2">
      <c r="A774">
        <v>5901</v>
      </c>
      <c r="B774" t="s">
        <v>1558</v>
      </c>
      <c r="C774" t="s">
        <v>1559</v>
      </c>
      <c r="D774">
        <v>857586181</v>
      </c>
      <c r="E774">
        <v>0</v>
      </c>
      <c r="F774">
        <v>0</v>
      </c>
      <c r="G774">
        <v>0</v>
      </c>
      <c r="H774">
        <v>0</v>
      </c>
    </row>
    <row r="775" spans="1:8" x14ac:dyDescent="0.2">
      <c r="A775">
        <v>5901</v>
      </c>
      <c r="B775" t="s">
        <v>1560</v>
      </c>
      <c r="C775" t="s">
        <v>1561</v>
      </c>
      <c r="D775">
        <v>857586191</v>
      </c>
      <c r="E775">
        <v>257</v>
      </c>
      <c r="F775">
        <v>464</v>
      </c>
      <c r="G775">
        <v>97</v>
      </c>
      <c r="H775">
        <v>14</v>
      </c>
    </row>
    <row r="776" spans="1:8" x14ac:dyDescent="0.2">
      <c r="A776">
        <v>5901</v>
      </c>
      <c r="B776" t="s">
        <v>1562</v>
      </c>
      <c r="C776" t="s">
        <v>1563</v>
      </c>
      <c r="D776">
        <v>857586201</v>
      </c>
      <c r="E776">
        <v>14</v>
      </c>
      <c r="F776">
        <v>39</v>
      </c>
      <c r="G776">
        <v>18</v>
      </c>
      <c r="H776">
        <v>2</v>
      </c>
    </row>
    <row r="777" spans="1:8" x14ac:dyDescent="0.2">
      <c r="A777">
        <v>5901</v>
      </c>
      <c r="B777" t="s">
        <v>1564</v>
      </c>
      <c r="C777" t="s">
        <v>1565</v>
      </c>
      <c r="D777">
        <v>857586211</v>
      </c>
      <c r="E777">
        <v>0</v>
      </c>
      <c r="F777">
        <v>0</v>
      </c>
      <c r="G777">
        <v>0</v>
      </c>
      <c r="H777">
        <v>0</v>
      </c>
    </row>
    <row r="778" spans="1:8" x14ac:dyDescent="0.2">
      <c r="A778">
        <v>5901</v>
      </c>
      <c r="B778" t="s">
        <v>1566</v>
      </c>
      <c r="C778" t="s">
        <v>1567</v>
      </c>
      <c r="D778">
        <v>857586221</v>
      </c>
      <c r="E778">
        <v>0</v>
      </c>
      <c r="F778">
        <v>0</v>
      </c>
      <c r="G778">
        <v>0</v>
      </c>
      <c r="H778">
        <v>0</v>
      </c>
    </row>
    <row r="779" spans="1:8" x14ac:dyDescent="0.2">
      <c r="A779">
        <v>5901</v>
      </c>
      <c r="B779" t="s">
        <v>1568</v>
      </c>
      <c r="C779" t="s">
        <v>1569</v>
      </c>
      <c r="D779">
        <v>857586231</v>
      </c>
      <c r="E779">
        <v>0</v>
      </c>
      <c r="F779">
        <v>0</v>
      </c>
      <c r="G779">
        <v>0</v>
      </c>
      <c r="H779">
        <v>0</v>
      </c>
    </row>
    <row r="780" spans="1:8" x14ac:dyDescent="0.2">
      <c r="A780">
        <v>5901</v>
      </c>
      <c r="B780" t="s">
        <v>1570</v>
      </c>
      <c r="C780" t="s">
        <v>1571</v>
      </c>
      <c r="D780">
        <v>857586241</v>
      </c>
      <c r="E780">
        <v>0</v>
      </c>
      <c r="F780">
        <v>0</v>
      </c>
      <c r="G780">
        <v>0</v>
      </c>
      <c r="H780">
        <v>0</v>
      </c>
    </row>
    <row r="781" spans="1:8" x14ac:dyDescent="0.2">
      <c r="A781">
        <v>5901</v>
      </c>
      <c r="B781" t="s">
        <v>1572</v>
      </c>
      <c r="C781" t="s">
        <v>1573</v>
      </c>
      <c r="D781">
        <v>857586251</v>
      </c>
      <c r="E781">
        <v>0</v>
      </c>
      <c r="F781">
        <v>0</v>
      </c>
      <c r="G781">
        <v>0</v>
      </c>
      <c r="H781">
        <v>0</v>
      </c>
    </row>
    <row r="782" spans="1:8" x14ac:dyDescent="0.2">
      <c r="A782">
        <v>5901</v>
      </c>
      <c r="B782" t="s">
        <v>1574</v>
      </c>
      <c r="C782" t="s">
        <v>1575</v>
      </c>
      <c r="D782">
        <v>857586261</v>
      </c>
      <c r="E782">
        <v>0</v>
      </c>
      <c r="F782">
        <v>0</v>
      </c>
      <c r="G782">
        <v>0</v>
      </c>
      <c r="H782">
        <v>0</v>
      </c>
    </row>
    <row r="783" spans="1:8" x14ac:dyDescent="0.2">
      <c r="A783">
        <v>5901</v>
      </c>
      <c r="B783" t="s">
        <v>1576</v>
      </c>
      <c r="C783" t="s">
        <v>1577</v>
      </c>
      <c r="D783">
        <v>857586271</v>
      </c>
      <c r="E783">
        <v>0</v>
      </c>
      <c r="F783">
        <v>0</v>
      </c>
      <c r="G783">
        <v>0</v>
      </c>
      <c r="H783">
        <v>0</v>
      </c>
    </row>
    <row r="784" spans="1:8" x14ac:dyDescent="0.2">
      <c r="A784">
        <v>5901</v>
      </c>
      <c r="B784" t="s">
        <v>1578</v>
      </c>
      <c r="C784" t="s">
        <v>1579</v>
      </c>
      <c r="D784">
        <v>857586281</v>
      </c>
      <c r="E784">
        <v>0</v>
      </c>
      <c r="F784">
        <v>0</v>
      </c>
      <c r="G784">
        <v>0</v>
      </c>
      <c r="H784">
        <v>0</v>
      </c>
    </row>
    <row r="785" spans="1:8" x14ac:dyDescent="0.2">
      <c r="A785">
        <v>5901</v>
      </c>
      <c r="B785" t="s">
        <v>1580</v>
      </c>
      <c r="C785" t="s">
        <v>1581</v>
      </c>
      <c r="D785">
        <v>857586291</v>
      </c>
      <c r="E785">
        <v>0</v>
      </c>
      <c r="F785">
        <v>0</v>
      </c>
      <c r="G785">
        <v>0</v>
      </c>
      <c r="H785">
        <v>0</v>
      </c>
    </row>
    <row r="786" spans="1:8" x14ac:dyDescent="0.2">
      <c r="A786">
        <v>5901</v>
      </c>
      <c r="B786" t="s">
        <v>1582</v>
      </c>
      <c r="C786" t="s">
        <v>1583</v>
      </c>
      <c r="D786">
        <v>857586301</v>
      </c>
      <c r="E786">
        <v>0</v>
      </c>
      <c r="F786">
        <v>0</v>
      </c>
      <c r="G786">
        <v>0</v>
      </c>
      <c r="H786">
        <v>0</v>
      </c>
    </row>
    <row r="787" spans="1:8" x14ac:dyDescent="0.2">
      <c r="A787">
        <v>5901</v>
      </c>
      <c r="B787" t="s">
        <v>1584</v>
      </c>
      <c r="C787" t="s">
        <v>1585</v>
      </c>
      <c r="D787">
        <v>857586311</v>
      </c>
      <c r="E787">
        <v>0</v>
      </c>
      <c r="F787">
        <v>0</v>
      </c>
      <c r="G787">
        <v>0</v>
      </c>
      <c r="H787">
        <v>0</v>
      </c>
    </row>
    <row r="788" spans="1:8" x14ac:dyDescent="0.2">
      <c r="A788">
        <v>5901</v>
      </c>
      <c r="B788" t="s">
        <v>1586</v>
      </c>
      <c r="C788" t="s">
        <v>1587</v>
      </c>
      <c r="D788">
        <v>857586321</v>
      </c>
      <c r="E788">
        <v>0</v>
      </c>
      <c r="F788">
        <v>0</v>
      </c>
      <c r="G788">
        <v>0</v>
      </c>
      <c r="H788">
        <v>0</v>
      </c>
    </row>
    <row r="789" spans="1:8" x14ac:dyDescent="0.2">
      <c r="A789">
        <v>5901</v>
      </c>
      <c r="B789" t="s">
        <v>1588</v>
      </c>
      <c r="C789" t="s">
        <v>1589</v>
      </c>
      <c r="D789">
        <v>857586331</v>
      </c>
      <c r="E789">
        <v>0</v>
      </c>
      <c r="F789">
        <v>0</v>
      </c>
      <c r="G789">
        <v>0</v>
      </c>
      <c r="H789">
        <v>0</v>
      </c>
    </row>
    <row r="790" spans="1:8" x14ac:dyDescent="0.2">
      <c r="A790">
        <v>5901</v>
      </c>
      <c r="B790" t="s">
        <v>1590</v>
      </c>
      <c r="C790" t="s">
        <v>1591</v>
      </c>
      <c r="D790">
        <v>857586341</v>
      </c>
      <c r="E790">
        <v>0</v>
      </c>
      <c r="F790">
        <v>0</v>
      </c>
      <c r="G790">
        <v>0</v>
      </c>
      <c r="H790">
        <v>0</v>
      </c>
    </row>
    <row r="791" spans="1:8" x14ac:dyDescent="0.2">
      <c r="A791">
        <v>5901</v>
      </c>
      <c r="B791" t="s">
        <v>1592</v>
      </c>
      <c r="C791" t="s">
        <v>1593</v>
      </c>
      <c r="D791">
        <v>857586351</v>
      </c>
      <c r="E791">
        <v>151</v>
      </c>
      <c r="F791">
        <v>350</v>
      </c>
      <c r="G791">
        <v>28</v>
      </c>
      <c r="H791">
        <v>12</v>
      </c>
    </row>
    <row r="792" spans="1:8" x14ac:dyDescent="0.2">
      <c r="A792">
        <v>5901</v>
      </c>
      <c r="B792" t="s">
        <v>1594</v>
      </c>
      <c r="C792" t="s">
        <v>1595</v>
      </c>
      <c r="D792">
        <v>857586361</v>
      </c>
      <c r="E792">
        <v>0</v>
      </c>
      <c r="F792">
        <v>0</v>
      </c>
      <c r="G792">
        <v>0</v>
      </c>
      <c r="H792">
        <v>0</v>
      </c>
    </row>
    <row r="793" spans="1:8" x14ac:dyDescent="0.2">
      <c r="A793">
        <v>5901</v>
      </c>
      <c r="B793" t="s">
        <v>1596</v>
      </c>
      <c r="C793" t="s">
        <v>1597</v>
      </c>
      <c r="D793">
        <v>857586371</v>
      </c>
      <c r="E793">
        <v>0</v>
      </c>
      <c r="F793">
        <v>0</v>
      </c>
      <c r="G793">
        <v>0</v>
      </c>
      <c r="H793">
        <v>0</v>
      </c>
    </row>
    <row r="794" spans="1:8" x14ac:dyDescent="0.2">
      <c r="A794">
        <v>5901</v>
      </c>
      <c r="B794" t="s">
        <v>1598</v>
      </c>
      <c r="C794" t="s">
        <v>1599</v>
      </c>
      <c r="D794">
        <v>857586381</v>
      </c>
      <c r="E794">
        <v>1</v>
      </c>
      <c r="F794">
        <v>11</v>
      </c>
      <c r="G794">
        <v>0</v>
      </c>
      <c r="H794">
        <v>3</v>
      </c>
    </row>
    <row r="795" spans="1:8" x14ac:dyDescent="0.2">
      <c r="A795">
        <v>5901</v>
      </c>
      <c r="B795" t="s">
        <v>1600</v>
      </c>
      <c r="C795" t="s">
        <v>1601</v>
      </c>
      <c r="D795">
        <v>857586391</v>
      </c>
      <c r="E795">
        <v>0</v>
      </c>
      <c r="F795">
        <v>0</v>
      </c>
      <c r="G795">
        <v>0</v>
      </c>
      <c r="H795">
        <v>0</v>
      </c>
    </row>
    <row r="796" spans="1:8" x14ac:dyDescent="0.2">
      <c r="A796">
        <v>5901</v>
      </c>
      <c r="B796" t="s">
        <v>1602</v>
      </c>
      <c r="C796" t="s">
        <v>1603</v>
      </c>
      <c r="D796">
        <v>857586401</v>
      </c>
      <c r="E796">
        <v>0</v>
      </c>
      <c r="F796">
        <v>0</v>
      </c>
      <c r="G796">
        <v>0</v>
      </c>
      <c r="H796">
        <v>0</v>
      </c>
    </row>
    <row r="797" spans="1:8" x14ac:dyDescent="0.2">
      <c r="A797">
        <v>5901</v>
      </c>
      <c r="B797" t="s">
        <v>1604</v>
      </c>
      <c r="C797" t="s">
        <v>1605</v>
      </c>
      <c r="D797">
        <v>857586411</v>
      </c>
      <c r="E797">
        <v>0</v>
      </c>
      <c r="F797">
        <v>0</v>
      </c>
      <c r="G797">
        <v>0</v>
      </c>
      <c r="H797">
        <v>0</v>
      </c>
    </row>
    <row r="798" spans="1:8" x14ac:dyDescent="0.2">
      <c r="A798">
        <v>5901</v>
      </c>
      <c r="B798" t="s">
        <v>1606</v>
      </c>
      <c r="C798" t="s">
        <v>1607</v>
      </c>
      <c r="D798">
        <v>857586421</v>
      </c>
      <c r="E798">
        <v>0</v>
      </c>
      <c r="F798">
        <v>0</v>
      </c>
      <c r="G798">
        <v>0</v>
      </c>
      <c r="H798">
        <v>0</v>
      </c>
    </row>
    <row r="799" spans="1:8" x14ac:dyDescent="0.2">
      <c r="A799">
        <v>5901</v>
      </c>
      <c r="B799" t="s">
        <v>1608</v>
      </c>
      <c r="C799" t="s">
        <v>1609</v>
      </c>
      <c r="D799">
        <v>857586431</v>
      </c>
      <c r="E799">
        <v>0</v>
      </c>
      <c r="F799">
        <v>0</v>
      </c>
      <c r="G799">
        <v>0</v>
      </c>
      <c r="H799">
        <v>0</v>
      </c>
    </row>
    <row r="800" spans="1:8" x14ac:dyDescent="0.2">
      <c r="A800">
        <v>5901</v>
      </c>
      <c r="B800" t="s">
        <v>1610</v>
      </c>
      <c r="C800" t="s">
        <v>1611</v>
      </c>
      <c r="D800">
        <v>857586441</v>
      </c>
      <c r="E800">
        <v>0</v>
      </c>
      <c r="F800">
        <v>0</v>
      </c>
      <c r="G800">
        <v>0</v>
      </c>
      <c r="H800">
        <v>0</v>
      </c>
    </row>
    <row r="801" spans="1:8" x14ac:dyDescent="0.2">
      <c r="A801">
        <v>5901</v>
      </c>
      <c r="B801" t="s">
        <v>1612</v>
      </c>
      <c r="C801" t="s">
        <v>1613</v>
      </c>
      <c r="D801">
        <v>857586451</v>
      </c>
      <c r="E801">
        <v>0</v>
      </c>
      <c r="F801">
        <v>0</v>
      </c>
      <c r="G801">
        <v>0</v>
      </c>
      <c r="H801">
        <v>0</v>
      </c>
    </row>
    <row r="802" spans="1:8" x14ac:dyDescent="0.2">
      <c r="A802">
        <v>5901</v>
      </c>
      <c r="B802" t="s">
        <v>1614</v>
      </c>
      <c r="C802" t="s">
        <v>1615</v>
      </c>
      <c r="D802">
        <v>857586461</v>
      </c>
      <c r="E802">
        <v>0</v>
      </c>
      <c r="F802">
        <v>0</v>
      </c>
      <c r="G802">
        <v>0</v>
      </c>
      <c r="H802">
        <v>0</v>
      </c>
    </row>
    <row r="803" spans="1:8" x14ac:dyDescent="0.2">
      <c r="A803">
        <v>5901</v>
      </c>
      <c r="B803" t="s">
        <v>1616</v>
      </c>
      <c r="C803" t="s">
        <v>1617</v>
      </c>
      <c r="D803">
        <v>857586471</v>
      </c>
      <c r="E803">
        <v>0</v>
      </c>
      <c r="F803">
        <v>0</v>
      </c>
      <c r="G803">
        <v>0</v>
      </c>
      <c r="H803">
        <v>0</v>
      </c>
    </row>
    <row r="804" spans="1:8" x14ac:dyDescent="0.2">
      <c r="A804">
        <v>5901</v>
      </c>
      <c r="B804" t="s">
        <v>1618</v>
      </c>
      <c r="C804" t="s">
        <v>1619</v>
      </c>
      <c r="D804">
        <v>857586481</v>
      </c>
      <c r="E804">
        <v>0</v>
      </c>
      <c r="F804">
        <v>0</v>
      </c>
      <c r="G804">
        <v>0</v>
      </c>
      <c r="H804">
        <v>0</v>
      </c>
    </row>
    <row r="805" spans="1:8" x14ac:dyDescent="0.2">
      <c r="A805">
        <v>5901</v>
      </c>
      <c r="B805" t="s">
        <v>1620</v>
      </c>
      <c r="C805" t="s">
        <v>1621</v>
      </c>
      <c r="D805">
        <v>857586491</v>
      </c>
      <c r="E805">
        <v>0</v>
      </c>
      <c r="F805">
        <v>8</v>
      </c>
      <c r="G805">
        <v>0</v>
      </c>
      <c r="H805">
        <v>4</v>
      </c>
    </row>
    <row r="806" spans="1:8" x14ac:dyDescent="0.2">
      <c r="A806">
        <v>5901</v>
      </c>
      <c r="B806" t="s">
        <v>1622</v>
      </c>
      <c r="C806" t="s">
        <v>1623</v>
      </c>
      <c r="D806">
        <v>857586501</v>
      </c>
      <c r="E806">
        <v>0</v>
      </c>
      <c r="F806">
        <v>0</v>
      </c>
      <c r="G806">
        <v>0</v>
      </c>
      <c r="H806">
        <v>0</v>
      </c>
    </row>
    <row r="807" spans="1:8" x14ac:dyDescent="0.2">
      <c r="A807">
        <v>5901</v>
      </c>
      <c r="B807" t="s">
        <v>1624</v>
      </c>
      <c r="C807" t="s">
        <v>1625</v>
      </c>
      <c r="D807">
        <v>857586511</v>
      </c>
      <c r="E807">
        <v>0</v>
      </c>
      <c r="F807">
        <v>0</v>
      </c>
      <c r="G807">
        <v>0</v>
      </c>
      <c r="H807">
        <v>0</v>
      </c>
    </row>
    <row r="808" spans="1:8" x14ac:dyDescent="0.2">
      <c r="A808">
        <v>5901</v>
      </c>
      <c r="B808" t="s">
        <v>1626</v>
      </c>
      <c r="C808" t="s">
        <v>1627</v>
      </c>
      <c r="D808">
        <v>857586521</v>
      </c>
      <c r="E808">
        <v>13</v>
      </c>
      <c r="F808">
        <v>39</v>
      </c>
      <c r="G808">
        <v>15</v>
      </c>
      <c r="H808">
        <v>3</v>
      </c>
    </row>
    <row r="809" spans="1:8" x14ac:dyDescent="0.2">
      <c r="A809">
        <v>5901</v>
      </c>
      <c r="B809" t="s">
        <v>1628</v>
      </c>
      <c r="C809" t="s">
        <v>1629</v>
      </c>
      <c r="D809">
        <v>857586531</v>
      </c>
      <c r="E809">
        <v>0</v>
      </c>
      <c r="F809">
        <v>0</v>
      </c>
      <c r="G809">
        <v>0</v>
      </c>
      <c r="H809">
        <v>0</v>
      </c>
    </row>
    <row r="810" spans="1:8" x14ac:dyDescent="0.2">
      <c r="A810">
        <v>5901</v>
      </c>
      <c r="B810" t="s">
        <v>1630</v>
      </c>
      <c r="C810" t="s">
        <v>1631</v>
      </c>
      <c r="D810">
        <v>857586541</v>
      </c>
      <c r="E810">
        <v>0</v>
      </c>
      <c r="F810">
        <v>0</v>
      </c>
      <c r="G810">
        <v>0</v>
      </c>
      <c r="H810">
        <v>0</v>
      </c>
    </row>
    <row r="811" spans="1:8" x14ac:dyDescent="0.2">
      <c r="A811">
        <v>5901</v>
      </c>
      <c r="B811" t="s">
        <v>1632</v>
      </c>
      <c r="C811" t="s">
        <v>1633</v>
      </c>
      <c r="D811">
        <v>857586551</v>
      </c>
      <c r="E811">
        <v>0</v>
      </c>
      <c r="F811">
        <v>0</v>
      </c>
      <c r="G811">
        <v>0</v>
      </c>
      <c r="H811">
        <v>0</v>
      </c>
    </row>
    <row r="812" spans="1:8" x14ac:dyDescent="0.2">
      <c r="A812">
        <v>5901</v>
      </c>
      <c r="B812" t="s">
        <v>1634</v>
      </c>
      <c r="C812" t="s">
        <v>1635</v>
      </c>
      <c r="D812">
        <v>857586561</v>
      </c>
      <c r="E812">
        <v>75</v>
      </c>
      <c r="F812">
        <v>186</v>
      </c>
      <c r="G812">
        <v>62</v>
      </c>
      <c r="H812">
        <v>3</v>
      </c>
    </row>
    <row r="813" spans="1:8" x14ac:dyDescent="0.2">
      <c r="A813">
        <v>5901</v>
      </c>
      <c r="B813" t="s">
        <v>1636</v>
      </c>
      <c r="C813" t="s">
        <v>1637</v>
      </c>
      <c r="D813">
        <v>857586571</v>
      </c>
      <c r="E813">
        <v>0</v>
      </c>
      <c r="F813">
        <v>0</v>
      </c>
      <c r="G813">
        <v>0</v>
      </c>
      <c r="H813">
        <v>0</v>
      </c>
    </row>
    <row r="814" spans="1:8" x14ac:dyDescent="0.2">
      <c r="A814">
        <v>5901</v>
      </c>
      <c r="B814" t="s">
        <v>1638</v>
      </c>
      <c r="C814" t="s">
        <v>1639</v>
      </c>
      <c r="D814">
        <v>857586581</v>
      </c>
      <c r="E814">
        <v>0</v>
      </c>
      <c r="F814">
        <v>0</v>
      </c>
      <c r="G814">
        <v>0</v>
      </c>
      <c r="H814">
        <v>0</v>
      </c>
    </row>
    <row r="815" spans="1:8" x14ac:dyDescent="0.2">
      <c r="A815">
        <v>5901</v>
      </c>
      <c r="B815" t="s">
        <v>1640</v>
      </c>
      <c r="C815" t="s">
        <v>1641</v>
      </c>
      <c r="D815">
        <v>857586591</v>
      </c>
      <c r="E815">
        <v>0</v>
      </c>
      <c r="F815">
        <v>0</v>
      </c>
      <c r="G815">
        <v>0</v>
      </c>
      <c r="H815">
        <v>0</v>
      </c>
    </row>
    <row r="816" spans="1:8" x14ac:dyDescent="0.2">
      <c r="A816">
        <v>5901</v>
      </c>
      <c r="B816" t="s">
        <v>1642</v>
      </c>
      <c r="C816" t="s">
        <v>1643</v>
      </c>
      <c r="D816">
        <v>857586601</v>
      </c>
      <c r="E816">
        <v>0</v>
      </c>
      <c r="F816">
        <v>0</v>
      </c>
      <c r="G816">
        <v>0</v>
      </c>
      <c r="H816">
        <v>0</v>
      </c>
    </row>
    <row r="817" spans="1:8" x14ac:dyDescent="0.2">
      <c r="A817">
        <v>5901</v>
      </c>
      <c r="B817" t="s">
        <v>1644</v>
      </c>
      <c r="C817" t="s">
        <v>1645</v>
      </c>
      <c r="D817">
        <v>857586611</v>
      </c>
      <c r="E817">
        <v>0</v>
      </c>
      <c r="F817">
        <v>0</v>
      </c>
      <c r="G817">
        <v>0</v>
      </c>
      <c r="H817">
        <v>0</v>
      </c>
    </row>
    <row r="818" spans="1:8" x14ac:dyDescent="0.2">
      <c r="A818">
        <v>5901</v>
      </c>
      <c r="B818" t="s">
        <v>1646</v>
      </c>
      <c r="C818" t="s">
        <v>1647</v>
      </c>
      <c r="D818">
        <v>857586621</v>
      </c>
      <c r="E818">
        <v>0</v>
      </c>
      <c r="F818">
        <v>0</v>
      </c>
      <c r="G818">
        <v>0</v>
      </c>
      <c r="H818">
        <v>0</v>
      </c>
    </row>
    <row r="819" spans="1:8" x14ac:dyDescent="0.2">
      <c r="A819">
        <v>5901</v>
      </c>
      <c r="B819" t="s">
        <v>1648</v>
      </c>
      <c r="C819" t="s">
        <v>1649</v>
      </c>
      <c r="D819">
        <v>857586631</v>
      </c>
      <c r="E819">
        <v>0</v>
      </c>
      <c r="F819">
        <v>0</v>
      </c>
      <c r="G819">
        <v>0</v>
      </c>
      <c r="H819">
        <v>0</v>
      </c>
    </row>
    <row r="820" spans="1:8" x14ac:dyDescent="0.2">
      <c r="A820">
        <v>5901</v>
      </c>
      <c r="B820" t="s">
        <v>1650</v>
      </c>
      <c r="C820" t="s">
        <v>1651</v>
      </c>
      <c r="D820">
        <v>857586641</v>
      </c>
      <c r="E820">
        <v>29</v>
      </c>
      <c r="F820">
        <v>54</v>
      </c>
      <c r="G820">
        <v>12</v>
      </c>
      <c r="H820">
        <v>1</v>
      </c>
    </row>
    <row r="821" spans="1:8" x14ac:dyDescent="0.2">
      <c r="A821">
        <v>5901</v>
      </c>
      <c r="B821" t="s">
        <v>1652</v>
      </c>
      <c r="C821" t="s">
        <v>1653</v>
      </c>
      <c r="D821">
        <v>857586651</v>
      </c>
      <c r="E821">
        <v>0</v>
      </c>
      <c r="F821">
        <v>0</v>
      </c>
      <c r="G821">
        <v>0</v>
      </c>
      <c r="H821">
        <v>0</v>
      </c>
    </row>
    <row r="822" spans="1:8" x14ac:dyDescent="0.2">
      <c r="A822">
        <v>5901</v>
      </c>
      <c r="B822" t="s">
        <v>1654</v>
      </c>
      <c r="C822" t="s">
        <v>1655</v>
      </c>
      <c r="D822">
        <v>857586661</v>
      </c>
      <c r="E822">
        <v>0</v>
      </c>
      <c r="F822">
        <v>0</v>
      </c>
      <c r="G822">
        <v>0</v>
      </c>
      <c r="H822">
        <v>0</v>
      </c>
    </row>
    <row r="823" spans="1:8" x14ac:dyDescent="0.2">
      <c r="A823">
        <v>5901</v>
      </c>
      <c r="B823" t="s">
        <v>1656</v>
      </c>
      <c r="C823" t="s">
        <v>1657</v>
      </c>
      <c r="D823">
        <v>857586671</v>
      </c>
      <c r="E823">
        <v>0</v>
      </c>
      <c r="F823">
        <v>0</v>
      </c>
      <c r="G823">
        <v>0</v>
      </c>
      <c r="H823">
        <v>0</v>
      </c>
    </row>
    <row r="824" spans="1:8" x14ac:dyDescent="0.2">
      <c r="A824">
        <v>5901</v>
      </c>
      <c r="B824" t="s">
        <v>1658</v>
      </c>
      <c r="C824" t="s">
        <v>1659</v>
      </c>
      <c r="D824">
        <v>857586681</v>
      </c>
      <c r="E824">
        <v>0</v>
      </c>
      <c r="F824">
        <v>0</v>
      </c>
      <c r="G824">
        <v>0</v>
      </c>
      <c r="H824">
        <v>0</v>
      </c>
    </row>
    <row r="825" spans="1:8" x14ac:dyDescent="0.2">
      <c r="A825">
        <v>5901</v>
      </c>
      <c r="B825" t="s">
        <v>1660</v>
      </c>
      <c r="C825" t="s">
        <v>1661</v>
      </c>
      <c r="D825">
        <v>857586691</v>
      </c>
      <c r="E825">
        <v>0</v>
      </c>
      <c r="F825">
        <v>0</v>
      </c>
      <c r="G825">
        <v>0</v>
      </c>
      <c r="H825">
        <v>0</v>
      </c>
    </row>
    <row r="826" spans="1:8" x14ac:dyDescent="0.2">
      <c r="A826">
        <v>5901</v>
      </c>
      <c r="B826" t="s">
        <v>1662</v>
      </c>
      <c r="C826" t="s">
        <v>1663</v>
      </c>
      <c r="D826">
        <v>857586701</v>
      </c>
      <c r="E826">
        <v>0</v>
      </c>
      <c r="F826">
        <v>0</v>
      </c>
      <c r="G826">
        <v>0</v>
      </c>
      <c r="H826">
        <v>0</v>
      </c>
    </row>
    <row r="827" spans="1:8" x14ac:dyDescent="0.2">
      <c r="A827">
        <v>5901</v>
      </c>
      <c r="B827" t="s">
        <v>1664</v>
      </c>
      <c r="C827" t="s">
        <v>1665</v>
      </c>
      <c r="D827">
        <v>857586711</v>
      </c>
      <c r="E827">
        <v>0</v>
      </c>
      <c r="F827">
        <v>0</v>
      </c>
      <c r="G827">
        <v>0</v>
      </c>
      <c r="H827">
        <v>0</v>
      </c>
    </row>
    <row r="828" spans="1:8" x14ac:dyDescent="0.2">
      <c r="A828">
        <v>5901</v>
      </c>
      <c r="B828" t="s">
        <v>1666</v>
      </c>
      <c r="C828" t="s">
        <v>1667</v>
      </c>
      <c r="D828">
        <v>857586721</v>
      </c>
      <c r="E828">
        <v>0</v>
      </c>
      <c r="F828">
        <v>0</v>
      </c>
      <c r="G828">
        <v>0</v>
      </c>
      <c r="H828">
        <v>0</v>
      </c>
    </row>
    <row r="829" spans="1:8" x14ac:dyDescent="0.2">
      <c r="A829">
        <v>5901</v>
      </c>
      <c r="B829" t="s">
        <v>1668</v>
      </c>
      <c r="C829" t="s">
        <v>1669</v>
      </c>
      <c r="D829">
        <v>857586731</v>
      </c>
      <c r="E829">
        <v>0</v>
      </c>
      <c r="F829">
        <v>0</v>
      </c>
      <c r="G829">
        <v>0</v>
      </c>
      <c r="H829">
        <v>0</v>
      </c>
    </row>
    <row r="830" spans="1:8" x14ac:dyDescent="0.2">
      <c r="A830">
        <v>5901</v>
      </c>
      <c r="B830" t="s">
        <v>1670</v>
      </c>
      <c r="C830" t="s">
        <v>1671</v>
      </c>
      <c r="D830">
        <v>857586751</v>
      </c>
      <c r="E830">
        <v>0</v>
      </c>
      <c r="F830">
        <v>0</v>
      </c>
      <c r="G830">
        <v>0</v>
      </c>
      <c r="H830">
        <v>0</v>
      </c>
    </row>
    <row r="831" spans="1:8" x14ac:dyDescent="0.2">
      <c r="A831">
        <v>5901</v>
      </c>
      <c r="B831" t="s">
        <v>1672</v>
      </c>
      <c r="C831" t="s">
        <v>1673</v>
      </c>
      <c r="D831">
        <v>857586761</v>
      </c>
      <c r="E831">
        <v>0</v>
      </c>
      <c r="F831">
        <v>0</v>
      </c>
      <c r="G831">
        <v>0</v>
      </c>
      <c r="H831">
        <v>0</v>
      </c>
    </row>
    <row r="832" spans="1:8" x14ac:dyDescent="0.2">
      <c r="A832">
        <v>5901</v>
      </c>
      <c r="B832" t="s">
        <v>1674</v>
      </c>
      <c r="C832" t="s">
        <v>1675</v>
      </c>
      <c r="D832">
        <v>857586771</v>
      </c>
      <c r="E832">
        <v>0</v>
      </c>
      <c r="F832">
        <v>0</v>
      </c>
      <c r="G832">
        <v>0</v>
      </c>
      <c r="H832">
        <v>0</v>
      </c>
    </row>
    <row r="833" spans="1:8" x14ac:dyDescent="0.2">
      <c r="A833">
        <v>5901</v>
      </c>
      <c r="B833" t="s">
        <v>1676</v>
      </c>
      <c r="C833" t="s">
        <v>1677</v>
      </c>
      <c r="D833">
        <v>857586781</v>
      </c>
      <c r="E833">
        <v>112</v>
      </c>
      <c r="F833">
        <v>228</v>
      </c>
      <c r="G833">
        <v>53</v>
      </c>
      <c r="H833">
        <v>7</v>
      </c>
    </row>
    <row r="834" spans="1:8" x14ac:dyDescent="0.2">
      <c r="A834">
        <v>5901</v>
      </c>
      <c r="B834" t="s">
        <v>1678</v>
      </c>
      <c r="C834" t="s">
        <v>1679</v>
      </c>
      <c r="D834">
        <v>857586791</v>
      </c>
      <c r="E834">
        <v>11</v>
      </c>
      <c r="F834">
        <v>25</v>
      </c>
      <c r="G834">
        <v>9</v>
      </c>
      <c r="H834">
        <v>2</v>
      </c>
    </row>
    <row r="835" spans="1:8" x14ac:dyDescent="0.2">
      <c r="A835">
        <v>5901</v>
      </c>
      <c r="B835" t="s">
        <v>1680</v>
      </c>
      <c r="C835" t="s">
        <v>1681</v>
      </c>
      <c r="D835">
        <v>857586801</v>
      </c>
      <c r="E835">
        <v>0</v>
      </c>
      <c r="F835">
        <v>0</v>
      </c>
      <c r="G835">
        <v>0</v>
      </c>
      <c r="H835">
        <v>0</v>
      </c>
    </row>
    <row r="836" spans="1:8" x14ac:dyDescent="0.2">
      <c r="A836">
        <v>5901</v>
      </c>
      <c r="B836" t="s">
        <v>1682</v>
      </c>
      <c r="C836" t="s">
        <v>1683</v>
      </c>
      <c r="D836">
        <v>857586811</v>
      </c>
      <c r="E836">
        <v>0</v>
      </c>
      <c r="F836">
        <v>0</v>
      </c>
      <c r="G836">
        <v>0</v>
      </c>
      <c r="H836">
        <v>0</v>
      </c>
    </row>
    <row r="837" spans="1:8" x14ac:dyDescent="0.2">
      <c r="A837">
        <v>5901</v>
      </c>
      <c r="B837" t="s">
        <v>1684</v>
      </c>
      <c r="C837" t="s">
        <v>1685</v>
      </c>
      <c r="D837">
        <v>857586821</v>
      </c>
      <c r="E837">
        <v>0</v>
      </c>
      <c r="F837">
        <v>0</v>
      </c>
      <c r="G837">
        <v>0</v>
      </c>
      <c r="H837">
        <v>0</v>
      </c>
    </row>
    <row r="838" spans="1:8" x14ac:dyDescent="0.2">
      <c r="A838">
        <v>5901</v>
      </c>
      <c r="B838" t="s">
        <v>1686</v>
      </c>
      <c r="C838" t="s">
        <v>1687</v>
      </c>
      <c r="D838">
        <v>857586831</v>
      </c>
      <c r="E838">
        <v>0</v>
      </c>
      <c r="F838">
        <v>0</v>
      </c>
      <c r="G838">
        <v>0</v>
      </c>
      <c r="H838">
        <v>0</v>
      </c>
    </row>
    <row r="839" spans="1:8" x14ac:dyDescent="0.2">
      <c r="A839">
        <v>5901</v>
      </c>
      <c r="B839" t="s">
        <v>1688</v>
      </c>
      <c r="C839" t="s">
        <v>1689</v>
      </c>
      <c r="D839">
        <v>857586841</v>
      </c>
      <c r="E839">
        <v>0</v>
      </c>
      <c r="F839">
        <v>0</v>
      </c>
      <c r="G839">
        <v>0</v>
      </c>
      <c r="H839">
        <v>0</v>
      </c>
    </row>
    <row r="840" spans="1:8" x14ac:dyDescent="0.2">
      <c r="A840">
        <v>5901</v>
      </c>
      <c r="B840" t="s">
        <v>1690</v>
      </c>
      <c r="C840" t="s">
        <v>1691</v>
      </c>
      <c r="D840">
        <v>857586851</v>
      </c>
      <c r="E840">
        <v>0</v>
      </c>
      <c r="F840">
        <v>0</v>
      </c>
      <c r="G840">
        <v>0</v>
      </c>
      <c r="H840">
        <v>0</v>
      </c>
    </row>
    <row r="841" spans="1:8" x14ac:dyDescent="0.2">
      <c r="A841">
        <v>5901</v>
      </c>
      <c r="B841" t="s">
        <v>1692</v>
      </c>
      <c r="C841" t="s">
        <v>1693</v>
      </c>
      <c r="D841">
        <v>857586861</v>
      </c>
      <c r="E841">
        <v>24</v>
      </c>
      <c r="F841">
        <v>54</v>
      </c>
      <c r="G841">
        <v>18</v>
      </c>
      <c r="H841">
        <v>3</v>
      </c>
    </row>
    <row r="842" spans="1:8" x14ac:dyDescent="0.2">
      <c r="A842">
        <v>5901</v>
      </c>
      <c r="B842" t="s">
        <v>1694</v>
      </c>
      <c r="C842" t="s">
        <v>1695</v>
      </c>
      <c r="D842">
        <v>857586871</v>
      </c>
      <c r="E842">
        <v>0</v>
      </c>
      <c r="F842">
        <v>0</v>
      </c>
      <c r="G842">
        <v>0</v>
      </c>
      <c r="H842">
        <v>0</v>
      </c>
    </row>
    <row r="843" spans="1:8" x14ac:dyDescent="0.2">
      <c r="A843">
        <v>5901</v>
      </c>
      <c r="B843" t="s">
        <v>1696</v>
      </c>
      <c r="C843" t="s">
        <v>1697</v>
      </c>
      <c r="D843">
        <v>857586881</v>
      </c>
      <c r="E843">
        <v>0</v>
      </c>
      <c r="F843">
        <v>0</v>
      </c>
      <c r="G843">
        <v>0</v>
      </c>
      <c r="H843">
        <v>0</v>
      </c>
    </row>
    <row r="844" spans="1:8" x14ac:dyDescent="0.2">
      <c r="A844">
        <v>5901</v>
      </c>
      <c r="B844" t="s">
        <v>1698</v>
      </c>
      <c r="C844" t="s">
        <v>1699</v>
      </c>
      <c r="D844">
        <v>857586891</v>
      </c>
      <c r="E844">
        <v>0</v>
      </c>
      <c r="F844">
        <v>0</v>
      </c>
      <c r="G844">
        <v>0</v>
      </c>
      <c r="H844">
        <v>0</v>
      </c>
    </row>
    <row r="845" spans="1:8" x14ac:dyDescent="0.2">
      <c r="A845">
        <v>5901</v>
      </c>
      <c r="B845" t="s">
        <v>1700</v>
      </c>
      <c r="C845" t="s">
        <v>1701</v>
      </c>
      <c r="D845">
        <v>857586901</v>
      </c>
      <c r="E845">
        <v>0</v>
      </c>
      <c r="F845">
        <v>0</v>
      </c>
      <c r="G845">
        <v>0</v>
      </c>
      <c r="H845">
        <v>0</v>
      </c>
    </row>
    <row r="846" spans="1:8" x14ac:dyDescent="0.2">
      <c r="A846">
        <v>5901</v>
      </c>
      <c r="B846" t="s">
        <v>1702</v>
      </c>
      <c r="C846" t="s">
        <v>1703</v>
      </c>
      <c r="D846">
        <v>857586911</v>
      </c>
      <c r="E846">
        <v>0</v>
      </c>
      <c r="F846">
        <v>0</v>
      </c>
      <c r="G846">
        <v>0</v>
      </c>
      <c r="H846">
        <v>0</v>
      </c>
    </row>
    <row r="847" spans="1:8" x14ac:dyDescent="0.2">
      <c r="A847">
        <v>5901</v>
      </c>
      <c r="B847" t="s">
        <v>1704</v>
      </c>
      <c r="C847" t="s">
        <v>1705</v>
      </c>
      <c r="D847">
        <v>857586921</v>
      </c>
      <c r="E847">
        <v>0</v>
      </c>
      <c r="F847">
        <v>0</v>
      </c>
      <c r="G847">
        <v>0</v>
      </c>
      <c r="H847">
        <v>0</v>
      </c>
    </row>
    <row r="848" spans="1:8" x14ac:dyDescent="0.2">
      <c r="A848">
        <v>5901</v>
      </c>
      <c r="B848" t="s">
        <v>1706</v>
      </c>
      <c r="C848" t="s">
        <v>1707</v>
      </c>
      <c r="D848">
        <v>857586931</v>
      </c>
      <c r="E848">
        <v>0</v>
      </c>
      <c r="F848">
        <v>0</v>
      </c>
      <c r="G848">
        <v>0</v>
      </c>
      <c r="H848">
        <v>0</v>
      </c>
    </row>
    <row r="849" spans="1:8" x14ac:dyDescent="0.2">
      <c r="A849">
        <v>5901</v>
      </c>
      <c r="B849" t="s">
        <v>1708</v>
      </c>
      <c r="C849" t="s">
        <v>1709</v>
      </c>
      <c r="D849">
        <v>857586951</v>
      </c>
      <c r="E849">
        <v>0</v>
      </c>
      <c r="F849">
        <v>1</v>
      </c>
      <c r="G849">
        <v>0</v>
      </c>
      <c r="H849">
        <v>1</v>
      </c>
    </row>
    <row r="850" spans="1:8" x14ac:dyDescent="0.2">
      <c r="A850">
        <v>5901</v>
      </c>
      <c r="B850" t="s">
        <v>1710</v>
      </c>
      <c r="C850" t="s">
        <v>1711</v>
      </c>
      <c r="D850">
        <v>857586961</v>
      </c>
      <c r="E850">
        <v>0</v>
      </c>
      <c r="F850">
        <v>0</v>
      </c>
      <c r="G850">
        <v>0</v>
      </c>
      <c r="H850">
        <v>0</v>
      </c>
    </row>
    <row r="851" spans="1:8" x14ac:dyDescent="0.2">
      <c r="A851">
        <v>5901</v>
      </c>
      <c r="B851" t="s">
        <v>1712</v>
      </c>
      <c r="C851" t="s">
        <v>1713</v>
      </c>
      <c r="D851">
        <v>857586971</v>
      </c>
      <c r="E851">
        <v>0</v>
      </c>
      <c r="F851">
        <v>0</v>
      </c>
      <c r="G851">
        <v>0</v>
      </c>
      <c r="H851">
        <v>0</v>
      </c>
    </row>
    <row r="852" spans="1:8" x14ac:dyDescent="0.2">
      <c r="A852">
        <v>5901</v>
      </c>
      <c r="B852" t="s">
        <v>1714</v>
      </c>
      <c r="C852" t="s">
        <v>1715</v>
      </c>
      <c r="D852">
        <v>857586981</v>
      </c>
      <c r="E852">
        <v>0</v>
      </c>
      <c r="F852">
        <v>0</v>
      </c>
      <c r="G852">
        <v>0</v>
      </c>
      <c r="H852">
        <v>0</v>
      </c>
    </row>
    <row r="853" spans="1:8" x14ac:dyDescent="0.2">
      <c r="A853">
        <v>5901</v>
      </c>
      <c r="B853" t="s">
        <v>1716</v>
      </c>
      <c r="C853" t="s">
        <v>1717</v>
      </c>
      <c r="D853">
        <v>857586991</v>
      </c>
      <c r="E853">
        <v>0</v>
      </c>
      <c r="F853">
        <v>0</v>
      </c>
      <c r="G853">
        <v>0</v>
      </c>
      <c r="H853">
        <v>0</v>
      </c>
    </row>
    <row r="854" spans="1:8" x14ac:dyDescent="0.2">
      <c r="A854">
        <v>5901</v>
      </c>
      <c r="B854" t="s">
        <v>1718</v>
      </c>
      <c r="C854" t="s">
        <v>1719</v>
      </c>
      <c r="D854">
        <v>857587001</v>
      </c>
      <c r="E854">
        <v>0</v>
      </c>
      <c r="F854">
        <v>0</v>
      </c>
      <c r="G854">
        <v>0</v>
      </c>
      <c r="H854">
        <v>0</v>
      </c>
    </row>
    <row r="855" spans="1:8" x14ac:dyDescent="0.2">
      <c r="A855">
        <v>5901</v>
      </c>
      <c r="B855" t="s">
        <v>1720</v>
      </c>
      <c r="C855" t="s">
        <v>1721</v>
      </c>
      <c r="D855">
        <v>857587011</v>
      </c>
      <c r="E855">
        <v>0</v>
      </c>
      <c r="F855">
        <v>0</v>
      </c>
      <c r="G855">
        <v>0</v>
      </c>
      <c r="H855">
        <v>0</v>
      </c>
    </row>
    <row r="856" spans="1:8" x14ac:dyDescent="0.2">
      <c r="A856">
        <v>5901</v>
      </c>
      <c r="B856" t="s">
        <v>1722</v>
      </c>
      <c r="C856" t="s">
        <v>1723</v>
      </c>
      <c r="D856">
        <v>857587021</v>
      </c>
      <c r="E856">
        <v>0</v>
      </c>
      <c r="F856">
        <v>0</v>
      </c>
      <c r="G856">
        <v>0</v>
      </c>
      <c r="H856">
        <v>0</v>
      </c>
    </row>
    <row r="857" spans="1:8" x14ac:dyDescent="0.2">
      <c r="A857">
        <v>5901</v>
      </c>
      <c r="B857" t="s">
        <v>1724</v>
      </c>
      <c r="C857" t="s">
        <v>1725</v>
      </c>
      <c r="D857">
        <v>857587031</v>
      </c>
      <c r="E857">
        <v>0</v>
      </c>
      <c r="F857">
        <v>0</v>
      </c>
      <c r="G857">
        <v>0</v>
      </c>
      <c r="H857">
        <v>0</v>
      </c>
    </row>
    <row r="858" spans="1:8" x14ac:dyDescent="0.2">
      <c r="A858">
        <v>5901</v>
      </c>
      <c r="B858" t="s">
        <v>1726</v>
      </c>
      <c r="C858" t="s">
        <v>1727</v>
      </c>
      <c r="D858">
        <v>857587041</v>
      </c>
      <c r="E858">
        <v>0</v>
      </c>
      <c r="F858">
        <v>0</v>
      </c>
      <c r="G858">
        <v>0</v>
      </c>
      <c r="H858">
        <v>0</v>
      </c>
    </row>
    <row r="859" spans="1:8" x14ac:dyDescent="0.2">
      <c r="A859">
        <v>5901</v>
      </c>
      <c r="B859" t="s">
        <v>1728</v>
      </c>
      <c r="C859" t="s">
        <v>1729</v>
      </c>
      <c r="D859">
        <v>857587051</v>
      </c>
      <c r="E859">
        <v>0</v>
      </c>
      <c r="F859">
        <v>0</v>
      </c>
      <c r="G859">
        <v>0</v>
      </c>
      <c r="H859">
        <v>0</v>
      </c>
    </row>
    <row r="860" spans="1:8" x14ac:dyDescent="0.2">
      <c r="A860">
        <v>5901</v>
      </c>
      <c r="B860" t="s">
        <v>1730</v>
      </c>
      <c r="C860" t="s">
        <v>1731</v>
      </c>
      <c r="D860">
        <v>857587061</v>
      </c>
      <c r="E860">
        <v>0</v>
      </c>
      <c r="F860">
        <v>0</v>
      </c>
      <c r="G860">
        <v>0</v>
      </c>
      <c r="H860">
        <v>0</v>
      </c>
    </row>
    <row r="861" spans="1:8" x14ac:dyDescent="0.2">
      <c r="A861">
        <v>5901</v>
      </c>
      <c r="B861" t="s">
        <v>1732</v>
      </c>
      <c r="C861" t="s">
        <v>1733</v>
      </c>
      <c r="D861">
        <v>857587081</v>
      </c>
      <c r="E861">
        <v>5</v>
      </c>
      <c r="F861">
        <v>9</v>
      </c>
      <c r="G861">
        <v>0</v>
      </c>
      <c r="H861">
        <v>1</v>
      </c>
    </row>
    <row r="862" spans="1:8" x14ac:dyDescent="0.2">
      <c r="A862">
        <v>5901</v>
      </c>
      <c r="B862" t="s">
        <v>1734</v>
      </c>
      <c r="C862" t="s">
        <v>1735</v>
      </c>
      <c r="D862">
        <v>857587091</v>
      </c>
      <c r="E862">
        <v>0</v>
      </c>
      <c r="F862">
        <v>0</v>
      </c>
      <c r="G862">
        <v>0</v>
      </c>
      <c r="H862">
        <v>0</v>
      </c>
    </row>
    <row r="863" spans="1:8" x14ac:dyDescent="0.2">
      <c r="A863">
        <v>5901</v>
      </c>
      <c r="B863" t="s">
        <v>1736</v>
      </c>
      <c r="C863" t="s">
        <v>1737</v>
      </c>
      <c r="D863">
        <v>857587101</v>
      </c>
      <c r="E863">
        <v>20</v>
      </c>
      <c r="F863">
        <v>40</v>
      </c>
      <c r="G863">
        <v>2</v>
      </c>
      <c r="H863">
        <v>4</v>
      </c>
    </row>
    <row r="864" spans="1:8" x14ac:dyDescent="0.2">
      <c r="A864">
        <v>5901</v>
      </c>
      <c r="B864" t="s">
        <v>1738</v>
      </c>
      <c r="C864" t="s">
        <v>1739</v>
      </c>
      <c r="D864">
        <v>857587111</v>
      </c>
      <c r="E864">
        <v>0</v>
      </c>
      <c r="F864">
        <v>0</v>
      </c>
      <c r="G864">
        <v>0</v>
      </c>
      <c r="H864">
        <v>0</v>
      </c>
    </row>
    <row r="865" spans="1:8" x14ac:dyDescent="0.2">
      <c r="A865">
        <v>5901</v>
      </c>
      <c r="B865" t="s">
        <v>1740</v>
      </c>
      <c r="C865" t="s">
        <v>1741</v>
      </c>
      <c r="D865">
        <v>857587121</v>
      </c>
      <c r="E865">
        <v>0</v>
      </c>
      <c r="F865">
        <v>0</v>
      </c>
      <c r="G865">
        <v>0</v>
      </c>
      <c r="H865">
        <v>0</v>
      </c>
    </row>
    <row r="866" spans="1:8" x14ac:dyDescent="0.2">
      <c r="A866">
        <v>5901</v>
      </c>
      <c r="B866" t="s">
        <v>1742</v>
      </c>
      <c r="C866" t="s">
        <v>1743</v>
      </c>
      <c r="D866">
        <v>857587131</v>
      </c>
      <c r="E866">
        <v>0</v>
      </c>
      <c r="F866">
        <v>0</v>
      </c>
      <c r="G866">
        <v>0</v>
      </c>
      <c r="H866">
        <v>0</v>
      </c>
    </row>
    <row r="867" spans="1:8" x14ac:dyDescent="0.2">
      <c r="A867">
        <v>5901</v>
      </c>
      <c r="B867" t="s">
        <v>1744</v>
      </c>
      <c r="C867" t="s">
        <v>1745</v>
      </c>
      <c r="D867">
        <v>857587141</v>
      </c>
      <c r="E867">
        <v>0</v>
      </c>
      <c r="F867">
        <v>0</v>
      </c>
      <c r="G867">
        <v>0</v>
      </c>
      <c r="H867">
        <v>0</v>
      </c>
    </row>
    <row r="868" spans="1:8" x14ac:dyDescent="0.2">
      <c r="A868">
        <v>5901</v>
      </c>
      <c r="B868" t="s">
        <v>1746</v>
      </c>
      <c r="C868" t="s">
        <v>1747</v>
      </c>
      <c r="D868">
        <v>857587151</v>
      </c>
      <c r="E868">
        <v>0</v>
      </c>
      <c r="F868">
        <v>0</v>
      </c>
      <c r="G868">
        <v>0</v>
      </c>
      <c r="H868">
        <v>0</v>
      </c>
    </row>
    <row r="869" spans="1:8" x14ac:dyDescent="0.2">
      <c r="A869">
        <v>5901</v>
      </c>
      <c r="B869" t="s">
        <v>1748</v>
      </c>
      <c r="C869" t="s">
        <v>1749</v>
      </c>
      <c r="D869">
        <v>857587161</v>
      </c>
      <c r="E869">
        <v>0</v>
      </c>
      <c r="F869">
        <v>0</v>
      </c>
      <c r="G869">
        <v>0</v>
      </c>
      <c r="H869">
        <v>0</v>
      </c>
    </row>
    <row r="870" spans="1:8" x14ac:dyDescent="0.2">
      <c r="A870">
        <v>5901</v>
      </c>
      <c r="B870" t="s">
        <v>1750</v>
      </c>
      <c r="C870" t="s">
        <v>1751</v>
      </c>
      <c r="D870">
        <v>857587171</v>
      </c>
      <c r="E870">
        <v>0</v>
      </c>
      <c r="F870">
        <v>0</v>
      </c>
      <c r="G870">
        <v>0</v>
      </c>
      <c r="H870">
        <v>0</v>
      </c>
    </row>
    <row r="871" spans="1:8" x14ac:dyDescent="0.2">
      <c r="A871">
        <v>5901</v>
      </c>
      <c r="B871" t="s">
        <v>1752</v>
      </c>
      <c r="C871" t="s">
        <v>1753</v>
      </c>
      <c r="D871">
        <v>857587181</v>
      </c>
      <c r="E871">
        <v>0</v>
      </c>
      <c r="F871">
        <v>0</v>
      </c>
      <c r="G871">
        <v>0</v>
      </c>
      <c r="H871">
        <v>0</v>
      </c>
    </row>
    <row r="872" spans="1:8" x14ac:dyDescent="0.2">
      <c r="A872">
        <v>5901</v>
      </c>
      <c r="B872" t="s">
        <v>1754</v>
      </c>
      <c r="C872" t="s">
        <v>1755</v>
      </c>
      <c r="D872">
        <v>857587191</v>
      </c>
      <c r="E872">
        <v>0</v>
      </c>
      <c r="F872">
        <v>0</v>
      </c>
      <c r="G872">
        <v>0</v>
      </c>
      <c r="H872">
        <v>0</v>
      </c>
    </row>
    <row r="873" spans="1:8" x14ac:dyDescent="0.2">
      <c r="A873">
        <v>5901</v>
      </c>
      <c r="B873" t="s">
        <v>1756</v>
      </c>
      <c r="C873" t="s">
        <v>1757</v>
      </c>
      <c r="D873">
        <v>857587201</v>
      </c>
      <c r="E873">
        <v>0</v>
      </c>
      <c r="F873">
        <v>1</v>
      </c>
      <c r="G873">
        <v>0</v>
      </c>
      <c r="H873">
        <v>1</v>
      </c>
    </row>
    <row r="874" spans="1:8" x14ac:dyDescent="0.2">
      <c r="A874">
        <v>5901</v>
      </c>
      <c r="B874" t="s">
        <v>1758</v>
      </c>
      <c r="C874" t="s">
        <v>1759</v>
      </c>
      <c r="D874">
        <v>857587211</v>
      </c>
      <c r="E874">
        <v>0</v>
      </c>
      <c r="F874">
        <v>0</v>
      </c>
      <c r="G874">
        <v>0</v>
      </c>
      <c r="H874">
        <v>0</v>
      </c>
    </row>
    <row r="875" spans="1:8" x14ac:dyDescent="0.2">
      <c r="A875">
        <v>5901</v>
      </c>
      <c r="B875" t="s">
        <v>1760</v>
      </c>
      <c r="C875" t="s">
        <v>1761</v>
      </c>
      <c r="D875">
        <v>857587221</v>
      </c>
      <c r="E875">
        <v>0</v>
      </c>
      <c r="F875">
        <v>0</v>
      </c>
      <c r="G875">
        <v>0</v>
      </c>
      <c r="H875">
        <v>0</v>
      </c>
    </row>
    <row r="876" spans="1:8" x14ac:dyDescent="0.2">
      <c r="A876">
        <v>5901</v>
      </c>
      <c r="B876" t="s">
        <v>1762</v>
      </c>
      <c r="C876" t="s">
        <v>1763</v>
      </c>
      <c r="D876">
        <v>857587231</v>
      </c>
      <c r="E876">
        <v>0</v>
      </c>
      <c r="F876">
        <v>0</v>
      </c>
      <c r="G876">
        <v>0</v>
      </c>
      <c r="H876">
        <v>0</v>
      </c>
    </row>
    <row r="877" spans="1:8" x14ac:dyDescent="0.2">
      <c r="A877">
        <v>5901</v>
      </c>
      <c r="B877" t="s">
        <v>1764</v>
      </c>
      <c r="C877" t="s">
        <v>1765</v>
      </c>
      <c r="D877">
        <v>857587241</v>
      </c>
      <c r="E877">
        <v>0</v>
      </c>
      <c r="F877">
        <v>1</v>
      </c>
      <c r="G877">
        <v>0</v>
      </c>
      <c r="H877">
        <v>1</v>
      </c>
    </row>
    <row r="878" spans="1:8" x14ac:dyDescent="0.2">
      <c r="A878">
        <v>5901</v>
      </c>
      <c r="B878" t="s">
        <v>1766</v>
      </c>
      <c r="C878" t="s">
        <v>1767</v>
      </c>
      <c r="D878">
        <v>857587261</v>
      </c>
      <c r="E878">
        <v>0</v>
      </c>
      <c r="F878">
        <v>0</v>
      </c>
      <c r="G878">
        <v>0</v>
      </c>
      <c r="H878">
        <v>0</v>
      </c>
    </row>
    <row r="879" spans="1:8" x14ac:dyDescent="0.2">
      <c r="A879">
        <v>5901</v>
      </c>
      <c r="B879" t="s">
        <v>1768</v>
      </c>
      <c r="C879" t="s">
        <v>1769</v>
      </c>
      <c r="D879">
        <v>857587271</v>
      </c>
      <c r="E879">
        <v>0</v>
      </c>
      <c r="F879">
        <v>0</v>
      </c>
      <c r="G879">
        <v>0</v>
      </c>
      <c r="H879">
        <v>0</v>
      </c>
    </row>
    <row r="880" spans="1:8" x14ac:dyDescent="0.2">
      <c r="A880">
        <v>5901</v>
      </c>
      <c r="B880" t="s">
        <v>1770</v>
      </c>
      <c r="C880" t="s">
        <v>1771</v>
      </c>
      <c r="D880">
        <v>857587281</v>
      </c>
      <c r="E880">
        <v>47</v>
      </c>
      <c r="F880">
        <v>138</v>
      </c>
      <c r="G880">
        <v>34</v>
      </c>
      <c r="H880">
        <v>1</v>
      </c>
    </row>
    <row r="881" spans="1:8" x14ac:dyDescent="0.2">
      <c r="A881">
        <v>5901</v>
      </c>
      <c r="B881" t="s">
        <v>1772</v>
      </c>
      <c r="C881" t="s">
        <v>1773</v>
      </c>
      <c r="D881">
        <v>857587291</v>
      </c>
      <c r="E881">
        <v>60</v>
      </c>
      <c r="F881">
        <v>137</v>
      </c>
      <c r="G881">
        <v>37</v>
      </c>
      <c r="H881">
        <v>8</v>
      </c>
    </row>
    <row r="882" spans="1:8" x14ac:dyDescent="0.2">
      <c r="A882">
        <v>5901</v>
      </c>
      <c r="B882" t="s">
        <v>1774</v>
      </c>
      <c r="C882" t="s">
        <v>1775</v>
      </c>
      <c r="D882">
        <v>857587301</v>
      </c>
      <c r="E882">
        <v>0</v>
      </c>
      <c r="F882">
        <v>10</v>
      </c>
      <c r="G882">
        <v>0</v>
      </c>
      <c r="H882">
        <v>1</v>
      </c>
    </row>
    <row r="883" spans="1:8" x14ac:dyDescent="0.2">
      <c r="A883">
        <v>5901</v>
      </c>
      <c r="B883" t="s">
        <v>1776</v>
      </c>
      <c r="C883" t="s">
        <v>1777</v>
      </c>
      <c r="D883">
        <v>857587311</v>
      </c>
      <c r="E883">
        <v>0</v>
      </c>
      <c r="F883">
        <v>0</v>
      </c>
      <c r="G883">
        <v>0</v>
      </c>
      <c r="H883">
        <v>0</v>
      </c>
    </row>
    <row r="884" spans="1:8" x14ac:dyDescent="0.2">
      <c r="A884">
        <v>5901</v>
      </c>
      <c r="B884" t="s">
        <v>1778</v>
      </c>
      <c r="C884" t="s">
        <v>1779</v>
      </c>
      <c r="D884">
        <v>857587321</v>
      </c>
      <c r="E884">
        <v>0</v>
      </c>
      <c r="F884">
        <v>2</v>
      </c>
      <c r="G884">
        <v>0</v>
      </c>
      <c r="H884">
        <v>1</v>
      </c>
    </row>
    <row r="885" spans="1:8" x14ac:dyDescent="0.2">
      <c r="A885">
        <v>5901</v>
      </c>
      <c r="B885" t="s">
        <v>1780</v>
      </c>
      <c r="C885" t="s">
        <v>1781</v>
      </c>
      <c r="D885">
        <v>857587331</v>
      </c>
      <c r="E885">
        <v>0</v>
      </c>
      <c r="F885">
        <v>0</v>
      </c>
      <c r="G885">
        <v>0</v>
      </c>
      <c r="H885">
        <v>0</v>
      </c>
    </row>
    <row r="886" spans="1:8" x14ac:dyDescent="0.2">
      <c r="A886">
        <v>5901</v>
      </c>
      <c r="B886" t="s">
        <v>1782</v>
      </c>
      <c r="C886" t="s">
        <v>1783</v>
      </c>
      <c r="D886">
        <v>857587341</v>
      </c>
      <c r="E886">
        <v>0</v>
      </c>
      <c r="F886">
        <v>0</v>
      </c>
      <c r="G886">
        <v>0</v>
      </c>
      <c r="H886">
        <v>0</v>
      </c>
    </row>
    <row r="887" spans="1:8" x14ac:dyDescent="0.2">
      <c r="A887">
        <v>5901</v>
      </c>
      <c r="B887" t="s">
        <v>1784</v>
      </c>
      <c r="C887" t="s">
        <v>1785</v>
      </c>
      <c r="D887">
        <v>857587351</v>
      </c>
      <c r="E887">
        <v>65</v>
      </c>
      <c r="F887">
        <v>124</v>
      </c>
      <c r="G887">
        <v>3</v>
      </c>
      <c r="H887">
        <v>12</v>
      </c>
    </row>
    <row r="888" spans="1:8" x14ac:dyDescent="0.2">
      <c r="A888">
        <v>5901</v>
      </c>
      <c r="B888" t="s">
        <v>1786</v>
      </c>
      <c r="C888" t="s">
        <v>1787</v>
      </c>
      <c r="D888">
        <v>857587361</v>
      </c>
      <c r="E888">
        <v>0</v>
      </c>
      <c r="F888">
        <v>0</v>
      </c>
      <c r="G888">
        <v>0</v>
      </c>
      <c r="H888">
        <v>0</v>
      </c>
    </row>
    <row r="889" spans="1:8" x14ac:dyDescent="0.2">
      <c r="A889">
        <v>5901</v>
      </c>
      <c r="B889" t="s">
        <v>1788</v>
      </c>
      <c r="C889" t="s">
        <v>1789</v>
      </c>
      <c r="D889">
        <v>857587371</v>
      </c>
      <c r="E889">
        <v>0</v>
      </c>
      <c r="F889">
        <v>0</v>
      </c>
      <c r="G889">
        <v>0</v>
      </c>
      <c r="H889">
        <v>0</v>
      </c>
    </row>
    <row r="890" spans="1:8" x14ac:dyDescent="0.2">
      <c r="A890">
        <v>5901</v>
      </c>
      <c r="B890" t="s">
        <v>1790</v>
      </c>
      <c r="C890" t="s">
        <v>1791</v>
      </c>
      <c r="D890">
        <v>857587381</v>
      </c>
      <c r="E890">
        <v>0</v>
      </c>
      <c r="F890">
        <v>0</v>
      </c>
      <c r="G890">
        <v>0</v>
      </c>
      <c r="H890">
        <v>0</v>
      </c>
    </row>
    <row r="891" spans="1:8" x14ac:dyDescent="0.2">
      <c r="A891">
        <v>5901</v>
      </c>
      <c r="B891" t="s">
        <v>1792</v>
      </c>
      <c r="C891" t="s">
        <v>1793</v>
      </c>
      <c r="D891">
        <v>857587391</v>
      </c>
      <c r="E891">
        <v>0</v>
      </c>
      <c r="F891">
        <v>0</v>
      </c>
      <c r="G891">
        <v>0</v>
      </c>
      <c r="H891">
        <v>0</v>
      </c>
    </row>
    <row r="892" spans="1:8" x14ac:dyDescent="0.2">
      <c r="A892">
        <v>5901</v>
      </c>
      <c r="B892" t="s">
        <v>1794</v>
      </c>
      <c r="C892" t="s">
        <v>1795</v>
      </c>
      <c r="D892">
        <v>857587401</v>
      </c>
      <c r="E892">
        <v>0</v>
      </c>
      <c r="F892">
        <v>0</v>
      </c>
      <c r="G892">
        <v>0</v>
      </c>
      <c r="H892">
        <v>0</v>
      </c>
    </row>
    <row r="893" spans="1:8" x14ac:dyDescent="0.2">
      <c r="A893">
        <v>5901</v>
      </c>
      <c r="B893" t="s">
        <v>1796</v>
      </c>
      <c r="C893" t="s">
        <v>1797</v>
      </c>
      <c r="D893">
        <v>857587411</v>
      </c>
      <c r="E893">
        <v>0</v>
      </c>
      <c r="F893">
        <v>0</v>
      </c>
      <c r="G893">
        <v>0</v>
      </c>
      <c r="H893">
        <v>0</v>
      </c>
    </row>
    <row r="894" spans="1:8" x14ac:dyDescent="0.2">
      <c r="A894">
        <v>5901</v>
      </c>
      <c r="B894" t="s">
        <v>1798</v>
      </c>
      <c r="C894" t="s">
        <v>1799</v>
      </c>
      <c r="D894">
        <v>857587421</v>
      </c>
      <c r="E894">
        <v>0</v>
      </c>
      <c r="F894">
        <v>0</v>
      </c>
      <c r="G894">
        <v>0</v>
      </c>
      <c r="H894">
        <v>0</v>
      </c>
    </row>
    <row r="895" spans="1:8" x14ac:dyDescent="0.2">
      <c r="A895">
        <v>5901</v>
      </c>
      <c r="B895" t="s">
        <v>1800</v>
      </c>
      <c r="C895" t="s">
        <v>1801</v>
      </c>
      <c r="D895">
        <v>857587431</v>
      </c>
      <c r="E895">
        <v>0</v>
      </c>
      <c r="F895">
        <v>0</v>
      </c>
      <c r="G895">
        <v>0</v>
      </c>
      <c r="H895">
        <v>0</v>
      </c>
    </row>
    <row r="896" spans="1:8" x14ac:dyDescent="0.2">
      <c r="A896">
        <v>5901</v>
      </c>
      <c r="B896" t="s">
        <v>1802</v>
      </c>
      <c r="C896" t="s">
        <v>1803</v>
      </c>
      <c r="D896">
        <v>857587441</v>
      </c>
      <c r="E896">
        <v>0</v>
      </c>
      <c r="F896">
        <v>0</v>
      </c>
      <c r="G896">
        <v>0</v>
      </c>
      <c r="H896">
        <v>0</v>
      </c>
    </row>
    <row r="897" spans="1:8" x14ac:dyDescent="0.2">
      <c r="A897">
        <v>5901</v>
      </c>
      <c r="B897" t="s">
        <v>1804</v>
      </c>
      <c r="C897" t="s">
        <v>1805</v>
      </c>
      <c r="D897">
        <v>857587451</v>
      </c>
      <c r="E897">
        <v>1</v>
      </c>
      <c r="F897">
        <v>2</v>
      </c>
      <c r="G897">
        <v>0</v>
      </c>
      <c r="H897">
        <v>1</v>
      </c>
    </row>
    <row r="898" spans="1:8" x14ac:dyDescent="0.2">
      <c r="A898">
        <v>5901</v>
      </c>
      <c r="B898" t="s">
        <v>1806</v>
      </c>
      <c r="C898" t="s">
        <v>1807</v>
      </c>
      <c r="D898">
        <v>857587461</v>
      </c>
      <c r="E898">
        <v>314</v>
      </c>
      <c r="F898">
        <v>541</v>
      </c>
      <c r="G898">
        <v>146</v>
      </c>
      <c r="H898">
        <v>11</v>
      </c>
    </row>
    <row r="899" spans="1:8" x14ac:dyDescent="0.2">
      <c r="A899">
        <v>5901</v>
      </c>
      <c r="B899" t="s">
        <v>1808</v>
      </c>
      <c r="C899" t="s">
        <v>1809</v>
      </c>
      <c r="D899">
        <v>857587471</v>
      </c>
      <c r="E899">
        <v>0</v>
      </c>
      <c r="F899">
        <v>0</v>
      </c>
      <c r="G899">
        <v>0</v>
      </c>
      <c r="H899">
        <v>0</v>
      </c>
    </row>
    <row r="900" spans="1:8" x14ac:dyDescent="0.2">
      <c r="A900">
        <v>5901</v>
      </c>
      <c r="B900" t="s">
        <v>1810</v>
      </c>
      <c r="C900" t="s">
        <v>1811</v>
      </c>
      <c r="D900">
        <v>857587481</v>
      </c>
      <c r="E900">
        <v>0</v>
      </c>
      <c r="F900">
        <v>0</v>
      </c>
      <c r="G900">
        <v>0</v>
      </c>
      <c r="H900">
        <v>0</v>
      </c>
    </row>
    <row r="901" spans="1:8" x14ac:dyDescent="0.2">
      <c r="A901">
        <v>5901</v>
      </c>
      <c r="B901" t="s">
        <v>1812</v>
      </c>
      <c r="C901" t="s">
        <v>1813</v>
      </c>
      <c r="D901">
        <v>857587491</v>
      </c>
      <c r="E901">
        <v>0</v>
      </c>
      <c r="F901">
        <v>0</v>
      </c>
      <c r="G901">
        <v>0</v>
      </c>
      <c r="H901">
        <v>0</v>
      </c>
    </row>
    <row r="902" spans="1:8" x14ac:dyDescent="0.2">
      <c r="A902">
        <v>5901</v>
      </c>
      <c r="B902" t="s">
        <v>1814</v>
      </c>
      <c r="C902" t="s">
        <v>1815</v>
      </c>
      <c r="D902">
        <v>857587501</v>
      </c>
      <c r="E902">
        <v>0</v>
      </c>
      <c r="F902">
        <v>0</v>
      </c>
      <c r="G902">
        <v>0</v>
      </c>
      <c r="H902">
        <v>0</v>
      </c>
    </row>
    <row r="903" spans="1:8" x14ac:dyDescent="0.2">
      <c r="A903">
        <v>5901</v>
      </c>
      <c r="B903" t="s">
        <v>1816</v>
      </c>
      <c r="C903" t="s">
        <v>1817</v>
      </c>
      <c r="D903">
        <v>857587511</v>
      </c>
      <c r="E903">
        <v>0</v>
      </c>
      <c r="F903">
        <v>0</v>
      </c>
      <c r="G903">
        <v>0</v>
      </c>
      <c r="H903">
        <v>0</v>
      </c>
    </row>
    <row r="904" spans="1:8" x14ac:dyDescent="0.2">
      <c r="A904">
        <v>5901</v>
      </c>
      <c r="B904" t="s">
        <v>1818</v>
      </c>
      <c r="C904" t="s">
        <v>1819</v>
      </c>
      <c r="D904">
        <v>857587521</v>
      </c>
      <c r="E904">
        <v>0</v>
      </c>
      <c r="F904">
        <v>0</v>
      </c>
      <c r="G904">
        <v>0</v>
      </c>
      <c r="H904">
        <v>0</v>
      </c>
    </row>
    <row r="905" spans="1:8" x14ac:dyDescent="0.2">
      <c r="A905">
        <v>5901</v>
      </c>
      <c r="B905" t="s">
        <v>1820</v>
      </c>
      <c r="C905" t="s">
        <v>1821</v>
      </c>
      <c r="D905">
        <v>857587531</v>
      </c>
      <c r="E905">
        <v>0</v>
      </c>
      <c r="F905">
        <v>0</v>
      </c>
      <c r="G905">
        <v>0</v>
      </c>
      <c r="H905">
        <v>0</v>
      </c>
    </row>
    <row r="906" spans="1:8" x14ac:dyDescent="0.2">
      <c r="A906">
        <v>5901</v>
      </c>
      <c r="B906" t="s">
        <v>1822</v>
      </c>
      <c r="C906" t="s">
        <v>1823</v>
      </c>
      <c r="D906">
        <v>857587541</v>
      </c>
      <c r="E906">
        <v>0</v>
      </c>
      <c r="F906">
        <v>0</v>
      </c>
      <c r="G906">
        <v>0</v>
      </c>
      <c r="H906">
        <v>0</v>
      </c>
    </row>
    <row r="907" spans="1:8" x14ac:dyDescent="0.2">
      <c r="A907">
        <v>5901</v>
      </c>
      <c r="B907" t="s">
        <v>1826</v>
      </c>
      <c r="C907" t="s">
        <v>1827</v>
      </c>
      <c r="D907">
        <v>857587561</v>
      </c>
      <c r="E907">
        <v>0</v>
      </c>
      <c r="F907">
        <v>0</v>
      </c>
      <c r="G907">
        <v>0</v>
      </c>
      <c r="H907">
        <v>0</v>
      </c>
    </row>
    <row r="908" spans="1:8" x14ac:dyDescent="0.2">
      <c r="A908">
        <v>5901</v>
      </c>
      <c r="B908" t="s">
        <v>1828</v>
      </c>
      <c r="C908" t="s">
        <v>1829</v>
      </c>
      <c r="D908">
        <v>857587571</v>
      </c>
      <c r="E908">
        <v>0</v>
      </c>
      <c r="F908">
        <v>0</v>
      </c>
      <c r="G908">
        <v>0</v>
      </c>
      <c r="H908">
        <v>0</v>
      </c>
    </row>
    <row r="909" spans="1:8" x14ac:dyDescent="0.2">
      <c r="A909">
        <v>5901</v>
      </c>
      <c r="B909" t="s">
        <v>1830</v>
      </c>
      <c r="C909" t="s">
        <v>1831</v>
      </c>
      <c r="D909">
        <v>857587581</v>
      </c>
      <c r="E909">
        <v>0</v>
      </c>
      <c r="F909">
        <v>0</v>
      </c>
      <c r="G909">
        <v>0</v>
      </c>
      <c r="H909">
        <v>0</v>
      </c>
    </row>
    <row r="910" spans="1:8" x14ac:dyDescent="0.2">
      <c r="A910">
        <v>5901</v>
      </c>
      <c r="B910" t="s">
        <v>1832</v>
      </c>
      <c r="C910" t="s">
        <v>1833</v>
      </c>
      <c r="D910">
        <v>857587591</v>
      </c>
      <c r="E910">
        <v>0</v>
      </c>
      <c r="F910">
        <v>0</v>
      </c>
      <c r="G910">
        <v>0</v>
      </c>
      <c r="H910">
        <v>0</v>
      </c>
    </row>
    <row r="911" spans="1:8" x14ac:dyDescent="0.2">
      <c r="A911">
        <v>5901</v>
      </c>
      <c r="B911" t="s">
        <v>1834</v>
      </c>
      <c r="C911" t="s">
        <v>1835</v>
      </c>
      <c r="D911">
        <v>857587601</v>
      </c>
      <c r="E911">
        <v>8</v>
      </c>
      <c r="F911">
        <v>17</v>
      </c>
      <c r="G911">
        <v>6</v>
      </c>
      <c r="H911">
        <v>1</v>
      </c>
    </row>
    <row r="912" spans="1:8" x14ac:dyDescent="0.2">
      <c r="A912">
        <v>5901</v>
      </c>
      <c r="B912" t="s">
        <v>1836</v>
      </c>
      <c r="C912" t="s">
        <v>1837</v>
      </c>
      <c r="D912">
        <v>857587611</v>
      </c>
      <c r="E912">
        <v>0</v>
      </c>
      <c r="F912">
        <v>0</v>
      </c>
      <c r="G912">
        <v>0</v>
      </c>
      <c r="H912">
        <v>0</v>
      </c>
    </row>
    <row r="913" spans="1:8" x14ac:dyDescent="0.2">
      <c r="A913">
        <v>5901</v>
      </c>
      <c r="B913" t="s">
        <v>1838</v>
      </c>
      <c r="C913" t="s">
        <v>1839</v>
      </c>
      <c r="D913">
        <v>857587621</v>
      </c>
      <c r="E913">
        <v>9</v>
      </c>
      <c r="F913">
        <v>21</v>
      </c>
      <c r="G913">
        <v>3</v>
      </c>
      <c r="H913">
        <v>2</v>
      </c>
    </row>
    <row r="914" spans="1:8" x14ac:dyDescent="0.2">
      <c r="A914">
        <v>5901</v>
      </c>
      <c r="B914" t="s">
        <v>1840</v>
      </c>
      <c r="C914" t="s">
        <v>1841</v>
      </c>
      <c r="D914">
        <v>857587631</v>
      </c>
      <c r="E914">
        <v>0</v>
      </c>
      <c r="F914">
        <v>0</v>
      </c>
      <c r="G914">
        <v>0</v>
      </c>
      <c r="H914">
        <v>0</v>
      </c>
    </row>
    <row r="915" spans="1:8" x14ac:dyDescent="0.2">
      <c r="A915">
        <v>5901</v>
      </c>
      <c r="B915" t="s">
        <v>1842</v>
      </c>
      <c r="C915" t="s">
        <v>1843</v>
      </c>
      <c r="D915">
        <v>857587641</v>
      </c>
      <c r="E915">
        <v>0</v>
      </c>
      <c r="F915">
        <v>0</v>
      </c>
      <c r="G915">
        <v>0</v>
      </c>
      <c r="H915">
        <v>0</v>
      </c>
    </row>
    <row r="916" spans="1:8" x14ac:dyDescent="0.2">
      <c r="A916">
        <v>5901</v>
      </c>
      <c r="B916" t="s">
        <v>1844</v>
      </c>
      <c r="C916" t="s">
        <v>1845</v>
      </c>
      <c r="D916">
        <v>857587661</v>
      </c>
      <c r="E916">
        <v>0</v>
      </c>
      <c r="F916">
        <v>0</v>
      </c>
      <c r="G916">
        <v>0</v>
      </c>
      <c r="H916">
        <v>0</v>
      </c>
    </row>
    <row r="917" spans="1:8" x14ac:dyDescent="0.2">
      <c r="A917">
        <v>5901</v>
      </c>
      <c r="B917" t="s">
        <v>1846</v>
      </c>
      <c r="C917" t="s">
        <v>1847</v>
      </c>
      <c r="D917">
        <v>857587671</v>
      </c>
      <c r="E917">
        <v>0</v>
      </c>
      <c r="F917">
        <v>0</v>
      </c>
      <c r="G917">
        <v>0</v>
      </c>
      <c r="H917">
        <v>0</v>
      </c>
    </row>
    <row r="918" spans="1:8" x14ac:dyDescent="0.2">
      <c r="A918">
        <v>5901</v>
      </c>
      <c r="B918" t="s">
        <v>1848</v>
      </c>
      <c r="C918" t="s">
        <v>1849</v>
      </c>
      <c r="D918">
        <v>857587681</v>
      </c>
      <c r="E918">
        <v>0</v>
      </c>
      <c r="F918">
        <v>0</v>
      </c>
      <c r="G918">
        <v>0</v>
      </c>
      <c r="H918">
        <v>0</v>
      </c>
    </row>
    <row r="919" spans="1:8" x14ac:dyDescent="0.2">
      <c r="A919">
        <v>5901</v>
      </c>
      <c r="B919" t="s">
        <v>1850</v>
      </c>
      <c r="C919" t="s">
        <v>1851</v>
      </c>
      <c r="D919">
        <v>857587691</v>
      </c>
      <c r="E919">
        <v>0</v>
      </c>
      <c r="F919">
        <v>0</v>
      </c>
      <c r="G919">
        <v>0</v>
      </c>
      <c r="H919">
        <v>0</v>
      </c>
    </row>
    <row r="920" spans="1:8" x14ac:dyDescent="0.2">
      <c r="A920">
        <v>5901</v>
      </c>
      <c r="B920" t="s">
        <v>1852</v>
      </c>
      <c r="C920" t="s">
        <v>1853</v>
      </c>
      <c r="D920">
        <v>857587701</v>
      </c>
      <c r="E920">
        <v>0</v>
      </c>
      <c r="F920">
        <v>0</v>
      </c>
      <c r="G920">
        <v>0</v>
      </c>
      <c r="H920">
        <v>0</v>
      </c>
    </row>
    <row r="921" spans="1:8" x14ac:dyDescent="0.2">
      <c r="A921">
        <v>5901</v>
      </c>
      <c r="B921" t="s">
        <v>1854</v>
      </c>
      <c r="C921" t="s">
        <v>1855</v>
      </c>
      <c r="D921">
        <v>857587711</v>
      </c>
      <c r="E921">
        <v>0</v>
      </c>
      <c r="F921">
        <v>0</v>
      </c>
      <c r="G921">
        <v>0</v>
      </c>
      <c r="H921">
        <v>0</v>
      </c>
    </row>
    <row r="922" spans="1:8" x14ac:dyDescent="0.2">
      <c r="A922">
        <v>5901</v>
      </c>
      <c r="B922" t="s">
        <v>1856</v>
      </c>
      <c r="C922" t="s">
        <v>1857</v>
      </c>
      <c r="D922">
        <v>857587721</v>
      </c>
      <c r="E922">
        <v>0</v>
      </c>
      <c r="F922">
        <v>0</v>
      </c>
      <c r="G922">
        <v>0</v>
      </c>
      <c r="H922">
        <v>0</v>
      </c>
    </row>
    <row r="923" spans="1:8" x14ac:dyDescent="0.2">
      <c r="A923">
        <v>5901</v>
      </c>
      <c r="B923" t="s">
        <v>1858</v>
      </c>
      <c r="C923" t="s">
        <v>1859</v>
      </c>
      <c r="D923">
        <v>857587731</v>
      </c>
      <c r="E923">
        <v>0</v>
      </c>
      <c r="F923">
        <v>0</v>
      </c>
      <c r="G923">
        <v>0</v>
      </c>
      <c r="H923">
        <v>0</v>
      </c>
    </row>
    <row r="924" spans="1:8" x14ac:dyDescent="0.2">
      <c r="A924">
        <v>5901</v>
      </c>
      <c r="B924" t="s">
        <v>1860</v>
      </c>
      <c r="C924" t="s">
        <v>1861</v>
      </c>
      <c r="D924">
        <v>857587741</v>
      </c>
      <c r="E924">
        <v>76</v>
      </c>
      <c r="F924">
        <v>344</v>
      </c>
      <c r="G924">
        <v>201</v>
      </c>
      <c r="H924">
        <v>10</v>
      </c>
    </row>
    <row r="925" spans="1:8" x14ac:dyDescent="0.2">
      <c r="A925">
        <v>5901</v>
      </c>
      <c r="B925" t="s">
        <v>1862</v>
      </c>
      <c r="C925" t="s">
        <v>1863</v>
      </c>
      <c r="D925">
        <v>857587751</v>
      </c>
      <c r="E925">
        <v>0</v>
      </c>
      <c r="F925">
        <v>0</v>
      </c>
      <c r="G925">
        <v>0</v>
      </c>
      <c r="H925">
        <v>0</v>
      </c>
    </row>
    <row r="926" spans="1:8" x14ac:dyDescent="0.2">
      <c r="A926">
        <v>5901</v>
      </c>
      <c r="B926" t="s">
        <v>1864</v>
      </c>
      <c r="C926" t="s">
        <v>1865</v>
      </c>
      <c r="D926">
        <v>857587761</v>
      </c>
      <c r="E926">
        <v>0</v>
      </c>
      <c r="F926">
        <v>0</v>
      </c>
      <c r="G926">
        <v>0</v>
      </c>
      <c r="H926">
        <v>0</v>
      </c>
    </row>
    <row r="927" spans="1:8" x14ac:dyDescent="0.2">
      <c r="A927">
        <v>5901</v>
      </c>
      <c r="B927" t="s">
        <v>1866</v>
      </c>
      <c r="C927" t="s">
        <v>1867</v>
      </c>
      <c r="D927">
        <v>857587771</v>
      </c>
      <c r="E927">
        <v>0</v>
      </c>
      <c r="F927">
        <v>0</v>
      </c>
      <c r="G927">
        <v>0</v>
      </c>
      <c r="H927">
        <v>0</v>
      </c>
    </row>
    <row r="928" spans="1:8" x14ac:dyDescent="0.2">
      <c r="A928">
        <v>5901</v>
      </c>
      <c r="B928" t="s">
        <v>1868</v>
      </c>
      <c r="C928" t="s">
        <v>1869</v>
      </c>
      <c r="D928">
        <v>857587781</v>
      </c>
      <c r="E928">
        <v>0</v>
      </c>
      <c r="F928">
        <v>0</v>
      </c>
      <c r="G928">
        <v>0</v>
      </c>
      <c r="H928">
        <v>0</v>
      </c>
    </row>
    <row r="929" spans="1:8" x14ac:dyDescent="0.2">
      <c r="A929">
        <v>5901</v>
      </c>
      <c r="B929" t="s">
        <v>1870</v>
      </c>
      <c r="C929" t="s">
        <v>1871</v>
      </c>
      <c r="D929">
        <v>857587791</v>
      </c>
      <c r="E929">
        <v>8</v>
      </c>
      <c r="F929">
        <v>21</v>
      </c>
      <c r="G929">
        <v>8</v>
      </c>
      <c r="H929">
        <v>1</v>
      </c>
    </row>
    <row r="930" spans="1:8" x14ac:dyDescent="0.2">
      <c r="A930">
        <v>5901</v>
      </c>
      <c r="B930" t="s">
        <v>1872</v>
      </c>
      <c r="C930" t="s">
        <v>1873</v>
      </c>
      <c r="D930">
        <v>857587801</v>
      </c>
      <c r="E930">
        <v>0</v>
      </c>
      <c r="F930">
        <v>0</v>
      </c>
      <c r="G930">
        <v>0</v>
      </c>
      <c r="H930">
        <v>0</v>
      </c>
    </row>
    <row r="931" spans="1:8" x14ac:dyDescent="0.2">
      <c r="A931">
        <v>5901</v>
      </c>
      <c r="B931" t="s">
        <v>1874</v>
      </c>
      <c r="C931" t="s">
        <v>1875</v>
      </c>
      <c r="D931">
        <v>857587811</v>
      </c>
      <c r="E931">
        <v>0</v>
      </c>
      <c r="F931">
        <v>1</v>
      </c>
      <c r="G931">
        <v>0</v>
      </c>
      <c r="H931">
        <v>1</v>
      </c>
    </row>
    <row r="932" spans="1:8" x14ac:dyDescent="0.2">
      <c r="A932">
        <v>5901</v>
      </c>
      <c r="B932" t="s">
        <v>1876</v>
      </c>
      <c r="C932" t="s">
        <v>1877</v>
      </c>
      <c r="D932">
        <v>857587821</v>
      </c>
      <c r="E932">
        <v>0</v>
      </c>
      <c r="F932">
        <v>0</v>
      </c>
      <c r="G932">
        <v>0</v>
      </c>
      <c r="H932">
        <v>0</v>
      </c>
    </row>
    <row r="933" spans="1:8" x14ac:dyDescent="0.2">
      <c r="A933">
        <v>5901</v>
      </c>
      <c r="B933" t="s">
        <v>1878</v>
      </c>
      <c r="C933" t="s">
        <v>1879</v>
      </c>
      <c r="D933">
        <v>857587831</v>
      </c>
      <c r="E933">
        <v>9</v>
      </c>
      <c r="F933">
        <v>68</v>
      </c>
      <c r="G933">
        <v>32</v>
      </c>
      <c r="H933">
        <v>3</v>
      </c>
    </row>
    <row r="934" spans="1:8" x14ac:dyDescent="0.2">
      <c r="A934">
        <v>5901</v>
      </c>
      <c r="B934" t="s">
        <v>1880</v>
      </c>
      <c r="C934" t="s">
        <v>1881</v>
      </c>
      <c r="D934">
        <v>857587841</v>
      </c>
      <c r="E934">
        <v>0</v>
      </c>
      <c r="F934">
        <v>0</v>
      </c>
      <c r="G934">
        <v>0</v>
      </c>
      <c r="H934">
        <v>0</v>
      </c>
    </row>
    <row r="935" spans="1:8" x14ac:dyDescent="0.2">
      <c r="A935">
        <v>5901</v>
      </c>
      <c r="B935" t="s">
        <v>1882</v>
      </c>
      <c r="C935" t="s">
        <v>1883</v>
      </c>
      <c r="D935">
        <v>857587851</v>
      </c>
      <c r="E935">
        <v>6</v>
      </c>
      <c r="F935">
        <v>9</v>
      </c>
      <c r="G935">
        <v>1</v>
      </c>
      <c r="H935">
        <v>1</v>
      </c>
    </row>
    <row r="936" spans="1:8" x14ac:dyDescent="0.2">
      <c r="A936">
        <v>5901</v>
      </c>
      <c r="B936" t="s">
        <v>1884</v>
      </c>
      <c r="C936" t="s">
        <v>1885</v>
      </c>
      <c r="D936">
        <v>857587861</v>
      </c>
      <c r="E936">
        <v>0</v>
      </c>
      <c r="F936">
        <v>0</v>
      </c>
      <c r="G936">
        <v>0</v>
      </c>
      <c r="H936">
        <v>0</v>
      </c>
    </row>
    <row r="937" spans="1:8" x14ac:dyDescent="0.2">
      <c r="A937">
        <v>5901</v>
      </c>
      <c r="B937" t="s">
        <v>1886</v>
      </c>
      <c r="C937" t="s">
        <v>1887</v>
      </c>
      <c r="D937">
        <v>857587871</v>
      </c>
      <c r="E937">
        <v>0</v>
      </c>
      <c r="F937">
        <v>0</v>
      </c>
      <c r="G937">
        <v>0</v>
      </c>
      <c r="H937">
        <v>0</v>
      </c>
    </row>
    <row r="938" spans="1:8" x14ac:dyDescent="0.2">
      <c r="A938">
        <v>5901</v>
      </c>
      <c r="B938" t="s">
        <v>1888</v>
      </c>
      <c r="C938" t="s">
        <v>1889</v>
      </c>
      <c r="D938">
        <v>857587881</v>
      </c>
      <c r="E938">
        <v>0</v>
      </c>
      <c r="F938">
        <v>0</v>
      </c>
      <c r="G938">
        <v>0</v>
      </c>
      <c r="H938">
        <v>0</v>
      </c>
    </row>
    <row r="939" spans="1:8" x14ac:dyDescent="0.2">
      <c r="A939">
        <v>5901</v>
      </c>
      <c r="B939" t="s">
        <v>1890</v>
      </c>
      <c r="C939" t="s">
        <v>1891</v>
      </c>
      <c r="D939">
        <v>857587891</v>
      </c>
      <c r="E939">
        <v>0</v>
      </c>
      <c r="F939">
        <v>0</v>
      </c>
      <c r="G939">
        <v>0</v>
      </c>
      <c r="H939">
        <v>0</v>
      </c>
    </row>
    <row r="940" spans="1:8" x14ac:dyDescent="0.2">
      <c r="A940">
        <v>5901</v>
      </c>
      <c r="B940" t="s">
        <v>1892</v>
      </c>
      <c r="C940" t="s">
        <v>1893</v>
      </c>
      <c r="D940">
        <v>857587901</v>
      </c>
      <c r="E940">
        <v>0</v>
      </c>
      <c r="F940">
        <v>0</v>
      </c>
      <c r="G940">
        <v>0</v>
      </c>
      <c r="H940">
        <v>0</v>
      </c>
    </row>
    <row r="941" spans="1:8" x14ac:dyDescent="0.2">
      <c r="A941">
        <v>5901</v>
      </c>
      <c r="B941" t="s">
        <v>1894</v>
      </c>
      <c r="C941" t="s">
        <v>1895</v>
      </c>
      <c r="D941">
        <v>857587911</v>
      </c>
      <c r="E941">
        <v>0</v>
      </c>
      <c r="F941">
        <v>0</v>
      </c>
      <c r="G941">
        <v>0</v>
      </c>
      <c r="H941">
        <v>0</v>
      </c>
    </row>
    <row r="942" spans="1:8" x14ac:dyDescent="0.2">
      <c r="A942">
        <v>5901</v>
      </c>
      <c r="B942" t="s">
        <v>1896</v>
      </c>
      <c r="C942" t="s">
        <v>1897</v>
      </c>
      <c r="D942">
        <v>857587921</v>
      </c>
      <c r="E942">
        <v>0</v>
      </c>
      <c r="F942">
        <v>0</v>
      </c>
      <c r="G942">
        <v>0</v>
      </c>
      <c r="H942">
        <v>0</v>
      </c>
    </row>
    <row r="943" spans="1:8" x14ac:dyDescent="0.2">
      <c r="A943">
        <v>5901</v>
      </c>
      <c r="B943" t="s">
        <v>1898</v>
      </c>
      <c r="C943" t="s">
        <v>1899</v>
      </c>
      <c r="D943">
        <v>857587931</v>
      </c>
      <c r="E943">
        <v>7</v>
      </c>
      <c r="F943">
        <v>14</v>
      </c>
      <c r="G943">
        <v>3</v>
      </c>
      <c r="H943">
        <v>2</v>
      </c>
    </row>
    <row r="944" spans="1:8" x14ac:dyDescent="0.2">
      <c r="A944">
        <v>5901</v>
      </c>
      <c r="B944" t="s">
        <v>1900</v>
      </c>
      <c r="C944" t="s">
        <v>1901</v>
      </c>
      <c r="D944">
        <v>857587941</v>
      </c>
      <c r="E944">
        <v>0</v>
      </c>
      <c r="F944">
        <v>0</v>
      </c>
      <c r="G944">
        <v>0</v>
      </c>
      <c r="H944">
        <v>0</v>
      </c>
    </row>
    <row r="945" spans="1:8" x14ac:dyDescent="0.2">
      <c r="A945">
        <v>5901</v>
      </c>
      <c r="B945" t="s">
        <v>1902</v>
      </c>
      <c r="C945" t="s">
        <v>1903</v>
      </c>
      <c r="D945">
        <v>857587951</v>
      </c>
      <c r="E945">
        <v>107</v>
      </c>
      <c r="F945">
        <v>172</v>
      </c>
      <c r="G945">
        <v>28</v>
      </c>
      <c r="H945">
        <v>1</v>
      </c>
    </row>
    <row r="946" spans="1:8" x14ac:dyDescent="0.2">
      <c r="A946">
        <v>5901</v>
      </c>
      <c r="B946" t="s">
        <v>1904</v>
      </c>
      <c r="C946" t="s">
        <v>1905</v>
      </c>
      <c r="D946">
        <v>857587961</v>
      </c>
      <c r="E946">
        <v>0</v>
      </c>
      <c r="F946">
        <v>0</v>
      </c>
      <c r="G946">
        <v>0</v>
      </c>
      <c r="H946">
        <v>0</v>
      </c>
    </row>
    <row r="947" spans="1:8" x14ac:dyDescent="0.2">
      <c r="A947">
        <v>5901</v>
      </c>
      <c r="B947" t="s">
        <v>1906</v>
      </c>
      <c r="C947" t="s">
        <v>1907</v>
      </c>
      <c r="D947">
        <v>857587971</v>
      </c>
      <c r="E947">
        <v>0</v>
      </c>
      <c r="F947">
        <v>0</v>
      </c>
      <c r="G947">
        <v>0</v>
      </c>
      <c r="H947">
        <v>0</v>
      </c>
    </row>
    <row r="948" spans="1:8" x14ac:dyDescent="0.2">
      <c r="A948">
        <v>5901</v>
      </c>
      <c r="B948" t="s">
        <v>1908</v>
      </c>
      <c r="C948" t="s">
        <v>1909</v>
      </c>
      <c r="D948">
        <v>857587981</v>
      </c>
      <c r="E948">
        <v>48</v>
      </c>
      <c r="F948">
        <v>110</v>
      </c>
      <c r="G948">
        <v>33</v>
      </c>
      <c r="H948">
        <v>9</v>
      </c>
    </row>
    <row r="949" spans="1:8" x14ac:dyDescent="0.2">
      <c r="A949">
        <v>5901</v>
      </c>
      <c r="B949" t="s">
        <v>1910</v>
      </c>
      <c r="C949" t="s">
        <v>1911</v>
      </c>
      <c r="D949">
        <v>857587991</v>
      </c>
      <c r="E949">
        <v>0</v>
      </c>
      <c r="F949">
        <v>0</v>
      </c>
      <c r="G949">
        <v>0</v>
      </c>
      <c r="H949">
        <v>0</v>
      </c>
    </row>
    <row r="950" spans="1:8" x14ac:dyDescent="0.2">
      <c r="A950">
        <v>5901</v>
      </c>
      <c r="B950" t="s">
        <v>1912</v>
      </c>
      <c r="C950" t="s">
        <v>1913</v>
      </c>
      <c r="D950">
        <v>857588001</v>
      </c>
      <c r="E950">
        <v>0</v>
      </c>
      <c r="F950">
        <v>0</v>
      </c>
      <c r="G950">
        <v>0</v>
      </c>
      <c r="H950">
        <v>0</v>
      </c>
    </row>
    <row r="951" spans="1:8" x14ac:dyDescent="0.2">
      <c r="A951">
        <v>5901</v>
      </c>
      <c r="B951" t="s">
        <v>1914</v>
      </c>
      <c r="C951" t="s">
        <v>1915</v>
      </c>
      <c r="D951">
        <v>857588011</v>
      </c>
      <c r="E951">
        <v>0</v>
      </c>
      <c r="F951">
        <v>0</v>
      </c>
      <c r="G951">
        <v>0</v>
      </c>
      <c r="H951">
        <v>0</v>
      </c>
    </row>
    <row r="952" spans="1:8" x14ac:dyDescent="0.2">
      <c r="A952">
        <v>5901</v>
      </c>
      <c r="B952" t="s">
        <v>1916</v>
      </c>
      <c r="C952" t="s">
        <v>1917</v>
      </c>
      <c r="D952">
        <v>857588021</v>
      </c>
      <c r="E952">
        <v>0</v>
      </c>
      <c r="F952">
        <v>0</v>
      </c>
      <c r="G952">
        <v>0</v>
      </c>
      <c r="H952">
        <v>0</v>
      </c>
    </row>
    <row r="953" spans="1:8" x14ac:dyDescent="0.2">
      <c r="A953">
        <v>5901</v>
      </c>
      <c r="B953" t="s">
        <v>1918</v>
      </c>
      <c r="C953" t="s">
        <v>1919</v>
      </c>
      <c r="D953">
        <v>857588031</v>
      </c>
      <c r="E953">
        <v>9</v>
      </c>
      <c r="F953">
        <v>19</v>
      </c>
      <c r="G953">
        <v>4</v>
      </c>
      <c r="H953">
        <v>1</v>
      </c>
    </row>
    <row r="954" spans="1:8" x14ac:dyDescent="0.2">
      <c r="A954">
        <v>5901</v>
      </c>
      <c r="B954" t="s">
        <v>1920</v>
      </c>
      <c r="C954" t="s">
        <v>1921</v>
      </c>
      <c r="D954">
        <v>857588041</v>
      </c>
      <c r="E954">
        <v>0</v>
      </c>
      <c r="F954">
        <v>0</v>
      </c>
      <c r="G954">
        <v>0</v>
      </c>
      <c r="H954">
        <v>0</v>
      </c>
    </row>
    <row r="955" spans="1:8" x14ac:dyDescent="0.2">
      <c r="A955">
        <v>5901</v>
      </c>
      <c r="B955" t="s">
        <v>1922</v>
      </c>
      <c r="C955" t="s">
        <v>1923</v>
      </c>
      <c r="D955">
        <v>857588051</v>
      </c>
      <c r="E955">
        <v>0</v>
      </c>
      <c r="F955">
        <v>0</v>
      </c>
      <c r="G955">
        <v>0</v>
      </c>
      <c r="H955">
        <v>0</v>
      </c>
    </row>
    <row r="956" spans="1:8" x14ac:dyDescent="0.2">
      <c r="A956">
        <v>5901</v>
      </c>
      <c r="B956" t="s">
        <v>1924</v>
      </c>
      <c r="C956" t="s">
        <v>1925</v>
      </c>
      <c r="D956">
        <v>857588061</v>
      </c>
      <c r="E956">
        <v>0</v>
      </c>
      <c r="F956">
        <v>0</v>
      </c>
      <c r="G956">
        <v>0</v>
      </c>
      <c r="H956">
        <v>0</v>
      </c>
    </row>
    <row r="957" spans="1:8" x14ac:dyDescent="0.2">
      <c r="A957">
        <v>5901</v>
      </c>
      <c r="B957" t="s">
        <v>1926</v>
      </c>
      <c r="C957" t="s">
        <v>1927</v>
      </c>
      <c r="D957">
        <v>857588071</v>
      </c>
      <c r="E957">
        <v>0</v>
      </c>
      <c r="F957">
        <v>0</v>
      </c>
      <c r="G957">
        <v>0</v>
      </c>
      <c r="H957">
        <v>0</v>
      </c>
    </row>
    <row r="958" spans="1:8" x14ac:dyDescent="0.2">
      <c r="A958">
        <v>5901</v>
      </c>
      <c r="B958" t="s">
        <v>1928</v>
      </c>
      <c r="C958" t="s">
        <v>1929</v>
      </c>
      <c r="D958">
        <v>857588081</v>
      </c>
      <c r="E958">
        <v>0</v>
      </c>
      <c r="F958">
        <v>0</v>
      </c>
      <c r="G958">
        <v>0</v>
      </c>
      <c r="H958">
        <v>0</v>
      </c>
    </row>
    <row r="959" spans="1:8" x14ac:dyDescent="0.2">
      <c r="A959">
        <v>5901</v>
      </c>
      <c r="B959" t="s">
        <v>1930</v>
      </c>
      <c r="C959" t="s">
        <v>1931</v>
      </c>
      <c r="D959">
        <v>857588091</v>
      </c>
      <c r="E959">
        <v>2</v>
      </c>
      <c r="F959">
        <v>7</v>
      </c>
      <c r="G959">
        <v>1</v>
      </c>
      <c r="H959">
        <v>3</v>
      </c>
    </row>
    <row r="960" spans="1:8" x14ac:dyDescent="0.2">
      <c r="A960">
        <v>5901</v>
      </c>
      <c r="B960" t="s">
        <v>1932</v>
      </c>
      <c r="C960" t="s">
        <v>1933</v>
      </c>
      <c r="D960">
        <v>857588101</v>
      </c>
      <c r="E960">
        <v>0</v>
      </c>
      <c r="F960">
        <v>0</v>
      </c>
      <c r="G960">
        <v>0</v>
      </c>
      <c r="H960">
        <v>0</v>
      </c>
    </row>
    <row r="961" spans="1:8" x14ac:dyDescent="0.2">
      <c r="A961">
        <v>5901</v>
      </c>
      <c r="B961" t="s">
        <v>1934</v>
      </c>
      <c r="C961" t="s">
        <v>1935</v>
      </c>
      <c r="D961">
        <v>857588111</v>
      </c>
      <c r="E961">
        <v>0</v>
      </c>
      <c r="F961">
        <v>0</v>
      </c>
      <c r="G961">
        <v>0</v>
      </c>
      <c r="H961">
        <v>0</v>
      </c>
    </row>
    <row r="962" spans="1:8" x14ac:dyDescent="0.2">
      <c r="A962">
        <v>5901</v>
      </c>
      <c r="B962" t="s">
        <v>1936</v>
      </c>
      <c r="C962" t="s">
        <v>1937</v>
      </c>
      <c r="D962">
        <v>857588121</v>
      </c>
      <c r="E962">
        <v>0</v>
      </c>
      <c r="F962">
        <v>0</v>
      </c>
      <c r="G962">
        <v>0</v>
      </c>
      <c r="H962">
        <v>0</v>
      </c>
    </row>
    <row r="963" spans="1:8" x14ac:dyDescent="0.2">
      <c r="A963">
        <v>5901</v>
      </c>
      <c r="B963" t="s">
        <v>1938</v>
      </c>
      <c r="C963" t="s">
        <v>1939</v>
      </c>
      <c r="D963">
        <v>857588131</v>
      </c>
      <c r="E963">
        <v>0</v>
      </c>
      <c r="F963">
        <v>0</v>
      </c>
      <c r="G963">
        <v>0</v>
      </c>
      <c r="H963">
        <v>0</v>
      </c>
    </row>
    <row r="964" spans="1:8" x14ac:dyDescent="0.2">
      <c r="A964">
        <v>5901</v>
      </c>
      <c r="B964" t="s">
        <v>1940</v>
      </c>
      <c r="C964" t="s">
        <v>1941</v>
      </c>
      <c r="D964">
        <v>857588141</v>
      </c>
      <c r="E964">
        <v>0</v>
      </c>
      <c r="F964">
        <v>0</v>
      </c>
      <c r="G964">
        <v>0</v>
      </c>
      <c r="H964">
        <v>0</v>
      </c>
    </row>
    <row r="965" spans="1:8" x14ac:dyDescent="0.2">
      <c r="A965">
        <v>5901</v>
      </c>
      <c r="B965" t="s">
        <v>1942</v>
      </c>
      <c r="C965" t="s">
        <v>1943</v>
      </c>
      <c r="D965">
        <v>857588151</v>
      </c>
      <c r="E965">
        <v>0</v>
      </c>
      <c r="F965">
        <v>0</v>
      </c>
      <c r="G965">
        <v>0</v>
      </c>
      <c r="H965">
        <v>0</v>
      </c>
    </row>
    <row r="966" spans="1:8" x14ac:dyDescent="0.2">
      <c r="A966">
        <v>5901</v>
      </c>
      <c r="B966" t="s">
        <v>1944</v>
      </c>
      <c r="C966" t="s">
        <v>1945</v>
      </c>
      <c r="D966">
        <v>857588161</v>
      </c>
      <c r="E966">
        <v>73</v>
      </c>
      <c r="F966">
        <v>121</v>
      </c>
      <c r="G966">
        <v>26</v>
      </c>
      <c r="H966">
        <v>4</v>
      </c>
    </row>
    <row r="967" spans="1:8" x14ac:dyDescent="0.2">
      <c r="A967">
        <v>5901</v>
      </c>
      <c r="B967" t="s">
        <v>1946</v>
      </c>
      <c r="C967" t="s">
        <v>1947</v>
      </c>
      <c r="D967">
        <v>857588171</v>
      </c>
      <c r="E967">
        <v>0</v>
      </c>
      <c r="F967">
        <v>0</v>
      </c>
      <c r="G967">
        <v>0</v>
      </c>
      <c r="H967">
        <v>0</v>
      </c>
    </row>
    <row r="968" spans="1:8" x14ac:dyDescent="0.2">
      <c r="A968">
        <v>5901</v>
      </c>
      <c r="B968" t="s">
        <v>1948</v>
      </c>
      <c r="C968" t="s">
        <v>1949</v>
      </c>
      <c r="D968">
        <v>857588181</v>
      </c>
      <c r="E968">
        <v>17</v>
      </c>
      <c r="F968">
        <v>37</v>
      </c>
      <c r="G968">
        <v>11</v>
      </c>
      <c r="H968">
        <v>2</v>
      </c>
    </row>
    <row r="969" spans="1:8" x14ac:dyDescent="0.2">
      <c r="A969">
        <v>5901</v>
      </c>
      <c r="B969" t="s">
        <v>1950</v>
      </c>
      <c r="C969" t="s">
        <v>1951</v>
      </c>
      <c r="D969">
        <v>857588191</v>
      </c>
      <c r="E969">
        <v>0</v>
      </c>
      <c r="F969">
        <v>0</v>
      </c>
      <c r="G969">
        <v>0</v>
      </c>
      <c r="H969">
        <v>0</v>
      </c>
    </row>
    <row r="970" spans="1:8" x14ac:dyDescent="0.2">
      <c r="A970">
        <v>5901</v>
      </c>
      <c r="B970" t="s">
        <v>1952</v>
      </c>
      <c r="C970" t="s">
        <v>1953</v>
      </c>
      <c r="D970">
        <v>857588201</v>
      </c>
      <c r="E970">
        <v>0</v>
      </c>
      <c r="F970">
        <v>0</v>
      </c>
      <c r="G970">
        <v>0</v>
      </c>
      <c r="H970">
        <v>0</v>
      </c>
    </row>
    <row r="971" spans="1:8" x14ac:dyDescent="0.2">
      <c r="A971">
        <v>5901</v>
      </c>
      <c r="B971" t="s">
        <v>1954</v>
      </c>
      <c r="C971" t="s">
        <v>1955</v>
      </c>
      <c r="D971">
        <v>857588211</v>
      </c>
      <c r="E971">
        <v>0</v>
      </c>
      <c r="F971">
        <v>0</v>
      </c>
      <c r="G971">
        <v>0</v>
      </c>
      <c r="H971">
        <v>0</v>
      </c>
    </row>
    <row r="972" spans="1:8" x14ac:dyDescent="0.2">
      <c r="A972">
        <v>5901</v>
      </c>
      <c r="B972" t="s">
        <v>1956</v>
      </c>
      <c r="C972" t="s">
        <v>1957</v>
      </c>
      <c r="D972">
        <v>857588221</v>
      </c>
      <c r="E972">
        <v>0</v>
      </c>
      <c r="F972">
        <v>0</v>
      </c>
      <c r="G972">
        <v>0</v>
      </c>
      <c r="H972">
        <v>0</v>
      </c>
    </row>
    <row r="973" spans="1:8" x14ac:dyDescent="0.2">
      <c r="A973">
        <v>5901</v>
      </c>
      <c r="B973" t="s">
        <v>1958</v>
      </c>
      <c r="C973" t="s">
        <v>1959</v>
      </c>
      <c r="D973">
        <v>857588231</v>
      </c>
      <c r="E973">
        <v>71</v>
      </c>
      <c r="F973">
        <v>90</v>
      </c>
      <c r="G973">
        <v>6</v>
      </c>
      <c r="H973">
        <v>3</v>
      </c>
    </row>
    <row r="974" spans="1:8" x14ac:dyDescent="0.2">
      <c r="A974">
        <v>5901</v>
      </c>
      <c r="B974" t="s">
        <v>1960</v>
      </c>
      <c r="C974" t="s">
        <v>1961</v>
      </c>
      <c r="D974">
        <v>857588241</v>
      </c>
      <c r="E974">
        <v>0</v>
      </c>
      <c r="F974">
        <v>0</v>
      </c>
      <c r="G974">
        <v>0</v>
      </c>
      <c r="H974">
        <v>0</v>
      </c>
    </row>
    <row r="975" spans="1:8" x14ac:dyDescent="0.2">
      <c r="A975">
        <v>5901</v>
      </c>
      <c r="B975" t="s">
        <v>1962</v>
      </c>
      <c r="C975" t="s">
        <v>1963</v>
      </c>
      <c r="D975">
        <v>857588251</v>
      </c>
      <c r="E975">
        <v>0</v>
      </c>
      <c r="F975">
        <v>0</v>
      </c>
      <c r="G975">
        <v>0</v>
      </c>
      <c r="H975">
        <v>0</v>
      </c>
    </row>
    <row r="976" spans="1:8" x14ac:dyDescent="0.2">
      <c r="A976">
        <v>5901</v>
      </c>
      <c r="B976" t="s">
        <v>1964</v>
      </c>
      <c r="C976" t="s">
        <v>1965</v>
      </c>
      <c r="D976">
        <v>857588261</v>
      </c>
      <c r="E976">
        <v>0</v>
      </c>
      <c r="F976">
        <v>0</v>
      </c>
      <c r="G976">
        <v>0</v>
      </c>
      <c r="H976">
        <v>0</v>
      </c>
    </row>
    <row r="977" spans="1:8" x14ac:dyDescent="0.2">
      <c r="A977">
        <v>5901</v>
      </c>
      <c r="B977" t="s">
        <v>1966</v>
      </c>
      <c r="C977" t="s">
        <v>1967</v>
      </c>
      <c r="D977">
        <v>857588271</v>
      </c>
      <c r="E977">
        <v>0</v>
      </c>
      <c r="F977">
        <v>0</v>
      </c>
      <c r="G977">
        <v>0</v>
      </c>
      <c r="H977">
        <v>0</v>
      </c>
    </row>
    <row r="978" spans="1:8" x14ac:dyDescent="0.2">
      <c r="A978">
        <v>5901</v>
      </c>
      <c r="B978" t="s">
        <v>1968</v>
      </c>
      <c r="C978" t="s">
        <v>1969</v>
      </c>
      <c r="D978">
        <v>857588281</v>
      </c>
      <c r="E978">
        <v>0</v>
      </c>
      <c r="F978">
        <v>0</v>
      </c>
      <c r="G978">
        <v>0</v>
      </c>
      <c r="H978">
        <v>0</v>
      </c>
    </row>
    <row r="979" spans="1:8" x14ac:dyDescent="0.2">
      <c r="A979">
        <v>5901</v>
      </c>
      <c r="B979" t="s">
        <v>1970</v>
      </c>
      <c r="C979" t="s">
        <v>1971</v>
      </c>
      <c r="D979">
        <v>857588291</v>
      </c>
      <c r="E979">
        <v>0</v>
      </c>
      <c r="F979">
        <v>0</v>
      </c>
      <c r="G979">
        <v>0</v>
      </c>
      <c r="H979">
        <v>0</v>
      </c>
    </row>
    <row r="980" spans="1:8" x14ac:dyDescent="0.2">
      <c r="A980">
        <v>5901</v>
      </c>
      <c r="B980" t="s">
        <v>1972</v>
      </c>
      <c r="C980" t="s">
        <v>1973</v>
      </c>
      <c r="D980">
        <v>857588301</v>
      </c>
      <c r="E980">
        <v>0</v>
      </c>
      <c r="F980">
        <v>0</v>
      </c>
      <c r="G980">
        <v>0</v>
      </c>
      <c r="H980">
        <v>0</v>
      </c>
    </row>
    <row r="981" spans="1:8" x14ac:dyDescent="0.2">
      <c r="A981">
        <v>5901</v>
      </c>
      <c r="B981" t="s">
        <v>1974</v>
      </c>
      <c r="C981" t="s">
        <v>1975</v>
      </c>
      <c r="D981">
        <v>857588311</v>
      </c>
      <c r="E981">
        <v>0</v>
      </c>
      <c r="F981">
        <v>0</v>
      </c>
      <c r="G981">
        <v>0</v>
      </c>
      <c r="H981">
        <v>0</v>
      </c>
    </row>
    <row r="982" spans="1:8" x14ac:dyDescent="0.2">
      <c r="A982">
        <v>5901</v>
      </c>
      <c r="B982" t="s">
        <v>1976</v>
      </c>
      <c r="C982" t="s">
        <v>1977</v>
      </c>
      <c r="D982">
        <v>857588331</v>
      </c>
      <c r="E982">
        <v>0</v>
      </c>
      <c r="F982">
        <v>0</v>
      </c>
      <c r="G982">
        <v>0</v>
      </c>
      <c r="H982">
        <v>0</v>
      </c>
    </row>
    <row r="983" spans="1:8" x14ac:dyDescent="0.2">
      <c r="A983">
        <v>5901</v>
      </c>
      <c r="B983" t="s">
        <v>1978</v>
      </c>
      <c r="C983" t="s">
        <v>1979</v>
      </c>
      <c r="D983">
        <v>857588341</v>
      </c>
      <c r="E983">
        <v>0</v>
      </c>
      <c r="F983">
        <v>0</v>
      </c>
      <c r="G983">
        <v>0</v>
      </c>
      <c r="H983">
        <v>0</v>
      </c>
    </row>
    <row r="984" spans="1:8" x14ac:dyDescent="0.2">
      <c r="A984">
        <v>5901</v>
      </c>
      <c r="B984" t="s">
        <v>1980</v>
      </c>
      <c r="C984" t="s">
        <v>1981</v>
      </c>
      <c r="D984">
        <v>857588351</v>
      </c>
      <c r="E984">
        <v>0</v>
      </c>
      <c r="F984">
        <v>0</v>
      </c>
      <c r="G984">
        <v>0</v>
      </c>
      <c r="H984">
        <v>0</v>
      </c>
    </row>
    <row r="985" spans="1:8" x14ac:dyDescent="0.2">
      <c r="A985">
        <v>5901</v>
      </c>
      <c r="B985" t="s">
        <v>1982</v>
      </c>
      <c r="C985" t="s">
        <v>1983</v>
      </c>
      <c r="D985">
        <v>857588371</v>
      </c>
      <c r="E985">
        <v>0</v>
      </c>
      <c r="F985">
        <v>0</v>
      </c>
      <c r="G985">
        <v>0</v>
      </c>
      <c r="H985">
        <v>0</v>
      </c>
    </row>
    <row r="986" spans="1:8" x14ac:dyDescent="0.2">
      <c r="A986">
        <v>5901</v>
      </c>
      <c r="B986" t="s">
        <v>1984</v>
      </c>
      <c r="C986" t="s">
        <v>1985</v>
      </c>
      <c r="D986">
        <v>857588381</v>
      </c>
      <c r="E986">
        <v>0</v>
      </c>
      <c r="F986">
        <v>0</v>
      </c>
      <c r="G986">
        <v>0</v>
      </c>
      <c r="H986">
        <v>0</v>
      </c>
    </row>
    <row r="987" spans="1:8" x14ac:dyDescent="0.2">
      <c r="A987">
        <v>5901</v>
      </c>
      <c r="B987" t="s">
        <v>1986</v>
      </c>
      <c r="C987" t="s">
        <v>1987</v>
      </c>
      <c r="D987">
        <v>857588391</v>
      </c>
      <c r="E987">
        <v>0</v>
      </c>
      <c r="F987">
        <v>0</v>
      </c>
      <c r="G987">
        <v>0</v>
      </c>
      <c r="H987">
        <v>0</v>
      </c>
    </row>
    <row r="988" spans="1:8" x14ac:dyDescent="0.2">
      <c r="A988">
        <v>5901</v>
      </c>
      <c r="B988" t="s">
        <v>1988</v>
      </c>
      <c r="C988" t="s">
        <v>1989</v>
      </c>
      <c r="D988">
        <v>857588401</v>
      </c>
      <c r="E988">
        <v>0</v>
      </c>
      <c r="F988">
        <v>0</v>
      </c>
      <c r="G988">
        <v>0</v>
      </c>
      <c r="H988">
        <v>0</v>
      </c>
    </row>
    <row r="989" spans="1:8" x14ac:dyDescent="0.2">
      <c r="A989">
        <v>5901</v>
      </c>
      <c r="B989" t="s">
        <v>1990</v>
      </c>
      <c r="C989" t="s">
        <v>1991</v>
      </c>
      <c r="D989">
        <v>857588411</v>
      </c>
      <c r="E989">
        <v>0</v>
      </c>
      <c r="F989">
        <v>0</v>
      </c>
      <c r="G989">
        <v>0</v>
      </c>
      <c r="H989">
        <v>0</v>
      </c>
    </row>
    <row r="990" spans="1:8" x14ac:dyDescent="0.2">
      <c r="A990">
        <v>5901</v>
      </c>
      <c r="B990" t="s">
        <v>1992</v>
      </c>
      <c r="C990" t="s">
        <v>1993</v>
      </c>
      <c r="D990">
        <v>857588431</v>
      </c>
      <c r="E990">
        <v>0</v>
      </c>
      <c r="F990">
        <v>0</v>
      </c>
      <c r="G990">
        <v>0</v>
      </c>
      <c r="H990">
        <v>0</v>
      </c>
    </row>
    <row r="991" spans="1:8" x14ac:dyDescent="0.2">
      <c r="A991">
        <v>5901</v>
      </c>
      <c r="B991" t="s">
        <v>1994</v>
      </c>
      <c r="C991" t="s">
        <v>1995</v>
      </c>
      <c r="D991">
        <v>857588441</v>
      </c>
      <c r="E991">
        <v>0</v>
      </c>
      <c r="F991">
        <v>0</v>
      </c>
      <c r="G991">
        <v>0</v>
      </c>
      <c r="H991">
        <v>0</v>
      </c>
    </row>
    <row r="992" spans="1:8" x14ac:dyDescent="0.2">
      <c r="A992">
        <v>5901</v>
      </c>
      <c r="B992" t="s">
        <v>1996</v>
      </c>
      <c r="C992" t="s">
        <v>1997</v>
      </c>
      <c r="D992">
        <v>857588451</v>
      </c>
      <c r="E992">
        <v>0</v>
      </c>
      <c r="F992">
        <v>0</v>
      </c>
      <c r="G992">
        <v>0</v>
      </c>
      <c r="H992">
        <v>0</v>
      </c>
    </row>
    <row r="993" spans="1:8" x14ac:dyDescent="0.2">
      <c r="A993">
        <v>5901</v>
      </c>
      <c r="B993" t="s">
        <v>1998</v>
      </c>
      <c r="C993" t="s">
        <v>1999</v>
      </c>
      <c r="D993">
        <v>857588461</v>
      </c>
      <c r="E993">
        <v>0</v>
      </c>
      <c r="F993">
        <v>0</v>
      </c>
      <c r="G993">
        <v>0</v>
      </c>
      <c r="H993">
        <v>0</v>
      </c>
    </row>
    <row r="994" spans="1:8" x14ac:dyDescent="0.2">
      <c r="A994">
        <v>5901</v>
      </c>
      <c r="B994" t="s">
        <v>2000</v>
      </c>
      <c r="C994" t="s">
        <v>2001</v>
      </c>
      <c r="D994">
        <v>857588471</v>
      </c>
      <c r="E994">
        <v>0</v>
      </c>
      <c r="F994">
        <v>0</v>
      </c>
      <c r="G994">
        <v>0</v>
      </c>
      <c r="H994">
        <v>0</v>
      </c>
    </row>
    <row r="995" spans="1:8" x14ac:dyDescent="0.2">
      <c r="A995">
        <v>5901</v>
      </c>
      <c r="B995" t="s">
        <v>2002</v>
      </c>
      <c r="C995" t="s">
        <v>2003</v>
      </c>
      <c r="D995">
        <v>857588481</v>
      </c>
      <c r="E995">
        <v>0</v>
      </c>
      <c r="F995">
        <v>0</v>
      </c>
      <c r="G995">
        <v>0</v>
      </c>
      <c r="H995">
        <v>0</v>
      </c>
    </row>
    <row r="996" spans="1:8" x14ac:dyDescent="0.2">
      <c r="A996">
        <v>5901</v>
      </c>
      <c r="B996" t="s">
        <v>2004</v>
      </c>
      <c r="C996" t="s">
        <v>2005</v>
      </c>
      <c r="D996">
        <v>857588491</v>
      </c>
      <c r="E996">
        <v>0</v>
      </c>
      <c r="F996">
        <v>0</v>
      </c>
      <c r="G996">
        <v>0</v>
      </c>
      <c r="H996">
        <v>0</v>
      </c>
    </row>
    <row r="997" spans="1:8" x14ac:dyDescent="0.2">
      <c r="A997">
        <v>5901</v>
      </c>
      <c r="B997" t="s">
        <v>2006</v>
      </c>
      <c r="C997" t="s">
        <v>2007</v>
      </c>
      <c r="D997">
        <v>857588501</v>
      </c>
      <c r="E997">
        <v>0</v>
      </c>
      <c r="F997">
        <v>0</v>
      </c>
      <c r="G997">
        <v>0</v>
      </c>
      <c r="H997">
        <v>0</v>
      </c>
    </row>
    <row r="998" spans="1:8" x14ac:dyDescent="0.2">
      <c r="A998">
        <v>5901</v>
      </c>
      <c r="B998" t="s">
        <v>2008</v>
      </c>
      <c r="C998" t="s">
        <v>2009</v>
      </c>
      <c r="D998">
        <v>857588511</v>
      </c>
      <c r="E998">
        <v>0</v>
      </c>
      <c r="F998">
        <v>0</v>
      </c>
      <c r="G998">
        <v>0</v>
      </c>
      <c r="H998">
        <v>0</v>
      </c>
    </row>
    <row r="999" spans="1:8" x14ac:dyDescent="0.2">
      <c r="A999">
        <v>5901</v>
      </c>
      <c r="B999" t="s">
        <v>2010</v>
      </c>
      <c r="C999" t="s">
        <v>2011</v>
      </c>
      <c r="D999">
        <v>857588521</v>
      </c>
      <c r="E999">
        <v>0</v>
      </c>
      <c r="F999">
        <v>0</v>
      </c>
      <c r="G999">
        <v>0</v>
      </c>
      <c r="H999">
        <v>0</v>
      </c>
    </row>
    <row r="1000" spans="1:8" x14ac:dyDescent="0.2">
      <c r="A1000">
        <v>5901</v>
      </c>
      <c r="B1000" t="s">
        <v>2012</v>
      </c>
      <c r="C1000" t="s">
        <v>2013</v>
      </c>
      <c r="D1000">
        <v>857588531</v>
      </c>
      <c r="E1000">
        <v>109</v>
      </c>
      <c r="F1000">
        <v>256</v>
      </c>
      <c r="G1000">
        <v>101</v>
      </c>
      <c r="H1000">
        <v>9</v>
      </c>
    </row>
    <row r="1001" spans="1:8" x14ac:dyDescent="0.2">
      <c r="A1001">
        <v>5901</v>
      </c>
      <c r="B1001" t="s">
        <v>2014</v>
      </c>
      <c r="C1001" t="s">
        <v>2015</v>
      </c>
      <c r="D1001">
        <v>857588541</v>
      </c>
      <c r="E1001">
        <v>0</v>
      </c>
      <c r="F1001">
        <v>0</v>
      </c>
      <c r="G1001">
        <v>0</v>
      </c>
      <c r="H1001">
        <v>0</v>
      </c>
    </row>
    <row r="1002" spans="1:8" x14ac:dyDescent="0.2">
      <c r="A1002">
        <v>5901</v>
      </c>
      <c r="B1002" t="s">
        <v>2016</v>
      </c>
      <c r="C1002" t="s">
        <v>2017</v>
      </c>
      <c r="D1002">
        <v>857588551</v>
      </c>
      <c r="E1002">
        <v>0</v>
      </c>
      <c r="F1002">
        <v>0</v>
      </c>
      <c r="G1002">
        <v>0</v>
      </c>
      <c r="H1002">
        <v>0</v>
      </c>
    </row>
    <row r="1003" spans="1:8" x14ac:dyDescent="0.2">
      <c r="A1003">
        <v>5901</v>
      </c>
      <c r="B1003" t="s">
        <v>2018</v>
      </c>
      <c r="C1003" t="s">
        <v>2019</v>
      </c>
      <c r="D1003">
        <v>857588561</v>
      </c>
      <c r="E1003">
        <v>0</v>
      </c>
      <c r="F1003">
        <v>0</v>
      </c>
      <c r="G1003">
        <v>0</v>
      </c>
      <c r="H1003">
        <v>0</v>
      </c>
    </row>
    <row r="1004" spans="1:8" x14ac:dyDescent="0.2">
      <c r="A1004">
        <v>5901</v>
      </c>
      <c r="B1004" t="s">
        <v>2020</v>
      </c>
      <c r="C1004" t="s">
        <v>2021</v>
      </c>
      <c r="D1004">
        <v>857588571</v>
      </c>
      <c r="E1004">
        <v>0</v>
      </c>
      <c r="F1004">
        <v>0</v>
      </c>
      <c r="G1004">
        <v>0</v>
      </c>
      <c r="H1004">
        <v>0</v>
      </c>
    </row>
    <row r="1005" spans="1:8" x14ac:dyDescent="0.2">
      <c r="A1005">
        <v>5901</v>
      </c>
      <c r="B1005" t="s">
        <v>2022</v>
      </c>
      <c r="C1005" t="s">
        <v>2023</v>
      </c>
      <c r="D1005">
        <v>857588581</v>
      </c>
      <c r="E1005">
        <v>0</v>
      </c>
      <c r="F1005">
        <v>0</v>
      </c>
      <c r="G1005">
        <v>0</v>
      </c>
      <c r="H1005">
        <v>0</v>
      </c>
    </row>
    <row r="1006" spans="1:8" x14ac:dyDescent="0.2">
      <c r="A1006">
        <v>5901</v>
      </c>
      <c r="B1006" t="s">
        <v>2024</v>
      </c>
      <c r="C1006" t="s">
        <v>2025</v>
      </c>
      <c r="D1006">
        <v>857588591</v>
      </c>
      <c r="E1006">
        <v>0</v>
      </c>
      <c r="F1006">
        <v>0</v>
      </c>
      <c r="G1006">
        <v>0</v>
      </c>
      <c r="H1006">
        <v>0</v>
      </c>
    </row>
    <row r="1007" spans="1:8" x14ac:dyDescent="0.2">
      <c r="A1007">
        <v>5901</v>
      </c>
      <c r="B1007" t="s">
        <v>2026</v>
      </c>
      <c r="C1007" t="s">
        <v>2027</v>
      </c>
      <c r="D1007">
        <v>857588601</v>
      </c>
      <c r="E1007">
        <v>0</v>
      </c>
      <c r="F1007">
        <v>0</v>
      </c>
      <c r="G1007">
        <v>0</v>
      </c>
      <c r="H1007">
        <v>0</v>
      </c>
    </row>
    <row r="1008" spans="1:8" x14ac:dyDescent="0.2">
      <c r="A1008">
        <v>5901</v>
      </c>
      <c r="B1008" t="s">
        <v>2028</v>
      </c>
      <c r="C1008" t="s">
        <v>2029</v>
      </c>
      <c r="D1008">
        <v>857588611</v>
      </c>
      <c r="E1008">
        <v>0</v>
      </c>
      <c r="F1008">
        <v>0</v>
      </c>
      <c r="G1008">
        <v>0</v>
      </c>
      <c r="H1008">
        <v>0</v>
      </c>
    </row>
    <row r="1009" spans="1:8" x14ac:dyDescent="0.2">
      <c r="A1009">
        <v>5901</v>
      </c>
      <c r="B1009" t="s">
        <v>2030</v>
      </c>
      <c r="C1009" t="s">
        <v>2031</v>
      </c>
      <c r="D1009">
        <v>857588621</v>
      </c>
      <c r="E1009">
        <v>0</v>
      </c>
      <c r="F1009">
        <v>0</v>
      </c>
      <c r="G1009">
        <v>0</v>
      </c>
      <c r="H1009">
        <v>0</v>
      </c>
    </row>
    <row r="1010" spans="1:8" x14ac:dyDescent="0.2">
      <c r="A1010">
        <v>5901</v>
      </c>
      <c r="B1010" t="s">
        <v>2032</v>
      </c>
      <c r="C1010" t="s">
        <v>2033</v>
      </c>
      <c r="D1010">
        <v>857588631</v>
      </c>
      <c r="E1010">
        <v>0</v>
      </c>
      <c r="F1010">
        <v>0</v>
      </c>
      <c r="G1010">
        <v>0</v>
      </c>
      <c r="H1010">
        <v>0</v>
      </c>
    </row>
    <row r="1011" spans="1:8" x14ac:dyDescent="0.2">
      <c r="A1011">
        <v>5901</v>
      </c>
      <c r="B1011" t="s">
        <v>2034</v>
      </c>
      <c r="C1011" t="s">
        <v>2035</v>
      </c>
      <c r="D1011">
        <v>857588641</v>
      </c>
      <c r="E1011">
        <v>0</v>
      </c>
      <c r="F1011">
        <v>0</v>
      </c>
      <c r="G1011">
        <v>0</v>
      </c>
      <c r="H1011">
        <v>0</v>
      </c>
    </row>
    <row r="1012" spans="1:8" x14ac:dyDescent="0.2">
      <c r="A1012">
        <v>5901</v>
      </c>
      <c r="B1012" t="s">
        <v>2036</v>
      </c>
      <c r="C1012" t="s">
        <v>2037</v>
      </c>
      <c r="D1012">
        <v>857588651</v>
      </c>
      <c r="E1012">
        <v>0</v>
      </c>
      <c r="F1012">
        <v>0</v>
      </c>
      <c r="G1012">
        <v>0</v>
      </c>
      <c r="H1012">
        <v>0</v>
      </c>
    </row>
    <row r="1013" spans="1:8" x14ac:dyDescent="0.2">
      <c r="A1013">
        <v>5901</v>
      </c>
      <c r="B1013" t="s">
        <v>2038</v>
      </c>
      <c r="C1013" t="s">
        <v>2039</v>
      </c>
      <c r="D1013">
        <v>857588661</v>
      </c>
      <c r="E1013">
        <v>0</v>
      </c>
      <c r="F1013">
        <v>0</v>
      </c>
      <c r="G1013">
        <v>0</v>
      </c>
      <c r="H1013">
        <v>0</v>
      </c>
    </row>
    <row r="1014" spans="1:8" x14ac:dyDescent="0.2">
      <c r="A1014">
        <v>5901</v>
      </c>
      <c r="B1014" t="s">
        <v>2040</v>
      </c>
      <c r="C1014" t="s">
        <v>2041</v>
      </c>
      <c r="D1014">
        <v>857588671</v>
      </c>
      <c r="E1014">
        <v>0</v>
      </c>
      <c r="F1014">
        <v>0</v>
      </c>
      <c r="G1014">
        <v>0</v>
      </c>
      <c r="H1014">
        <v>0</v>
      </c>
    </row>
    <row r="1015" spans="1:8" x14ac:dyDescent="0.2">
      <c r="A1015">
        <v>5901</v>
      </c>
      <c r="B1015" t="s">
        <v>2042</v>
      </c>
      <c r="C1015" t="s">
        <v>2043</v>
      </c>
      <c r="D1015">
        <v>857588691</v>
      </c>
      <c r="E1015">
        <v>0</v>
      </c>
      <c r="F1015">
        <v>0</v>
      </c>
      <c r="G1015">
        <v>0</v>
      </c>
      <c r="H1015">
        <v>0</v>
      </c>
    </row>
    <row r="1016" spans="1:8" x14ac:dyDescent="0.2">
      <c r="A1016">
        <v>5901</v>
      </c>
      <c r="B1016" t="s">
        <v>2044</v>
      </c>
      <c r="C1016" t="s">
        <v>2045</v>
      </c>
      <c r="D1016">
        <v>857588701</v>
      </c>
      <c r="E1016">
        <v>0</v>
      </c>
      <c r="F1016">
        <v>0</v>
      </c>
      <c r="G1016">
        <v>0</v>
      </c>
      <c r="H1016">
        <v>0</v>
      </c>
    </row>
    <row r="1017" spans="1:8" x14ac:dyDescent="0.2">
      <c r="A1017">
        <v>5901</v>
      </c>
      <c r="B1017" t="s">
        <v>2046</v>
      </c>
      <c r="C1017" t="s">
        <v>2047</v>
      </c>
      <c r="D1017">
        <v>857588711</v>
      </c>
      <c r="E1017">
        <v>0</v>
      </c>
      <c r="F1017">
        <v>0</v>
      </c>
      <c r="G1017">
        <v>0</v>
      </c>
      <c r="H1017">
        <v>0</v>
      </c>
    </row>
    <row r="1018" spans="1:8" x14ac:dyDescent="0.2">
      <c r="A1018">
        <v>5901</v>
      </c>
      <c r="B1018" t="s">
        <v>2048</v>
      </c>
      <c r="C1018" t="s">
        <v>2049</v>
      </c>
      <c r="D1018">
        <v>857588721</v>
      </c>
      <c r="E1018">
        <v>0</v>
      </c>
      <c r="F1018">
        <v>0</v>
      </c>
      <c r="G1018">
        <v>0</v>
      </c>
      <c r="H1018">
        <v>0</v>
      </c>
    </row>
    <row r="1019" spans="1:8" x14ac:dyDescent="0.2">
      <c r="A1019">
        <v>5901</v>
      </c>
      <c r="B1019" t="s">
        <v>2050</v>
      </c>
      <c r="C1019" t="s">
        <v>2051</v>
      </c>
      <c r="D1019">
        <v>857588731</v>
      </c>
      <c r="E1019">
        <v>0</v>
      </c>
      <c r="F1019">
        <v>0</v>
      </c>
      <c r="G1019">
        <v>0</v>
      </c>
      <c r="H1019">
        <v>0</v>
      </c>
    </row>
    <row r="1020" spans="1:8" x14ac:dyDescent="0.2">
      <c r="A1020">
        <v>5901</v>
      </c>
      <c r="B1020" t="s">
        <v>2052</v>
      </c>
      <c r="C1020" t="s">
        <v>2053</v>
      </c>
      <c r="D1020">
        <v>857588741</v>
      </c>
      <c r="E1020">
        <v>0</v>
      </c>
      <c r="F1020">
        <v>0</v>
      </c>
      <c r="G1020">
        <v>0</v>
      </c>
      <c r="H1020">
        <v>0</v>
      </c>
    </row>
    <row r="1021" spans="1:8" x14ac:dyDescent="0.2">
      <c r="A1021">
        <v>5901</v>
      </c>
      <c r="B1021" t="s">
        <v>2054</v>
      </c>
      <c r="C1021" t="s">
        <v>2055</v>
      </c>
      <c r="D1021">
        <v>857588751</v>
      </c>
      <c r="E1021">
        <v>0</v>
      </c>
      <c r="F1021">
        <v>0</v>
      </c>
      <c r="G1021">
        <v>0</v>
      </c>
      <c r="H1021">
        <v>0</v>
      </c>
    </row>
    <row r="1022" spans="1:8" x14ac:dyDescent="0.2">
      <c r="A1022">
        <v>5901</v>
      </c>
      <c r="B1022" t="s">
        <v>2056</v>
      </c>
      <c r="C1022" t="s">
        <v>2057</v>
      </c>
      <c r="D1022">
        <v>857588761</v>
      </c>
      <c r="E1022">
        <v>0</v>
      </c>
      <c r="F1022">
        <v>0</v>
      </c>
      <c r="G1022">
        <v>0</v>
      </c>
      <c r="H1022">
        <v>0</v>
      </c>
    </row>
    <row r="1023" spans="1:8" x14ac:dyDescent="0.2">
      <c r="A1023">
        <v>5901</v>
      </c>
      <c r="B1023" t="s">
        <v>2058</v>
      </c>
      <c r="C1023" t="s">
        <v>2059</v>
      </c>
      <c r="D1023">
        <v>857588771</v>
      </c>
      <c r="E1023">
        <v>0</v>
      </c>
      <c r="F1023">
        <v>0</v>
      </c>
      <c r="G1023">
        <v>0</v>
      </c>
      <c r="H1023">
        <v>0</v>
      </c>
    </row>
    <row r="1024" spans="1:8" x14ac:dyDescent="0.2">
      <c r="A1024">
        <v>5901</v>
      </c>
      <c r="B1024" t="s">
        <v>2060</v>
      </c>
      <c r="C1024" t="s">
        <v>2061</v>
      </c>
      <c r="D1024">
        <v>857588781</v>
      </c>
      <c r="E1024">
        <v>0</v>
      </c>
      <c r="F1024">
        <v>0</v>
      </c>
      <c r="G1024">
        <v>0</v>
      </c>
      <c r="H1024">
        <v>0</v>
      </c>
    </row>
    <row r="1025" spans="1:8" x14ac:dyDescent="0.2">
      <c r="A1025">
        <v>5901</v>
      </c>
      <c r="B1025" t="s">
        <v>2062</v>
      </c>
      <c r="C1025" t="s">
        <v>2063</v>
      </c>
      <c r="D1025">
        <v>857588791</v>
      </c>
      <c r="E1025">
        <v>0</v>
      </c>
      <c r="F1025">
        <v>0</v>
      </c>
      <c r="G1025">
        <v>0</v>
      </c>
      <c r="H1025">
        <v>0</v>
      </c>
    </row>
    <row r="1026" spans="1:8" x14ac:dyDescent="0.2">
      <c r="A1026">
        <v>5901</v>
      </c>
      <c r="B1026" t="s">
        <v>2064</v>
      </c>
      <c r="C1026" t="s">
        <v>2065</v>
      </c>
      <c r="D1026">
        <v>857588801</v>
      </c>
      <c r="E1026">
        <v>0</v>
      </c>
      <c r="F1026">
        <v>0</v>
      </c>
      <c r="G1026">
        <v>0</v>
      </c>
      <c r="H1026">
        <v>0</v>
      </c>
    </row>
    <row r="1027" spans="1:8" x14ac:dyDescent="0.2">
      <c r="A1027">
        <v>5901</v>
      </c>
      <c r="B1027" t="s">
        <v>2066</v>
      </c>
      <c r="C1027" t="s">
        <v>2067</v>
      </c>
      <c r="D1027">
        <v>857588811</v>
      </c>
      <c r="E1027">
        <v>0</v>
      </c>
      <c r="F1027">
        <v>0</v>
      </c>
      <c r="G1027">
        <v>0</v>
      </c>
      <c r="H1027">
        <v>0</v>
      </c>
    </row>
    <row r="1028" spans="1:8" x14ac:dyDescent="0.2">
      <c r="A1028">
        <v>5901</v>
      </c>
      <c r="B1028" t="s">
        <v>2068</v>
      </c>
      <c r="C1028" t="s">
        <v>2069</v>
      </c>
      <c r="D1028">
        <v>857588821</v>
      </c>
      <c r="E1028">
        <v>0</v>
      </c>
      <c r="F1028">
        <v>0</v>
      </c>
      <c r="G1028">
        <v>0</v>
      </c>
      <c r="H1028">
        <v>0</v>
      </c>
    </row>
    <row r="1029" spans="1:8" x14ac:dyDescent="0.2">
      <c r="A1029">
        <v>5901</v>
      </c>
      <c r="B1029" t="s">
        <v>2070</v>
      </c>
      <c r="C1029" t="s">
        <v>2071</v>
      </c>
      <c r="D1029">
        <v>857588831</v>
      </c>
      <c r="E1029">
        <v>0</v>
      </c>
      <c r="F1029">
        <v>0</v>
      </c>
      <c r="G1029">
        <v>0</v>
      </c>
      <c r="H1029">
        <v>0</v>
      </c>
    </row>
    <row r="1030" spans="1:8" x14ac:dyDescent="0.2">
      <c r="A1030">
        <v>5901</v>
      </c>
      <c r="B1030" t="s">
        <v>2072</v>
      </c>
      <c r="C1030" t="s">
        <v>2073</v>
      </c>
      <c r="D1030">
        <v>857588841</v>
      </c>
      <c r="E1030">
        <v>0</v>
      </c>
      <c r="F1030">
        <v>0</v>
      </c>
      <c r="G1030">
        <v>0</v>
      </c>
      <c r="H1030">
        <v>0</v>
      </c>
    </row>
    <row r="1031" spans="1:8" x14ac:dyDescent="0.2">
      <c r="A1031">
        <v>5901</v>
      </c>
      <c r="B1031" t="s">
        <v>2074</v>
      </c>
      <c r="C1031" t="s">
        <v>2075</v>
      </c>
      <c r="D1031">
        <v>857588851</v>
      </c>
      <c r="E1031">
        <v>0</v>
      </c>
      <c r="F1031">
        <v>0</v>
      </c>
      <c r="G1031">
        <v>0</v>
      </c>
      <c r="H1031">
        <v>0</v>
      </c>
    </row>
    <row r="1032" spans="1:8" x14ac:dyDescent="0.2">
      <c r="A1032">
        <v>5901</v>
      </c>
      <c r="B1032" t="s">
        <v>2076</v>
      </c>
      <c r="C1032" t="s">
        <v>2077</v>
      </c>
      <c r="D1032">
        <v>857588861</v>
      </c>
      <c r="E1032">
        <v>0</v>
      </c>
      <c r="F1032">
        <v>0</v>
      </c>
      <c r="G1032">
        <v>0</v>
      </c>
      <c r="H1032">
        <v>0</v>
      </c>
    </row>
    <row r="1033" spans="1:8" x14ac:dyDescent="0.2">
      <c r="A1033">
        <v>5901</v>
      </c>
      <c r="B1033" t="s">
        <v>2078</v>
      </c>
      <c r="C1033" t="s">
        <v>2079</v>
      </c>
      <c r="D1033">
        <v>857588881</v>
      </c>
      <c r="E1033">
        <v>0</v>
      </c>
      <c r="F1033">
        <v>0</v>
      </c>
      <c r="G1033">
        <v>0</v>
      </c>
      <c r="H1033">
        <v>0</v>
      </c>
    </row>
    <row r="1034" spans="1:8" x14ac:dyDescent="0.2">
      <c r="A1034">
        <v>5901</v>
      </c>
      <c r="B1034" t="s">
        <v>2080</v>
      </c>
      <c r="C1034" t="s">
        <v>2081</v>
      </c>
      <c r="D1034">
        <v>857588891</v>
      </c>
      <c r="E1034">
        <v>0</v>
      </c>
      <c r="F1034">
        <v>0</v>
      </c>
      <c r="G1034">
        <v>0</v>
      </c>
      <c r="H1034">
        <v>0</v>
      </c>
    </row>
    <row r="1035" spans="1:8" x14ac:dyDescent="0.2">
      <c r="A1035">
        <v>5901</v>
      </c>
      <c r="B1035" t="s">
        <v>2082</v>
      </c>
      <c r="C1035" t="s">
        <v>2083</v>
      </c>
      <c r="D1035">
        <v>857588901</v>
      </c>
      <c r="E1035">
        <v>0</v>
      </c>
      <c r="F1035">
        <v>0</v>
      </c>
      <c r="G1035">
        <v>0</v>
      </c>
      <c r="H1035">
        <v>0</v>
      </c>
    </row>
    <row r="1036" spans="1:8" x14ac:dyDescent="0.2">
      <c r="A1036">
        <v>5901</v>
      </c>
      <c r="B1036" t="s">
        <v>2084</v>
      </c>
      <c r="C1036" t="s">
        <v>2085</v>
      </c>
      <c r="D1036">
        <v>857588911</v>
      </c>
      <c r="E1036">
        <v>0</v>
      </c>
      <c r="F1036">
        <v>0</v>
      </c>
      <c r="G1036">
        <v>0</v>
      </c>
      <c r="H1036">
        <v>0</v>
      </c>
    </row>
    <row r="1037" spans="1:8" x14ac:dyDescent="0.2">
      <c r="A1037">
        <v>5901</v>
      </c>
      <c r="B1037" t="s">
        <v>2086</v>
      </c>
      <c r="C1037" t="s">
        <v>2087</v>
      </c>
      <c r="D1037">
        <v>857588921</v>
      </c>
      <c r="E1037">
        <v>0</v>
      </c>
      <c r="F1037">
        <v>0</v>
      </c>
      <c r="G1037">
        <v>0</v>
      </c>
      <c r="H1037">
        <v>0</v>
      </c>
    </row>
    <row r="1038" spans="1:8" x14ac:dyDescent="0.2">
      <c r="A1038">
        <v>5901</v>
      </c>
      <c r="B1038" t="s">
        <v>2088</v>
      </c>
      <c r="C1038" t="s">
        <v>2089</v>
      </c>
      <c r="D1038">
        <v>857588931</v>
      </c>
      <c r="E1038">
        <v>247</v>
      </c>
      <c r="F1038">
        <v>531</v>
      </c>
      <c r="G1038">
        <v>154</v>
      </c>
      <c r="H1038">
        <v>23</v>
      </c>
    </row>
    <row r="1039" spans="1:8" x14ac:dyDescent="0.2">
      <c r="A1039">
        <v>5901</v>
      </c>
      <c r="B1039" t="s">
        <v>2090</v>
      </c>
      <c r="C1039" t="s">
        <v>2091</v>
      </c>
      <c r="D1039">
        <v>857588941</v>
      </c>
      <c r="E1039">
        <v>0</v>
      </c>
      <c r="F1039">
        <v>1</v>
      </c>
      <c r="G1039">
        <v>0</v>
      </c>
      <c r="H1039">
        <v>1</v>
      </c>
    </row>
    <row r="1040" spans="1:8" x14ac:dyDescent="0.2">
      <c r="A1040">
        <v>5901</v>
      </c>
      <c r="B1040" t="s">
        <v>2092</v>
      </c>
      <c r="C1040" t="s">
        <v>2093</v>
      </c>
      <c r="D1040">
        <v>857588951</v>
      </c>
      <c r="E1040">
        <v>0</v>
      </c>
      <c r="F1040">
        <v>0</v>
      </c>
      <c r="G1040">
        <v>0</v>
      </c>
      <c r="H1040">
        <v>0</v>
      </c>
    </row>
    <row r="1041" spans="1:8" x14ac:dyDescent="0.2">
      <c r="A1041">
        <v>5901</v>
      </c>
      <c r="B1041" t="s">
        <v>2094</v>
      </c>
      <c r="C1041" t="s">
        <v>2095</v>
      </c>
      <c r="D1041">
        <v>857588961</v>
      </c>
      <c r="E1041">
        <v>0</v>
      </c>
      <c r="F1041">
        <v>0</v>
      </c>
      <c r="G1041">
        <v>0</v>
      </c>
      <c r="H1041">
        <v>0</v>
      </c>
    </row>
    <row r="1042" spans="1:8" x14ac:dyDescent="0.2">
      <c r="A1042">
        <v>5901</v>
      </c>
      <c r="B1042" t="s">
        <v>2096</v>
      </c>
      <c r="C1042" t="s">
        <v>2097</v>
      </c>
      <c r="D1042">
        <v>857588971</v>
      </c>
      <c r="E1042">
        <v>0</v>
      </c>
      <c r="F1042">
        <v>0</v>
      </c>
      <c r="G1042">
        <v>0</v>
      </c>
      <c r="H1042">
        <v>0</v>
      </c>
    </row>
    <row r="1043" spans="1:8" x14ac:dyDescent="0.2">
      <c r="A1043">
        <v>5901</v>
      </c>
      <c r="B1043" t="s">
        <v>2098</v>
      </c>
      <c r="C1043" t="s">
        <v>2099</v>
      </c>
      <c r="D1043">
        <v>857588981</v>
      </c>
      <c r="E1043">
        <v>0</v>
      </c>
      <c r="F1043">
        <v>0</v>
      </c>
      <c r="G1043">
        <v>0</v>
      </c>
      <c r="H1043">
        <v>0</v>
      </c>
    </row>
    <row r="1044" spans="1:8" x14ac:dyDescent="0.2">
      <c r="A1044">
        <v>5901</v>
      </c>
      <c r="B1044" t="s">
        <v>2100</v>
      </c>
      <c r="C1044" t="s">
        <v>2101</v>
      </c>
      <c r="D1044">
        <v>857588991</v>
      </c>
      <c r="E1044">
        <v>0</v>
      </c>
      <c r="F1044">
        <v>0</v>
      </c>
      <c r="G1044">
        <v>0</v>
      </c>
      <c r="H1044">
        <v>0</v>
      </c>
    </row>
    <row r="1045" spans="1:8" x14ac:dyDescent="0.2">
      <c r="A1045">
        <v>5901</v>
      </c>
      <c r="B1045" t="s">
        <v>2102</v>
      </c>
      <c r="C1045" t="s">
        <v>2103</v>
      </c>
      <c r="D1045">
        <v>857589001</v>
      </c>
      <c r="E1045">
        <v>0</v>
      </c>
      <c r="F1045">
        <v>0</v>
      </c>
      <c r="G1045">
        <v>0</v>
      </c>
      <c r="H1045">
        <v>0</v>
      </c>
    </row>
    <row r="1046" spans="1:8" x14ac:dyDescent="0.2">
      <c r="A1046">
        <v>5901</v>
      </c>
      <c r="B1046" t="s">
        <v>2104</v>
      </c>
      <c r="C1046" t="s">
        <v>2105</v>
      </c>
      <c r="D1046">
        <v>857589011</v>
      </c>
      <c r="E1046">
        <v>0</v>
      </c>
      <c r="F1046">
        <v>0</v>
      </c>
      <c r="G1046">
        <v>0</v>
      </c>
      <c r="H1046">
        <v>0</v>
      </c>
    </row>
    <row r="1047" spans="1:8" x14ac:dyDescent="0.2">
      <c r="A1047">
        <v>5901</v>
      </c>
      <c r="B1047" t="s">
        <v>2106</v>
      </c>
      <c r="C1047" t="s">
        <v>2107</v>
      </c>
      <c r="D1047">
        <v>857589021</v>
      </c>
      <c r="E1047">
        <v>6</v>
      </c>
      <c r="F1047">
        <v>12</v>
      </c>
      <c r="G1047">
        <v>0</v>
      </c>
      <c r="H1047">
        <v>3</v>
      </c>
    </row>
    <row r="1048" spans="1:8" x14ac:dyDescent="0.2">
      <c r="A1048">
        <v>5901</v>
      </c>
      <c r="B1048" t="s">
        <v>2108</v>
      </c>
      <c r="C1048" t="s">
        <v>2109</v>
      </c>
      <c r="D1048">
        <v>857589031</v>
      </c>
      <c r="E1048">
        <v>0</v>
      </c>
      <c r="F1048">
        <v>0</v>
      </c>
      <c r="G1048">
        <v>0</v>
      </c>
      <c r="H1048">
        <v>0</v>
      </c>
    </row>
    <row r="1049" spans="1:8" x14ac:dyDescent="0.2">
      <c r="A1049">
        <v>5901</v>
      </c>
      <c r="B1049" t="s">
        <v>2110</v>
      </c>
      <c r="C1049" t="s">
        <v>2111</v>
      </c>
      <c r="D1049">
        <v>857589041</v>
      </c>
      <c r="E1049">
        <v>0</v>
      </c>
      <c r="F1049">
        <v>0</v>
      </c>
      <c r="G1049">
        <v>0</v>
      </c>
      <c r="H1049">
        <v>0</v>
      </c>
    </row>
    <row r="1050" spans="1:8" x14ac:dyDescent="0.2">
      <c r="A1050">
        <v>5901</v>
      </c>
      <c r="B1050" t="s">
        <v>2112</v>
      </c>
      <c r="C1050" t="s">
        <v>2113</v>
      </c>
      <c r="D1050">
        <v>857589051</v>
      </c>
      <c r="E1050">
        <v>0</v>
      </c>
      <c r="F1050">
        <v>0</v>
      </c>
      <c r="G1050">
        <v>0</v>
      </c>
      <c r="H1050">
        <v>0</v>
      </c>
    </row>
    <row r="1051" spans="1:8" x14ac:dyDescent="0.2">
      <c r="A1051">
        <v>5901</v>
      </c>
      <c r="B1051" t="s">
        <v>2114</v>
      </c>
      <c r="C1051" t="s">
        <v>2115</v>
      </c>
      <c r="D1051">
        <v>857589061</v>
      </c>
      <c r="E1051">
        <v>0</v>
      </c>
      <c r="F1051">
        <v>0</v>
      </c>
      <c r="G1051">
        <v>0</v>
      </c>
      <c r="H1051">
        <v>0</v>
      </c>
    </row>
    <row r="1052" spans="1:8" x14ac:dyDescent="0.2">
      <c r="A1052">
        <v>5901</v>
      </c>
      <c r="B1052" t="s">
        <v>2116</v>
      </c>
      <c r="C1052" t="s">
        <v>2117</v>
      </c>
      <c r="D1052">
        <v>857589071</v>
      </c>
      <c r="E1052">
        <v>0</v>
      </c>
      <c r="F1052">
        <v>0</v>
      </c>
      <c r="G1052">
        <v>0</v>
      </c>
      <c r="H1052">
        <v>0</v>
      </c>
    </row>
    <row r="1053" spans="1:8" x14ac:dyDescent="0.2">
      <c r="A1053">
        <v>5901</v>
      </c>
      <c r="B1053" t="s">
        <v>2118</v>
      </c>
      <c r="C1053" t="s">
        <v>2119</v>
      </c>
      <c r="D1053">
        <v>857589091</v>
      </c>
      <c r="E1053">
        <v>0</v>
      </c>
      <c r="F1053">
        <v>0</v>
      </c>
      <c r="G1053">
        <v>0</v>
      </c>
      <c r="H1053">
        <v>0</v>
      </c>
    </row>
    <row r="1054" spans="1:8" x14ac:dyDescent="0.2">
      <c r="A1054">
        <v>5901</v>
      </c>
      <c r="B1054" t="s">
        <v>2120</v>
      </c>
      <c r="C1054" t="s">
        <v>2121</v>
      </c>
      <c r="D1054">
        <v>857589101</v>
      </c>
      <c r="E1054">
        <v>0</v>
      </c>
      <c r="F1054">
        <v>0</v>
      </c>
      <c r="G1054">
        <v>0</v>
      </c>
      <c r="H1054">
        <v>0</v>
      </c>
    </row>
    <row r="1055" spans="1:8" x14ac:dyDescent="0.2">
      <c r="A1055">
        <v>5901</v>
      </c>
      <c r="B1055" t="s">
        <v>2122</v>
      </c>
      <c r="C1055" t="s">
        <v>2123</v>
      </c>
      <c r="D1055">
        <v>857589111</v>
      </c>
      <c r="E1055">
        <v>398</v>
      </c>
      <c r="F1055">
        <v>886</v>
      </c>
      <c r="G1055">
        <v>319</v>
      </c>
      <c r="H1055">
        <v>16</v>
      </c>
    </row>
    <row r="1056" spans="1:8" x14ac:dyDescent="0.2">
      <c r="A1056">
        <v>5901</v>
      </c>
      <c r="B1056" t="s">
        <v>2124</v>
      </c>
      <c r="C1056" t="s">
        <v>2125</v>
      </c>
      <c r="D1056">
        <v>857589121</v>
      </c>
      <c r="E1056">
        <v>0</v>
      </c>
      <c r="F1056">
        <v>0</v>
      </c>
      <c r="G1056">
        <v>0</v>
      </c>
      <c r="H1056">
        <v>0</v>
      </c>
    </row>
    <row r="1057" spans="1:8" x14ac:dyDescent="0.2">
      <c r="A1057">
        <v>5901</v>
      </c>
      <c r="B1057" t="s">
        <v>2126</v>
      </c>
      <c r="C1057" t="s">
        <v>2127</v>
      </c>
      <c r="D1057">
        <v>857589131</v>
      </c>
      <c r="E1057">
        <v>0</v>
      </c>
      <c r="F1057">
        <v>3</v>
      </c>
      <c r="G1057">
        <v>0</v>
      </c>
      <c r="H1057">
        <v>1</v>
      </c>
    </row>
    <row r="1058" spans="1:8" x14ac:dyDescent="0.2">
      <c r="A1058">
        <v>5901</v>
      </c>
      <c r="B1058" t="s">
        <v>2128</v>
      </c>
      <c r="C1058" t="s">
        <v>2129</v>
      </c>
      <c r="D1058">
        <v>857589141</v>
      </c>
      <c r="E1058">
        <v>0</v>
      </c>
      <c r="F1058">
        <v>0</v>
      </c>
      <c r="G1058">
        <v>0</v>
      </c>
      <c r="H1058">
        <v>0</v>
      </c>
    </row>
    <row r="1059" spans="1:8" x14ac:dyDescent="0.2">
      <c r="A1059">
        <v>5901</v>
      </c>
      <c r="B1059" t="s">
        <v>2130</v>
      </c>
      <c r="C1059" t="s">
        <v>2131</v>
      </c>
      <c r="D1059">
        <v>857589161</v>
      </c>
      <c r="E1059">
        <v>0</v>
      </c>
      <c r="F1059">
        <v>0</v>
      </c>
      <c r="G1059">
        <v>0</v>
      </c>
      <c r="H1059">
        <v>0</v>
      </c>
    </row>
    <row r="1060" spans="1:8" x14ac:dyDescent="0.2">
      <c r="A1060">
        <v>5901</v>
      </c>
      <c r="B1060" t="s">
        <v>2132</v>
      </c>
      <c r="C1060" t="s">
        <v>2133</v>
      </c>
      <c r="D1060">
        <v>857589171</v>
      </c>
      <c r="E1060">
        <v>0</v>
      </c>
      <c r="F1060">
        <v>0</v>
      </c>
      <c r="G1060">
        <v>0</v>
      </c>
      <c r="H1060">
        <v>0</v>
      </c>
    </row>
    <row r="1061" spans="1:8" x14ac:dyDescent="0.2">
      <c r="A1061">
        <v>5901</v>
      </c>
      <c r="B1061" t="s">
        <v>2134</v>
      </c>
      <c r="C1061" t="s">
        <v>2135</v>
      </c>
      <c r="D1061">
        <v>857589181</v>
      </c>
      <c r="E1061">
        <v>0</v>
      </c>
      <c r="F1061">
        <v>0</v>
      </c>
      <c r="G1061">
        <v>0</v>
      </c>
      <c r="H1061">
        <v>0</v>
      </c>
    </row>
    <row r="1062" spans="1:8" x14ac:dyDescent="0.2">
      <c r="A1062">
        <v>5901</v>
      </c>
      <c r="B1062" t="s">
        <v>2136</v>
      </c>
      <c r="C1062" t="s">
        <v>2137</v>
      </c>
      <c r="D1062">
        <v>857589191</v>
      </c>
      <c r="E1062">
        <v>0</v>
      </c>
      <c r="F1062">
        <v>0</v>
      </c>
      <c r="G1062">
        <v>0</v>
      </c>
      <c r="H1062">
        <v>0</v>
      </c>
    </row>
    <row r="1063" spans="1:8" x14ac:dyDescent="0.2">
      <c r="A1063">
        <v>5901</v>
      </c>
      <c r="B1063" t="s">
        <v>2138</v>
      </c>
      <c r="C1063" t="s">
        <v>2139</v>
      </c>
      <c r="D1063">
        <v>857589201</v>
      </c>
      <c r="E1063">
        <v>0</v>
      </c>
      <c r="F1063">
        <v>0</v>
      </c>
      <c r="G1063">
        <v>0</v>
      </c>
      <c r="H1063">
        <v>0</v>
      </c>
    </row>
    <row r="1064" spans="1:8" x14ac:dyDescent="0.2">
      <c r="A1064">
        <v>5901</v>
      </c>
      <c r="B1064" t="s">
        <v>2140</v>
      </c>
      <c r="C1064" t="s">
        <v>2141</v>
      </c>
      <c r="D1064">
        <v>857589211</v>
      </c>
      <c r="E1064">
        <v>0</v>
      </c>
      <c r="F1064">
        <v>0</v>
      </c>
      <c r="G1064">
        <v>0</v>
      </c>
      <c r="H1064">
        <v>0</v>
      </c>
    </row>
    <row r="1065" spans="1:8" x14ac:dyDescent="0.2">
      <c r="A1065">
        <v>5901</v>
      </c>
      <c r="B1065" t="s">
        <v>2142</v>
      </c>
      <c r="C1065" t="s">
        <v>2143</v>
      </c>
      <c r="D1065">
        <v>857589221</v>
      </c>
      <c r="E1065">
        <v>0</v>
      </c>
      <c r="F1065">
        <v>0</v>
      </c>
      <c r="G1065">
        <v>0</v>
      </c>
      <c r="H1065">
        <v>0</v>
      </c>
    </row>
    <row r="1066" spans="1:8" x14ac:dyDescent="0.2">
      <c r="A1066">
        <v>5901</v>
      </c>
      <c r="B1066" t="s">
        <v>2144</v>
      </c>
      <c r="C1066" t="s">
        <v>2145</v>
      </c>
      <c r="D1066">
        <v>857589231</v>
      </c>
      <c r="E1066">
        <v>0</v>
      </c>
      <c r="F1066">
        <v>0</v>
      </c>
      <c r="G1066">
        <v>0</v>
      </c>
      <c r="H1066">
        <v>0</v>
      </c>
    </row>
    <row r="1067" spans="1:8" x14ac:dyDescent="0.2">
      <c r="A1067">
        <v>5901</v>
      </c>
      <c r="B1067" t="s">
        <v>2146</v>
      </c>
      <c r="C1067" t="s">
        <v>2147</v>
      </c>
      <c r="D1067">
        <v>857589251</v>
      </c>
      <c r="E1067">
        <v>26</v>
      </c>
      <c r="F1067">
        <v>54</v>
      </c>
      <c r="G1067">
        <v>6</v>
      </c>
      <c r="H1067">
        <v>3</v>
      </c>
    </row>
    <row r="1068" spans="1:8" x14ac:dyDescent="0.2">
      <c r="A1068">
        <v>5901</v>
      </c>
      <c r="B1068" t="s">
        <v>2148</v>
      </c>
      <c r="C1068" t="s">
        <v>2149</v>
      </c>
      <c r="D1068">
        <v>857589261</v>
      </c>
      <c r="E1068">
        <v>0</v>
      </c>
      <c r="F1068">
        <v>0</v>
      </c>
      <c r="G1068">
        <v>0</v>
      </c>
      <c r="H1068">
        <v>0</v>
      </c>
    </row>
    <row r="1069" spans="1:8" x14ac:dyDescent="0.2">
      <c r="A1069">
        <v>5901</v>
      </c>
      <c r="B1069" t="s">
        <v>2150</v>
      </c>
      <c r="C1069" t="s">
        <v>2151</v>
      </c>
      <c r="D1069">
        <v>857589271</v>
      </c>
      <c r="E1069">
        <v>0</v>
      </c>
      <c r="F1069">
        <v>0</v>
      </c>
      <c r="G1069">
        <v>0</v>
      </c>
      <c r="H1069">
        <v>0</v>
      </c>
    </row>
    <row r="1070" spans="1:8" x14ac:dyDescent="0.2">
      <c r="A1070">
        <v>5901</v>
      </c>
      <c r="B1070" t="s">
        <v>2152</v>
      </c>
      <c r="C1070" t="s">
        <v>2153</v>
      </c>
      <c r="D1070">
        <v>857589281</v>
      </c>
      <c r="E1070">
        <v>0</v>
      </c>
      <c r="F1070">
        <v>0</v>
      </c>
      <c r="G1070">
        <v>0</v>
      </c>
      <c r="H1070">
        <v>0</v>
      </c>
    </row>
    <row r="1071" spans="1:8" x14ac:dyDescent="0.2">
      <c r="A1071">
        <v>5901</v>
      </c>
      <c r="B1071" t="s">
        <v>2154</v>
      </c>
      <c r="C1071" t="s">
        <v>2155</v>
      </c>
      <c r="D1071">
        <v>857589291</v>
      </c>
      <c r="E1071">
        <v>0</v>
      </c>
      <c r="F1071">
        <v>0</v>
      </c>
      <c r="G1071">
        <v>0</v>
      </c>
      <c r="H1071">
        <v>0</v>
      </c>
    </row>
    <row r="1072" spans="1:8" x14ac:dyDescent="0.2">
      <c r="A1072">
        <v>5901</v>
      </c>
      <c r="B1072" t="s">
        <v>2156</v>
      </c>
      <c r="C1072" t="s">
        <v>2157</v>
      </c>
      <c r="D1072">
        <v>857589301</v>
      </c>
      <c r="E1072">
        <v>0</v>
      </c>
      <c r="F1072">
        <v>0</v>
      </c>
      <c r="G1072">
        <v>0</v>
      </c>
      <c r="H1072">
        <v>0</v>
      </c>
    </row>
    <row r="1073" spans="1:8" x14ac:dyDescent="0.2">
      <c r="A1073">
        <v>5901</v>
      </c>
      <c r="B1073" t="s">
        <v>2158</v>
      </c>
      <c r="C1073" t="s">
        <v>2159</v>
      </c>
      <c r="D1073">
        <v>857589311</v>
      </c>
      <c r="E1073">
        <v>0</v>
      </c>
      <c r="F1073">
        <v>0</v>
      </c>
      <c r="G1073">
        <v>0</v>
      </c>
      <c r="H1073">
        <v>0</v>
      </c>
    </row>
    <row r="1074" spans="1:8" x14ac:dyDescent="0.2">
      <c r="A1074">
        <v>5901</v>
      </c>
      <c r="B1074" t="s">
        <v>2160</v>
      </c>
      <c r="C1074" t="s">
        <v>2161</v>
      </c>
      <c r="D1074">
        <v>857589321</v>
      </c>
      <c r="E1074">
        <v>0</v>
      </c>
      <c r="F1074">
        <v>0</v>
      </c>
      <c r="G1074">
        <v>0</v>
      </c>
      <c r="H1074">
        <v>0</v>
      </c>
    </row>
    <row r="1075" spans="1:8" x14ac:dyDescent="0.2">
      <c r="A1075">
        <v>5901</v>
      </c>
      <c r="B1075" t="s">
        <v>2162</v>
      </c>
      <c r="C1075" t="s">
        <v>2163</v>
      </c>
      <c r="D1075">
        <v>857589331</v>
      </c>
      <c r="E1075">
        <v>0</v>
      </c>
      <c r="F1075">
        <v>0</v>
      </c>
      <c r="G1075">
        <v>0</v>
      </c>
      <c r="H1075">
        <v>0</v>
      </c>
    </row>
    <row r="1076" spans="1:8" x14ac:dyDescent="0.2">
      <c r="A1076">
        <v>5901</v>
      </c>
      <c r="B1076" t="s">
        <v>2164</v>
      </c>
      <c r="C1076" t="s">
        <v>2165</v>
      </c>
      <c r="D1076">
        <v>857589341</v>
      </c>
      <c r="E1076">
        <v>22</v>
      </c>
      <c r="F1076">
        <v>40</v>
      </c>
      <c r="G1076">
        <v>8</v>
      </c>
      <c r="H1076">
        <v>1</v>
      </c>
    </row>
    <row r="1077" spans="1:8" x14ac:dyDescent="0.2">
      <c r="A1077">
        <v>5901</v>
      </c>
      <c r="B1077" t="s">
        <v>2166</v>
      </c>
      <c r="C1077" t="s">
        <v>2167</v>
      </c>
      <c r="D1077">
        <v>857589361</v>
      </c>
      <c r="E1077">
        <v>0</v>
      </c>
      <c r="F1077">
        <v>0</v>
      </c>
      <c r="G1077">
        <v>0</v>
      </c>
      <c r="H1077">
        <v>0</v>
      </c>
    </row>
    <row r="1078" spans="1:8" x14ac:dyDescent="0.2">
      <c r="A1078">
        <v>5901</v>
      </c>
      <c r="B1078" t="s">
        <v>2168</v>
      </c>
      <c r="C1078" t="s">
        <v>2169</v>
      </c>
      <c r="D1078">
        <v>857589371</v>
      </c>
      <c r="E1078">
        <v>0</v>
      </c>
      <c r="F1078">
        <v>0</v>
      </c>
      <c r="G1078">
        <v>0</v>
      </c>
      <c r="H1078">
        <v>0</v>
      </c>
    </row>
    <row r="1079" spans="1:8" x14ac:dyDescent="0.2">
      <c r="A1079">
        <v>5901</v>
      </c>
      <c r="B1079" t="s">
        <v>2170</v>
      </c>
      <c r="C1079" t="s">
        <v>2171</v>
      </c>
      <c r="D1079">
        <v>857589381</v>
      </c>
      <c r="E1079">
        <v>0</v>
      </c>
      <c r="F1079">
        <v>0</v>
      </c>
      <c r="G1079">
        <v>0</v>
      </c>
      <c r="H1079">
        <v>0</v>
      </c>
    </row>
    <row r="1080" spans="1:8" x14ac:dyDescent="0.2">
      <c r="A1080">
        <v>5901</v>
      </c>
      <c r="B1080" t="s">
        <v>2172</v>
      </c>
      <c r="C1080" t="s">
        <v>2173</v>
      </c>
      <c r="D1080">
        <v>857589391</v>
      </c>
      <c r="E1080">
        <v>0</v>
      </c>
      <c r="F1080">
        <v>0</v>
      </c>
      <c r="G1080">
        <v>0</v>
      </c>
      <c r="H1080">
        <v>0</v>
      </c>
    </row>
    <row r="1081" spans="1:8" x14ac:dyDescent="0.2">
      <c r="A1081">
        <v>5901</v>
      </c>
      <c r="B1081" t="s">
        <v>2174</v>
      </c>
      <c r="C1081" t="s">
        <v>2175</v>
      </c>
      <c r="D1081">
        <v>857589401</v>
      </c>
      <c r="E1081">
        <v>0</v>
      </c>
      <c r="F1081">
        <v>0</v>
      </c>
      <c r="G1081">
        <v>0</v>
      </c>
      <c r="H1081">
        <v>0</v>
      </c>
    </row>
    <row r="1082" spans="1:8" x14ac:dyDescent="0.2">
      <c r="A1082">
        <v>5901</v>
      </c>
      <c r="B1082" t="s">
        <v>2176</v>
      </c>
      <c r="C1082" t="s">
        <v>2177</v>
      </c>
      <c r="D1082">
        <v>857589411</v>
      </c>
      <c r="E1082">
        <v>0</v>
      </c>
      <c r="F1082">
        <v>0</v>
      </c>
      <c r="G1082">
        <v>0</v>
      </c>
      <c r="H1082">
        <v>0</v>
      </c>
    </row>
    <row r="1083" spans="1:8" x14ac:dyDescent="0.2">
      <c r="A1083">
        <v>5901</v>
      </c>
      <c r="B1083" t="s">
        <v>2178</v>
      </c>
      <c r="C1083" t="s">
        <v>2179</v>
      </c>
      <c r="D1083">
        <v>857589421</v>
      </c>
      <c r="E1083">
        <v>0</v>
      </c>
      <c r="F1083">
        <v>0</v>
      </c>
      <c r="G1083">
        <v>0</v>
      </c>
      <c r="H1083">
        <v>0</v>
      </c>
    </row>
    <row r="1084" spans="1:8" x14ac:dyDescent="0.2">
      <c r="A1084">
        <v>5901</v>
      </c>
      <c r="B1084" t="s">
        <v>2180</v>
      </c>
      <c r="C1084" t="s">
        <v>2181</v>
      </c>
      <c r="D1084">
        <v>857589431</v>
      </c>
      <c r="E1084">
        <v>0</v>
      </c>
      <c r="F1084">
        <v>0</v>
      </c>
      <c r="G1084">
        <v>0</v>
      </c>
      <c r="H1084">
        <v>0</v>
      </c>
    </row>
    <row r="1085" spans="1:8" x14ac:dyDescent="0.2">
      <c r="A1085">
        <v>5901</v>
      </c>
      <c r="B1085" t="s">
        <v>2182</v>
      </c>
      <c r="C1085" t="s">
        <v>2183</v>
      </c>
      <c r="D1085">
        <v>857589441</v>
      </c>
      <c r="E1085">
        <v>0</v>
      </c>
      <c r="F1085">
        <v>0</v>
      </c>
      <c r="G1085">
        <v>0</v>
      </c>
      <c r="H1085">
        <v>0</v>
      </c>
    </row>
    <row r="1086" spans="1:8" x14ac:dyDescent="0.2">
      <c r="A1086">
        <v>5901</v>
      </c>
      <c r="B1086" t="s">
        <v>2184</v>
      </c>
      <c r="C1086" t="s">
        <v>2185</v>
      </c>
      <c r="D1086">
        <v>857589451</v>
      </c>
      <c r="E1086">
        <v>0</v>
      </c>
      <c r="F1086">
        <v>0</v>
      </c>
      <c r="G1086">
        <v>0</v>
      </c>
      <c r="H1086">
        <v>0</v>
      </c>
    </row>
    <row r="1087" spans="1:8" x14ac:dyDescent="0.2">
      <c r="A1087">
        <v>5901</v>
      </c>
      <c r="B1087" t="s">
        <v>2186</v>
      </c>
      <c r="C1087" t="s">
        <v>2187</v>
      </c>
      <c r="D1087">
        <v>857589461</v>
      </c>
      <c r="E1087">
        <v>0</v>
      </c>
      <c r="F1087">
        <v>0</v>
      </c>
      <c r="G1087">
        <v>0</v>
      </c>
      <c r="H1087">
        <v>0</v>
      </c>
    </row>
    <row r="1088" spans="1:8" x14ac:dyDescent="0.2">
      <c r="A1088">
        <v>5901</v>
      </c>
      <c r="B1088" t="s">
        <v>2188</v>
      </c>
      <c r="C1088" t="s">
        <v>2189</v>
      </c>
      <c r="D1088">
        <v>857589471</v>
      </c>
      <c r="E1088">
        <v>0</v>
      </c>
      <c r="F1088">
        <v>0</v>
      </c>
      <c r="G1088">
        <v>0</v>
      </c>
      <c r="H1088">
        <v>0</v>
      </c>
    </row>
    <row r="1089" spans="1:8" x14ac:dyDescent="0.2">
      <c r="A1089">
        <v>5901</v>
      </c>
      <c r="B1089" t="s">
        <v>2190</v>
      </c>
      <c r="C1089" t="s">
        <v>2191</v>
      </c>
      <c r="D1089">
        <v>857589481</v>
      </c>
      <c r="E1089">
        <v>0</v>
      </c>
      <c r="F1089">
        <v>0</v>
      </c>
      <c r="G1089">
        <v>0</v>
      </c>
      <c r="H1089">
        <v>0</v>
      </c>
    </row>
    <row r="1090" spans="1:8" x14ac:dyDescent="0.2">
      <c r="A1090">
        <v>5901</v>
      </c>
      <c r="B1090" t="s">
        <v>2192</v>
      </c>
      <c r="C1090" t="s">
        <v>2193</v>
      </c>
      <c r="D1090">
        <v>857589491</v>
      </c>
      <c r="E1090">
        <v>0</v>
      </c>
      <c r="F1090">
        <v>0</v>
      </c>
      <c r="G1090">
        <v>0</v>
      </c>
      <c r="H1090">
        <v>0</v>
      </c>
    </row>
    <row r="1091" spans="1:8" x14ac:dyDescent="0.2">
      <c r="A1091">
        <v>5901</v>
      </c>
      <c r="B1091" t="s">
        <v>2194</v>
      </c>
      <c r="C1091" t="s">
        <v>2195</v>
      </c>
      <c r="D1091">
        <v>857589501</v>
      </c>
      <c r="E1091">
        <v>19</v>
      </c>
      <c r="F1091">
        <v>52</v>
      </c>
      <c r="G1091">
        <v>10</v>
      </c>
      <c r="H1091">
        <v>5</v>
      </c>
    </row>
    <row r="1092" spans="1:8" x14ac:dyDescent="0.2">
      <c r="A1092">
        <v>5901</v>
      </c>
      <c r="B1092" t="s">
        <v>2196</v>
      </c>
      <c r="C1092" t="s">
        <v>2197</v>
      </c>
      <c r="D1092">
        <v>857589511</v>
      </c>
      <c r="E1092">
        <v>0</v>
      </c>
      <c r="F1092">
        <v>0</v>
      </c>
      <c r="G1092">
        <v>0</v>
      </c>
      <c r="H1092">
        <v>0</v>
      </c>
    </row>
    <row r="1093" spans="1:8" x14ac:dyDescent="0.2">
      <c r="A1093">
        <v>5901</v>
      </c>
      <c r="B1093" t="s">
        <v>2198</v>
      </c>
      <c r="C1093" t="s">
        <v>2199</v>
      </c>
      <c r="D1093">
        <v>857589521</v>
      </c>
      <c r="E1093">
        <v>64</v>
      </c>
      <c r="F1093">
        <v>225</v>
      </c>
      <c r="G1093">
        <v>131</v>
      </c>
      <c r="H1093">
        <v>2</v>
      </c>
    </row>
    <row r="1094" spans="1:8" x14ac:dyDescent="0.2">
      <c r="A1094">
        <v>5901</v>
      </c>
      <c r="B1094" t="s">
        <v>2200</v>
      </c>
      <c r="C1094" t="s">
        <v>2201</v>
      </c>
      <c r="D1094">
        <v>857589531</v>
      </c>
      <c r="E1094">
        <v>0</v>
      </c>
      <c r="F1094">
        <v>0</v>
      </c>
      <c r="G1094">
        <v>0</v>
      </c>
      <c r="H1094">
        <v>0</v>
      </c>
    </row>
    <row r="1095" spans="1:8" x14ac:dyDescent="0.2">
      <c r="A1095">
        <v>5901</v>
      </c>
      <c r="B1095" t="s">
        <v>2202</v>
      </c>
      <c r="C1095" t="s">
        <v>2203</v>
      </c>
      <c r="D1095">
        <v>857589541</v>
      </c>
      <c r="E1095">
        <v>0</v>
      </c>
      <c r="F1095">
        <v>0</v>
      </c>
      <c r="G1095">
        <v>0</v>
      </c>
      <c r="H1095">
        <v>0</v>
      </c>
    </row>
    <row r="1096" spans="1:8" x14ac:dyDescent="0.2">
      <c r="A1096">
        <v>5901</v>
      </c>
      <c r="B1096" t="s">
        <v>2204</v>
      </c>
      <c r="C1096" t="s">
        <v>2205</v>
      </c>
      <c r="D1096">
        <v>857589551</v>
      </c>
      <c r="E1096">
        <v>123</v>
      </c>
      <c r="F1096">
        <v>229</v>
      </c>
      <c r="G1096">
        <v>75</v>
      </c>
      <c r="H1096">
        <v>5</v>
      </c>
    </row>
    <row r="1097" spans="1:8" x14ac:dyDescent="0.2">
      <c r="A1097">
        <v>5901</v>
      </c>
      <c r="B1097" t="s">
        <v>2206</v>
      </c>
      <c r="C1097" t="s">
        <v>2207</v>
      </c>
      <c r="D1097">
        <v>857589561</v>
      </c>
      <c r="E1097">
        <v>0</v>
      </c>
      <c r="F1097">
        <v>0</v>
      </c>
      <c r="G1097">
        <v>0</v>
      </c>
      <c r="H1097">
        <v>0</v>
      </c>
    </row>
    <row r="1098" spans="1:8" x14ac:dyDescent="0.2">
      <c r="A1098">
        <v>5901</v>
      </c>
      <c r="B1098" t="s">
        <v>2208</v>
      </c>
      <c r="C1098" t="s">
        <v>2209</v>
      </c>
      <c r="D1098">
        <v>857589571</v>
      </c>
      <c r="E1098">
        <v>0</v>
      </c>
      <c r="F1098">
        <v>0</v>
      </c>
      <c r="G1098">
        <v>0</v>
      </c>
      <c r="H1098">
        <v>0</v>
      </c>
    </row>
    <row r="1099" spans="1:8" x14ac:dyDescent="0.2">
      <c r="A1099">
        <v>5901</v>
      </c>
      <c r="B1099" t="s">
        <v>2210</v>
      </c>
      <c r="C1099" t="s">
        <v>2211</v>
      </c>
      <c r="D1099">
        <v>857589581</v>
      </c>
      <c r="E1099">
        <v>0</v>
      </c>
      <c r="F1099">
        <v>0</v>
      </c>
      <c r="G1099">
        <v>0</v>
      </c>
      <c r="H1099">
        <v>0</v>
      </c>
    </row>
    <row r="1100" spans="1:8" x14ac:dyDescent="0.2">
      <c r="A1100">
        <v>5901</v>
      </c>
      <c r="B1100" t="s">
        <v>2212</v>
      </c>
      <c r="C1100" t="s">
        <v>2213</v>
      </c>
      <c r="D1100">
        <v>857589591</v>
      </c>
      <c r="E1100">
        <v>0</v>
      </c>
      <c r="F1100">
        <v>0</v>
      </c>
      <c r="G1100">
        <v>0</v>
      </c>
      <c r="H1100">
        <v>0</v>
      </c>
    </row>
    <row r="1101" spans="1:8" x14ac:dyDescent="0.2">
      <c r="A1101">
        <v>5901</v>
      </c>
      <c r="B1101" t="s">
        <v>2214</v>
      </c>
      <c r="C1101" t="s">
        <v>2215</v>
      </c>
      <c r="D1101">
        <v>857589601</v>
      </c>
      <c r="E1101">
        <v>0</v>
      </c>
      <c r="F1101">
        <v>0</v>
      </c>
      <c r="G1101">
        <v>0</v>
      </c>
      <c r="H1101">
        <v>0</v>
      </c>
    </row>
    <row r="1102" spans="1:8" x14ac:dyDescent="0.2">
      <c r="A1102">
        <v>5901</v>
      </c>
      <c r="B1102" t="s">
        <v>2216</v>
      </c>
      <c r="C1102" t="s">
        <v>2217</v>
      </c>
      <c r="D1102">
        <v>857589621</v>
      </c>
      <c r="E1102">
        <v>0</v>
      </c>
      <c r="F1102">
        <v>0</v>
      </c>
      <c r="G1102">
        <v>0</v>
      </c>
      <c r="H1102">
        <v>0</v>
      </c>
    </row>
    <row r="1103" spans="1:8" x14ac:dyDescent="0.2">
      <c r="A1103">
        <v>5901</v>
      </c>
      <c r="B1103" t="s">
        <v>2218</v>
      </c>
      <c r="C1103" t="s">
        <v>2219</v>
      </c>
      <c r="D1103">
        <v>857589631</v>
      </c>
      <c r="E1103">
        <v>0</v>
      </c>
      <c r="F1103">
        <v>20</v>
      </c>
      <c r="G1103">
        <v>0</v>
      </c>
      <c r="H1103">
        <v>2</v>
      </c>
    </row>
    <row r="1104" spans="1:8" x14ac:dyDescent="0.2">
      <c r="A1104">
        <v>5901</v>
      </c>
      <c r="B1104" t="s">
        <v>2220</v>
      </c>
      <c r="C1104" t="s">
        <v>2221</v>
      </c>
      <c r="D1104">
        <v>857589641</v>
      </c>
      <c r="E1104">
        <v>0</v>
      </c>
      <c r="F1104">
        <v>2</v>
      </c>
      <c r="G1104">
        <v>0</v>
      </c>
      <c r="H1104">
        <v>2</v>
      </c>
    </row>
    <row r="1105" spans="1:8" x14ac:dyDescent="0.2">
      <c r="A1105">
        <v>5901</v>
      </c>
      <c r="B1105" t="s">
        <v>2222</v>
      </c>
      <c r="C1105" t="s">
        <v>2223</v>
      </c>
      <c r="D1105">
        <v>857589651</v>
      </c>
      <c r="E1105">
        <v>0</v>
      </c>
      <c r="F1105">
        <v>0</v>
      </c>
      <c r="G1105">
        <v>0</v>
      </c>
      <c r="H1105">
        <v>0</v>
      </c>
    </row>
    <row r="1106" spans="1:8" x14ac:dyDescent="0.2">
      <c r="A1106">
        <v>5901</v>
      </c>
      <c r="B1106" t="s">
        <v>2224</v>
      </c>
      <c r="C1106" t="s">
        <v>2225</v>
      </c>
      <c r="D1106">
        <v>857589661</v>
      </c>
      <c r="E1106">
        <v>0</v>
      </c>
      <c r="F1106">
        <v>0</v>
      </c>
      <c r="G1106">
        <v>0</v>
      </c>
      <c r="H1106">
        <v>0</v>
      </c>
    </row>
    <row r="1107" spans="1:8" x14ac:dyDescent="0.2">
      <c r="A1107">
        <v>5901</v>
      </c>
      <c r="B1107" t="s">
        <v>2226</v>
      </c>
      <c r="C1107" t="s">
        <v>2227</v>
      </c>
      <c r="D1107">
        <v>857589671</v>
      </c>
      <c r="E1107">
        <v>525</v>
      </c>
      <c r="F1107">
        <v>1017</v>
      </c>
      <c r="G1107">
        <v>297</v>
      </c>
      <c r="H1107">
        <v>32</v>
      </c>
    </row>
    <row r="1108" spans="1:8" x14ac:dyDescent="0.2">
      <c r="A1108">
        <v>5901</v>
      </c>
      <c r="B1108" t="s">
        <v>2228</v>
      </c>
      <c r="C1108" t="s">
        <v>2229</v>
      </c>
      <c r="D1108">
        <v>857589681</v>
      </c>
      <c r="E1108">
        <v>0</v>
      </c>
      <c r="F1108">
        <v>0</v>
      </c>
      <c r="G1108">
        <v>0</v>
      </c>
      <c r="H1108">
        <v>0</v>
      </c>
    </row>
    <row r="1109" spans="1:8" x14ac:dyDescent="0.2">
      <c r="A1109">
        <v>5901</v>
      </c>
      <c r="B1109" t="s">
        <v>2230</v>
      </c>
      <c r="C1109" t="s">
        <v>2231</v>
      </c>
      <c r="D1109">
        <v>857589691</v>
      </c>
      <c r="E1109">
        <v>0</v>
      </c>
      <c r="F1109">
        <v>0</v>
      </c>
      <c r="G1109">
        <v>0</v>
      </c>
      <c r="H1109">
        <v>0</v>
      </c>
    </row>
    <row r="1110" spans="1:8" x14ac:dyDescent="0.2">
      <c r="A1110">
        <v>5901</v>
      </c>
      <c r="B1110" t="s">
        <v>2232</v>
      </c>
      <c r="C1110" t="s">
        <v>2233</v>
      </c>
      <c r="D1110">
        <v>857589701</v>
      </c>
      <c r="E1110">
        <v>0</v>
      </c>
      <c r="F1110">
        <v>0</v>
      </c>
      <c r="G1110">
        <v>0</v>
      </c>
      <c r="H1110">
        <v>0</v>
      </c>
    </row>
    <row r="1111" spans="1:8" x14ac:dyDescent="0.2">
      <c r="A1111">
        <v>5901</v>
      </c>
      <c r="B1111" t="s">
        <v>2234</v>
      </c>
      <c r="C1111" t="s">
        <v>2235</v>
      </c>
      <c r="D1111">
        <v>857589711</v>
      </c>
      <c r="E1111">
        <v>0</v>
      </c>
      <c r="F1111">
        <v>0</v>
      </c>
      <c r="G1111">
        <v>0</v>
      </c>
      <c r="H1111">
        <v>0</v>
      </c>
    </row>
    <row r="1112" spans="1:8" x14ac:dyDescent="0.2">
      <c r="A1112">
        <v>5901</v>
      </c>
      <c r="B1112" t="s">
        <v>2236</v>
      </c>
      <c r="C1112" t="s">
        <v>2237</v>
      </c>
      <c r="D1112">
        <v>857589721</v>
      </c>
      <c r="E1112">
        <v>0</v>
      </c>
      <c r="F1112">
        <v>0</v>
      </c>
      <c r="G1112">
        <v>0</v>
      </c>
      <c r="H1112">
        <v>0</v>
      </c>
    </row>
    <row r="1113" spans="1:8" x14ac:dyDescent="0.2">
      <c r="A1113">
        <v>5901</v>
      </c>
      <c r="B1113" t="s">
        <v>2238</v>
      </c>
      <c r="C1113" t="s">
        <v>2239</v>
      </c>
      <c r="D1113">
        <v>857589731</v>
      </c>
      <c r="E1113">
        <v>0</v>
      </c>
      <c r="F1113">
        <v>0</v>
      </c>
      <c r="G1113">
        <v>0</v>
      </c>
      <c r="H1113">
        <v>0</v>
      </c>
    </row>
    <row r="1114" spans="1:8" x14ac:dyDescent="0.2">
      <c r="A1114">
        <v>5901</v>
      </c>
      <c r="B1114" t="s">
        <v>2240</v>
      </c>
      <c r="C1114" t="s">
        <v>2241</v>
      </c>
      <c r="D1114">
        <v>857589741</v>
      </c>
      <c r="E1114">
        <v>0</v>
      </c>
      <c r="F1114">
        <v>0</v>
      </c>
      <c r="G1114">
        <v>0</v>
      </c>
      <c r="H1114">
        <v>0</v>
      </c>
    </row>
    <row r="1115" spans="1:8" x14ac:dyDescent="0.2">
      <c r="A1115">
        <v>5901</v>
      </c>
      <c r="B1115" t="s">
        <v>2242</v>
      </c>
      <c r="C1115" t="s">
        <v>2243</v>
      </c>
      <c r="D1115">
        <v>857589751</v>
      </c>
      <c r="E1115">
        <v>0</v>
      </c>
      <c r="F1115">
        <v>0</v>
      </c>
      <c r="G1115">
        <v>0</v>
      </c>
      <c r="H1115">
        <v>0</v>
      </c>
    </row>
    <row r="1116" spans="1:8" x14ac:dyDescent="0.2">
      <c r="A1116">
        <v>5901</v>
      </c>
      <c r="B1116" t="s">
        <v>2244</v>
      </c>
      <c r="C1116" t="s">
        <v>2245</v>
      </c>
      <c r="D1116">
        <v>857589761</v>
      </c>
      <c r="E1116">
        <v>0</v>
      </c>
      <c r="F1116">
        <v>0</v>
      </c>
      <c r="G1116">
        <v>0</v>
      </c>
      <c r="H1116">
        <v>0</v>
      </c>
    </row>
    <row r="1117" spans="1:8" x14ac:dyDescent="0.2">
      <c r="A1117">
        <v>5901</v>
      </c>
      <c r="B1117" t="s">
        <v>2246</v>
      </c>
      <c r="C1117" t="s">
        <v>2247</v>
      </c>
      <c r="D1117">
        <v>857589771</v>
      </c>
      <c r="E1117">
        <v>0</v>
      </c>
      <c r="F1117">
        <v>0</v>
      </c>
      <c r="G1117">
        <v>0</v>
      </c>
      <c r="H1117">
        <v>0</v>
      </c>
    </row>
    <row r="1118" spans="1:8" x14ac:dyDescent="0.2">
      <c r="A1118">
        <v>5901</v>
      </c>
      <c r="B1118" t="s">
        <v>2248</v>
      </c>
      <c r="C1118" t="s">
        <v>2249</v>
      </c>
      <c r="D1118">
        <v>857589781</v>
      </c>
      <c r="E1118">
        <v>0</v>
      </c>
      <c r="F1118">
        <v>0</v>
      </c>
      <c r="G1118">
        <v>0</v>
      </c>
      <c r="H1118">
        <v>0</v>
      </c>
    </row>
    <row r="1119" spans="1:8" x14ac:dyDescent="0.2">
      <c r="A1119">
        <v>5901</v>
      </c>
      <c r="B1119" t="s">
        <v>2250</v>
      </c>
      <c r="C1119" t="s">
        <v>2251</v>
      </c>
      <c r="D1119">
        <v>857589791</v>
      </c>
      <c r="E1119">
        <v>0</v>
      </c>
      <c r="F1119">
        <v>0</v>
      </c>
      <c r="G1119">
        <v>0</v>
      </c>
      <c r="H1119">
        <v>0</v>
      </c>
    </row>
    <row r="1120" spans="1:8" x14ac:dyDescent="0.2">
      <c r="A1120">
        <v>5901</v>
      </c>
      <c r="B1120" t="s">
        <v>2252</v>
      </c>
      <c r="C1120" t="s">
        <v>2253</v>
      </c>
      <c r="D1120">
        <v>857589801</v>
      </c>
      <c r="E1120">
        <v>11</v>
      </c>
      <c r="F1120">
        <v>23</v>
      </c>
      <c r="G1120">
        <v>4</v>
      </c>
      <c r="H1120">
        <v>1</v>
      </c>
    </row>
    <row r="1121" spans="1:8" x14ac:dyDescent="0.2">
      <c r="A1121">
        <v>5901</v>
      </c>
      <c r="B1121" t="s">
        <v>2254</v>
      </c>
      <c r="C1121" t="s">
        <v>2255</v>
      </c>
      <c r="D1121">
        <v>857589811</v>
      </c>
      <c r="E1121">
        <v>0</v>
      </c>
      <c r="F1121">
        <v>0</v>
      </c>
      <c r="G1121">
        <v>0</v>
      </c>
      <c r="H1121">
        <v>0</v>
      </c>
    </row>
    <row r="1122" spans="1:8" x14ac:dyDescent="0.2">
      <c r="A1122">
        <v>5901</v>
      </c>
      <c r="B1122" t="s">
        <v>2256</v>
      </c>
      <c r="C1122" t="s">
        <v>2257</v>
      </c>
      <c r="D1122">
        <v>857589821</v>
      </c>
      <c r="E1122">
        <v>41</v>
      </c>
      <c r="F1122">
        <v>98</v>
      </c>
      <c r="G1122">
        <v>19</v>
      </c>
      <c r="H1122">
        <v>2</v>
      </c>
    </row>
    <row r="1123" spans="1:8" x14ac:dyDescent="0.2">
      <c r="A1123">
        <v>5901</v>
      </c>
      <c r="B1123" t="s">
        <v>2258</v>
      </c>
      <c r="C1123" t="s">
        <v>2259</v>
      </c>
      <c r="D1123">
        <v>857589831</v>
      </c>
      <c r="E1123">
        <v>0</v>
      </c>
      <c r="F1123">
        <v>0</v>
      </c>
      <c r="G1123">
        <v>0</v>
      </c>
      <c r="H1123">
        <v>0</v>
      </c>
    </row>
    <row r="1124" spans="1:8" x14ac:dyDescent="0.2">
      <c r="A1124">
        <v>5901</v>
      </c>
      <c r="B1124" t="s">
        <v>2260</v>
      </c>
      <c r="C1124" t="s">
        <v>2261</v>
      </c>
      <c r="D1124">
        <v>857589841</v>
      </c>
      <c r="E1124">
        <v>0</v>
      </c>
      <c r="F1124">
        <v>0</v>
      </c>
      <c r="G1124">
        <v>0</v>
      </c>
      <c r="H1124">
        <v>0</v>
      </c>
    </row>
    <row r="1125" spans="1:8" x14ac:dyDescent="0.2">
      <c r="A1125">
        <v>5901</v>
      </c>
      <c r="B1125" t="s">
        <v>2262</v>
      </c>
      <c r="C1125" t="s">
        <v>2263</v>
      </c>
      <c r="D1125">
        <v>857589851</v>
      </c>
      <c r="E1125">
        <v>0</v>
      </c>
      <c r="F1125">
        <v>0</v>
      </c>
      <c r="G1125">
        <v>0</v>
      </c>
      <c r="H1125">
        <v>0</v>
      </c>
    </row>
    <row r="1126" spans="1:8" x14ac:dyDescent="0.2">
      <c r="A1126">
        <v>5901</v>
      </c>
      <c r="B1126" t="s">
        <v>2264</v>
      </c>
      <c r="C1126" t="s">
        <v>2265</v>
      </c>
      <c r="D1126">
        <v>857589861</v>
      </c>
      <c r="E1126">
        <v>0</v>
      </c>
      <c r="F1126">
        <v>0</v>
      </c>
      <c r="G1126">
        <v>0</v>
      </c>
      <c r="H1126">
        <v>0</v>
      </c>
    </row>
    <row r="1127" spans="1:8" x14ac:dyDescent="0.2">
      <c r="A1127">
        <v>5901</v>
      </c>
      <c r="B1127" t="s">
        <v>2266</v>
      </c>
      <c r="C1127" t="s">
        <v>2267</v>
      </c>
      <c r="D1127">
        <v>857589881</v>
      </c>
      <c r="E1127">
        <v>0</v>
      </c>
      <c r="F1127">
        <v>0</v>
      </c>
      <c r="G1127">
        <v>0</v>
      </c>
      <c r="H1127">
        <v>0</v>
      </c>
    </row>
    <row r="1128" spans="1:8" x14ac:dyDescent="0.2">
      <c r="A1128">
        <v>5901</v>
      </c>
      <c r="B1128" t="s">
        <v>2268</v>
      </c>
      <c r="C1128" t="s">
        <v>2269</v>
      </c>
      <c r="D1128">
        <v>857589891</v>
      </c>
      <c r="E1128">
        <v>202</v>
      </c>
      <c r="F1128">
        <v>256</v>
      </c>
      <c r="G1128">
        <v>87</v>
      </c>
      <c r="H1128">
        <v>8</v>
      </c>
    </row>
    <row r="1129" spans="1:8" x14ac:dyDescent="0.2">
      <c r="A1129">
        <v>5901</v>
      </c>
      <c r="B1129" t="s">
        <v>2270</v>
      </c>
      <c r="C1129" t="s">
        <v>2271</v>
      </c>
      <c r="D1129">
        <v>857589901</v>
      </c>
      <c r="E1129">
        <v>0</v>
      </c>
      <c r="F1129">
        <v>0</v>
      </c>
      <c r="G1129">
        <v>0</v>
      </c>
      <c r="H1129">
        <v>0</v>
      </c>
    </row>
    <row r="1130" spans="1:8" x14ac:dyDescent="0.2">
      <c r="A1130">
        <v>5901</v>
      </c>
      <c r="B1130" t="s">
        <v>2272</v>
      </c>
      <c r="C1130" t="s">
        <v>2273</v>
      </c>
      <c r="D1130">
        <v>857589921</v>
      </c>
      <c r="E1130">
        <v>0</v>
      </c>
      <c r="F1130">
        <v>0</v>
      </c>
      <c r="G1130">
        <v>0</v>
      </c>
      <c r="H1130">
        <v>0</v>
      </c>
    </row>
    <row r="1131" spans="1:8" x14ac:dyDescent="0.2">
      <c r="A1131">
        <v>5901</v>
      </c>
      <c r="B1131" t="s">
        <v>2274</v>
      </c>
      <c r="C1131" t="s">
        <v>2275</v>
      </c>
      <c r="D1131">
        <v>857589931</v>
      </c>
      <c r="E1131">
        <v>0</v>
      </c>
      <c r="F1131">
        <v>0</v>
      </c>
      <c r="G1131">
        <v>0</v>
      </c>
      <c r="H1131">
        <v>0</v>
      </c>
    </row>
    <row r="1132" spans="1:8" x14ac:dyDescent="0.2">
      <c r="A1132">
        <v>5901</v>
      </c>
      <c r="B1132" t="s">
        <v>2276</v>
      </c>
      <c r="C1132" t="s">
        <v>2277</v>
      </c>
      <c r="D1132">
        <v>857589941</v>
      </c>
      <c r="E1132">
        <v>0</v>
      </c>
      <c r="F1132">
        <v>0</v>
      </c>
      <c r="G1132">
        <v>0</v>
      </c>
      <c r="H1132">
        <v>0</v>
      </c>
    </row>
    <row r="1133" spans="1:8" x14ac:dyDescent="0.2">
      <c r="A1133">
        <v>5901</v>
      </c>
      <c r="B1133" t="s">
        <v>2278</v>
      </c>
      <c r="C1133" t="s">
        <v>2279</v>
      </c>
      <c r="D1133">
        <v>857589951</v>
      </c>
      <c r="E1133">
        <v>0</v>
      </c>
      <c r="F1133">
        <v>0</v>
      </c>
      <c r="G1133">
        <v>0</v>
      </c>
      <c r="H1133">
        <v>0</v>
      </c>
    </row>
    <row r="1134" spans="1:8" x14ac:dyDescent="0.2">
      <c r="A1134">
        <v>5901</v>
      </c>
      <c r="B1134" t="s">
        <v>2280</v>
      </c>
      <c r="C1134" t="s">
        <v>2281</v>
      </c>
      <c r="D1134">
        <v>857589961</v>
      </c>
      <c r="E1134">
        <v>0</v>
      </c>
      <c r="F1134">
        <v>0</v>
      </c>
      <c r="G1134">
        <v>0</v>
      </c>
      <c r="H1134">
        <v>0</v>
      </c>
    </row>
    <row r="1135" spans="1:8" x14ac:dyDescent="0.2">
      <c r="A1135">
        <v>5901</v>
      </c>
      <c r="B1135" t="s">
        <v>2282</v>
      </c>
      <c r="C1135" t="s">
        <v>2283</v>
      </c>
      <c r="D1135">
        <v>857589981</v>
      </c>
      <c r="E1135">
        <v>0</v>
      </c>
      <c r="F1135">
        <v>0</v>
      </c>
      <c r="G1135">
        <v>0</v>
      </c>
      <c r="H1135">
        <v>0</v>
      </c>
    </row>
    <row r="1136" spans="1:8" x14ac:dyDescent="0.2">
      <c r="A1136">
        <v>5901</v>
      </c>
      <c r="B1136" t="s">
        <v>2284</v>
      </c>
      <c r="C1136" t="s">
        <v>2285</v>
      </c>
      <c r="D1136">
        <v>857589991</v>
      </c>
      <c r="E1136">
        <v>0</v>
      </c>
      <c r="F1136">
        <v>0</v>
      </c>
      <c r="G1136">
        <v>0</v>
      </c>
      <c r="H1136">
        <v>0</v>
      </c>
    </row>
    <row r="1137" spans="1:8" x14ac:dyDescent="0.2">
      <c r="A1137">
        <v>5901</v>
      </c>
      <c r="B1137" t="s">
        <v>2286</v>
      </c>
      <c r="C1137" t="s">
        <v>2287</v>
      </c>
      <c r="D1137">
        <v>857590001</v>
      </c>
      <c r="E1137">
        <v>0</v>
      </c>
      <c r="F1137">
        <v>0</v>
      </c>
      <c r="G1137">
        <v>0</v>
      </c>
      <c r="H1137">
        <v>0</v>
      </c>
    </row>
    <row r="1138" spans="1:8" x14ac:dyDescent="0.2">
      <c r="A1138">
        <v>5901</v>
      </c>
      <c r="B1138" t="s">
        <v>2288</v>
      </c>
      <c r="C1138" t="s">
        <v>2289</v>
      </c>
      <c r="D1138">
        <v>857590011</v>
      </c>
      <c r="E1138">
        <v>0</v>
      </c>
      <c r="F1138">
        <v>0</v>
      </c>
      <c r="G1138">
        <v>0</v>
      </c>
      <c r="H1138">
        <v>0</v>
      </c>
    </row>
    <row r="1139" spans="1:8" x14ac:dyDescent="0.2">
      <c r="A1139">
        <v>5901</v>
      </c>
      <c r="B1139" t="s">
        <v>2290</v>
      </c>
      <c r="C1139" t="s">
        <v>2291</v>
      </c>
      <c r="D1139">
        <v>857590021</v>
      </c>
      <c r="E1139">
        <v>105</v>
      </c>
      <c r="F1139">
        <v>210</v>
      </c>
      <c r="G1139">
        <v>52</v>
      </c>
      <c r="H1139">
        <v>8</v>
      </c>
    </row>
    <row r="1140" spans="1:8" x14ac:dyDescent="0.2">
      <c r="A1140">
        <v>5901</v>
      </c>
      <c r="B1140" t="s">
        <v>2292</v>
      </c>
      <c r="C1140" t="s">
        <v>2293</v>
      </c>
      <c r="D1140">
        <v>857590031</v>
      </c>
      <c r="E1140">
        <v>0</v>
      </c>
      <c r="F1140">
        <v>0</v>
      </c>
      <c r="G1140">
        <v>0</v>
      </c>
      <c r="H1140">
        <v>0</v>
      </c>
    </row>
    <row r="1141" spans="1:8" x14ac:dyDescent="0.2">
      <c r="A1141">
        <v>5901</v>
      </c>
      <c r="B1141" t="s">
        <v>2294</v>
      </c>
      <c r="C1141" t="s">
        <v>2295</v>
      </c>
      <c r="D1141">
        <v>857590041</v>
      </c>
      <c r="E1141">
        <v>0</v>
      </c>
      <c r="F1141">
        <v>0</v>
      </c>
      <c r="G1141">
        <v>0</v>
      </c>
      <c r="H1141">
        <v>0</v>
      </c>
    </row>
    <row r="1142" spans="1:8" x14ac:dyDescent="0.2">
      <c r="A1142">
        <v>5901</v>
      </c>
      <c r="B1142" t="s">
        <v>2296</v>
      </c>
      <c r="C1142" t="s">
        <v>2297</v>
      </c>
      <c r="D1142">
        <v>857590051</v>
      </c>
      <c r="E1142">
        <v>0</v>
      </c>
      <c r="F1142">
        <v>1</v>
      </c>
      <c r="G1142">
        <v>0</v>
      </c>
      <c r="H1142">
        <v>1</v>
      </c>
    </row>
    <row r="1143" spans="1:8" x14ac:dyDescent="0.2">
      <c r="A1143">
        <v>5901</v>
      </c>
      <c r="B1143" t="s">
        <v>2298</v>
      </c>
      <c r="C1143" t="s">
        <v>2299</v>
      </c>
      <c r="D1143">
        <v>857590061</v>
      </c>
      <c r="E1143">
        <v>0</v>
      </c>
      <c r="F1143">
        <v>0</v>
      </c>
      <c r="G1143">
        <v>0</v>
      </c>
      <c r="H1143">
        <v>0</v>
      </c>
    </row>
    <row r="1144" spans="1:8" x14ac:dyDescent="0.2">
      <c r="A1144">
        <v>5901</v>
      </c>
      <c r="B1144" t="s">
        <v>2300</v>
      </c>
      <c r="C1144" t="s">
        <v>2301</v>
      </c>
      <c r="D1144">
        <v>857590071</v>
      </c>
      <c r="E1144">
        <v>0</v>
      </c>
      <c r="F1144">
        <v>0</v>
      </c>
      <c r="G1144">
        <v>0</v>
      </c>
      <c r="H1144">
        <v>0</v>
      </c>
    </row>
    <row r="1145" spans="1:8" x14ac:dyDescent="0.2">
      <c r="A1145">
        <v>5901</v>
      </c>
      <c r="B1145" t="s">
        <v>2302</v>
      </c>
      <c r="C1145" t="s">
        <v>2303</v>
      </c>
      <c r="D1145">
        <v>857590081</v>
      </c>
      <c r="E1145">
        <v>0</v>
      </c>
      <c r="F1145">
        <v>0</v>
      </c>
      <c r="G1145">
        <v>0</v>
      </c>
      <c r="H1145">
        <v>0</v>
      </c>
    </row>
    <row r="1146" spans="1:8" x14ac:dyDescent="0.2">
      <c r="A1146">
        <v>5901</v>
      </c>
      <c r="B1146" t="s">
        <v>2304</v>
      </c>
      <c r="C1146" t="s">
        <v>2305</v>
      </c>
      <c r="D1146">
        <v>857590091</v>
      </c>
      <c r="E1146">
        <v>0</v>
      </c>
      <c r="F1146">
        <v>0</v>
      </c>
      <c r="G1146">
        <v>0</v>
      </c>
      <c r="H1146">
        <v>0</v>
      </c>
    </row>
    <row r="1147" spans="1:8" x14ac:dyDescent="0.2">
      <c r="A1147">
        <v>5901</v>
      </c>
      <c r="B1147" t="s">
        <v>2306</v>
      </c>
      <c r="C1147" t="s">
        <v>2307</v>
      </c>
      <c r="D1147">
        <v>857590101</v>
      </c>
      <c r="E1147">
        <v>39</v>
      </c>
      <c r="F1147">
        <v>73</v>
      </c>
      <c r="G1147">
        <v>10</v>
      </c>
      <c r="H1147">
        <v>6</v>
      </c>
    </row>
    <row r="1148" spans="1:8" x14ac:dyDescent="0.2">
      <c r="A1148">
        <v>5901</v>
      </c>
      <c r="B1148" t="s">
        <v>2308</v>
      </c>
      <c r="C1148" t="s">
        <v>2309</v>
      </c>
      <c r="D1148">
        <v>857590111</v>
      </c>
      <c r="E1148">
        <v>0</v>
      </c>
      <c r="F1148">
        <v>0</v>
      </c>
      <c r="G1148">
        <v>0</v>
      </c>
      <c r="H1148">
        <v>0</v>
      </c>
    </row>
    <row r="1149" spans="1:8" x14ac:dyDescent="0.2">
      <c r="A1149">
        <v>5901</v>
      </c>
      <c r="B1149" t="s">
        <v>2310</v>
      </c>
      <c r="C1149" t="s">
        <v>2311</v>
      </c>
      <c r="D1149">
        <v>857590121</v>
      </c>
      <c r="E1149">
        <v>0</v>
      </c>
      <c r="F1149">
        <v>0</v>
      </c>
      <c r="G1149">
        <v>0</v>
      </c>
      <c r="H1149">
        <v>0</v>
      </c>
    </row>
    <row r="1150" spans="1:8" x14ac:dyDescent="0.2">
      <c r="A1150">
        <v>5901</v>
      </c>
      <c r="B1150" t="s">
        <v>2312</v>
      </c>
      <c r="C1150" t="s">
        <v>2313</v>
      </c>
      <c r="D1150">
        <v>857590131</v>
      </c>
      <c r="E1150">
        <v>0</v>
      </c>
      <c r="F1150">
        <v>0</v>
      </c>
      <c r="G1150">
        <v>0</v>
      </c>
      <c r="H1150">
        <v>0</v>
      </c>
    </row>
    <row r="1151" spans="1:8" x14ac:dyDescent="0.2">
      <c r="A1151">
        <v>5901</v>
      </c>
      <c r="B1151" t="s">
        <v>2314</v>
      </c>
      <c r="C1151" t="s">
        <v>2315</v>
      </c>
      <c r="D1151">
        <v>857590141</v>
      </c>
      <c r="E1151">
        <v>0</v>
      </c>
      <c r="F1151">
        <v>0</v>
      </c>
      <c r="G1151">
        <v>0</v>
      </c>
      <c r="H1151">
        <v>0</v>
      </c>
    </row>
    <row r="1152" spans="1:8" x14ac:dyDescent="0.2">
      <c r="A1152">
        <v>5901</v>
      </c>
      <c r="B1152" t="s">
        <v>2316</v>
      </c>
      <c r="C1152" t="s">
        <v>2317</v>
      </c>
      <c r="D1152">
        <v>857590151</v>
      </c>
      <c r="E1152">
        <v>0</v>
      </c>
      <c r="F1152">
        <v>0</v>
      </c>
      <c r="G1152">
        <v>0</v>
      </c>
      <c r="H1152">
        <v>0</v>
      </c>
    </row>
    <row r="1153" spans="1:8" x14ac:dyDescent="0.2">
      <c r="A1153">
        <v>5901</v>
      </c>
      <c r="B1153" t="s">
        <v>788</v>
      </c>
      <c r="C1153" t="s">
        <v>789</v>
      </c>
      <c r="D1153">
        <v>857582221</v>
      </c>
      <c r="E1153">
        <v>0</v>
      </c>
      <c r="F1153">
        <v>0</v>
      </c>
      <c r="G1153">
        <v>0</v>
      </c>
      <c r="H1153">
        <v>0</v>
      </c>
    </row>
    <row r="1154" spans="1:8" x14ac:dyDescent="0.2">
      <c r="A1154">
        <v>5901</v>
      </c>
      <c r="B1154" t="s">
        <v>814</v>
      </c>
      <c r="C1154" t="s">
        <v>815</v>
      </c>
      <c r="D1154">
        <v>857582351</v>
      </c>
      <c r="E1154">
        <v>0</v>
      </c>
      <c r="F1154">
        <v>0</v>
      </c>
      <c r="G1154">
        <v>0</v>
      </c>
      <c r="H1154">
        <v>0</v>
      </c>
    </row>
    <row r="1155" spans="1:8" x14ac:dyDescent="0.2">
      <c r="A1155">
        <v>5901</v>
      </c>
      <c r="B1155" t="s">
        <v>1362</v>
      </c>
      <c r="C1155" t="s">
        <v>1363</v>
      </c>
      <c r="D1155">
        <v>857585171</v>
      </c>
      <c r="E1155">
        <v>0</v>
      </c>
      <c r="F1155">
        <v>0</v>
      </c>
      <c r="G1155">
        <v>0</v>
      </c>
      <c r="H1155">
        <v>0</v>
      </c>
    </row>
    <row r="1156" spans="1:8" x14ac:dyDescent="0.2">
      <c r="A1156">
        <v>5901</v>
      </c>
      <c r="B1156" t="s">
        <v>1824</v>
      </c>
      <c r="C1156" t="s">
        <v>1825</v>
      </c>
      <c r="D1156">
        <v>857587551</v>
      </c>
      <c r="E1156">
        <v>0</v>
      </c>
      <c r="F1156">
        <v>0</v>
      </c>
      <c r="G1156">
        <v>0</v>
      </c>
      <c r="H1156">
        <v>0</v>
      </c>
    </row>
    <row r="1157" spans="1:8" x14ac:dyDescent="0.2">
      <c r="A1157">
        <v>5901</v>
      </c>
      <c r="B1157" t="s">
        <v>2322</v>
      </c>
      <c r="C1157" t="s">
        <v>2323</v>
      </c>
      <c r="D1157">
        <v>863331171</v>
      </c>
      <c r="E1157">
        <v>0</v>
      </c>
      <c r="F1157">
        <v>0</v>
      </c>
      <c r="G1157">
        <v>0</v>
      </c>
      <c r="H1157">
        <v>0</v>
      </c>
    </row>
    <row r="1158" spans="1:8" x14ac:dyDescent="0.2">
      <c r="A1158">
        <v>5901</v>
      </c>
      <c r="B1158" t="s">
        <v>2328</v>
      </c>
      <c r="C1158" t="s">
        <v>2329</v>
      </c>
      <c r="D1158">
        <v>863038811</v>
      </c>
      <c r="E1158">
        <v>0</v>
      </c>
      <c r="F1158">
        <v>0</v>
      </c>
      <c r="G1158">
        <v>0</v>
      </c>
      <c r="H1158">
        <v>0</v>
      </c>
    </row>
    <row r="1159" spans="1:8" x14ac:dyDescent="0.2">
      <c r="A1159">
        <v>5901</v>
      </c>
      <c r="B1159" t="s">
        <v>2334</v>
      </c>
      <c r="C1159" t="s">
        <v>2335</v>
      </c>
      <c r="D1159">
        <v>863038831</v>
      </c>
      <c r="E1159">
        <v>220</v>
      </c>
      <c r="F1159">
        <v>414</v>
      </c>
      <c r="G1159">
        <v>80</v>
      </c>
      <c r="H1159">
        <v>8</v>
      </c>
    </row>
    <row r="1160" spans="1:8" x14ac:dyDescent="0.2">
      <c r="A1160">
        <v>5901</v>
      </c>
      <c r="B1160" t="s">
        <v>2340</v>
      </c>
      <c r="C1160" t="s">
        <v>2341</v>
      </c>
      <c r="D1160">
        <v>863038861</v>
      </c>
      <c r="E1160">
        <v>0</v>
      </c>
      <c r="F1160">
        <v>0</v>
      </c>
      <c r="G1160">
        <v>0</v>
      </c>
      <c r="H1160">
        <v>0</v>
      </c>
    </row>
    <row r="1161" spans="1:8" x14ac:dyDescent="0.2">
      <c r="A1161">
        <v>5901</v>
      </c>
      <c r="B1161" t="s">
        <v>2348</v>
      </c>
      <c r="C1161" t="s">
        <v>2349</v>
      </c>
      <c r="D1161">
        <v>863038901</v>
      </c>
      <c r="E1161">
        <v>0</v>
      </c>
      <c r="F1161">
        <v>0</v>
      </c>
      <c r="G1161">
        <v>0</v>
      </c>
      <c r="H1161">
        <v>0</v>
      </c>
    </row>
    <row r="1162" spans="1:8" x14ac:dyDescent="0.2">
      <c r="A1162">
        <v>5901</v>
      </c>
      <c r="B1162" t="s">
        <v>2350</v>
      </c>
      <c r="C1162" t="s">
        <v>2351</v>
      </c>
      <c r="D1162">
        <v>863331191</v>
      </c>
      <c r="E1162">
        <v>0</v>
      </c>
      <c r="F1162">
        <v>0</v>
      </c>
      <c r="G1162">
        <v>0</v>
      </c>
      <c r="H1162">
        <v>0</v>
      </c>
    </row>
    <row r="1163" spans="1:8" x14ac:dyDescent="0.2">
      <c r="A1163">
        <v>5901</v>
      </c>
      <c r="B1163" t="s">
        <v>2352</v>
      </c>
      <c r="C1163" t="s">
        <v>2353</v>
      </c>
      <c r="D1163">
        <v>863038911</v>
      </c>
      <c r="E1163">
        <v>0</v>
      </c>
      <c r="F1163">
        <v>0</v>
      </c>
      <c r="G1163">
        <v>0</v>
      </c>
      <c r="H1163">
        <v>0</v>
      </c>
    </row>
    <row r="1164" spans="1:8" x14ac:dyDescent="0.2">
      <c r="A1164">
        <v>5901</v>
      </c>
      <c r="B1164" t="s">
        <v>2356</v>
      </c>
      <c r="C1164" t="s">
        <v>2357</v>
      </c>
      <c r="D1164">
        <v>863038931</v>
      </c>
      <c r="E1164">
        <v>111</v>
      </c>
      <c r="F1164">
        <v>184</v>
      </c>
      <c r="G1164">
        <v>42</v>
      </c>
      <c r="H1164">
        <v>8</v>
      </c>
    </row>
    <row r="1165" spans="1:8" x14ac:dyDescent="0.2">
      <c r="A1165">
        <v>5901</v>
      </c>
      <c r="B1165" t="s">
        <v>2360</v>
      </c>
      <c r="C1165" t="s">
        <v>2361</v>
      </c>
      <c r="D1165">
        <v>863038951</v>
      </c>
      <c r="E1165">
        <v>78</v>
      </c>
      <c r="F1165">
        <v>148</v>
      </c>
      <c r="G1165">
        <v>12</v>
      </c>
      <c r="H1165">
        <v>2</v>
      </c>
    </row>
    <row r="1166" spans="1:8" x14ac:dyDescent="0.2">
      <c r="A1166">
        <v>5901</v>
      </c>
      <c r="B1166" t="s">
        <v>2362</v>
      </c>
      <c r="C1166" t="s">
        <v>2363</v>
      </c>
      <c r="D1166">
        <v>863331201</v>
      </c>
      <c r="E1166">
        <v>0</v>
      </c>
      <c r="F1166">
        <v>0</v>
      </c>
      <c r="G1166">
        <v>0</v>
      </c>
      <c r="H1166">
        <v>0</v>
      </c>
    </row>
    <row r="1167" spans="1:8" x14ac:dyDescent="0.2">
      <c r="A1167">
        <v>5901</v>
      </c>
      <c r="B1167" t="s">
        <v>2364</v>
      </c>
      <c r="C1167" t="s">
        <v>2365</v>
      </c>
      <c r="D1167">
        <v>863038961</v>
      </c>
      <c r="E1167">
        <v>212</v>
      </c>
      <c r="F1167">
        <v>415</v>
      </c>
      <c r="G1167">
        <v>99</v>
      </c>
      <c r="H1167">
        <v>6</v>
      </c>
    </row>
    <row r="1168" spans="1:8" x14ac:dyDescent="0.2">
      <c r="A1168">
        <v>5901</v>
      </c>
      <c r="B1168" t="s">
        <v>2366</v>
      </c>
      <c r="C1168" t="s">
        <v>2367</v>
      </c>
      <c r="D1168">
        <v>859657221</v>
      </c>
      <c r="E1168">
        <v>7</v>
      </c>
      <c r="F1168">
        <v>23</v>
      </c>
      <c r="G1168">
        <v>9</v>
      </c>
      <c r="H1168">
        <v>2</v>
      </c>
    </row>
    <row r="1169" spans="1:8" x14ac:dyDescent="0.2">
      <c r="A1169">
        <v>5901</v>
      </c>
      <c r="B1169" t="s">
        <v>2368</v>
      </c>
      <c r="C1169" t="s">
        <v>2369</v>
      </c>
      <c r="D1169">
        <v>863331211</v>
      </c>
      <c r="E1169">
        <v>0</v>
      </c>
      <c r="F1169">
        <v>0</v>
      </c>
      <c r="G1169">
        <v>0</v>
      </c>
      <c r="H1169">
        <v>0</v>
      </c>
    </row>
    <row r="1170" spans="1:8" x14ac:dyDescent="0.2">
      <c r="A1170">
        <v>5901</v>
      </c>
      <c r="B1170" t="s">
        <v>2370</v>
      </c>
      <c r="C1170" t="s">
        <v>2371</v>
      </c>
      <c r="D1170">
        <v>863331221</v>
      </c>
      <c r="E1170">
        <v>199</v>
      </c>
      <c r="F1170">
        <v>323</v>
      </c>
      <c r="G1170">
        <v>94</v>
      </c>
      <c r="H1170">
        <v>16</v>
      </c>
    </row>
    <row r="1171" spans="1:8" x14ac:dyDescent="0.2">
      <c r="A1171">
        <v>5901</v>
      </c>
      <c r="B1171" t="s">
        <v>2372</v>
      </c>
      <c r="C1171" t="s">
        <v>2373</v>
      </c>
      <c r="D1171">
        <v>863331231</v>
      </c>
      <c r="E1171">
        <v>0</v>
      </c>
      <c r="F1171">
        <v>0</v>
      </c>
      <c r="G1171">
        <v>0</v>
      </c>
      <c r="H1171">
        <v>0</v>
      </c>
    </row>
    <row r="1172" spans="1:8" x14ac:dyDescent="0.2">
      <c r="A1172">
        <v>5901</v>
      </c>
      <c r="B1172" t="s">
        <v>2378</v>
      </c>
      <c r="C1172" t="s">
        <v>2379</v>
      </c>
      <c r="D1172">
        <v>863038991</v>
      </c>
      <c r="E1172">
        <v>0</v>
      </c>
      <c r="F1172">
        <v>0</v>
      </c>
      <c r="G1172">
        <v>0</v>
      </c>
      <c r="H1172">
        <v>0</v>
      </c>
    </row>
    <row r="1173" spans="1:8" x14ac:dyDescent="0.2">
      <c r="A1173">
        <v>5901</v>
      </c>
      <c r="B1173" t="s">
        <v>2330</v>
      </c>
      <c r="C1173" t="s">
        <v>2331</v>
      </c>
      <c r="D1173">
        <v>863038821</v>
      </c>
      <c r="E1173">
        <v>136</v>
      </c>
      <c r="F1173">
        <v>239</v>
      </c>
      <c r="G1173">
        <v>36</v>
      </c>
      <c r="H1173">
        <v>3</v>
      </c>
    </row>
    <row r="1174" spans="1:8" x14ac:dyDescent="0.2">
      <c r="A1174">
        <v>5901</v>
      </c>
      <c r="B1174" t="s">
        <v>2326</v>
      </c>
      <c r="C1174" t="s">
        <v>2327</v>
      </c>
      <c r="D1174">
        <v>863038801</v>
      </c>
      <c r="E1174">
        <v>0</v>
      </c>
      <c r="F1174">
        <v>0</v>
      </c>
      <c r="G1174">
        <v>0</v>
      </c>
      <c r="H1174">
        <v>0</v>
      </c>
    </row>
    <row r="1175" spans="1:8" x14ac:dyDescent="0.2">
      <c r="A1175">
        <v>5901</v>
      </c>
      <c r="B1175" t="s">
        <v>2342</v>
      </c>
      <c r="C1175" t="s">
        <v>2343</v>
      </c>
      <c r="D1175">
        <v>863038871</v>
      </c>
      <c r="E1175">
        <v>0</v>
      </c>
      <c r="F1175">
        <v>0</v>
      </c>
      <c r="G1175">
        <v>0</v>
      </c>
      <c r="H1175">
        <v>0</v>
      </c>
    </row>
    <row r="1176" spans="1:8" x14ac:dyDescent="0.2">
      <c r="A1176">
        <v>5901</v>
      </c>
      <c r="B1176" t="s">
        <v>2344</v>
      </c>
      <c r="C1176" t="s">
        <v>2345</v>
      </c>
      <c r="D1176">
        <v>863038881</v>
      </c>
      <c r="E1176">
        <v>0</v>
      </c>
      <c r="F1176">
        <v>0</v>
      </c>
      <c r="G1176">
        <v>0</v>
      </c>
      <c r="H1176">
        <v>0</v>
      </c>
    </row>
    <row r="1177" spans="1:8" x14ac:dyDescent="0.2">
      <c r="A1177">
        <v>5901</v>
      </c>
      <c r="B1177" t="s">
        <v>2376</v>
      </c>
      <c r="C1177" t="s">
        <v>2377</v>
      </c>
      <c r="D1177">
        <v>863038981</v>
      </c>
      <c r="E1177">
        <v>0</v>
      </c>
      <c r="F1177">
        <v>0</v>
      </c>
      <c r="G1177">
        <v>0</v>
      </c>
      <c r="H1177">
        <v>0</v>
      </c>
    </row>
    <row r="1178" spans="1:8" x14ac:dyDescent="0.2">
      <c r="A1178">
        <v>5901</v>
      </c>
      <c r="B1178" t="s">
        <v>2320</v>
      </c>
      <c r="C1178" t="s">
        <v>2321</v>
      </c>
      <c r="D1178">
        <v>863038781</v>
      </c>
      <c r="E1178">
        <v>0</v>
      </c>
      <c r="F1178">
        <v>0</v>
      </c>
      <c r="G1178">
        <v>0</v>
      </c>
      <c r="H1178">
        <v>0</v>
      </c>
    </row>
    <row r="1179" spans="1:8" x14ac:dyDescent="0.2">
      <c r="A1179">
        <v>5901</v>
      </c>
      <c r="B1179" t="s">
        <v>2324</v>
      </c>
      <c r="C1179" t="s">
        <v>2325</v>
      </c>
      <c r="D1179">
        <v>863038791</v>
      </c>
      <c r="E1179">
        <v>3</v>
      </c>
      <c r="F1179">
        <v>7</v>
      </c>
      <c r="G1179">
        <v>1</v>
      </c>
      <c r="H1179">
        <v>1</v>
      </c>
    </row>
    <row r="1180" spans="1:8" x14ac:dyDescent="0.2">
      <c r="A1180">
        <v>5901</v>
      </c>
      <c r="B1180" t="s">
        <v>2336</v>
      </c>
      <c r="C1180" t="s">
        <v>2337</v>
      </c>
      <c r="D1180">
        <v>863038841</v>
      </c>
      <c r="E1180">
        <v>509</v>
      </c>
      <c r="F1180">
        <v>1579</v>
      </c>
      <c r="G1180">
        <v>500</v>
      </c>
      <c r="H1180">
        <v>36</v>
      </c>
    </row>
    <row r="1181" spans="1:8" x14ac:dyDescent="0.2">
      <c r="A1181">
        <v>5901</v>
      </c>
      <c r="B1181" t="s">
        <v>2354</v>
      </c>
      <c r="C1181" t="s">
        <v>2355</v>
      </c>
      <c r="D1181">
        <v>863038921</v>
      </c>
      <c r="E1181">
        <v>0</v>
      </c>
      <c r="F1181">
        <v>0</v>
      </c>
      <c r="G1181">
        <v>0</v>
      </c>
      <c r="H1181">
        <v>0</v>
      </c>
    </row>
    <row r="1182" spans="1:8" x14ac:dyDescent="0.2">
      <c r="A1182">
        <v>5901</v>
      </c>
      <c r="B1182" t="s">
        <v>2358</v>
      </c>
      <c r="C1182" t="s">
        <v>2359</v>
      </c>
      <c r="D1182">
        <v>863038941</v>
      </c>
      <c r="E1182">
        <v>58</v>
      </c>
      <c r="F1182">
        <v>141</v>
      </c>
      <c r="G1182">
        <v>57</v>
      </c>
      <c r="H1182">
        <v>6</v>
      </c>
    </row>
    <row r="1183" spans="1:8" x14ac:dyDescent="0.2">
      <c r="A1183">
        <v>5901</v>
      </c>
      <c r="B1183" t="s">
        <v>2338</v>
      </c>
      <c r="C1183" t="s">
        <v>2339</v>
      </c>
      <c r="D1183">
        <v>863038851</v>
      </c>
      <c r="E1183">
        <v>0</v>
      </c>
      <c r="F1183">
        <v>0</v>
      </c>
      <c r="G1183">
        <v>0</v>
      </c>
      <c r="H1183">
        <v>0</v>
      </c>
    </row>
    <row r="1184" spans="1:8" x14ac:dyDescent="0.2">
      <c r="A1184">
        <v>5901</v>
      </c>
      <c r="B1184" t="s">
        <v>2318</v>
      </c>
      <c r="C1184" t="s">
        <v>2319</v>
      </c>
      <c r="D1184">
        <v>863331161</v>
      </c>
      <c r="E1184">
        <v>0</v>
      </c>
      <c r="F1184">
        <v>0</v>
      </c>
      <c r="G1184">
        <v>0</v>
      </c>
      <c r="H1184">
        <v>0</v>
      </c>
    </row>
    <row r="1185" spans="1:8" x14ac:dyDescent="0.2">
      <c r="A1185">
        <v>5901</v>
      </c>
      <c r="B1185" t="s">
        <v>2332</v>
      </c>
      <c r="C1185" t="s">
        <v>2333</v>
      </c>
      <c r="D1185">
        <v>863331181</v>
      </c>
      <c r="E1185">
        <v>0</v>
      </c>
      <c r="F1185">
        <v>0</v>
      </c>
      <c r="G1185">
        <v>0</v>
      </c>
      <c r="H1185">
        <v>0</v>
      </c>
    </row>
    <row r="1186" spans="1:8" x14ac:dyDescent="0.2">
      <c r="A1186">
        <v>5901</v>
      </c>
      <c r="B1186" t="s">
        <v>2346</v>
      </c>
      <c r="C1186" t="s">
        <v>2347</v>
      </c>
      <c r="D1186">
        <v>863038891</v>
      </c>
      <c r="E1186">
        <v>3</v>
      </c>
      <c r="F1186">
        <v>16</v>
      </c>
      <c r="G1186">
        <v>10</v>
      </c>
      <c r="H1186">
        <v>2</v>
      </c>
    </row>
    <row r="1187" spans="1:8" x14ac:dyDescent="0.2">
      <c r="A1187">
        <v>5901</v>
      </c>
      <c r="B1187" t="s">
        <v>2374</v>
      </c>
      <c r="C1187" t="s">
        <v>2375</v>
      </c>
      <c r="D1187">
        <v>863038971</v>
      </c>
      <c r="E1187">
        <v>1272</v>
      </c>
      <c r="F1187">
        <v>3194</v>
      </c>
      <c r="G1187">
        <v>1180</v>
      </c>
      <c r="H1187">
        <v>58</v>
      </c>
    </row>
    <row r="1188" spans="1:8" x14ac:dyDescent="0.2">
      <c r="A1188">
        <v>5901</v>
      </c>
      <c r="B1188" t="s">
        <v>2382</v>
      </c>
      <c r="C1188" t="s">
        <v>2383</v>
      </c>
      <c r="D1188">
        <v>897644831</v>
      </c>
      <c r="E1188">
        <v>0</v>
      </c>
      <c r="F1188">
        <v>0</v>
      </c>
      <c r="G1188">
        <v>0</v>
      </c>
      <c r="H1188">
        <v>0</v>
      </c>
    </row>
    <row r="1189" spans="1:8" x14ac:dyDescent="0.2">
      <c r="A1189">
        <v>5901</v>
      </c>
      <c r="B1189" t="s">
        <v>2384</v>
      </c>
      <c r="C1189" t="s">
        <v>2385</v>
      </c>
      <c r="D1189">
        <v>897644841</v>
      </c>
      <c r="E1189">
        <v>0</v>
      </c>
      <c r="F1189">
        <v>0</v>
      </c>
      <c r="G1189">
        <v>0</v>
      </c>
      <c r="H1189">
        <v>0</v>
      </c>
    </row>
    <row r="1190" spans="1:8" x14ac:dyDescent="0.2">
      <c r="A1190">
        <v>5901</v>
      </c>
      <c r="B1190" t="s">
        <v>2386</v>
      </c>
      <c r="C1190" t="s">
        <v>2387</v>
      </c>
      <c r="D1190">
        <v>897644851</v>
      </c>
      <c r="E1190">
        <v>0</v>
      </c>
      <c r="F1190">
        <v>0</v>
      </c>
      <c r="G1190">
        <v>0</v>
      </c>
      <c r="H1190">
        <v>0</v>
      </c>
    </row>
    <row r="1191" spans="1:8" x14ac:dyDescent="0.2">
      <c r="A1191">
        <v>5901</v>
      </c>
      <c r="B1191" t="s">
        <v>2388</v>
      </c>
      <c r="C1191" t="s">
        <v>2389</v>
      </c>
      <c r="D1191">
        <v>897644861</v>
      </c>
      <c r="E1191">
        <v>0</v>
      </c>
      <c r="F1191">
        <v>0</v>
      </c>
      <c r="G1191">
        <v>0</v>
      </c>
      <c r="H1191">
        <v>0</v>
      </c>
    </row>
    <row r="1192" spans="1:8" x14ac:dyDescent="0.2">
      <c r="A1192">
        <v>5901</v>
      </c>
      <c r="B1192" t="s">
        <v>2390</v>
      </c>
      <c r="C1192" t="s">
        <v>2391</v>
      </c>
      <c r="D1192">
        <v>897644871</v>
      </c>
      <c r="E1192">
        <v>0</v>
      </c>
      <c r="F1192">
        <v>0</v>
      </c>
      <c r="G1192">
        <v>0</v>
      </c>
      <c r="H1192">
        <v>0</v>
      </c>
    </row>
    <row r="1193" spans="1:8" x14ac:dyDescent="0.2">
      <c r="A1193">
        <v>5901</v>
      </c>
      <c r="B1193" t="s">
        <v>2392</v>
      </c>
      <c r="C1193" t="s">
        <v>2393</v>
      </c>
      <c r="D1193">
        <v>897644881</v>
      </c>
      <c r="E1193">
        <v>0</v>
      </c>
      <c r="F1193">
        <v>0</v>
      </c>
      <c r="G1193">
        <v>0</v>
      </c>
      <c r="H1193">
        <v>0</v>
      </c>
    </row>
    <row r="1194" spans="1:8" x14ac:dyDescent="0.2">
      <c r="A1194">
        <v>5901</v>
      </c>
      <c r="B1194" t="s">
        <v>2394</v>
      </c>
      <c r="C1194" t="s">
        <v>2395</v>
      </c>
      <c r="D1194">
        <v>897644891</v>
      </c>
      <c r="E1194">
        <v>0</v>
      </c>
      <c r="F1194">
        <v>0</v>
      </c>
      <c r="G1194">
        <v>0</v>
      </c>
      <c r="H1194">
        <v>0</v>
      </c>
    </row>
    <row r="1195" spans="1:8" x14ac:dyDescent="0.2">
      <c r="A1195">
        <v>5901</v>
      </c>
      <c r="B1195" t="s">
        <v>2396</v>
      </c>
      <c r="C1195" t="s">
        <v>2397</v>
      </c>
      <c r="D1195">
        <v>897644901</v>
      </c>
      <c r="E1195">
        <v>0</v>
      </c>
      <c r="F1195">
        <v>0</v>
      </c>
      <c r="G1195">
        <v>0</v>
      </c>
      <c r="H1195">
        <v>0</v>
      </c>
    </row>
    <row r="1196" spans="1:8" x14ac:dyDescent="0.2">
      <c r="A1196">
        <v>5901</v>
      </c>
      <c r="B1196" t="s">
        <v>2398</v>
      </c>
      <c r="C1196" t="s">
        <v>2399</v>
      </c>
      <c r="D1196">
        <v>897644911</v>
      </c>
      <c r="E1196">
        <v>0</v>
      </c>
      <c r="F1196">
        <v>0</v>
      </c>
      <c r="G1196">
        <v>0</v>
      </c>
      <c r="H1196">
        <v>0</v>
      </c>
    </row>
    <row r="1197" spans="1:8" x14ac:dyDescent="0.2">
      <c r="A1197">
        <v>5901</v>
      </c>
      <c r="B1197" t="s">
        <v>2400</v>
      </c>
      <c r="C1197" t="s">
        <v>2401</v>
      </c>
      <c r="D1197">
        <v>897644921</v>
      </c>
      <c r="E1197">
        <v>0</v>
      </c>
      <c r="F1197">
        <v>0</v>
      </c>
      <c r="G1197">
        <v>0</v>
      </c>
      <c r="H1197">
        <v>0</v>
      </c>
    </row>
    <row r="1198" spans="1:8" x14ac:dyDescent="0.2">
      <c r="A1198">
        <v>5901</v>
      </c>
      <c r="B1198" t="s">
        <v>2402</v>
      </c>
      <c r="C1198" t="s">
        <v>2403</v>
      </c>
      <c r="D1198">
        <v>897644931</v>
      </c>
      <c r="E1198">
        <v>0</v>
      </c>
      <c r="F1198">
        <v>0</v>
      </c>
      <c r="G1198">
        <v>0</v>
      </c>
      <c r="H1198">
        <v>0</v>
      </c>
    </row>
    <row r="1199" spans="1:8" x14ac:dyDescent="0.2">
      <c r="A1199">
        <v>5901</v>
      </c>
      <c r="B1199" t="s">
        <v>2404</v>
      </c>
      <c r="C1199" t="s">
        <v>2405</v>
      </c>
      <c r="D1199">
        <v>897644941</v>
      </c>
      <c r="E1199">
        <v>0</v>
      </c>
      <c r="F1199">
        <v>0</v>
      </c>
      <c r="G1199">
        <v>0</v>
      </c>
      <c r="H1199">
        <v>0</v>
      </c>
    </row>
    <row r="1200" spans="1:8" x14ac:dyDescent="0.2">
      <c r="A1200">
        <v>5901</v>
      </c>
      <c r="B1200" t="s">
        <v>2406</v>
      </c>
      <c r="C1200" t="s">
        <v>2407</v>
      </c>
      <c r="D1200">
        <v>897644951</v>
      </c>
      <c r="E1200">
        <v>0</v>
      </c>
      <c r="F1200">
        <v>0</v>
      </c>
      <c r="G1200">
        <v>0</v>
      </c>
      <c r="H1200">
        <v>0</v>
      </c>
    </row>
    <row r="1201" spans="1:8" x14ac:dyDescent="0.2">
      <c r="A1201">
        <v>5901</v>
      </c>
      <c r="B1201" t="s">
        <v>2408</v>
      </c>
      <c r="C1201" t="s">
        <v>2409</v>
      </c>
      <c r="D1201">
        <v>897644961</v>
      </c>
      <c r="E1201">
        <v>0</v>
      </c>
      <c r="F1201">
        <v>0</v>
      </c>
      <c r="G1201">
        <v>0</v>
      </c>
      <c r="H1201">
        <v>0</v>
      </c>
    </row>
    <row r="1202" spans="1:8" x14ac:dyDescent="0.2">
      <c r="A1202">
        <v>5901</v>
      </c>
      <c r="B1202" t="s">
        <v>2410</v>
      </c>
      <c r="C1202" t="s">
        <v>2411</v>
      </c>
      <c r="D1202">
        <v>897644971</v>
      </c>
      <c r="E1202">
        <v>0</v>
      </c>
      <c r="F1202">
        <v>0</v>
      </c>
      <c r="G1202">
        <v>0</v>
      </c>
      <c r="H1202">
        <v>0</v>
      </c>
    </row>
    <row r="1203" spans="1:8" x14ac:dyDescent="0.2">
      <c r="A1203">
        <v>5901</v>
      </c>
      <c r="B1203" t="s">
        <v>2412</v>
      </c>
      <c r="C1203" t="s">
        <v>2413</v>
      </c>
      <c r="D1203">
        <v>897644981</v>
      </c>
      <c r="E1203">
        <v>0</v>
      </c>
      <c r="F1203">
        <v>0</v>
      </c>
      <c r="G1203">
        <v>0</v>
      </c>
      <c r="H1203">
        <v>0</v>
      </c>
    </row>
    <row r="1204" spans="1:8" x14ac:dyDescent="0.2">
      <c r="A1204">
        <v>5901</v>
      </c>
      <c r="B1204" t="s">
        <v>2414</v>
      </c>
      <c r="C1204" t="s">
        <v>2415</v>
      </c>
      <c r="D1204">
        <v>897644991</v>
      </c>
      <c r="E1204">
        <v>0</v>
      </c>
      <c r="F1204">
        <v>0</v>
      </c>
      <c r="G1204">
        <v>0</v>
      </c>
      <c r="H1204">
        <v>0</v>
      </c>
    </row>
    <row r="1205" spans="1:8" x14ac:dyDescent="0.2">
      <c r="A1205">
        <v>5901</v>
      </c>
      <c r="B1205" t="s">
        <v>2416</v>
      </c>
      <c r="C1205" t="s">
        <v>2417</v>
      </c>
      <c r="D1205">
        <v>897645001</v>
      </c>
      <c r="E1205">
        <v>0</v>
      </c>
      <c r="F1205">
        <v>0</v>
      </c>
      <c r="G1205">
        <v>0</v>
      </c>
      <c r="H1205">
        <v>0</v>
      </c>
    </row>
    <row r="1206" spans="1:8" x14ac:dyDescent="0.2">
      <c r="A1206">
        <v>5901</v>
      </c>
      <c r="B1206" t="s">
        <v>2418</v>
      </c>
      <c r="C1206" t="s">
        <v>2419</v>
      </c>
      <c r="D1206">
        <v>897645011</v>
      </c>
      <c r="E1206">
        <v>0</v>
      </c>
      <c r="F1206">
        <v>0</v>
      </c>
      <c r="G1206">
        <v>0</v>
      </c>
      <c r="H1206">
        <v>0</v>
      </c>
    </row>
    <row r="1207" spans="1:8" x14ac:dyDescent="0.2">
      <c r="A1207">
        <v>5901</v>
      </c>
      <c r="B1207" t="s">
        <v>2420</v>
      </c>
      <c r="C1207" t="s">
        <v>2421</v>
      </c>
      <c r="D1207">
        <v>897645031</v>
      </c>
      <c r="E1207">
        <v>0</v>
      </c>
      <c r="F1207">
        <v>0</v>
      </c>
      <c r="G1207">
        <v>0</v>
      </c>
      <c r="H1207">
        <v>0</v>
      </c>
    </row>
    <row r="1208" spans="1:8" x14ac:dyDescent="0.2">
      <c r="A1208">
        <v>5901</v>
      </c>
      <c r="B1208" t="s">
        <v>2422</v>
      </c>
      <c r="C1208" t="s">
        <v>2423</v>
      </c>
      <c r="D1208">
        <v>897645041</v>
      </c>
      <c r="E1208">
        <v>0</v>
      </c>
      <c r="F1208">
        <v>0</v>
      </c>
      <c r="G1208">
        <v>0</v>
      </c>
      <c r="H1208">
        <v>0</v>
      </c>
    </row>
    <row r="1209" spans="1:8" x14ac:dyDescent="0.2">
      <c r="A1209">
        <v>5901</v>
      </c>
      <c r="B1209" t="s">
        <v>2424</v>
      </c>
      <c r="C1209" t="s">
        <v>2425</v>
      </c>
      <c r="D1209">
        <v>897645051</v>
      </c>
      <c r="E1209">
        <v>0</v>
      </c>
      <c r="F1209">
        <v>0</v>
      </c>
      <c r="G1209">
        <v>0</v>
      </c>
      <c r="H1209">
        <v>0</v>
      </c>
    </row>
    <row r="1210" spans="1:8" x14ac:dyDescent="0.2">
      <c r="A1210">
        <v>5901</v>
      </c>
      <c r="B1210" t="s">
        <v>2426</v>
      </c>
      <c r="C1210" t="s">
        <v>2427</v>
      </c>
      <c r="D1210">
        <v>897645061</v>
      </c>
      <c r="E1210">
        <v>0</v>
      </c>
      <c r="F1210">
        <v>0</v>
      </c>
      <c r="G1210">
        <v>0</v>
      </c>
      <c r="H1210">
        <v>0</v>
      </c>
    </row>
    <row r="1211" spans="1:8" x14ac:dyDescent="0.2">
      <c r="A1211">
        <v>5901</v>
      </c>
      <c r="B1211" t="s">
        <v>2428</v>
      </c>
      <c r="C1211" t="s">
        <v>2429</v>
      </c>
      <c r="D1211">
        <v>897645071</v>
      </c>
      <c r="E1211">
        <v>0</v>
      </c>
      <c r="F1211">
        <v>0</v>
      </c>
      <c r="G1211">
        <v>0</v>
      </c>
      <c r="H1211">
        <v>0</v>
      </c>
    </row>
    <row r="1212" spans="1:8" x14ac:dyDescent="0.2">
      <c r="A1212">
        <v>5901</v>
      </c>
      <c r="B1212" t="s">
        <v>2430</v>
      </c>
      <c r="C1212" t="s">
        <v>2431</v>
      </c>
      <c r="D1212">
        <v>897645081</v>
      </c>
      <c r="E1212">
        <v>0</v>
      </c>
      <c r="F1212">
        <v>0</v>
      </c>
      <c r="G1212">
        <v>0</v>
      </c>
      <c r="H1212">
        <v>0</v>
      </c>
    </row>
    <row r="1213" spans="1:8" x14ac:dyDescent="0.2">
      <c r="A1213">
        <v>5901</v>
      </c>
      <c r="B1213" t="s">
        <v>2432</v>
      </c>
      <c r="C1213" t="s">
        <v>2433</v>
      </c>
      <c r="D1213">
        <v>897645091</v>
      </c>
      <c r="E1213">
        <v>0</v>
      </c>
      <c r="F1213">
        <v>0</v>
      </c>
      <c r="G1213">
        <v>0</v>
      </c>
      <c r="H1213">
        <v>0</v>
      </c>
    </row>
    <row r="1214" spans="1:8" x14ac:dyDescent="0.2">
      <c r="A1214">
        <v>5901</v>
      </c>
      <c r="B1214" t="s">
        <v>2434</v>
      </c>
      <c r="C1214" t="s">
        <v>2435</v>
      </c>
      <c r="D1214">
        <v>897645101</v>
      </c>
      <c r="E1214">
        <v>0</v>
      </c>
      <c r="F1214">
        <v>0</v>
      </c>
      <c r="G1214">
        <v>0</v>
      </c>
      <c r="H1214">
        <v>0</v>
      </c>
    </row>
    <row r="1215" spans="1:8" x14ac:dyDescent="0.2">
      <c r="A1215">
        <v>5901</v>
      </c>
      <c r="B1215" t="s">
        <v>2436</v>
      </c>
      <c r="C1215" t="s">
        <v>2437</v>
      </c>
      <c r="D1215">
        <v>897645111</v>
      </c>
      <c r="E1215">
        <v>0</v>
      </c>
      <c r="F1215">
        <v>0</v>
      </c>
      <c r="G1215">
        <v>0</v>
      </c>
      <c r="H1215">
        <v>0</v>
      </c>
    </row>
    <row r="1216" spans="1:8" x14ac:dyDescent="0.2">
      <c r="A1216">
        <v>5901</v>
      </c>
      <c r="B1216" t="s">
        <v>2438</v>
      </c>
      <c r="C1216" t="s">
        <v>2439</v>
      </c>
      <c r="D1216">
        <v>897645121</v>
      </c>
      <c r="E1216">
        <v>0</v>
      </c>
      <c r="F1216">
        <v>0</v>
      </c>
      <c r="G1216">
        <v>0</v>
      </c>
      <c r="H1216">
        <v>0</v>
      </c>
    </row>
    <row r="1217" spans="1:8" x14ac:dyDescent="0.2">
      <c r="A1217">
        <v>5901</v>
      </c>
      <c r="B1217" t="s">
        <v>2440</v>
      </c>
      <c r="C1217" t="s">
        <v>2441</v>
      </c>
      <c r="D1217">
        <v>897645131</v>
      </c>
      <c r="E1217">
        <v>0</v>
      </c>
      <c r="F1217">
        <v>0</v>
      </c>
      <c r="G1217">
        <v>0</v>
      </c>
      <c r="H1217">
        <v>0</v>
      </c>
    </row>
    <row r="1218" spans="1:8" x14ac:dyDescent="0.2">
      <c r="A1218">
        <v>5901</v>
      </c>
      <c r="B1218" t="s">
        <v>2442</v>
      </c>
      <c r="C1218" t="s">
        <v>2443</v>
      </c>
      <c r="D1218">
        <v>897645141</v>
      </c>
      <c r="E1218">
        <v>0</v>
      </c>
      <c r="F1218">
        <v>0</v>
      </c>
      <c r="G1218">
        <v>0</v>
      </c>
      <c r="H1218">
        <v>0</v>
      </c>
    </row>
    <row r="1219" spans="1:8" x14ac:dyDescent="0.2">
      <c r="A1219">
        <v>5901</v>
      </c>
      <c r="B1219" t="s">
        <v>2444</v>
      </c>
      <c r="C1219" t="s">
        <v>2445</v>
      </c>
      <c r="D1219">
        <v>897645151</v>
      </c>
      <c r="E1219">
        <v>0</v>
      </c>
      <c r="F1219">
        <v>0</v>
      </c>
      <c r="G1219">
        <v>0</v>
      </c>
      <c r="H1219">
        <v>0</v>
      </c>
    </row>
    <row r="1220" spans="1:8" x14ac:dyDescent="0.2">
      <c r="A1220">
        <v>5901</v>
      </c>
      <c r="B1220" t="s">
        <v>2446</v>
      </c>
      <c r="C1220" t="s">
        <v>2447</v>
      </c>
      <c r="D1220">
        <v>897645161</v>
      </c>
      <c r="E1220">
        <v>0</v>
      </c>
      <c r="F1220">
        <v>0</v>
      </c>
      <c r="G1220">
        <v>0</v>
      </c>
      <c r="H1220">
        <v>0</v>
      </c>
    </row>
    <row r="1221" spans="1:8" x14ac:dyDescent="0.2">
      <c r="A1221">
        <v>5901</v>
      </c>
      <c r="B1221" t="s">
        <v>2448</v>
      </c>
      <c r="C1221" t="s">
        <v>2449</v>
      </c>
      <c r="D1221">
        <v>897645171</v>
      </c>
      <c r="E1221">
        <v>0</v>
      </c>
      <c r="F1221">
        <v>0</v>
      </c>
      <c r="G1221">
        <v>0</v>
      </c>
      <c r="H1221">
        <v>0</v>
      </c>
    </row>
    <row r="1222" spans="1:8" x14ac:dyDescent="0.2">
      <c r="A1222">
        <v>5901</v>
      </c>
      <c r="B1222" t="s">
        <v>2450</v>
      </c>
      <c r="C1222" t="s">
        <v>2451</v>
      </c>
      <c r="D1222">
        <v>897645181</v>
      </c>
      <c r="E1222">
        <v>0</v>
      </c>
      <c r="F1222">
        <v>0</v>
      </c>
      <c r="G1222">
        <v>0</v>
      </c>
      <c r="H1222">
        <v>0</v>
      </c>
    </row>
    <row r="1223" spans="1:8" x14ac:dyDescent="0.2">
      <c r="A1223">
        <v>5901</v>
      </c>
      <c r="B1223" t="s">
        <v>2452</v>
      </c>
      <c r="C1223" t="s">
        <v>2453</v>
      </c>
      <c r="D1223">
        <v>897645191</v>
      </c>
      <c r="E1223">
        <v>0</v>
      </c>
      <c r="F1223">
        <v>0</v>
      </c>
      <c r="G1223">
        <v>0</v>
      </c>
      <c r="H1223">
        <v>0</v>
      </c>
    </row>
    <row r="1224" spans="1:8" x14ac:dyDescent="0.2">
      <c r="A1224">
        <v>5901</v>
      </c>
      <c r="B1224" t="s">
        <v>2454</v>
      </c>
      <c r="C1224" t="s">
        <v>2455</v>
      </c>
      <c r="D1224">
        <v>897645201</v>
      </c>
      <c r="E1224">
        <v>0</v>
      </c>
      <c r="F1224">
        <v>0</v>
      </c>
      <c r="G1224">
        <v>0</v>
      </c>
      <c r="H1224">
        <v>0</v>
      </c>
    </row>
    <row r="1225" spans="1:8" x14ac:dyDescent="0.2">
      <c r="A1225">
        <v>5901</v>
      </c>
      <c r="B1225" t="s">
        <v>2456</v>
      </c>
      <c r="C1225" t="s">
        <v>2457</v>
      </c>
      <c r="D1225">
        <v>897645211</v>
      </c>
      <c r="E1225">
        <v>0</v>
      </c>
      <c r="F1225">
        <v>0</v>
      </c>
      <c r="G1225">
        <v>0</v>
      </c>
      <c r="H1225">
        <v>0</v>
      </c>
    </row>
    <row r="1226" spans="1:8" x14ac:dyDescent="0.2">
      <c r="A1226">
        <v>5901</v>
      </c>
      <c r="B1226" t="s">
        <v>2458</v>
      </c>
      <c r="C1226" t="s">
        <v>2459</v>
      </c>
      <c r="D1226">
        <v>897645221</v>
      </c>
      <c r="E1226">
        <v>0</v>
      </c>
      <c r="F1226">
        <v>0</v>
      </c>
      <c r="G1226">
        <v>0</v>
      </c>
      <c r="H1226">
        <v>0</v>
      </c>
    </row>
    <row r="1227" spans="1:8" x14ac:dyDescent="0.2">
      <c r="A1227">
        <v>5901</v>
      </c>
      <c r="B1227" t="s">
        <v>2460</v>
      </c>
      <c r="C1227" t="s">
        <v>2461</v>
      </c>
      <c r="D1227">
        <v>897645231</v>
      </c>
      <c r="E1227">
        <v>0</v>
      </c>
      <c r="F1227">
        <v>0</v>
      </c>
      <c r="G1227">
        <v>0</v>
      </c>
      <c r="H1227">
        <v>0</v>
      </c>
    </row>
    <row r="1228" spans="1:8" x14ac:dyDescent="0.2">
      <c r="A1228">
        <v>5901</v>
      </c>
      <c r="B1228" t="s">
        <v>2462</v>
      </c>
      <c r="C1228" t="s">
        <v>2463</v>
      </c>
      <c r="D1228">
        <v>897645241</v>
      </c>
      <c r="E1228">
        <v>0</v>
      </c>
      <c r="F1228">
        <v>0</v>
      </c>
      <c r="G1228">
        <v>0</v>
      </c>
      <c r="H1228">
        <v>0</v>
      </c>
    </row>
    <row r="1229" spans="1:8" x14ac:dyDescent="0.2">
      <c r="A1229">
        <v>5901</v>
      </c>
      <c r="B1229" t="s">
        <v>2464</v>
      </c>
      <c r="C1229" t="s">
        <v>2465</v>
      </c>
      <c r="D1229">
        <v>897645251</v>
      </c>
      <c r="E1229">
        <v>0</v>
      </c>
      <c r="F1229">
        <v>0</v>
      </c>
      <c r="G1229">
        <v>0</v>
      </c>
      <c r="H1229">
        <v>0</v>
      </c>
    </row>
    <row r="1230" spans="1:8" x14ac:dyDescent="0.2">
      <c r="A1230">
        <v>5901</v>
      </c>
      <c r="B1230" t="s">
        <v>2466</v>
      </c>
      <c r="C1230" t="s">
        <v>2467</v>
      </c>
      <c r="D1230">
        <v>897645261</v>
      </c>
      <c r="E1230">
        <v>0</v>
      </c>
      <c r="F1230">
        <v>0</v>
      </c>
      <c r="G1230">
        <v>0</v>
      </c>
      <c r="H1230">
        <v>0</v>
      </c>
    </row>
    <row r="1231" spans="1:8" x14ac:dyDescent="0.2">
      <c r="A1231">
        <v>5901</v>
      </c>
      <c r="B1231" t="s">
        <v>2468</v>
      </c>
      <c r="C1231" t="s">
        <v>2469</v>
      </c>
      <c r="D1231">
        <v>897645271</v>
      </c>
      <c r="E1231">
        <v>0</v>
      </c>
      <c r="F1231">
        <v>0</v>
      </c>
      <c r="G1231">
        <v>0</v>
      </c>
      <c r="H1231">
        <v>0</v>
      </c>
    </row>
    <row r="1232" spans="1:8" x14ac:dyDescent="0.2">
      <c r="A1232">
        <v>5901</v>
      </c>
      <c r="B1232" t="s">
        <v>2470</v>
      </c>
      <c r="C1232" t="s">
        <v>2471</v>
      </c>
      <c r="D1232">
        <v>897645281</v>
      </c>
      <c r="E1232">
        <v>0</v>
      </c>
      <c r="F1232">
        <v>0</v>
      </c>
      <c r="G1232">
        <v>0</v>
      </c>
      <c r="H1232">
        <v>0</v>
      </c>
    </row>
    <row r="1233" spans="1:8" x14ac:dyDescent="0.2">
      <c r="A1233">
        <v>5901</v>
      </c>
      <c r="B1233" t="s">
        <v>2472</v>
      </c>
      <c r="C1233" t="s">
        <v>2473</v>
      </c>
      <c r="D1233">
        <v>897645291</v>
      </c>
      <c r="E1233">
        <v>0</v>
      </c>
      <c r="F1233">
        <v>0</v>
      </c>
      <c r="G1233">
        <v>0</v>
      </c>
      <c r="H1233">
        <v>0</v>
      </c>
    </row>
    <row r="1234" spans="1:8" x14ac:dyDescent="0.2">
      <c r="A1234">
        <v>5901</v>
      </c>
      <c r="B1234" t="s">
        <v>2474</v>
      </c>
      <c r="C1234" t="s">
        <v>2475</v>
      </c>
      <c r="D1234">
        <v>897645311</v>
      </c>
      <c r="E1234">
        <v>0</v>
      </c>
      <c r="F1234">
        <v>0</v>
      </c>
      <c r="G1234">
        <v>0</v>
      </c>
      <c r="H1234">
        <v>0</v>
      </c>
    </row>
    <row r="1235" spans="1:8" x14ac:dyDescent="0.2">
      <c r="A1235">
        <v>5901</v>
      </c>
      <c r="B1235" t="s">
        <v>2476</v>
      </c>
      <c r="C1235" t="s">
        <v>2477</v>
      </c>
      <c r="D1235">
        <v>897645321</v>
      </c>
      <c r="E1235">
        <v>0</v>
      </c>
      <c r="F1235">
        <v>0</v>
      </c>
      <c r="G1235">
        <v>0</v>
      </c>
      <c r="H1235">
        <v>0</v>
      </c>
    </row>
    <row r="1236" spans="1:8" x14ac:dyDescent="0.2">
      <c r="A1236">
        <v>5901</v>
      </c>
      <c r="B1236" t="s">
        <v>2478</v>
      </c>
      <c r="C1236" t="s">
        <v>2479</v>
      </c>
      <c r="D1236">
        <v>897645341</v>
      </c>
      <c r="E1236">
        <v>0</v>
      </c>
      <c r="F1236">
        <v>0</v>
      </c>
      <c r="G1236">
        <v>0</v>
      </c>
      <c r="H1236">
        <v>0</v>
      </c>
    </row>
    <row r="1237" spans="1:8" x14ac:dyDescent="0.2">
      <c r="A1237">
        <v>5901</v>
      </c>
      <c r="B1237" t="s">
        <v>2480</v>
      </c>
      <c r="C1237" t="s">
        <v>2481</v>
      </c>
      <c r="D1237">
        <v>897645351</v>
      </c>
      <c r="E1237">
        <v>0</v>
      </c>
      <c r="F1237">
        <v>0</v>
      </c>
      <c r="G1237">
        <v>0</v>
      </c>
      <c r="H1237">
        <v>0</v>
      </c>
    </row>
    <row r="1238" spans="1:8" x14ac:dyDescent="0.2">
      <c r="A1238">
        <v>5901</v>
      </c>
      <c r="B1238" t="s">
        <v>2482</v>
      </c>
      <c r="C1238" t="s">
        <v>2483</v>
      </c>
      <c r="D1238">
        <v>897645361</v>
      </c>
      <c r="E1238">
        <v>0</v>
      </c>
      <c r="F1238">
        <v>0</v>
      </c>
      <c r="G1238">
        <v>0</v>
      </c>
      <c r="H1238">
        <v>0</v>
      </c>
    </row>
    <row r="1239" spans="1:8" x14ac:dyDescent="0.2">
      <c r="A1239">
        <v>5901</v>
      </c>
      <c r="B1239" t="s">
        <v>2484</v>
      </c>
      <c r="C1239" t="s">
        <v>2485</v>
      </c>
      <c r="D1239">
        <v>897645371</v>
      </c>
      <c r="E1239">
        <v>0</v>
      </c>
      <c r="F1239">
        <v>0</v>
      </c>
      <c r="G1239">
        <v>0</v>
      </c>
      <c r="H1239">
        <v>0</v>
      </c>
    </row>
    <row r="1240" spans="1:8" x14ac:dyDescent="0.2">
      <c r="A1240">
        <v>5901</v>
      </c>
      <c r="B1240" t="s">
        <v>2486</v>
      </c>
      <c r="C1240" t="s">
        <v>2487</v>
      </c>
      <c r="D1240">
        <v>897645381</v>
      </c>
      <c r="E1240">
        <v>0</v>
      </c>
      <c r="F1240">
        <v>0</v>
      </c>
      <c r="G1240">
        <v>0</v>
      </c>
      <c r="H1240">
        <v>0</v>
      </c>
    </row>
    <row r="1241" spans="1:8" x14ac:dyDescent="0.2">
      <c r="A1241">
        <v>5901</v>
      </c>
      <c r="B1241" t="s">
        <v>2488</v>
      </c>
      <c r="C1241" t="s">
        <v>2489</v>
      </c>
      <c r="D1241">
        <v>897645391</v>
      </c>
      <c r="E1241">
        <v>0</v>
      </c>
      <c r="F1241">
        <v>0</v>
      </c>
      <c r="G1241">
        <v>0</v>
      </c>
      <c r="H1241">
        <v>0</v>
      </c>
    </row>
    <row r="1242" spans="1:8" x14ac:dyDescent="0.2">
      <c r="A1242">
        <v>5901</v>
      </c>
      <c r="B1242" t="s">
        <v>2490</v>
      </c>
      <c r="C1242" t="s">
        <v>2491</v>
      </c>
      <c r="D1242">
        <v>897645401</v>
      </c>
      <c r="E1242">
        <v>0</v>
      </c>
      <c r="F1242">
        <v>0</v>
      </c>
      <c r="G1242">
        <v>0</v>
      </c>
      <c r="H1242">
        <v>0</v>
      </c>
    </row>
    <row r="1243" spans="1:8" x14ac:dyDescent="0.2">
      <c r="A1243">
        <v>5901</v>
      </c>
      <c r="B1243" t="s">
        <v>2492</v>
      </c>
      <c r="C1243" t="s">
        <v>2493</v>
      </c>
      <c r="D1243">
        <v>897645411</v>
      </c>
      <c r="E1243">
        <v>0</v>
      </c>
      <c r="F1243">
        <v>0</v>
      </c>
      <c r="G1243">
        <v>0</v>
      </c>
      <c r="H1243">
        <v>0</v>
      </c>
    </row>
    <row r="1244" spans="1:8" x14ac:dyDescent="0.2">
      <c r="A1244">
        <v>5901</v>
      </c>
      <c r="B1244" t="s">
        <v>2494</v>
      </c>
      <c r="C1244" t="s">
        <v>2495</v>
      </c>
      <c r="D1244">
        <v>897645421</v>
      </c>
      <c r="E1244">
        <v>0</v>
      </c>
      <c r="F1244">
        <v>0</v>
      </c>
      <c r="G1244">
        <v>0</v>
      </c>
      <c r="H1244">
        <v>0</v>
      </c>
    </row>
    <row r="1245" spans="1:8" x14ac:dyDescent="0.2">
      <c r="A1245">
        <v>5901</v>
      </c>
      <c r="B1245" t="s">
        <v>2496</v>
      </c>
      <c r="C1245" t="s">
        <v>2497</v>
      </c>
      <c r="D1245">
        <v>897645431</v>
      </c>
      <c r="E1245">
        <v>0</v>
      </c>
      <c r="F1245">
        <v>0</v>
      </c>
      <c r="G1245">
        <v>0</v>
      </c>
      <c r="H1245">
        <v>0</v>
      </c>
    </row>
    <row r="1246" spans="1:8" x14ac:dyDescent="0.2">
      <c r="A1246">
        <v>5901</v>
      </c>
      <c r="B1246" t="s">
        <v>2498</v>
      </c>
      <c r="C1246" t="s">
        <v>2499</v>
      </c>
      <c r="D1246">
        <v>897645451</v>
      </c>
      <c r="E1246">
        <v>0</v>
      </c>
      <c r="F1246">
        <v>0</v>
      </c>
      <c r="G1246">
        <v>0</v>
      </c>
      <c r="H1246">
        <v>0</v>
      </c>
    </row>
    <row r="1247" spans="1:8" x14ac:dyDescent="0.2">
      <c r="A1247">
        <v>5901</v>
      </c>
      <c r="B1247" t="s">
        <v>2500</v>
      </c>
      <c r="C1247" t="s">
        <v>2501</v>
      </c>
      <c r="D1247">
        <v>897645461</v>
      </c>
      <c r="E1247">
        <v>0</v>
      </c>
      <c r="F1247">
        <v>0</v>
      </c>
      <c r="G1247">
        <v>0</v>
      </c>
      <c r="H1247">
        <v>0</v>
      </c>
    </row>
    <row r="1248" spans="1:8" x14ac:dyDescent="0.2">
      <c r="A1248">
        <v>5901</v>
      </c>
      <c r="B1248" t="s">
        <v>2502</v>
      </c>
      <c r="C1248" t="s">
        <v>2503</v>
      </c>
      <c r="D1248">
        <v>897645471</v>
      </c>
      <c r="E1248">
        <v>0</v>
      </c>
      <c r="F1248">
        <v>0</v>
      </c>
      <c r="G1248">
        <v>0</v>
      </c>
      <c r="H1248">
        <v>0</v>
      </c>
    </row>
    <row r="1249" spans="1:8" x14ac:dyDescent="0.2">
      <c r="A1249">
        <v>5901</v>
      </c>
      <c r="B1249" t="s">
        <v>2504</v>
      </c>
      <c r="C1249" t="s">
        <v>2505</v>
      </c>
      <c r="D1249">
        <v>897645481</v>
      </c>
      <c r="E1249">
        <v>0</v>
      </c>
      <c r="F1249">
        <v>0</v>
      </c>
      <c r="G1249">
        <v>0</v>
      </c>
      <c r="H1249">
        <v>0</v>
      </c>
    </row>
    <row r="1250" spans="1:8" x14ac:dyDescent="0.2">
      <c r="A1250">
        <v>5901</v>
      </c>
      <c r="B1250" t="s">
        <v>2506</v>
      </c>
      <c r="C1250" t="s">
        <v>2507</v>
      </c>
      <c r="D1250">
        <v>897645491</v>
      </c>
      <c r="E1250">
        <v>0</v>
      </c>
      <c r="F1250">
        <v>0</v>
      </c>
      <c r="G1250">
        <v>0</v>
      </c>
      <c r="H1250">
        <v>0</v>
      </c>
    </row>
    <row r="1251" spans="1:8" x14ac:dyDescent="0.2">
      <c r="A1251">
        <v>5901</v>
      </c>
      <c r="B1251" t="s">
        <v>2508</v>
      </c>
      <c r="C1251" t="s">
        <v>2509</v>
      </c>
      <c r="D1251">
        <v>897645501</v>
      </c>
      <c r="E1251">
        <v>0</v>
      </c>
      <c r="F1251">
        <v>0</v>
      </c>
      <c r="G1251">
        <v>0</v>
      </c>
      <c r="H1251">
        <v>0</v>
      </c>
    </row>
    <row r="1252" spans="1:8" x14ac:dyDescent="0.2">
      <c r="A1252">
        <v>5901</v>
      </c>
      <c r="B1252" t="s">
        <v>2334</v>
      </c>
      <c r="C1252" t="s">
        <v>2335</v>
      </c>
      <c r="D1252">
        <v>863038831</v>
      </c>
      <c r="E1252">
        <v>220</v>
      </c>
      <c r="F1252">
        <v>414</v>
      </c>
      <c r="G1252">
        <v>80</v>
      </c>
      <c r="H1252">
        <v>8</v>
      </c>
    </row>
    <row r="1253" spans="1:8" x14ac:dyDescent="0.2">
      <c r="A1253">
        <v>5901</v>
      </c>
      <c r="B1253" t="s">
        <v>2510</v>
      </c>
      <c r="C1253" t="s">
        <v>2511</v>
      </c>
      <c r="D1253">
        <v>897645511</v>
      </c>
      <c r="E1253">
        <v>0</v>
      </c>
      <c r="F1253">
        <v>0</v>
      </c>
      <c r="G1253">
        <v>0</v>
      </c>
      <c r="H1253">
        <v>0</v>
      </c>
    </row>
    <row r="1254" spans="1:8" x14ac:dyDescent="0.2">
      <c r="A1254">
        <v>5901</v>
      </c>
      <c r="B1254" t="s">
        <v>2512</v>
      </c>
      <c r="C1254" t="s">
        <v>2513</v>
      </c>
      <c r="D1254">
        <v>897645521</v>
      </c>
      <c r="E1254">
        <v>0</v>
      </c>
      <c r="F1254">
        <v>0</v>
      </c>
      <c r="G1254">
        <v>0</v>
      </c>
      <c r="H1254">
        <v>0</v>
      </c>
    </row>
    <row r="1255" spans="1:8" x14ac:dyDescent="0.2">
      <c r="A1255">
        <v>5901</v>
      </c>
      <c r="B1255" t="s">
        <v>2514</v>
      </c>
      <c r="C1255" t="s">
        <v>2515</v>
      </c>
      <c r="D1255">
        <v>897645531</v>
      </c>
      <c r="E1255">
        <v>0</v>
      </c>
      <c r="F1255">
        <v>0</v>
      </c>
      <c r="G1255">
        <v>0</v>
      </c>
      <c r="H1255">
        <v>0</v>
      </c>
    </row>
    <row r="1256" spans="1:8" x14ac:dyDescent="0.2">
      <c r="A1256">
        <v>5901</v>
      </c>
      <c r="B1256" t="s">
        <v>2516</v>
      </c>
      <c r="C1256" t="s">
        <v>2517</v>
      </c>
      <c r="D1256">
        <v>897645541</v>
      </c>
      <c r="E1256">
        <v>567</v>
      </c>
      <c r="F1256">
        <v>1039</v>
      </c>
      <c r="G1256">
        <v>212</v>
      </c>
      <c r="H1256">
        <v>34</v>
      </c>
    </row>
    <row r="1257" spans="1:8" x14ac:dyDescent="0.2">
      <c r="A1257">
        <v>5901</v>
      </c>
      <c r="B1257" t="s">
        <v>2518</v>
      </c>
      <c r="C1257" t="s">
        <v>2519</v>
      </c>
      <c r="D1257">
        <v>897645551</v>
      </c>
      <c r="E1257">
        <v>0</v>
      </c>
      <c r="F1257">
        <v>0</v>
      </c>
      <c r="G1257">
        <v>0</v>
      </c>
      <c r="H1257">
        <v>0</v>
      </c>
    </row>
    <row r="1258" spans="1:8" x14ac:dyDescent="0.2">
      <c r="A1258">
        <v>5901</v>
      </c>
      <c r="B1258" t="s">
        <v>2520</v>
      </c>
      <c r="C1258" t="s">
        <v>2521</v>
      </c>
      <c r="D1258">
        <v>897645561</v>
      </c>
      <c r="E1258">
        <v>0</v>
      </c>
      <c r="F1258">
        <v>0</v>
      </c>
      <c r="G1258">
        <v>0</v>
      </c>
      <c r="H1258">
        <v>0</v>
      </c>
    </row>
    <row r="1259" spans="1:8" x14ac:dyDescent="0.2">
      <c r="A1259">
        <v>5901</v>
      </c>
      <c r="B1259" t="s">
        <v>2522</v>
      </c>
      <c r="C1259" t="s">
        <v>2523</v>
      </c>
      <c r="D1259">
        <v>897645571</v>
      </c>
      <c r="E1259">
        <v>0</v>
      </c>
      <c r="F1259">
        <v>0</v>
      </c>
      <c r="G1259">
        <v>0</v>
      </c>
      <c r="H1259">
        <v>0</v>
      </c>
    </row>
    <row r="1260" spans="1:8" x14ac:dyDescent="0.2">
      <c r="A1260">
        <v>5901</v>
      </c>
      <c r="B1260" t="s">
        <v>2524</v>
      </c>
      <c r="C1260" t="s">
        <v>2525</v>
      </c>
      <c r="D1260">
        <v>897645581</v>
      </c>
      <c r="E1260">
        <v>0</v>
      </c>
      <c r="F1260">
        <v>0</v>
      </c>
      <c r="G1260">
        <v>0</v>
      </c>
      <c r="H1260">
        <v>0</v>
      </c>
    </row>
    <row r="1261" spans="1:8" x14ac:dyDescent="0.2">
      <c r="A1261">
        <v>5901</v>
      </c>
      <c r="B1261" t="s">
        <v>2526</v>
      </c>
      <c r="C1261" t="s">
        <v>2527</v>
      </c>
      <c r="D1261">
        <v>897645601</v>
      </c>
      <c r="E1261">
        <v>0</v>
      </c>
      <c r="F1261">
        <v>0</v>
      </c>
      <c r="G1261">
        <v>0</v>
      </c>
      <c r="H1261">
        <v>0</v>
      </c>
    </row>
    <row r="1262" spans="1:8" x14ac:dyDescent="0.2">
      <c r="A1262">
        <v>5901</v>
      </c>
      <c r="B1262" t="s">
        <v>2528</v>
      </c>
      <c r="C1262" t="s">
        <v>2529</v>
      </c>
      <c r="D1262">
        <v>897645611</v>
      </c>
      <c r="E1262">
        <v>0</v>
      </c>
      <c r="F1262">
        <v>0</v>
      </c>
      <c r="G1262">
        <v>0</v>
      </c>
      <c r="H1262">
        <v>0</v>
      </c>
    </row>
    <row r="1263" spans="1:8" x14ac:dyDescent="0.2">
      <c r="A1263">
        <v>5901</v>
      </c>
      <c r="B1263" t="s">
        <v>2530</v>
      </c>
      <c r="C1263" t="s">
        <v>2531</v>
      </c>
      <c r="D1263">
        <v>897645621</v>
      </c>
      <c r="E1263">
        <v>0</v>
      </c>
      <c r="F1263">
        <v>0</v>
      </c>
      <c r="G1263">
        <v>0</v>
      </c>
      <c r="H1263">
        <v>0</v>
      </c>
    </row>
    <row r="1264" spans="1:8" x14ac:dyDescent="0.2">
      <c r="A1264">
        <v>5901</v>
      </c>
      <c r="B1264" t="s">
        <v>2532</v>
      </c>
      <c r="C1264" t="s">
        <v>2533</v>
      </c>
      <c r="D1264">
        <v>897645631</v>
      </c>
      <c r="E1264">
        <v>0</v>
      </c>
      <c r="F1264">
        <v>0</v>
      </c>
      <c r="G1264">
        <v>0</v>
      </c>
      <c r="H1264">
        <v>0</v>
      </c>
    </row>
    <row r="1265" spans="1:8" x14ac:dyDescent="0.2">
      <c r="A1265">
        <v>5901</v>
      </c>
      <c r="B1265" t="s">
        <v>2534</v>
      </c>
      <c r="C1265" t="s">
        <v>2535</v>
      </c>
      <c r="D1265">
        <v>897645641</v>
      </c>
      <c r="E1265">
        <v>0</v>
      </c>
      <c r="F1265">
        <v>0</v>
      </c>
      <c r="G1265">
        <v>0</v>
      </c>
      <c r="H1265">
        <v>0</v>
      </c>
    </row>
    <row r="1266" spans="1:8" x14ac:dyDescent="0.2">
      <c r="A1266">
        <v>5901</v>
      </c>
      <c r="B1266" t="s">
        <v>2536</v>
      </c>
      <c r="C1266" t="s">
        <v>2537</v>
      </c>
      <c r="D1266">
        <v>897645651</v>
      </c>
      <c r="E1266">
        <v>0</v>
      </c>
      <c r="F1266">
        <v>0</v>
      </c>
      <c r="G1266">
        <v>0</v>
      </c>
      <c r="H1266">
        <v>0</v>
      </c>
    </row>
    <row r="1267" spans="1:8" x14ac:dyDescent="0.2">
      <c r="A1267">
        <v>5901</v>
      </c>
      <c r="B1267" t="s">
        <v>2538</v>
      </c>
      <c r="C1267" t="s">
        <v>2539</v>
      </c>
      <c r="D1267">
        <v>897645661</v>
      </c>
      <c r="E1267">
        <v>0</v>
      </c>
      <c r="F1267">
        <v>0</v>
      </c>
      <c r="G1267">
        <v>0</v>
      </c>
      <c r="H1267">
        <v>0</v>
      </c>
    </row>
    <row r="1268" spans="1:8" x14ac:dyDescent="0.2">
      <c r="A1268">
        <v>5901</v>
      </c>
      <c r="B1268" t="s">
        <v>2540</v>
      </c>
      <c r="C1268" t="s">
        <v>2541</v>
      </c>
      <c r="D1268">
        <v>897645671</v>
      </c>
      <c r="E1268">
        <v>0</v>
      </c>
      <c r="F1268">
        <v>0</v>
      </c>
      <c r="G1268">
        <v>0</v>
      </c>
      <c r="H1268">
        <v>0</v>
      </c>
    </row>
    <row r="1269" spans="1:8" x14ac:dyDescent="0.2">
      <c r="A1269">
        <v>5901</v>
      </c>
      <c r="B1269" t="s">
        <v>2542</v>
      </c>
      <c r="C1269" t="s">
        <v>2543</v>
      </c>
      <c r="D1269">
        <v>897645681</v>
      </c>
      <c r="E1269">
        <v>0</v>
      </c>
      <c r="F1269">
        <v>0</v>
      </c>
      <c r="G1269">
        <v>0</v>
      </c>
      <c r="H1269">
        <v>0</v>
      </c>
    </row>
    <row r="1270" spans="1:8" x14ac:dyDescent="0.2">
      <c r="A1270">
        <v>5901</v>
      </c>
      <c r="B1270" t="s">
        <v>2544</v>
      </c>
      <c r="C1270" t="s">
        <v>2545</v>
      </c>
      <c r="D1270">
        <v>897645691</v>
      </c>
      <c r="E1270">
        <v>0</v>
      </c>
      <c r="F1270">
        <v>0</v>
      </c>
      <c r="G1270">
        <v>0</v>
      </c>
      <c r="H1270">
        <v>0</v>
      </c>
    </row>
    <row r="1271" spans="1:8" x14ac:dyDescent="0.2">
      <c r="A1271">
        <v>5901</v>
      </c>
      <c r="B1271" t="s">
        <v>2546</v>
      </c>
      <c r="C1271" t="s">
        <v>2547</v>
      </c>
      <c r="D1271">
        <v>897645701</v>
      </c>
      <c r="E1271">
        <v>0</v>
      </c>
      <c r="F1271">
        <v>0</v>
      </c>
      <c r="G1271">
        <v>0</v>
      </c>
      <c r="H1271">
        <v>0</v>
      </c>
    </row>
    <row r="1272" spans="1:8" x14ac:dyDescent="0.2">
      <c r="A1272">
        <v>5901</v>
      </c>
      <c r="B1272" t="s">
        <v>2548</v>
      </c>
      <c r="C1272" t="s">
        <v>2549</v>
      </c>
      <c r="D1272">
        <v>897645711</v>
      </c>
      <c r="E1272">
        <v>0</v>
      </c>
      <c r="F1272">
        <v>0</v>
      </c>
      <c r="G1272">
        <v>0</v>
      </c>
      <c r="H1272">
        <v>0</v>
      </c>
    </row>
    <row r="1273" spans="1:8" x14ac:dyDescent="0.2">
      <c r="A1273">
        <v>5901</v>
      </c>
      <c r="B1273" t="s">
        <v>2550</v>
      </c>
      <c r="C1273" t="s">
        <v>2551</v>
      </c>
      <c r="D1273">
        <v>897645721</v>
      </c>
      <c r="E1273">
        <v>0</v>
      </c>
      <c r="F1273">
        <v>0</v>
      </c>
      <c r="G1273">
        <v>0</v>
      </c>
      <c r="H1273">
        <v>0</v>
      </c>
    </row>
    <row r="1274" spans="1:8" x14ac:dyDescent="0.2">
      <c r="A1274">
        <v>5901</v>
      </c>
      <c r="B1274" t="s">
        <v>2552</v>
      </c>
      <c r="C1274" t="s">
        <v>2553</v>
      </c>
      <c r="D1274">
        <v>897645731</v>
      </c>
      <c r="E1274">
        <v>0</v>
      </c>
      <c r="F1274">
        <v>0</v>
      </c>
      <c r="G1274">
        <v>0</v>
      </c>
      <c r="H1274">
        <v>0</v>
      </c>
    </row>
    <row r="1275" spans="1:8" x14ac:dyDescent="0.2">
      <c r="A1275">
        <v>5901</v>
      </c>
      <c r="B1275" t="s">
        <v>2554</v>
      </c>
      <c r="C1275" t="s">
        <v>2555</v>
      </c>
      <c r="D1275">
        <v>897645741</v>
      </c>
      <c r="E1275">
        <v>0</v>
      </c>
      <c r="F1275">
        <v>0</v>
      </c>
      <c r="G1275">
        <v>0</v>
      </c>
      <c r="H1275">
        <v>0</v>
      </c>
    </row>
    <row r="1276" spans="1:8" x14ac:dyDescent="0.2">
      <c r="A1276">
        <v>5901</v>
      </c>
      <c r="B1276" t="s">
        <v>2556</v>
      </c>
      <c r="C1276" t="s">
        <v>2557</v>
      </c>
      <c r="D1276">
        <v>897645751</v>
      </c>
      <c r="E1276">
        <v>0</v>
      </c>
      <c r="F1276">
        <v>0</v>
      </c>
      <c r="G1276">
        <v>0</v>
      </c>
      <c r="H1276">
        <v>0</v>
      </c>
    </row>
    <row r="1277" spans="1:8" x14ac:dyDescent="0.2">
      <c r="A1277">
        <v>5901</v>
      </c>
      <c r="B1277" t="s">
        <v>2558</v>
      </c>
      <c r="C1277" t="s">
        <v>2559</v>
      </c>
      <c r="D1277">
        <v>897645761</v>
      </c>
      <c r="E1277">
        <v>0</v>
      </c>
      <c r="F1277">
        <v>0</v>
      </c>
      <c r="G1277">
        <v>0</v>
      </c>
      <c r="H1277">
        <v>0</v>
      </c>
    </row>
    <row r="1278" spans="1:8" x14ac:dyDescent="0.2">
      <c r="A1278">
        <v>5901</v>
      </c>
      <c r="B1278" t="s">
        <v>2560</v>
      </c>
      <c r="C1278" t="s">
        <v>2561</v>
      </c>
      <c r="D1278">
        <v>897645771</v>
      </c>
      <c r="E1278">
        <v>0</v>
      </c>
      <c r="F1278">
        <v>0</v>
      </c>
      <c r="G1278">
        <v>0</v>
      </c>
      <c r="H1278">
        <v>0</v>
      </c>
    </row>
    <row r="1279" spans="1:8" x14ac:dyDescent="0.2">
      <c r="A1279">
        <v>5901</v>
      </c>
      <c r="B1279" t="s">
        <v>2562</v>
      </c>
      <c r="C1279" t="s">
        <v>2563</v>
      </c>
      <c r="D1279">
        <v>897645781</v>
      </c>
      <c r="E1279">
        <v>0</v>
      </c>
      <c r="F1279">
        <v>0</v>
      </c>
      <c r="G1279">
        <v>0</v>
      </c>
      <c r="H1279">
        <v>0</v>
      </c>
    </row>
    <row r="1280" spans="1:8" x14ac:dyDescent="0.2">
      <c r="A1280">
        <v>5901</v>
      </c>
      <c r="B1280" t="s">
        <v>2564</v>
      </c>
      <c r="C1280" t="s">
        <v>2565</v>
      </c>
      <c r="D1280">
        <v>897645791</v>
      </c>
      <c r="E1280">
        <v>0</v>
      </c>
      <c r="F1280">
        <v>0</v>
      </c>
      <c r="G1280">
        <v>0</v>
      </c>
      <c r="H1280">
        <v>0</v>
      </c>
    </row>
    <row r="1281" spans="1:8" x14ac:dyDescent="0.2">
      <c r="A1281">
        <v>5901</v>
      </c>
      <c r="B1281" t="s">
        <v>2566</v>
      </c>
      <c r="C1281" t="s">
        <v>2567</v>
      </c>
      <c r="D1281">
        <v>897645801</v>
      </c>
      <c r="E1281">
        <v>0</v>
      </c>
      <c r="F1281">
        <v>0</v>
      </c>
      <c r="G1281">
        <v>0</v>
      </c>
      <c r="H1281">
        <v>0</v>
      </c>
    </row>
    <row r="1282" spans="1:8" x14ac:dyDescent="0.2">
      <c r="A1282">
        <v>5901</v>
      </c>
      <c r="B1282" t="s">
        <v>2568</v>
      </c>
      <c r="C1282" t="s">
        <v>2569</v>
      </c>
      <c r="D1282">
        <v>897645811</v>
      </c>
      <c r="E1282">
        <v>0</v>
      </c>
      <c r="F1282">
        <v>0</v>
      </c>
      <c r="G1282">
        <v>0</v>
      </c>
      <c r="H1282">
        <v>0</v>
      </c>
    </row>
    <row r="1283" spans="1:8" x14ac:dyDescent="0.2">
      <c r="A1283">
        <v>5901</v>
      </c>
      <c r="B1283" t="s">
        <v>2570</v>
      </c>
      <c r="C1283" t="s">
        <v>2571</v>
      </c>
      <c r="D1283">
        <v>897645821</v>
      </c>
      <c r="E1283">
        <v>0</v>
      </c>
      <c r="F1283">
        <v>0</v>
      </c>
      <c r="G1283">
        <v>0</v>
      </c>
      <c r="H1283">
        <v>0</v>
      </c>
    </row>
    <row r="1284" spans="1:8" x14ac:dyDescent="0.2">
      <c r="A1284">
        <v>5901</v>
      </c>
      <c r="B1284" t="s">
        <v>2572</v>
      </c>
      <c r="C1284" t="s">
        <v>2573</v>
      </c>
      <c r="D1284">
        <v>897645831</v>
      </c>
      <c r="E1284">
        <v>0</v>
      </c>
      <c r="F1284">
        <v>0</v>
      </c>
      <c r="G1284">
        <v>0</v>
      </c>
      <c r="H1284">
        <v>0</v>
      </c>
    </row>
    <row r="1285" spans="1:8" x14ac:dyDescent="0.2">
      <c r="A1285">
        <v>5901</v>
      </c>
      <c r="B1285" t="s">
        <v>2574</v>
      </c>
      <c r="C1285" t="s">
        <v>2575</v>
      </c>
      <c r="D1285">
        <v>897645841</v>
      </c>
      <c r="E1285">
        <v>0</v>
      </c>
      <c r="F1285">
        <v>0</v>
      </c>
      <c r="G1285">
        <v>0</v>
      </c>
      <c r="H1285">
        <v>0</v>
      </c>
    </row>
    <row r="1286" spans="1:8" x14ac:dyDescent="0.2">
      <c r="A1286">
        <v>5901</v>
      </c>
      <c r="B1286" t="s">
        <v>2576</v>
      </c>
      <c r="C1286" t="s">
        <v>2577</v>
      </c>
      <c r="D1286">
        <v>897645851</v>
      </c>
      <c r="E1286">
        <v>0</v>
      </c>
      <c r="F1286">
        <v>0</v>
      </c>
      <c r="G1286">
        <v>0</v>
      </c>
      <c r="H1286">
        <v>0</v>
      </c>
    </row>
    <row r="1287" spans="1:8" x14ac:dyDescent="0.2">
      <c r="A1287">
        <v>5901</v>
      </c>
      <c r="B1287" t="s">
        <v>2578</v>
      </c>
      <c r="C1287" t="s">
        <v>2579</v>
      </c>
      <c r="D1287">
        <v>897645861</v>
      </c>
      <c r="E1287">
        <v>0</v>
      </c>
      <c r="F1287">
        <v>0</v>
      </c>
      <c r="G1287">
        <v>0</v>
      </c>
      <c r="H1287">
        <v>0</v>
      </c>
    </row>
    <row r="1288" spans="1:8" x14ac:dyDescent="0.2">
      <c r="A1288">
        <v>5901</v>
      </c>
      <c r="B1288" t="s">
        <v>2580</v>
      </c>
      <c r="C1288" t="s">
        <v>2581</v>
      </c>
      <c r="D1288">
        <v>897645871</v>
      </c>
      <c r="E1288">
        <v>0</v>
      </c>
      <c r="F1288">
        <v>0</v>
      </c>
      <c r="G1288">
        <v>0</v>
      </c>
      <c r="H1288">
        <v>0</v>
      </c>
    </row>
    <row r="1289" spans="1:8" x14ac:dyDescent="0.2">
      <c r="A1289">
        <v>5901</v>
      </c>
      <c r="B1289" t="s">
        <v>2582</v>
      </c>
      <c r="C1289" t="s">
        <v>2583</v>
      </c>
      <c r="D1289">
        <v>897645881</v>
      </c>
      <c r="E1289">
        <v>0</v>
      </c>
      <c r="F1289">
        <v>0</v>
      </c>
      <c r="G1289">
        <v>0</v>
      </c>
      <c r="H1289">
        <v>0</v>
      </c>
    </row>
    <row r="1290" spans="1:8" x14ac:dyDescent="0.2">
      <c r="A1290">
        <v>5901</v>
      </c>
      <c r="B1290" t="s">
        <v>2584</v>
      </c>
      <c r="C1290" t="s">
        <v>2585</v>
      </c>
      <c r="D1290">
        <v>897645891</v>
      </c>
      <c r="E1290">
        <v>0</v>
      </c>
      <c r="F1290">
        <v>0</v>
      </c>
      <c r="G1290">
        <v>0</v>
      </c>
      <c r="H1290">
        <v>0</v>
      </c>
    </row>
    <row r="1291" spans="1:8" x14ac:dyDescent="0.2">
      <c r="A1291">
        <v>5901</v>
      </c>
      <c r="B1291" t="s">
        <v>2586</v>
      </c>
      <c r="C1291" t="s">
        <v>2587</v>
      </c>
      <c r="D1291">
        <v>897645901</v>
      </c>
      <c r="E1291">
        <v>0</v>
      </c>
      <c r="F1291">
        <v>0</v>
      </c>
      <c r="G1291">
        <v>0</v>
      </c>
      <c r="H1291">
        <v>0</v>
      </c>
    </row>
    <row r="1292" spans="1:8" x14ac:dyDescent="0.2">
      <c r="A1292">
        <v>5901</v>
      </c>
      <c r="B1292" t="s">
        <v>2350</v>
      </c>
      <c r="C1292" t="s">
        <v>2351</v>
      </c>
      <c r="D1292">
        <v>863331191</v>
      </c>
      <c r="E1292">
        <v>0</v>
      </c>
      <c r="F1292">
        <v>0</v>
      </c>
      <c r="G1292">
        <v>0</v>
      </c>
      <c r="H1292">
        <v>0</v>
      </c>
    </row>
    <row r="1293" spans="1:8" x14ac:dyDescent="0.2">
      <c r="A1293">
        <v>5901</v>
      </c>
      <c r="B1293" t="s">
        <v>2588</v>
      </c>
      <c r="C1293" t="s">
        <v>2589</v>
      </c>
      <c r="D1293">
        <v>897645911</v>
      </c>
      <c r="E1293">
        <v>0</v>
      </c>
      <c r="F1293">
        <v>0</v>
      </c>
      <c r="G1293">
        <v>0</v>
      </c>
      <c r="H1293">
        <v>0</v>
      </c>
    </row>
    <row r="1294" spans="1:8" x14ac:dyDescent="0.2">
      <c r="A1294">
        <v>5901</v>
      </c>
      <c r="B1294" t="s">
        <v>2590</v>
      </c>
      <c r="C1294" t="s">
        <v>2591</v>
      </c>
      <c r="D1294">
        <v>897645921</v>
      </c>
      <c r="E1294">
        <v>0</v>
      </c>
      <c r="F1294">
        <v>0</v>
      </c>
      <c r="G1294">
        <v>0</v>
      </c>
      <c r="H1294">
        <v>0</v>
      </c>
    </row>
    <row r="1295" spans="1:8" x14ac:dyDescent="0.2">
      <c r="A1295">
        <v>5901</v>
      </c>
      <c r="B1295" t="s">
        <v>2592</v>
      </c>
      <c r="C1295" t="s">
        <v>2593</v>
      </c>
      <c r="D1295">
        <v>897645931</v>
      </c>
      <c r="E1295">
        <v>0</v>
      </c>
      <c r="F1295">
        <v>0</v>
      </c>
      <c r="G1295">
        <v>0</v>
      </c>
      <c r="H1295">
        <v>0</v>
      </c>
    </row>
    <row r="1296" spans="1:8" x14ac:dyDescent="0.2">
      <c r="A1296">
        <v>5901</v>
      </c>
      <c r="B1296" t="s">
        <v>2594</v>
      </c>
      <c r="C1296" t="s">
        <v>2595</v>
      </c>
      <c r="D1296">
        <v>897645941</v>
      </c>
      <c r="E1296">
        <v>0</v>
      </c>
      <c r="F1296">
        <v>0</v>
      </c>
      <c r="G1296">
        <v>0</v>
      </c>
      <c r="H1296">
        <v>0</v>
      </c>
    </row>
    <row r="1297" spans="1:8" x14ac:dyDescent="0.2">
      <c r="A1297">
        <v>5901</v>
      </c>
      <c r="B1297" t="s">
        <v>2596</v>
      </c>
      <c r="C1297" t="s">
        <v>2597</v>
      </c>
      <c r="D1297">
        <v>897645951</v>
      </c>
      <c r="E1297">
        <v>0</v>
      </c>
      <c r="F1297">
        <v>0</v>
      </c>
      <c r="G1297">
        <v>0</v>
      </c>
      <c r="H1297">
        <v>0</v>
      </c>
    </row>
    <row r="1298" spans="1:8" x14ac:dyDescent="0.2">
      <c r="A1298">
        <v>5901</v>
      </c>
      <c r="B1298" t="s">
        <v>2598</v>
      </c>
      <c r="C1298" t="s">
        <v>2599</v>
      </c>
      <c r="D1298">
        <v>897645961</v>
      </c>
      <c r="E1298">
        <v>0</v>
      </c>
      <c r="F1298">
        <v>0</v>
      </c>
      <c r="G1298">
        <v>0</v>
      </c>
      <c r="H1298">
        <v>0</v>
      </c>
    </row>
    <row r="1299" spans="1:8" x14ac:dyDescent="0.2">
      <c r="A1299">
        <v>5901</v>
      </c>
      <c r="B1299" t="s">
        <v>2600</v>
      </c>
      <c r="C1299" t="s">
        <v>2601</v>
      </c>
      <c r="D1299">
        <v>897645971</v>
      </c>
      <c r="E1299">
        <v>0</v>
      </c>
      <c r="F1299">
        <v>0</v>
      </c>
      <c r="G1299">
        <v>0</v>
      </c>
      <c r="H1299">
        <v>0</v>
      </c>
    </row>
    <row r="1300" spans="1:8" x14ac:dyDescent="0.2">
      <c r="A1300">
        <v>5901</v>
      </c>
      <c r="B1300" t="s">
        <v>2602</v>
      </c>
      <c r="C1300" t="s">
        <v>2603</v>
      </c>
      <c r="D1300">
        <v>897645991</v>
      </c>
      <c r="E1300">
        <v>0</v>
      </c>
      <c r="F1300">
        <v>0</v>
      </c>
      <c r="G1300">
        <v>0</v>
      </c>
      <c r="H1300">
        <v>0</v>
      </c>
    </row>
    <row r="1301" spans="1:8" x14ac:dyDescent="0.2">
      <c r="A1301">
        <v>5901</v>
      </c>
      <c r="B1301" t="s">
        <v>2604</v>
      </c>
      <c r="C1301" t="s">
        <v>2605</v>
      </c>
      <c r="D1301">
        <v>897646001</v>
      </c>
      <c r="E1301">
        <v>0</v>
      </c>
      <c r="F1301">
        <v>0</v>
      </c>
      <c r="G1301">
        <v>0</v>
      </c>
      <c r="H1301">
        <v>0</v>
      </c>
    </row>
    <row r="1302" spans="1:8" x14ac:dyDescent="0.2">
      <c r="A1302">
        <v>5901</v>
      </c>
      <c r="B1302" t="s">
        <v>2606</v>
      </c>
      <c r="C1302" t="s">
        <v>2607</v>
      </c>
      <c r="D1302">
        <v>897646011</v>
      </c>
      <c r="E1302">
        <v>0</v>
      </c>
      <c r="F1302">
        <v>0</v>
      </c>
      <c r="G1302">
        <v>0</v>
      </c>
      <c r="H1302">
        <v>0</v>
      </c>
    </row>
    <row r="1303" spans="1:8" x14ac:dyDescent="0.2">
      <c r="A1303">
        <v>5901</v>
      </c>
      <c r="B1303" t="s">
        <v>2608</v>
      </c>
      <c r="C1303" t="s">
        <v>2609</v>
      </c>
      <c r="D1303">
        <v>897646021</v>
      </c>
      <c r="E1303">
        <v>0</v>
      </c>
      <c r="F1303">
        <v>0</v>
      </c>
      <c r="G1303">
        <v>0</v>
      </c>
      <c r="H1303">
        <v>0</v>
      </c>
    </row>
    <row r="1304" spans="1:8" x14ac:dyDescent="0.2">
      <c r="A1304">
        <v>5901</v>
      </c>
      <c r="B1304" t="s">
        <v>2610</v>
      </c>
      <c r="C1304" t="s">
        <v>2611</v>
      </c>
      <c r="D1304">
        <v>897646031</v>
      </c>
      <c r="E1304">
        <v>0</v>
      </c>
      <c r="F1304">
        <v>0</v>
      </c>
      <c r="G1304">
        <v>0</v>
      </c>
      <c r="H1304">
        <v>0</v>
      </c>
    </row>
    <row r="1305" spans="1:8" x14ac:dyDescent="0.2">
      <c r="A1305">
        <v>5901</v>
      </c>
      <c r="B1305" t="s">
        <v>2612</v>
      </c>
      <c r="C1305" t="s">
        <v>2613</v>
      </c>
      <c r="D1305">
        <v>897646041</v>
      </c>
      <c r="E1305">
        <v>0</v>
      </c>
      <c r="F1305">
        <v>0</v>
      </c>
      <c r="G1305">
        <v>0</v>
      </c>
      <c r="H1305">
        <v>0</v>
      </c>
    </row>
    <row r="1306" spans="1:8" x14ac:dyDescent="0.2">
      <c r="A1306">
        <v>5901</v>
      </c>
      <c r="B1306" t="s">
        <v>2614</v>
      </c>
      <c r="C1306" t="s">
        <v>2615</v>
      </c>
      <c r="D1306">
        <v>897646051</v>
      </c>
      <c r="E1306">
        <v>0</v>
      </c>
      <c r="F1306">
        <v>0</v>
      </c>
      <c r="G1306">
        <v>0</v>
      </c>
      <c r="H1306">
        <v>0</v>
      </c>
    </row>
    <row r="1307" spans="1:8" x14ac:dyDescent="0.2">
      <c r="A1307">
        <v>5901</v>
      </c>
      <c r="B1307" t="s">
        <v>2616</v>
      </c>
      <c r="C1307" t="s">
        <v>2617</v>
      </c>
      <c r="D1307">
        <v>897646061</v>
      </c>
      <c r="E1307">
        <v>0</v>
      </c>
      <c r="F1307">
        <v>0</v>
      </c>
      <c r="G1307">
        <v>0</v>
      </c>
      <c r="H1307">
        <v>0</v>
      </c>
    </row>
    <row r="1308" spans="1:8" x14ac:dyDescent="0.2">
      <c r="A1308">
        <v>5901</v>
      </c>
      <c r="B1308" t="s">
        <v>2618</v>
      </c>
      <c r="C1308" t="s">
        <v>2619</v>
      </c>
      <c r="D1308">
        <v>897646071</v>
      </c>
      <c r="E1308">
        <v>0</v>
      </c>
      <c r="F1308">
        <v>0</v>
      </c>
      <c r="G1308">
        <v>0</v>
      </c>
      <c r="H1308">
        <v>0</v>
      </c>
    </row>
    <row r="1309" spans="1:8" x14ac:dyDescent="0.2">
      <c r="A1309">
        <v>5901</v>
      </c>
      <c r="B1309" t="s">
        <v>2620</v>
      </c>
      <c r="C1309" t="s">
        <v>2621</v>
      </c>
      <c r="D1309">
        <v>897646081</v>
      </c>
      <c r="E1309">
        <v>0</v>
      </c>
      <c r="F1309">
        <v>0</v>
      </c>
      <c r="G1309">
        <v>0</v>
      </c>
      <c r="H1309">
        <v>0</v>
      </c>
    </row>
    <row r="1310" spans="1:8" x14ac:dyDescent="0.2">
      <c r="A1310">
        <v>5901</v>
      </c>
      <c r="B1310" t="s">
        <v>2622</v>
      </c>
      <c r="C1310" t="s">
        <v>2623</v>
      </c>
      <c r="D1310">
        <v>897646091</v>
      </c>
      <c r="E1310">
        <v>0</v>
      </c>
      <c r="F1310">
        <v>0</v>
      </c>
      <c r="G1310">
        <v>0</v>
      </c>
      <c r="H1310">
        <v>0</v>
      </c>
    </row>
    <row r="1311" spans="1:8" x14ac:dyDescent="0.2">
      <c r="A1311">
        <v>5901</v>
      </c>
      <c r="B1311" t="s">
        <v>2624</v>
      </c>
      <c r="C1311" t="s">
        <v>2625</v>
      </c>
      <c r="D1311">
        <v>897646101</v>
      </c>
      <c r="E1311">
        <v>0</v>
      </c>
      <c r="F1311">
        <v>0</v>
      </c>
      <c r="G1311">
        <v>0</v>
      </c>
      <c r="H1311">
        <v>0</v>
      </c>
    </row>
    <row r="1312" spans="1:8" x14ac:dyDescent="0.2">
      <c r="A1312">
        <v>5901</v>
      </c>
      <c r="B1312" t="s">
        <v>2626</v>
      </c>
      <c r="C1312" t="s">
        <v>2627</v>
      </c>
      <c r="D1312">
        <v>897646111</v>
      </c>
      <c r="E1312">
        <v>0</v>
      </c>
      <c r="F1312">
        <v>0</v>
      </c>
      <c r="G1312">
        <v>0</v>
      </c>
      <c r="H1312">
        <v>0</v>
      </c>
    </row>
    <row r="1313" spans="1:8" x14ac:dyDescent="0.2">
      <c r="A1313">
        <v>5901</v>
      </c>
      <c r="B1313" t="s">
        <v>2628</v>
      </c>
      <c r="C1313" t="s">
        <v>2629</v>
      </c>
      <c r="D1313">
        <v>897646121</v>
      </c>
      <c r="E1313">
        <v>0</v>
      </c>
      <c r="F1313">
        <v>0</v>
      </c>
      <c r="G1313">
        <v>0</v>
      </c>
      <c r="H1313">
        <v>0</v>
      </c>
    </row>
    <row r="1314" spans="1:8" x14ac:dyDescent="0.2">
      <c r="A1314">
        <v>5901</v>
      </c>
      <c r="B1314" t="s">
        <v>2630</v>
      </c>
      <c r="C1314" t="s">
        <v>2631</v>
      </c>
      <c r="D1314">
        <v>897646131</v>
      </c>
      <c r="E1314">
        <v>0</v>
      </c>
      <c r="F1314">
        <v>0</v>
      </c>
      <c r="G1314">
        <v>0</v>
      </c>
      <c r="H1314">
        <v>0</v>
      </c>
    </row>
    <row r="1315" spans="1:8" x14ac:dyDescent="0.2">
      <c r="A1315">
        <v>5901</v>
      </c>
      <c r="B1315" t="s">
        <v>2632</v>
      </c>
      <c r="C1315" t="s">
        <v>2633</v>
      </c>
      <c r="D1315">
        <v>897646141</v>
      </c>
      <c r="E1315">
        <v>0</v>
      </c>
      <c r="F1315">
        <v>0</v>
      </c>
      <c r="G1315">
        <v>0</v>
      </c>
      <c r="H1315">
        <v>0</v>
      </c>
    </row>
    <row r="1316" spans="1:8" x14ac:dyDescent="0.2">
      <c r="A1316">
        <v>5901</v>
      </c>
      <c r="B1316" t="s">
        <v>2634</v>
      </c>
      <c r="C1316" t="s">
        <v>2635</v>
      </c>
      <c r="D1316">
        <v>897646151</v>
      </c>
      <c r="E1316">
        <v>0</v>
      </c>
      <c r="F1316">
        <v>0</v>
      </c>
      <c r="G1316">
        <v>0</v>
      </c>
      <c r="H1316">
        <v>0</v>
      </c>
    </row>
    <row r="1317" spans="1:8" x14ac:dyDescent="0.2">
      <c r="A1317">
        <v>5901</v>
      </c>
      <c r="B1317" t="s">
        <v>2636</v>
      </c>
      <c r="C1317" t="s">
        <v>2637</v>
      </c>
      <c r="D1317">
        <v>897646161</v>
      </c>
      <c r="E1317">
        <v>0</v>
      </c>
      <c r="F1317">
        <v>0</v>
      </c>
      <c r="G1317">
        <v>0</v>
      </c>
      <c r="H1317">
        <v>0</v>
      </c>
    </row>
    <row r="1318" spans="1:8" x14ac:dyDescent="0.2">
      <c r="A1318">
        <v>5901</v>
      </c>
      <c r="B1318" t="s">
        <v>2638</v>
      </c>
      <c r="C1318" t="s">
        <v>2639</v>
      </c>
      <c r="D1318">
        <v>897646171</v>
      </c>
      <c r="E1318">
        <v>0</v>
      </c>
      <c r="F1318">
        <v>0</v>
      </c>
      <c r="G1318">
        <v>0</v>
      </c>
      <c r="H1318">
        <v>0</v>
      </c>
    </row>
    <row r="1319" spans="1:8" x14ac:dyDescent="0.2">
      <c r="A1319">
        <v>5901</v>
      </c>
      <c r="B1319" t="s">
        <v>2640</v>
      </c>
      <c r="C1319" t="s">
        <v>2641</v>
      </c>
      <c r="D1319">
        <v>897646181</v>
      </c>
      <c r="E1319">
        <v>0</v>
      </c>
      <c r="F1319">
        <v>0</v>
      </c>
      <c r="G1319">
        <v>0</v>
      </c>
      <c r="H1319">
        <v>0</v>
      </c>
    </row>
    <row r="1320" spans="1:8" x14ac:dyDescent="0.2">
      <c r="A1320">
        <v>5901</v>
      </c>
      <c r="B1320" t="s">
        <v>2642</v>
      </c>
      <c r="C1320" t="s">
        <v>2643</v>
      </c>
      <c r="D1320">
        <v>897646191</v>
      </c>
      <c r="E1320">
        <v>0</v>
      </c>
      <c r="F1320">
        <v>0</v>
      </c>
      <c r="G1320">
        <v>0</v>
      </c>
      <c r="H1320">
        <v>0</v>
      </c>
    </row>
    <row r="1321" spans="1:8" x14ac:dyDescent="0.2">
      <c r="A1321">
        <v>5901</v>
      </c>
      <c r="B1321" t="s">
        <v>2644</v>
      </c>
      <c r="C1321" t="s">
        <v>2645</v>
      </c>
      <c r="D1321">
        <v>897646201</v>
      </c>
      <c r="E1321">
        <v>0</v>
      </c>
      <c r="F1321">
        <v>0</v>
      </c>
      <c r="G1321">
        <v>0</v>
      </c>
      <c r="H1321">
        <v>0</v>
      </c>
    </row>
    <row r="1322" spans="1:8" x14ac:dyDescent="0.2">
      <c r="A1322">
        <v>5901</v>
      </c>
      <c r="B1322" t="s">
        <v>2646</v>
      </c>
      <c r="C1322" t="s">
        <v>2647</v>
      </c>
      <c r="D1322">
        <v>897646211</v>
      </c>
      <c r="E1322">
        <v>402</v>
      </c>
      <c r="F1322">
        <v>691</v>
      </c>
      <c r="G1322">
        <v>136</v>
      </c>
      <c r="H1322">
        <v>11</v>
      </c>
    </row>
    <row r="1323" spans="1:8" x14ac:dyDescent="0.2">
      <c r="A1323">
        <v>5901</v>
      </c>
      <c r="B1323" t="s">
        <v>2648</v>
      </c>
      <c r="C1323" t="s">
        <v>2649</v>
      </c>
      <c r="D1323">
        <v>897646221</v>
      </c>
      <c r="E1323">
        <v>0</v>
      </c>
      <c r="F1323">
        <v>0</v>
      </c>
      <c r="G1323">
        <v>0</v>
      </c>
      <c r="H1323">
        <v>0</v>
      </c>
    </row>
    <row r="1324" spans="1:8" x14ac:dyDescent="0.2">
      <c r="A1324">
        <v>5901</v>
      </c>
      <c r="B1324" t="s">
        <v>2650</v>
      </c>
      <c r="C1324" t="s">
        <v>2651</v>
      </c>
      <c r="D1324">
        <v>897646231</v>
      </c>
      <c r="E1324">
        <v>0</v>
      </c>
      <c r="F1324">
        <v>0</v>
      </c>
      <c r="G1324">
        <v>0</v>
      </c>
      <c r="H1324">
        <v>0</v>
      </c>
    </row>
    <row r="1325" spans="1:8" x14ac:dyDescent="0.2">
      <c r="A1325">
        <v>5901</v>
      </c>
      <c r="B1325" t="s">
        <v>2652</v>
      </c>
      <c r="C1325" t="s">
        <v>2653</v>
      </c>
      <c r="D1325">
        <v>897646241</v>
      </c>
      <c r="E1325">
        <v>0</v>
      </c>
      <c r="F1325">
        <v>0</v>
      </c>
      <c r="G1325">
        <v>0</v>
      </c>
      <c r="H1325">
        <v>0</v>
      </c>
    </row>
    <row r="1326" spans="1:8" x14ac:dyDescent="0.2">
      <c r="A1326">
        <v>5901</v>
      </c>
      <c r="B1326" t="s">
        <v>2654</v>
      </c>
      <c r="C1326" t="s">
        <v>2655</v>
      </c>
      <c r="D1326">
        <v>897646251</v>
      </c>
      <c r="E1326">
        <v>0</v>
      </c>
      <c r="F1326">
        <v>0</v>
      </c>
      <c r="G1326">
        <v>0</v>
      </c>
      <c r="H1326">
        <v>0</v>
      </c>
    </row>
    <row r="1327" spans="1:8" x14ac:dyDescent="0.2">
      <c r="A1327">
        <v>5901</v>
      </c>
      <c r="B1327" t="s">
        <v>2656</v>
      </c>
      <c r="C1327" t="s">
        <v>2657</v>
      </c>
      <c r="D1327">
        <v>897646271</v>
      </c>
      <c r="E1327">
        <v>0</v>
      </c>
      <c r="F1327">
        <v>0</v>
      </c>
      <c r="G1327">
        <v>0</v>
      </c>
      <c r="H1327">
        <v>0</v>
      </c>
    </row>
    <row r="1328" spans="1:8" x14ac:dyDescent="0.2">
      <c r="A1328">
        <v>5901</v>
      </c>
      <c r="B1328" t="s">
        <v>2658</v>
      </c>
      <c r="C1328" t="s">
        <v>2659</v>
      </c>
      <c r="D1328">
        <v>897646281</v>
      </c>
      <c r="E1328">
        <v>0</v>
      </c>
      <c r="F1328">
        <v>0</v>
      </c>
      <c r="G1328">
        <v>0</v>
      </c>
      <c r="H1328">
        <v>0</v>
      </c>
    </row>
    <row r="1329" spans="1:8" x14ac:dyDescent="0.2">
      <c r="A1329">
        <v>5901</v>
      </c>
      <c r="B1329" t="s">
        <v>2660</v>
      </c>
      <c r="C1329" t="s">
        <v>2661</v>
      </c>
      <c r="D1329">
        <v>897646291</v>
      </c>
      <c r="E1329">
        <v>0</v>
      </c>
      <c r="F1329">
        <v>0</v>
      </c>
      <c r="G1329">
        <v>0</v>
      </c>
      <c r="H1329">
        <v>0</v>
      </c>
    </row>
    <row r="1330" spans="1:8" x14ac:dyDescent="0.2">
      <c r="A1330">
        <v>5901</v>
      </c>
      <c r="B1330" t="s">
        <v>2662</v>
      </c>
      <c r="C1330" t="s">
        <v>2663</v>
      </c>
      <c r="D1330">
        <v>897646301</v>
      </c>
      <c r="E1330">
        <v>0</v>
      </c>
      <c r="F1330">
        <v>0</v>
      </c>
      <c r="G1330">
        <v>0</v>
      </c>
      <c r="H1330">
        <v>0</v>
      </c>
    </row>
    <row r="1331" spans="1:8" x14ac:dyDescent="0.2">
      <c r="A1331">
        <v>5901</v>
      </c>
      <c r="B1331" t="s">
        <v>2664</v>
      </c>
      <c r="C1331" t="s">
        <v>2665</v>
      </c>
      <c r="D1331">
        <v>897646321</v>
      </c>
      <c r="E1331">
        <v>0</v>
      </c>
      <c r="F1331">
        <v>0</v>
      </c>
      <c r="G1331">
        <v>0</v>
      </c>
      <c r="H1331">
        <v>0</v>
      </c>
    </row>
    <row r="1332" spans="1:8" x14ac:dyDescent="0.2">
      <c r="A1332">
        <v>5901</v>
      </c>
      <c r="B1332" t="s">
        <v>2666</v>
      </c>
      <c r="C1332" t="s">
        <v>2667</v>
      </c>
      <c r="D1332">
        <v>897646331</v>
      </c>
      <c r="E1332">
        <v>0</v>
      </c>
      <c r="F1332">
        <v>0</v>
      </c>
      <c r="G1332">
        <v>0</v>
      </c>
      <c r="H1332">
        <v>0</v>
      </c>
    </row>
    <row r="1333" spans="1:8" x14ac:dyDescent="0.2">
      <c r="A1333">
        <v>5901</v>
      </c>
      <c r="B1333" t="s">
        <v>2668</v>
      </c>
      <c r="C1333" t="s">
        <v>2669</v>
      </c>
      <c r="D1333">
        <v>897646341</v>
      </c>
      <c r="E1333">
        <v>0</v>
      </c>
      <c r="F1333">
        <v>0</v>
      </c>
      <c r="G1333">
        <v>0</v>
      </c>
      <c r="H1333">
        <v>0</v>
      </c>
    </row>
    <row r="1334" spans="1:8" x14ac:dyDescent="0.2">
      <c r="A1334">
        <v>5901</v>
      </c>
      <c r="B1334" t="s">
        <v>2670</v>
      </c>
      <c r="C1334" t="s">
        <v>2671</v>
      </c>
      <c r="D1334">
        <v>897646351</v>
      </c>
      <c r="E1334">
        <v>0</v>
      </c>
      <c r="F1334">
        <v>0</v>
      </c>
      <c r="G1334">
        <v>0</v>
      </c>
      <c r="H1334">
        <v>0</v>
      </c>
    </row>
    <row r="1335" spans="1:8" x14ac:dyDescent="0.2">
      <c r="A1335">
        <v>5901</v>
      </c>
      <c r="B1335" t="s">
        <v>2672</v>
      </c>
      <c r="C1335" t="s">
        <v>2673</v>
      </c>
      <c r="D1335">
        <v>897646361</v>
      </c>
      <c r="E1335">
        <v>0</v>
      </c>
      <c r="F1335">
        <v>0</v>
      </c>
      <c r="G1335">
        <v>0</v>
      </c>
      <c r="H1335">
        <v>0</v>
      </c>
    </row>
    <row r="1336" spans="1:8" x14ac:dyDescent="0.2">
      <c r="A1336">
        <v>5901</v>
      </c>
      <c r="B1336" t="s">
        <v>2674</v>
      </c>
      <c r="C1336" t="s">
        <v>2675</v>
      </c>
      <c r="D1336">
        <v>897646371</v>
      </c>
      <c r="E1336">
        <v>0</v>
      </c>
      <c r="F1336">
        <v>0</v>
      </c>
      <c r="G1336">
        <v>0</v>
      </c>
      <c r="H1336">
        <v>0</v>
      </c>
    </row>
    <row r="1337" spans="1:8" x14ac:dyDescent="0.2">
      <c r="A1337">
        <v>5901</v>
      </c>
      <c r="B1337" t="s">
        <v>2676</v>
      </c>
      <c r="C1337" t="s">
        <v>2677</v>
      </c>
      <c r="D1337">
        <v>897646381</v>
      </c>
      <c r="E1337">
        <v>0</v>
      </c>
      <c r="F1337">
        <v>0</v>
      </c>
      <c r="G1337">
        <v>0</v>
      </c>
      <c r="H1337">
        <v>0</v>
      </c>
    </row>
    <row r="1338" spans="1:8" x14ac:dyDescent="0.2">
      <c r="A1338">
        <v>5901</v>
      </c>
      <c r="B1338" t="s">
        <v>2678</v>
      </c>
      <c r="C1338" t="s">
        <v>2679</v>
      </c>
      <c r="D1338">
        <v>897646391</v>
      </c>
      <c r="E1338">
        <v>0</v>
      </c>
      <c r="F1338">
        <v>0</v>
      </c>
      <c r="G1338">
        <v>0</v>
      </c>
      <c r="H1338">
        <v>0</v>
      </c>
    </row>
    <row r="1339" spans="1:8" x14ac:dyDescent="0.2">
      <c r="A1339">
        <v>5901</v>
      </c>
      <c r="B1339" t="s">
        <v>2680</v>
      </c>
      <c r="C1339" t="s">
        <v>2681</v>
      </c>
      <c r="D1339">
        <v>897646401</v>
      </c>
      <c r="E1339">
        <v>0</v>
      </c>
      <c r="F1339">
        <v>0</v>
      </c>
      <c r="G1339">
        <v>0</v>
      </c>
      <c r="H1339">
        <v>0</v>
      </c>
    </row>
    <row r="1340" spans="1:8" x14ac:dyDescent="0.2">
      <c r="A1340">
        <v>5901</v>
      </c>
      <c r="B1340" t="s">
        <v>2682</v>
      </c>
      <c r="C1340" t="s">
        <v>2683</v>
      </c>
      <c r="D1340">
        <v>897646411</v>
      </c>
      <c r="E1340">
        <v>0</v>
      </c>
      <c r="F1340">
        <v>0</v>
      </c>
      <c r="G1340">
        <v>0</v>
      </c>
      <c r="H1340">
        <v>0</v>
      </c>
    </row>
    <row r="1341" spans="1:8" x14ac:dyDescent="0.2">
      <c r="A1341">
        <v>5901</v>
      </c>
      <c r="B1341" t="s">
        <v>2684</v>
      </c>
      <c r="C1341" t="s">
        <v>2685</v>
      </c>
      <c r="D1341">
        <v>897646421</v>
      </c>
      <c r="E1341">
        <v>0</v>
      </c>
      <c r="F1341">
        <v>0</v>
      </c>
      <c r="G1341">
        <v>0</v>
      </c>
      <c r="H1341">
        <v>0</v>
      </c>
    </row>
    <row r="1342" spans="1:8" x14ac:dyDescent="0.2">
      <c r="A1342">
        <v>5901</v>
      </c>
      <c r="B1342" t="s">
        <v>2686</v>
      </c>
      <c r="C1342" t="s">
        <v>2687</v>
      </c>
      <c r="D1342">
        <v>897646431</v>
      </c>
      <c r="E1342">
        <v>0</v>
      </c>
      <c r="F1342">
        <v>0</v>
      </c>
      <c r="G1342">
        <v>0</v>
      </c>
      <c r="H1342">
        <v>0</v>
      </c>
    </row>
    <row r="1343" spans="1:8" x14ac:dyDescent="0.2">
      <c r="A1343">
        <v>5901</v>
      </c>
      <c r="B1343" t="s">
        <v>2688</v>
      </c>
      <c r="C1343" t="s">
        <v>2689</v>
      </c>
      <c r="D1343">
        <v>897646441</v>
      </c>
      <c r="E1343">
        <v>0</v>
      </c>
      <c r="F1343">
        <v>0</v>
      </c>
      <c r="G1343">
        <v>0</v>
      </c>
      <c r="H1343">
        <v>0</v>
      </c>
    </row>
    <row r="1344" spans="1:8" x14ac:dyDescent="0.2">
      <c r="A1344">
        <v>5901</v>
      </c>
      <c r="B1344" t="s">
        <v>2690</v>
      </c>
      <c r="C1344" t="s">
        <v>2691</v>
      </c>
      <c r="D1344">
        <v>897646451</v>
      </c>
      <c r="E1344">
        <v>0</v>
      </c>
      <c r="F1344">
        <v>0</v>
      </c>
      <c r="G1344">
        <v>0</v>
      </c>
      <c r="H1344">
        <v>0</v>
      </c>
    </row>
    <row r="1345" spans="1:8" x14ac:dyDescent="0.2">
      <c r="A1345">
        <v>5901</v>
      </c>
      <c r="B1345" t="s">
        <v>2692</v>
      </c>
      <c r="C1345" t="s">
        <v>2693</v>
      </c>
      <c r="D1345">
        <v>897646461</v>
      </c>
      <c r="E1345">
        <v>0</v>
      </c>
      <c r="F1345">
        <v>0</v>
      </c>
      <c r="G1345">
        <v>0</v>
      </c>
      <c r="H1345">
        <v>0</v>
      </c>
    </row>
    <row r="1346" spans="1:8" x14ac:dyDescent="0.2">
      <c r="A1346">
        <v>5901</v>
      </c>
      <c r="B1346" t="s">
        <v>2694</v>
      </c>
      <c r="C1346" t="s">
        <v>2695</v>
      </c>
      <c r="D1346">
        <v>897646471</v>
      </c>
      <c r="E1346">
        <v>0</v>
      </c>
      <c r="F1346">
        <v>0</v>
      </c>
      <c r="G1346">
        <v>0</v>
      </c>
      <c r="H1346">
        <v>0</v>
      </c>
    </row>
    <row r="1347" spans="1:8" x14ac:dyDescent="0.2">
      <c r="A1347">
        <v>5901</v>
      </c>
      <c r="B1347" t="s">
        <v>2696</v>
      </c>
      <c r="C1347" t="s">
        <v>2697</v>
      </c>
      <c r="D1347">
        <v>897646481</v>
      </c>
      <c r="E1347">
        <v>0</v>
      </c>
      <c r="F1347">
        <v>0</v>
      </c>
      <c r="G1347">
        <v>0</v>
      </c>
      <c r="H1347">
        <v>0</v>
      </c>
    </row>
    <row r="1348" spans="1:8" x14ac:dyDescent="0.2">
      <c r="A1348">
        <v>5901</v>
      </c>
      <c r="B1348" t="s">
        <v>2698</v>
      </c>
      <c r="C1348" t="s">
        <v>2699</v>
      </c>
      <c r="D1348">
        <v>897646491</v>
      </c>
      <c r="E1348">
        <v>0</v>
      </c>
      <c r="F1348">
        <v>0</v>
      </c>
      <c r="G1348">
        <v>0</v>
      </c>
      <c r="H1348">
        <v>0</v>
      </c>
    </row>
    <row r="1349" spans="1:8" x14ac:dyDescent="0.2">
      <c r="A1349">
        <v>5901</v>
      </c>
      <c r="B1349" t="s">
        <v>2700</v>
      </c>
      <c r="C1349" t="s">
        <v>2701</v>
      </c>
      <c r="D1349">
        <v>897646501</v>
      </c>
      <c r="E1349">
        <v>0</v>
      </c>
      <c r="F1349">
        <v>0</v>
      </c>
      <c r="G1349">
        <v>0</v>
      </c>
      <c r="H1349">
        <v>0</v>
      </c>
    </row>
    <row r="1350" spans="1:8" x14ac:dyDescent="0.2">
      <c r="A1350">
        <v>5901</v>
      </c>
      <c r="B1350" t="s">
        <v>2702</v>
      </c>
      <c r="C1350" t="s">
        <v>2703</v>
      </c>
      <c r="D1350">
        <v>897646511</v>
      </c>
      <c r="E1350">
        <v>0</v>
      </c>
      <c r="F1350">
        <v>0</v>
      </c>
      <c r="G1350">
        <v>0</v>
      </c>
      <c r="H1350">
        <v>0</v>
      </c>
    </row>
    <row r="1351" spans="1:8" x14ac:dyDescent="0.2">
      <c r="A1351">
        <v>5901</v>
      </c>
      <c r="B1351" t="s">
        <v>2704</v>
      </c>
      <c r="C1351" t="s">
        <v>2705</v>
      </c>
      <c r="D1351">
        <v>897646521</v>
      </c>
      <c r="E1351">
        <v>0</v>
      </c>
      <c r="F1351">
        <v>0</v>
      </c>
      <c r="G1351">
        <v>0</v>
      </c>
      <c r="H1351">
        <v>0</v>
      </c>
    </row>
    <row r="1352" spans="1:8" x14ac:dyDescent="0.2">
      <c r="A1352">
        <v>5901</v>
      </c>
      <c r="B1352" t="s">
        <v>2706</v>
      </c>
      <c r="C1352" t="s">
        <v>2707</v>
      </c>
      <c r="D1352">
        <v>897646531</v>
      </c>
      <c r="E1352">
        <v>0</v>
      </c>
      <c r="F1352">
        <v>0</v>
      </c>
      <c r="G1352">
        <v>0</v>
      </c>
      <c r="H1352">
        <v>0</v>
      </c>
    </row>
    <row r="1353" spans="1:8" x14ac:dyDescent="0.2">
      <c r="A1353">
        <v>5901</v>
      </c>
      <c r="B1353" t="s">
        <v>2708</v>
      </c>
      <c r="C1353" t="s">
        <v>2709</v>
      </c>
      <c r="D1353">
        <v>897646541</v>
      </c>
      <c r="E1353">
        <v>0</v>
      </c>
      <c r="F1353">
        <v>0</v>
      </c>
      <c r="G1353">
        <v>0</v>
      </c>
      <c r="H1353">
        <v>0</v>
      </c>
    </row>
    <row r="1354" spans="1:8" x14ac:dyDescent="0.2">
      <c r="A1354">
        <v>5901</v>
      </c>
      <c r="B1354" t="s">
        <v>2710</v>
      </c>
      <c r="C1354" t="s">
        <v>2711</v>
      </c>
      <c r="D1354">
        <v>897646551</v>
      </c>
      <c r="E1354">
        <v>0</v>
      </c>
      <c r="F1354">
        <v>0</v>
      </c>
      <c r="G1354">
        <v>0</v>
      </c>
      <c r="H1354">
        <v>0</v>
      </c>
    </row>
    <row r="1355" spans="1:8" x14ac:dyDescent="0.2">
      <c r="A1355">
        <v>5901</v>
      </c>
      <c r="B1355" t="s">
        <v>2712</v>
      </c>
      <c r="C1355" t="s">
        <v>2713</v>
      </c>
      <c r="D1355">
        <v>897646561</v>
      </c>
      <c r="E1355">
        <v>0</v>
      </c>
      <c r="F1355">
        <v>0</v>
      </c>
      <c r="G1355">
        <v>0</v>
      </c>
      <c r="H1355">
        <v>0</v>
      </c>
    </row>
    <row r="1356" spans="1:8" x14ac:dyDescent="0.2">
      <c r="A1356">
        <v>5901</v>
      </c>
      <c r="B1356" t="s">
        <v>2714</v>
      </c>
      <c r="C1356" t="s">
        <v>2715</v>
      </c>
      <c r="D1356">
        <v>897646571</v>
      </c>
      <c r="E1356">
        <v>0</v>
      </c>
      <c r="F1356">
        <v>0</v>
      </c>
      <c r="G1356">
        <v>0</v>
      </c>
      <c r="H1356">
        <v>0</v>
      </c>
    </row>
    <row r="1357" spans="1:8" x14ac:dyDescent="0.2">
      <c r="A1357">
        <v>5901</v>
      </c>
      <c r="B1357" t="s">
        <v>2716</v>
      </c>
      <c r="C1357" t="s">
        <v>2717</v>
      </c>
      <c r="D1357">
        <v>897646581</v>
      </c>
      <c r="E1357">
        <v>0</v>
      </c>
      <c r="F1357">
        <v>0</v>
      </c>
      <c r="G1357">
        <v>0</v>
      </c>
      <c r="H1357">
        <v>0</v>
      </c>
    </row>
    <row r="1358" spans="1:8" x14ac:dyDescent="0.2">
      <c r="A1358">
        <v>5901</v>
      </c>
      <c r="B1358" t="s">
        <v>2718</v>
      </c>
      <c r="C1358" t="s">
        <v>2719</v>
      </c>
      <c r="D1358">
        <v>897646591</v>
      </c>
      <c r="E1358">
        <v>0</v>
      </c>
      <c r="F1358">
        <v>0</v>
      </c>
      <c r="G1358">
        <v>0</v>
      </c>
      <c r="H1358">
        <v>0</v>
      </c>
    </row>
    <row r="1359" spans="1:8" x14ac:dyDescent="0.2">
      <c r="A1359">
        <v>5901</v>
      </c>
      <c r="B1359" t="s">
        <v>2720</v>
      </c>
      <c r="C1359" t="s">
        <v>2721</v>
      </c>
      <c r="D1359">
        <v>897646601</v>
      </c>
      <c r="E1359">
        <v>0</v>
      </c>
      <c r="F1359">
        <v>0</v>
      </c>
      <c r="G1359">
        <v>0</v>
      </c>
      <c r="H1359">
        <v>0</v>
      </c>
    </row>
    <row r="1360" spans="1:8" x14ac:dyDescent="0.2">
      <c r="A1360">
        <v>5901</v>
      </c>
      <c r="B1360" t="s">
        <v>2722</v>
      </c>
      <c r="C1360" t="s">
        <v>2723</v>
      </c>
      <c r="D1360">
        <v>897646611</v>
      </c>
      <c r="E1360">
        <v>0</v>
      </c>
      <c r="F1360">
        <v>0</v>
      </c>
      <c r="G1360">
        <v>0</v>
      </c>
      <c r="H1360">
        <v>0</v>
      </c>
    </row>
    <row r="1361" spans="1:8" x14ac:dyDescent="0.2">
      <c r="A1361">
        <v>5901</v>
      </c>
      <c r="B1361" t="s">
        <v>2724</v>
      </c>
      <c r="C1361" t="s">
        <v>2725</v>
      </c>
      <c r="D1361">
        <v>897646631</v>
      </c>
      <c r="E1361">
        <v>0</v>
      </c>
      <c r="F1361">
        <v>0</v>
      </c>
      <c r="G1361">
        <v>0</v>
      </c>
      <c r="H1361">
        <v>0</v>
      </c>
    </row>
    <row r="1362" spans="1:8" x14ac:dyDescent="0.2">
      <c r="A1362">
        <v>5901</v>
      </c>
      <c r="B1362" t="s">
        <v>2726</v>
      </c>
      <c r="C1362" t="s">
        <v>2727</v>
      </c>
      <c r="D1362">
        <v>897646641</v>
      </c>
      <c r="E1362">
        <v>0</v>
      </c>
      <c r="F1362">
        <v>0</v>
      </c>
      <c r="G1362">
        <v>0</v>
      </c>
      <c r="H1362">
        <v>0</v>
      </c>
    </row>
    <row r="1363" spans="1:8" x14ac:dyDescent="0.2">
      <c r="A1363">
        <v>5901</v>
      </c>
      <c r="B1363" t="s">
        <v>2728</v>
      </c>
      <c r="C1363" t="s">
        <v>2729</v>
      </c>
      <c r="D1363">
        <v>897646651</v>
      </c>
      <c r="E1363">
        <v>0</v>
      </c>
      <c r="F1363">
        <v>0</v>
      </c>
      <c r="G1363">
        <v>0</v>
      </c>
      <c r="H1363">
        <v>0</v>
      </c>
    </row>
    <row r="1364" spans="1:8" x14ac:dyDescent="0.2">
      <c r="A1364">
        <v>5901</v>
      </c>
      <c r="B1364" t="s">
        <v>2730</v>
      </c>
      <c r="C1364" t="s">
        <v>2731</v>
      </c>
      <c r="D1364">
        <v>897646661</v>
      </c>
      <c r="E1364">
        <v>0</v>
      </c>
      <c r="F1364">
        <v>0</v>
      </c>
      <c r="G1364">
        <v>0</v>
      </c>
      <c r="H1364">
        <v>0</v>
      </c>
    </row>
    <row r="1365" spans="1:8" x14ac:dyDescent="0.2">
      <c r="A1365">
        <v>5901</v>
      </c>
      <c r="B1365" t="s">
        <v>2732</v>
      </c>
      <c r="C1365" t="s">
        <v>2733</v>
      </c>
      <c r="D1365">
        <v>897646671</v>
      </c>
      <c r="E1365">
        <v>0</v>
      </c>
      <c r="F1365">
        <v>0</v>
      </c>
      <c r="G1365">
        <v>0</v>
      </c>
      <c r="H1365">
        <v>0</v>
      </c>
    </row>
    <row r="1366" spans="1:8" x14ac:dyDescent="0.2">
      <c r="A1366">
        <v>5901</v>
      </c>
      <c r="B1366" t="s">
        <v>2734</v>
      </c>
      <c r="C1366" t="s">
        <v>2735</v>
      </c>
      <c r="D1366">
        <v>897646681</v>
      </c>
      <c r="E1366">
        <v>0</v>
      </c>
      <c r="F1366">
        <v>0</v>
      </c>
      <c r="G1366">
        <v>0</v>
      </c>
      <c r="H1366">
        <v>0</v>
      </c>
    </row>
    <row r="1367" spans="1:8" x14ac:dyDescent="0.2">
      <c r="A1367">
        <v>5901</v>
      </c>
      <c r="B1367" t="s">
        <v>2736</v>
      </c>
      <c r="C1367" t="s">
        <v>2737</v>
      </c>
      <c r="D1367">
        <v>897646701</v>
      </c>
      <c r="E1367">
        <v>0</v>
      </c>
      <c r="F1367">
        <v>0</v>
      </c>
      <c r="G1367">
        <v>0</v>
      </c>
      <c r="H1367">
        <v>0</v>
      </c>
    </row>
    <row r="1368" spans="1:8" x14ac:dyDescent="0.2">
      <c r="A1368">
        <v>5901</v>
      </c>
      <c r="B1368" t="s">
        <v>2738</v>
      </c>
      <c r="C1368" t="s">
        <v>2739</v>
      </c>
      <c r="D1368">
        <v>897646711</v>
      </c>
      <c r="E1368">
        <v>0</v>
      </c>
      <c r="F1368">
        <v>0</v>
      </c>
      <c r="G1368">
        <v>0</v>
      </c>
      <c r="H1368">
        <v>0</v>
      </c>
    </row>
    <row r="1369" spans="1:8" x14ac:dyDescent="0.2">
      <c r="A1369">
        <v>5901</v>
      </c>
      <c r="B1369" t="s">
        <v>2740</v>
      </c>
      <c r="C1369" t="s">
        <v>2741</v>
      </c>
      <c r="D1369">
        <v>897646721</v>
      </c>
      <c r="E1369">
        <v>0</v>
      </c>
      <c r="F1369">
        <v>0</v>
      </c>
      <c r="G1369">
        <v>0</v>
      </c>
      <c r="H1369">
        <v>0</v>
      </c>
    </row>
    <row r="1370" spans="1:8" x14ac:dyDescent="0.2">
      <c r="A1370">
        <v>5901</v>
      </c>
      <c r="B1370" t="s">
        <v>2742</v>
      </c>
      <c r="C1370" t="s">
        <v>2743</v>
      </c>
      <c r="D1370">
        <v>897646731</v>
      </c>
      <c r="E1370">
        <v>0</v>
      </c>
      <c r="F1370">
        <v>0</v>
      </c>
      <c r="G1370">
        <v>0</v>
      </c>
      <c r="H1370">
        <v>0</v>
      </c>
    </row>
    <row r="1371" spans="1:8" x14ac:dyDescent="0.2">
      <c r="A1371">
        <v>5901</v>
      </c>
      <c r="B1371" t="s">
        <v>2744</v>
      </c>
      <c r="C1371" t="s">
        <v>2745</v>
      </c>
      <c r="D1371">
        <v>897646741</v>
      </c>
      <c r="E1371">
        <v>0</v>
      </c>
      <c r="F1371">
        <v>0</v>
      </c>
      <c r="G1371">
        <v>0</v>
      </c>
      <c r="H1371">
        <v>0</v>
      </c>
    </row>
    <row r="1372" spans="1:8" x14ac:dyDescent="0.2">
      <c r="A1372">
        <v>5901</v>
      </c>
      <c r="B1372" t="s">
        <v>2746</v>
      </c>
      <c r="C1372" t="s">
        <v>2747</v>
      </c>
      <c r="D1372">
        <v>897646751</v>
      </c>
      <c r="E1372">
        <v>0</v>
      </c>
      <c r="F1372">
        <v>0</v>
      </c>
      <c r="G1372">
        <v>0</v>
      </c>
      <c r="H1372">
        <v>0</v>
      </c>
    </row>
    <row r="1373" spans="1:8" x14ac:dyDescent="0.2">
      <c r="A1373">
        <v>5901</v>
      </c>
      <c r="B1373" t="s">
        <v>2748</v>
      </c>
      <c r="C1373" t="s">
        <v>2749</v>
      </c>
      <c r="D1373">
        <v>897646761</v>
      </c>
      <c r="E1373">
        <v>0</v>
      </c>
      <c r="F1373">
        <v>0</v>
      </c>
      <c r="G1373">
        <v>0</v>
      </c>
      <c r="H1373">
        <v>0</v>
      </c>
    </row>
    <row r="1374" spans="1:8" x14ac:dyDescent="0.2">
      <c r="A1374">
        <v>5901</v>
      </c>
      <c r="B1374" t="s">
        <v>2750</v>
      </c>
      <c r="C1374" t="s">
        <v>2751</v>
      </c>
      <c r="D1374">
        <v>897646771</v>
      </c>
      <c r="E1374">
        <v>0</v>
      </c>
      <c r="F1374">
        <v>0</v>
      </c>
      <c r="G1374">
        <v>0</v>
      </c>
      <c r="H1374">
        <v>0</v>
      </c>
    </row>
    <row r="1375" spans="1:8" x14ac:dyDescent="0.2">
      <c r="A1375">
        <v>5901</v>
      </c>
      <c r="B1375" t="s">
        <v>2752</v>
      </c>
      <c r="C1375" t="s">
        <v>2753</v>
      </c>
      <c r="D1375">
        <v>897646781</v>
      </c>
      <c r="E1375">
        <v>0</v>
      </c>
      <c r="F1375">
        <v>0</v>
      </c>
      <c r="G1375">
        <v>0</v>
      </c>
      <c r="H1375">
        <v>0</v>
      </c>
    </row>
    <row r="1376" spans="1:8" x14ac:dyDescent="0.2">
      <c r="A1376">
        <v>5901</v>
      </c>
      <c r="B1376" t="s">
        <v>2754</v>
      </c>
      <c r="C1376" t="s">
        <v>2755</v>
      </c>
      <c r="D1376">
        <v>897646791</v>
      </c>
      <c r="E1376">
        <v>0</v>
      </c>
      <c r="F1376">
        <v>0</v>
      </c>
      <c r="G1376">
        <v>0</v>
      </c>
      <c r="H1376">
        <v>0</v>
      </c>
    </row>
    <row r="1377" spans="1:8" x14ac:dyDescent="0.2">
      <c r="A1377">
        <v>5901</v>
      </c>
      <c r="B1377" t="s">
        <v>2756</v>
      </c>
      <c r="C1377" t="s">
        <v>2757</v>
      </c>
      <c r="D1377">
        <v>897646801</v>
      </c>
      <c r="E1377">
        <v>0</v>
      </c>
      <c r="F1377">
        <v>0</v>
      </c>
      <c r="G1377">
        <v>0</v>
      </c>
      <c r="H1377">
        <v>0</v>
      </c>
    </row>
    <row r="1378" spans="1:8" x14ac:dyDescent="0.2">
      <c r="A1378">
        <v>5901</v>
      </c>
      <c r="B1378" t="s">
        <v>2758</v>
      </c>
      <c r="C1378" t="s">
        <v>2759</v>
      </c>
      <c r="D1378">
        <v>897646821</v>
      </c>
      <c r="E1378">
        <v>0</v>
      </c>
      <c r="F1378">
        <v>0</v>
      </c>
      <c r="G1378">
        <v>0</v>
      </c>
      <c r="H1378">
        <v>0</v>
      </c>
    </row>
    <row r="1379" spans="1:8" x14ac:dyDescent="0.2">
      <c r="A1379">
        <v>5901</v>
      </c>
      <c r="B1379" t="s">
        <v>2760</v>
      </c>
      <c r="C1379" t="s">
        <v>2761</v>
      </c>
      <c r="D1379">
        <v>897646831</v>
      </c>
      <c r="E1379">
        <v>0</v>
      </c>
      <c r="F1379">
        <v>0</v>
      </c>
      <c r="G1379">
        <v>0</v>
      </c>
      <c r="H1379">
        <v>0</v>
      </c>
    </row>
    <row r="1380" spans="1:8" x14ac:dyDescent="0.2">
      <c r="A1380">
        <v>5901</v>
      </c>
      <c r="B1380" t="s">
        <v>2762</v>
      </c>
      <c r="C1380" t="s">
        <v>2763</v>
      </c>
      <c r="D1380">
        <v>897646841</v>
      </c>
      <c r="E1380">
        <v>0</v>
      </c>
      <c r="F1380">
        <v>0</v>
      </c>
      <c r="G1380">
        <v>0</v>
      </c>
      <c r="H1380">
        <v>0</v>
      </c>
    </row>
    <row r="1381" spans="1:8" x14ac:dyDescent="0.2">
      <c r="A1381">
        <v>5901</v>
      </c>
      <c r="B1381" t="s">
        <v>2764</v>
      </c>
      <c r="C1381" t="s">
        <v>2765</v>
      </c>
      <c r="D1381">
        <v>897646851</v>
      </c>
      <c r="E1381">
        <v>0</v>
      </c>
      <c r="F1381">
        <v>6</v>
      </c>
      <c r="G1381">
        <v>0</v>
      </c>
      <c r="H1381">
        <v>5</v>
      </c>
    </row>
    <row r="1382" spans="1:8" x14ac:dyDescent="0.2">
      <c r="A1382">
        <v>5901</v>
      </c>
      <c r="B1382" t="s">
        <v>2766</v>
      </c>
      <c r="C1382" t="s">
        <v>2767</v>
      </c>
      <c r="D1382">
        <v>897646861</v>
      </c>
      <c r="E1382">
        <v>0</v>
      </c>
      <c r="F1382">
        <v>0</v>
      </c>
      <c r="G1382">
        <v>0</v>
      </c>
      <c r="H1382">
        <v>0</v>
      </c>
    </row>
    <row r="1383" spans="1:8" x14ac:dyDescent="0.2">
      <c r="A1383">
        <v>5901</v>
      </c>
      <c r="B1383" t="s">
        <v>2768</v>
      </c>
      <c r="C1383" t="s">
        <v>2769</v>
      </c>
      <c r="D1383">
        <v>897646881</v>
      </c>
      <c r="E1383">
        <v>0</v>
      </c>
      <c r="F1383">
        <v>0</v>
      </c>
      <c r="G1383">
        <v>0</v>
      </c>
      <c r="H1383">
        <v>0</v>
      </c>
    </row>
    <row r="1384" spans="1:8" x14ac:dyDescent="0.2">
      <c r="A1384">
        <v>5901</v>
      </c>
      <c r="B1384" t="s">
        <v>2770</v>
      </c>
      <c r="C1384" t="s">
        <v>2771</v>
      </c>
      <c r="D1384">
        <v>897646891</v>
      </c>
      <c r="E1384">
        <v>0</v>
      </c>
      <c r="F1384">
        <v>0</v>
      </c>
      <c r="G1384">
        <v>0</v>
      </c>
      <c r="H1384">
        <v>0</v>
      </c>
    </row>
    <row r="1385" spans="1:8" x14ac:dyDescent="0.2">
      <c r="A1385">
        <v>5901</v>
      </c>
      <c r="B1385" t="s">
        <v>2772</v>
      </c>
      <c r="C1385" t="s">
        <v>2773</v>
      </c>
      <c r="D1385">
        <v>897646901</v>
      </c>
      <c r="E1385">
        <v>0</v>
      </c>
      <c r="F1385">
        <v>0</v>
      </c>
      <c r="G1385">
        <v>0</v>
      </c>
      <c r="H1385">
        <v>0</v>
      </c>
    </row>
    <row r="1386" spans="1:8" x14ac:dyDescent="0.2">
      <c r="A1386">
        <v>5901</v>
      </c>
      <c r="B1386" t="s">
        <v>2774</v>
      </c>
      <c r="C1386" t="s">
        <v>2775</v>
      </c>
      <c r="D1386">
        <v>897646921</v>
      </c>
      <c r="E1386">
        <v>0</v>
      </c>
      <c r="F1386">
        <v>0</v>
      </c>
      <c r="G1386">
        <v>0</v>
      </c>
      <c r="H1386">
        <v>0</v>
      </c>
    </row>
    <row r="1387" spans="1:8" x14ac:dyDescent="0.2">
      <c r="A1387">
        <v>5901</v>
      </c>
      <c r="B1387" t="s">
        <v>2776</v>
      </c>
      <c r="C1387" t="s">
        <v>2777</v>
      </c>
      <c r="D1387">
        <v>897646931</v>
      </c>
      <c r="E1387">
        <v>0</v>
      </c>
      <c r="F1387">
        <v>0</v>
      </c>
      <c r="G1387">
        <v>0</v>
      </c>
      <c r="H1387">
        <v>0</v>
      </c>
    </row>
    <row r="1388" spans="1:8" x14ac:dyDescent="0.2">
      <c r="A1388">
        <v>5901</v>
      </c>
      <c r="B1388" t="s">
        <v>2778</v>
      </c>
      <c r="C1388" t="s">
        <v>2779</v>
      </c>
      <c r="D1388">
        <v>897646941</v>
      </c>
      <c r="E1388">
        <v>0</v>
      </c>
      <c r="F1388">
        <v>0</v>
      </c>
      <c r="G1388">
        <v>0</v>
      </c>
      <c r="H1388">
        <v>0</v>
      </c>
    </row>
    <row r="1389" spans="1:8" x14ac:dyDescent="0.2">
      <c r="A1389">
        <v>5901</v>
      </c>
      <c r="B1389" t="s">
        <v>2780</v>
      </c>
      <c r="C1389" t="s">
        <v>2781</v>
      </c>
      <c r="D1389">
        <v>897646951</v>
      </c>
      <c r="E1389">
        <v>0</v>
      </c>
      <c r="F1389">
        <v>0</v>
      </c>
      <c r="G1389">
        <v>0</v>
      </c>
      <c r="H1389">
        <v>0</v>
      </c>
    </row>
    <row r="1390" spans="1:8" x14ac:dyDescent="0.2">
      <c r="A1390">
        <v>5901</v>
      </c>
      <c r="B1390" t="s">
        <v>2782</v>
      </c>
      <c r="C1390" t="s">
        <v>2783</v>
      </c>
      <c r="D1390">
        <v>897646961</v>
      </c>
      <c r="E1390">
        <v>0</v>
      </c>
      <c r="F1390">
        <v>0</v>
      </c>
      <c r="G1390">
        <v>0</v>
      </c>
      <c r="H1390">
        <v>0</v>
      </c>
    </row>
    <row r="1391" spans="1:8" x14ac:dyDescent="0.2">
      <c r="A1391">
        <v>5901</v>
      </c>
      <c r="B1391" t="s">
        <v>2784</v>
      </c>
      <c r="C1391" t="s">
        <v>2785</v>
      </c>
      <c r="D1391">
        <v>897646971</v>
      </c>
      <c r="E1391">
        <v>0</v>
      </c>
      <c r="F1391">
        <v>0</v>
      </c>
      <c r="G1391">
        <v>0</v>
      </c>
      <c r="H1391">
        <v>0</v>
      </c>
    </row>
    <row r="1392" spans="1:8" x14ac:dyDescent="0.2">
      <c r="A1392">
        <v>5901</v>
      </c>
      <c r="B1392" t="s">
        <v>2786</v>
      </c>
      <c r="C1392" t="s">
        <v>2787</v>
      </c>
      <c r="D1392">
        <v>897646991</v>
      </c>
      <c r="E1392">
        <v>0</v>
      </c>
      <c r="F1392">
        <v>0</v>
      </c>
      <c r="G1392">
        <v>0</v>
      </c>
      <c r="H1392">
        <v>0</v>
      </c>
    </row>
    <row r="1393" spans="1:8" x14ac:dyDescent="0.2">
      <c r="A1393">
        <v>5901</v>
      </c>
      <c r="B1393" t="s">
        <v>2788</v>
      </c>
      <c r="C1393" t="s">
        <v>2789</v>
      </c>
      <c r="D1393">
        <v>897647001</v>
      </c>
      <c r="E1393">
        <v>0</v>
      </c>
      <c r="F1393">
        <v>0</v>
      </c>
      <c r="G1393">
        <v>0</v>
      </c>
      <c r="H1393">
        <v>0</v>
      </c>
    </row>
    <row r="1394" spans="1:8" x14ac:dyDescent="0.2">
      <c r="A1394">
        <v>5901</v>
      </c>
      <c r="B1394" t="s">
        <v>2790</v>
      </c>
      <c r="C1394" t="s">
        <v>2791</v>
      </c>
      <c r="D1394">
        <v>897647011</v>
      </c>
      <c r="E1394">
        <v>0</v>
      </c>
      <c r="F1394">
        <v>0</v>
      </c>
      <c r="G1394">
        <v>0</v>
      </c>
      <c r="H1394">
        <v>0</v>
      </c>
    </row>
    <row r="1395" spans="1:8" x14ac:dyDescent="0.2">
      <c r="A1395">
        <v>5901</v>
      </c>
      <c r="B1395" t="s">
        <v>2792</v>
      </c>
      <c r="C1395" t="s">
        <v>2793</v>
      </c>
      <c r="D1395">
        <v>897647021</v>
      </c>
      <c r="E1395">
        <v>0</v>
      </c>
      <c r="F1395">
        <v>0</v>
      </c>
      <c r="G1395">
        <v>0</v>
      </c>
      <c r="H1395">
        <v>0</v>
      </c>
    </row>
    <row r="1396" spans="1:8" x14ac:dyDescent="0.2">
      <c r="A1396">
        <v>5901</v>
      </c>
      <c r="B1396" t="s">
        <v>2794</v>
      </c>
      <c r="C1396" t="s">
        <v>2795</v>
      </c>
      <c r="D1396">
        <v>897647031</v>
      </c>
      <c r="E1396">
        <v>0</v>
      </c>
      <c r="F1396">
        <v>0</v>
      </c>
      <c r="G1396">
        <v>0</v>
      </c>
      <c r="H1396">
        <v>0</v>
      </c>
    </row>
    <row r="1397" spans="1:8" x14ac:dyDescent="0.2">
      <c r="A1397">
        <v>5901</v>
      </c>
      <c r="B1397" t="s">
        <v>2796</v>
      </c>
      <c r="C1397" t="s">
        <v>2797</v>
      </c>
      <c r="D1397">
        <v>897647041</v>
      </c>
      <c r="E1397">
        <v>0</v>
      </c>
      <c r="F1397">
        <v>0</v>
      </c>
      <c r="G1397">
        <v>0</v>
      </c>
      <c r="H1397">
        <v>0</v>
      </c>
    </row>
    <row r="1398" spans="1:8" x14ac:dyDescent="0.2">
      <c r="A1398">
        <v>5901</v>
      </c>
      <c r="B1398" t="s">
        <v>2798</v>
      </c>
      <c r="C1398" t="s">
        <v>2799</v>
      </c>
      <c r="D1398">
        <v>897647051</v>
      </c>
      <c r="E1398">
        <v>0</v>
      </c>
      <c r="F1398">
        <v>0</v>
      </c>
      <c r="G1398">
        <v>0</v>
      </c>
      <c r="H1398">
        <v>0</v>
      </c>
    </row>
    <row r="1399" spans="1:8" x14ac:dyDescent="0.2">
      <c r="A1399">
        <v>5901</v>
      </c>
      <c r="B1399" t="s">
        <v>2800</v>
      </c>
      <c r="C1399" t="s">
        <v>2801</v>
      </c>
      <c r="D1399">
        <v>897647071</v>
      </c>
      <c r="E1399">
        <v>40</v>
      </c>
      <c r="F1399">
        <v>162</v>
      </c>
      <c r="G1399">
        <v>107</v>
      </c>
      <c r="H1399">
        <v>1</v>
      </c>
    </row>
    <row r="1400" spans="1:8" x14ac:dyDescent="0.2">
      <c r="A1400">
        <v>5901</v>
      </c>
      <c r="B1400" t="s">
        <v>2370</v>
      </c>
      <c r="C1400" t="s">
        <v>2371</v>
      </c>
      <c r="D1400">
        <v>863331221</v>
      </c>
      <c r="E1400">
        <v>199</v>
      </c>
      <c r="F1400">
        <v>323</v>
      </c>
      <c r="G1400">
        <v>94</v>
      </c>
      <c r="H1400">
        <v>16</v>
      </c>
    </row>
    <row r="1401" spans="1:8" x14ac:dyDescent="0.2">
      <c r="A1401">
        <v>5901</v>
      </c>
      <c r="B1401" t="s">
        <v>2802</v>
      </c>
      <c r="C1401" t="s">
        <v>2803</v>
      </c>
      <c r="D1401">
        <v>897647081</v>
      </c>
      <c r="E1401">
        <v>0</v>
      </c>
      <c r="F1401">
        <v>0</v>
      </c>
      <c r="G1401">
        <v>0</v>
      </c>
      <c r="H1401">
        <v>0</v>
      </c>
    </row>
    <row r="1402" spans="1:8" x14ac:dyDescent="0.2">
      <c r="A1402">
        <v>5901</v>
      </c>
      <c r="B1402" t="s">
        <v>2804</v>
      </c>
      <c r="C1402" t="s">
        <v>2805</v>
      </c>
      <c r="D1402">
        <v>897647091</v>
      </c>
      <c r="E1402">
        <v>0</v>
      </c>
      <c r="F1402">
        <v>0</v>
      </c>
      <c r="G1402">
        <v>0</v>
      </c>
      <c r="H1402">
        <v>0</v>
      </c>
    </row>
    <row r="1403" spans="1:8" x14ac:dyDescent="0.2">
      <c r="A1403">
        <v>5901</v>
      </c>
      <c r="B1403" t="s">
        <v>2806</v>
      </c>
      <c r="C1403" t="s">
        <v>2807</v>
      </c>
      <c r="D1403">
        <v>897647101</v>
      </c>
      <c r="E1403">
        <v>0</v>
      </c>
      <c r="F1403">
        <v>0</v>
      </c>
      <c r="G1403">
        <v>0</v>
      </c>
      <c r="H1403">
        <v>0</v>
      </c>
    </row>
    <row r="1404" spans="1:8" x14ac:dyDescent="0.2">
      <c r="A1404">
        <v>5901</v>
      </c>
      <c r="B1404" t="s">
        <v>2808</v>
      </c>
      <c r="C1404" t="s">
        <v>2809</v>
      </c>
      <c r="D1404">
        <v>897647111</v>
      </c>
      <c r="E1404">
        <v>0</v>
      </c>
      <c r="F1404">
        <v>0</v>
      </c>
      <c r="G1404">
        <v>0</v>
      </c>
      <c r="H1404">
        <v>0</v>
      </c>
    </row>
    <row r="1405" spans="1:8" x14ac:dyDescent="0.2">
      <c r="A1405">
        <v>5901</v>
      </c>
      <c r="B1405" t="s">
        <v>2810</v>
      </c>
      <c r="C1405" t="s">
        <v>2811</v>
      </c>
      <c r="D1405">
        <v>897647121</v>
      </c>
      <c r="E1405">
        <v>34</v>
      </c>
      <c r="F1405">
        <v>81</v>
      </c>
      <c r="G1405">
        <v>26</v>
      </c>
      <c r="H1405">
        <v>3</v>
      </c>
    </row>
    <row r="1406" spans="1:8" x14ac:dyDescent="0.2">
      <c r="A1406">
        <v>5901</v>
      </c>
      <c r="B1406" t="s">
        <v>2812</v>
      </c>
      <c r="C1406" t="s">
        <v>2813</v>
      </c>
      <c r="D1406">
        <v>897647131</v>
      </c>
      <c r="E1406">
        <v>0</v>
      </c>
      <c r="F1406">
        <v>0</v>
      </c>
      <c r="G1406">
        <v>0</v>
      </c>
      <c r="H1406">
        <v>0</v>
      </c>
    </row>
    <row r="1407" spans="1:8" x14ac:dyDescent="0.2">
      <c r="A1407">
        <v>5901</v>
      </c>
      <c r="B1407" t="s">
        <v>2814</v>
      </c>
      <c r="C1407" t="s">
        <v>2815</v>
      </c>
      <c r="D1407">
        <v>897647141</v>
      </c>
      <c r="E1407">
        <v>0</v>
      </c>
      <c r="F1407">
        <v>0</v>
      </c>
      <c r="G1407">
        <v>0</v>
      </c>
      <c r="H1407">
        <v>0</v>
      </c>
    </row>
    <row r="1408" spans="1:8" x14ac:dyDescent="0.2">
      <c r="A1408">
        <v>5901</v>
      </c>
      <c r="B1408" t="s">
        <v>2816</v>
      </c>
      <c r="C1408" t="s">
        <v>2817</v>
      </c>
      <c r="D1408">
        <v>897647151</v>
      </c>
      <c r="E1408">
        <v>0</v>
      </c>
      <c r="F1408">
        <v>0</v>
      </c>
      <c r="G1408">
        <v>0</v>
      </c>
      <c r="H1408">
        <v>0</v>
      </c>
    </row>
    <row r="1409" spans="1:8" x14ac:dyDescent="0.2">
      <c r="A1409">
        <v>5901</v>
      </c>
      <c r="B1409" t="s">
        <v>2818</v>
      </c>
      <c r="C1409" t="s">
        <v>2819</v>
      </c>
      <c r="D1409">
        <v>897647161</v>
      </c>
      <c r="E1409">
        <v>0</v>
      </c>
      <c r="F1409">
        <v>0</v>
      </c>
      <c r="G1409">
        <v>0</v>
      </c>
      <c r="H1409">
        <v>0</v>
      </c>
    </row>
    <row r="1410" spans="1:8" x14ac:dyDescent="0.2">
      <c r="A1410">
        <v>5901</v>
      </c>
      <c r="B1410" t="s">
        <v>2820</v>
      </c>
      <c r="C1410" t="s">
        <v>2821</v>
      </c>
      <c r="D1410">
        <v>897647171</v>
      </c>
      <c r="E1410">
        <v>0</v>
      </c>
      <c r="F1410">
        <v>0</v>
      </c>
      <c r="G1410">
        <v>0</v>
      </c>
      <c r="H1410">
        <v>0</v>
      </c>
    </row>
    <row r="1411" spans="1:8" x14ac:dyDescent="0.2">
      <c r="A1411">
        <v>5901</v>
      </c>
      <c r="B1411" t="s">
        <v>2822</v>
      </c>
      <c r="C1411" t="s">
        <v>2823</v>
      </c>
      <c r="D1411">
        <v>897647181</v>
      </c>
      <c r="E1411">
        <v>0</v>
      </c>
      <c r="F1411">
        <v>0</v>
      </c>
      <c r="G1411">
        <v>0</v>
      </c>
      <c r="H1411">
        <v>0</v>
      </c>
    </row>
    <row r="1412" spans="1:8" x14ac:dyDescent="0.2">
      <c r="A1412">
        <v>5901</v>
      </c>
      <c r="B1412" t="s">
        <v>2824</v>
      </c>
      <c r="C1412" t="s">
        <v>2825</v>
      </c>
      <c r="D1412">
        <v>897647191</v>
      </c>
      <c r="E1412">
        <v>0</v>
      </c>
      <c r="F1412">
        <v>0</v>
      </c>
      <c r="G1412">
        <v>0</v>
      </c>
      <c r="H1412">
        <v>0</v>
      </c>
    </row>
    <row r="1413" spans="1:8" x14ac:dyDescent="0.2">
      <c r="A1413">
        <v>5901</v>
      </c>
      <c r="B1413" t="s">
        <v>2826</v>
      </c>
      <c r="C1413" t="s">
        <v>2827</v>
      </c>
      <c r="D1413">
        <v>897647201</v>
      </c>
      <c r="E1413">
        <v>0</v>
      </c>
      <c r="F1413">
        <v>0</v>
      </c>
      <c r="G1413">
        <v>0</v>
      </c>
      <c r="H1413">
        <v>0</v>
      </c>
    </row>
    <row r="1414" spans="1:8" x14ac:dyDescent="0.2">
      <c r="A1414">
        <v>5901</v>
      </c>
      <c r="B1414" t="s">
        <v>2828</v>
      </c>
      <c r="C1414" t="s">
        <v>2829</v>
      </c>
      <c r="D1414">
        <v>897647211</v>
      </c>
      <c r="E1414">
        <v>0</v>
      </c>
      <c r="F1414">
        <v>0</v>
      </c>
      <c r="G1414">
        <v>0</v>
      </c>
      <c r="H1414">
        <v>0</v>
      </c>
    </row>
    <row r="1415" spans="1:8" x14ac:dyDescent="0.2">
      <c r="A1415">
        <v>5901</v>
      </c>
      <c r="B1415" t="s">
        <v>2830</v>
      </c>
      <c r="C1415" t="s">
        <v>2831</v>
      </c>
      <c r="D1415">
        <v>897647221</v>
      </c>
      <c r="E1415">
        <v>0</v>
      </c>
      <c r="F1415">
        <v>0</v>
      </c>
      <c r="G1415">
        <v>0</v>
      </c>
      <c r="H1415">
        <v>0</v>
      </c>
    </row>
    <row r="1416" spans="1:8" x14ac:dyDescent="0.2">
      <c r="A1416">
        <v>5901</v>
      </c>
      <c r="B1416" t="s">
        <v>2832</v>
      </c>
      <c r="C1416" t="s">
        <v>2833</v>
      </c>
      <c r="D1416">
        <v>897647231</v>
      </c>
      <c r="E1416">
        <v>0</v>
      </c>
      <c r="F1416">
        <v>0</v>
      </c>
      <c r="G1416">
        <v>0</v>
      </c>
      <c r="H1416">
        <v>0</v>
      </c>
    </row>
    <row r="1417" spans="1:8" x14ac:dyDescent="0.2">
      <c r="A1417">
        <v>5901</v>
      </c>
      <c r="B1417" t="s">
        <v>2834</v>
      </c>
      <c r="C1417" t="s">
        <v>2835</v>
      </c>
      <c r="D1417">
        <v>897647241</v>
      </c>
      <c r="E1417">
        <v>0</v>
      </c>
      <c r="F1417">
        <v>0</v>
      </c>
      <c r="G1417">
        <v>0</v>
      </c>
      <c r="H1417">
        <v>0</v>
      </c>
    </row>
    <row r="1418" spans="1:8" x14ac:dyDescent="0.2">
      <c r="A1418">
        <v>5901</v>
      </c>
      <c r="B1418" t="s">
        <v>2836</v>
      </c>
      <c r="C1418" t="s">
        <v>2837</v>
      </c>
      <c r="D1418">
        <v>897647251</v>
      </c>
      <c r="E1418">
        <v>0</v>
      </c>
      <c r="F1418">
        <v>0</v>
      </c>
      <c r="G1418">
        <v>0</v>
      </c>
      <c r="H1418">
        <v>0</v>
      </c>
    </row>
    <row r="1419" spans="1:8" x14ac:dyDescent="0.2">
      <c r="A1419">
        <v>5901</v>
      </c>
      <c r="B1419" t="s">
        <v>2838</v>
      </c>
      <c r="C1419" t="s">
        <v>2839</v>
      </c>
      <c r="D1419">
        <v>897647261</v>
      </c>
      <c r="E1419">
        <v>0</v>
      </c>
      <c r="F1419">
        <v>0</v>
      </c>
      <c r="G1419">
        <v>0</v>
      </c>
      <c r="H1419">
        <v>0</v>
      </c>
    </row>
    <row r="1420" spans="1:8" x14ac:dyDescent="0.2">
      <c r="A1420">
        <v>5901</v>
      </c>
      <c r="B1420" t="s">
        <v>2840</v>
      </c>
      <c r="C1420" t="s">
        <v>2841</v>
      </c>
      <c r="D1420">
        <v>897647271</v>
      </c>
      <c r="E1420">
        <v>0</v>
      </c>
      <c r="F1420">
        <v>0</v>
      </c>
      <c r="G1420">
        <v>0</v>
      </c>
      <c r="H1420">
        <v>0</v>
      </c>
    </row>
    <row r="1421" spans="1:8" x14ac:dyDescent="0.2">
      <c r="A1421">
        <v>5901</v>
      </c>
      <c r="B1421" t="s">
        <v>2842</v>
      </c>
      <c r="C1421" t="s">
        <v>2843</v>
      </c>
      <c r="D1421">
        <v>897647281</v>
      </c>
      <c r="E1421">
        <v>0</v>
      </c>
      <c r="F1421">
        <v>0</v>
      </c>
      <c r="G1421">
        <v>0</v>
      </c>
      <c r="H1421">
        <v>0</v>
      </c>
    </row>
    <row r="1422" spans="1:8" x14ac:dyDescent="0.2">
      <c r="E1422">
        <v>57324</v>
      </c>
      <c r="F1422">
        <v>118102</v>
      </c>
      <c r="G1422">
        <v>33920</v>
      </c>
      <c r="H1422">
        <v>3083</v>
      </c>
    </row>
  </sheetData>
  <pageMargins left="0.7" right="0.7" top="0.75" bottom="0.75" header="0.3" footer="0.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60C174E-BB1D-964C-90A9-4F9A82127DAC}">
  <dimension ref="A1:H1422"/>
  <sheetViews>
    <sheetView workbookViewId="0">
      <selection activeCell="L41" sqref="L41"/>
    </sheetView>
  </sheetViews>
  <sheetFormatPr baseColWidth="10" defaultColWidth="8.83203125" defaultRowHeight="15" x14ac:dyDescent="0.2"/>
  <sheetData>
    <row r="1" spans="1:8" x14ac:dyDescent="0.2">
      <c r="A1" t="s">
        <v>0</v>
      </c>
      <c r="B1" t="s">
        <v>1</v>
      </c>
      <c r="C1" t="s">
        <v>2</v>
      </c>
      <c r="D1" t="s">
        <v>3</v>
      </c>
      <c r="E1" t="s">
        <v>4</v>
      </c>
      <c r="F1" t="s">
        <v>5</v>
      </c>
      <c r="G1" t="s">
        <v>6</v>
      </c>
      <c r="H1" t="s">
        <v>7</v>
      </c>
    </row>
    <row r="2" spans="1:8" x14ac:dyDescent="0.2">
      <c r="A2">
        <v>5901</v>
      </c>
      <c r="B2" t="s">
        <v>8</v>
      </c>
      <c r="C2" t="s">
        <v>2381</v>
      </c>
      <c r="D2">
        <v>842143141</v>
      </c>
      <c r="E2">
        <v>0</v>
      </c>
      <c r="F2">
        <v>0</v>
      </c>
      <c r="G2">
        <v>0</v>
      </c>
      <c r="H2">
        <v>0</v>
      </c>
    </row>
    <row r="3" spans="1:8" x14ac:dyDescent="0.2">
      <c r="A3">
        <v>5901</v>
      </c>
      <c r="B3" t="s">
        <v>10</v>
      </c>
      <c r="C3" t="s">
        <v>11</v>
      </c>
      <c r="D3">
        <v>857578161</v>
      </c>
      <c r="E3">
        <v>0</v>
      </c>
      <c r="F3">
        <v>0</v>
      </c>
      <c r="G3">
        <v>0</v>
      </c>
      <c r="H3">
        <v>0</v>
      </c>
    </row>
    <row r="4" spans="1:8" x14ac:dyDescent="0.2">
      <c r="A4">
        <v>5901</v>
      </c>
      <c r="B4" t="s">
        <v>12</v>
      </c>
      <c r="C4" t="s">
        <v>13</v>
      </c>
      <c r="D4">
        <v>857578171</v>
      </c>
      <c r="E4">
        <v>0</v>
      </c>
      <c r="F4">
        <v>0</v>
      </c>
      <c r="G4">
        <v>0</v>
      </c>
      <c r="H4">
        <v>0</v>
      </c>
    </row>
    <row r="5" spans="1:8" x14ac:dyDescent="0.2">
      <c r="A5">
        <v>5901</v>
      </c>
      <c r="B5" t="s">
        <v>14</v>
      </c>
      <c r="C5" t="s">
        <v>15</v>
      </c>
      <c r="D5">
        <v>857578181</v>
      </c>
      <c r="E5">
        <v>0</v>
      </c>
      <c r="F5">
        <v>0</v>
      </c>
      <c r="G5">
        <v>0</v>
      </c>
      <c r="H5">
        <v>0</v>
      </c>
    </row>
    <row r="6" spans="1:8" x14ac:dyDescent="0.2">
      <c r="A6">
        <v>5901</v>
      </c>
      <c r="B6" t="s">
        <v>16</v>
      </c>
      <c r="C6" t="s">
        <v>17</v>
      </c>
      <c r="D6">
        <v>857578191</v>
      </c>
      <c r="E6">
        <v>0</v>
      </c>
      <c r="F6">
        <v>0</v>
      </c>
      <c r="G6">
        <v>0</v>
      </c>
      <c r="H6">
        <v>0</v>
      </c>
    </row>
    <row r="7" spans="1:8" x14ac:dyDescent="0.2">
      <c r="A7">
        <v>5901</v>
      </c>
      <c r="B7" t="s">
        <v>18</v>
      </c>
      <c r="C7" t="s">
        <v>19</v>
      </c>
      <c r="D7">
        <v>857578201</v>
      </c>
      <c r="E7">
        <v>142</v>
      </c>
      <c r="F7">
        <v>202</v>
      </c>
      <c r="G7">
        <v>42</v>
      </c>
      <c r="H7">
        <v>2</v>
      </c>
    </row>
    <row r="8" spans="1:8" x14ac:dyDescent="0.2">
      <c r="A8">
        <v>5901</v>
      </c>
      <c r="B8" t="s">
        <v>20</v>
      </c>
      <c r="C8" t="s">
        <v>21</v>
      </c>
      <c r="D8">
        <v>857578211</v>
      </c>
      <c r="E8">
        <v>0</v>
      </c>
      <c r="F8">
        <v>0</v>
      </c>
      <c r="G8">
        <v>0</v>
      </c>
      <c r="H8">
        <v>0</v>
      </c>
    </row>
    <row r="9" spans="1:8" x14ac:dyDescent="0.2">
      <c r="A9">
        <v>5901</v>
      </c>
      <c r="B9" t="s">
        <v>22</v>
      </c>
      <c r="C9" t="s">
        <v>23</v>
      </c>
      <c r="D9">
        <v>857578231</v>
      </c>
      <c r="E9">
        <v>0</v>
      </c>
      <c r="F9">
        <v>0</v>
      </c>
      <c r="G9">
        <v>0</v>
      </c>
      <c r="H9">
        <v>0</v>
      </c>
    </row>
    <row r="10" spans="1:8" x14ac:dyDescent="0.2">
      <c r="A10">
        <v>5901</v>
      </c>
      <c r="B10" t="s">
        <v>24</v>
      </c>
      <c r="C10" t="s">
        <v>25</v>
      </c>
      <c r="D10">
        <v>857578241</v>
      </c>
      <c r="E10">
        <v>0</v>
      </c>
      <c r="F10">
        <v>0</v>
      </c>
      <c r="G10">
        <v>0</v>
      </c>
      <c r="H10">
        <v>0</v>
      </c>
    </row>
    <row r="11" spans="1:8" x14ac:dyDescent="0.2">
      <c r="A11">
        <v>5901</v>
      </c>
      <c r="B11" t="s">
        <v>26</v>
      </c>
      <c r="C11" t="s">
        <v>27</v>
      </c>
      <c r="D11">
        <v>857578251</v>
      </c>
      <c r="E11">
        <v>0</v>
      </c>
      <c r="F11">
        <v>1</v>
      </c>
      <c r="G11">
        <v>0</v>
      </c>
      <c r="H11">
        <v>1</v>
      </c>
    </row>
    <row r="12" spans="1:8" x14ac:dyDescent="0.2">
      <c r="A12">
        <v>5901</v>
      </c>
      <c r="B12" t="s">
        <v>28</v>
      </c>
      <c r="C12" t="s">
        <v>29</v>
      </c>
      <c r="D12">
        <v>857578261</v>
      </c>
      <c r="E12">
        <v>0</v>
      </c>
      <c r="F12">
        <v>0</v>
      </c>
      <c r="G12">
        <v>0</v>
      </c>
      <c r="H12">
        <v>0</v>
      </c>
    </row>
    <row r="13" spans="1:8" x14ac:dyDescent="0.2">
      <c r="A13">
        <v>5901</v>
      </c>
      <c r="B13" t="s">
        <v>30</v>
      </c>
      <c r="C13" t="s">
        <v>31</v>
      </c>
      <c r="D13">
        <v>857578271</v>
      </c>
      <c r="E13">
        <v>0</v>
      </c>
      <c r="F13">
        <v>0</v>
      </c>
      <c r="G13">
        <v>0</v>
      </c>
      <c r="H13">
        <v>0</v>
      </c>
    </row>
    <row r="14" spans="1:8" x14ac:dyDescent="0.2">
      <c r="A14">
        <v>5901</v>
      </c>
      <c r="B14" t="s">
        <v>32</v>
      </c>
      <c r="C14" t="s">
        <v>33</v>
      </c>
      <c r="D14">
        <v>857578281</v>
      </c>
      <c r="E14">
        <v>0</v>
      </c>
      <c r="F14">
        <v>0</v>
      </c>
      <c r="G14">
        <v>0</v>
      </c>
      <c r="H14">
        <v>0</v>
      </c>
    </row>
    <row r="15" spans="1:8" x14ac:dyDescent="0.2">
      <c r="A15">
        <v>5901</v>
      </c>
      <c r="B15" t="s">
        <v>34</v>
      </c>
      <c r="C15" t="s">
        <v>35</v>
      </c>
      <c r="D15">
        <v>857578291</v>
      </c>
      <c r="E15">
        <v>0</v>
      </c>
      <c r="F15">
        <v>0</v>
      </c>
      <c r="G15">
        <v>0</v>
      </c>
      <c r="H15">
        <v>0</v>
      </c>
    </row>
    <row r="16" spans="1:8" x14ac:dyDescent="0.2">
      <c r="A16">
        <v>5901</v>
      </c>
      <c r="B16" t="s">
        <v>36</v>
      </c>
      <c r="C16" t="s">
        <v>37</v>
      </c>
      <c r="D16">
        <v>857578301</v>
      </c>
      <c r="E16">
        <v>0</v>
      </c>
      <c r="F16">
        <v>0</v>
      </c>
      <c r="G16">
        <v>0</v>
      </c>
      <c r="H16">
        <v>0</v>
      </c>
    </row>
    <row r="17" spans="1:8" x14ac:dyDescent="0.2">
      <c r="A17">
        <v>5901</v>
      </c>
      <c r="B17" t="s">
        <v>38</v>
      </c>
      <c r="C17" t="s">
        <v>39</v>
      </c>
      <c r="D17">
        <v>857578321</v>
      </c>
      <c r="E17">
        <v>0</v>
      </c>
      <c r="F17">
        <v>0</v>
      </c>
      <c r="G17">
        <v>0</v>
      </c>
      <c r="H17">
        <v>0</v>
      </c>
    </row>
    <row r="18" spans="1:8" x14ac:dyDescent="0.2">
      <c r="A18">
        <v>5901</v>
      </c>
      <c r="B18" t="s">
        <v>40</v>
      </c>
      <c r="C18" t="s">
        <v>41</v>
      </c>
      <c r="D18">
        <v>857578331</v>
      </c>
      <c r="E18">
        <v>0</v>
      </c>
      <c r="F18">
        <v>0</v>
      </c>
      <c r="G18">
        <v>0</v>
      </c>
      <c r="H18">
        <v>0</v>
      </c>
    </row>
    <row r="19" spans="1:8" x14ac:dyDescent="0.2">
      <c r="A19">
        <v>5901</v>
      </c>
      <c r="B19" t="s">
        <v>42</v>
      </c>
      <c r="C19" t="s">
        <v>43</v>
      </c>
      <c r="D19">
        <v>857578341</v>
      </c>
      <c r="E19">
        <v>0</v>
      </c>
      <c r="F19">
        <v>0</v>
      </c>
      <c r="G19">
        <v>0</v>
      </c>
      <c r="H19">
        <v>0</v>
      </c>
    </row>
    <row r="20" spans="1:8" x14ac:dyDescent="0.2">
      <c r="A20">
        <v>5901</v>
      </c>
      <c r="B20" t="s">
        <v>44</v>
      </c>
      <c r="C20" t="s">
        <v>45</v>
      </c>
      <c r="D20">
        <v>857578351</v>
      </c>
      <c r="E20">
        <v>0</v>
      </c>
      <c r="F20">
        <v>0</v>
      </c>
      <c r="G20">
        <v>0</v>
      </c>
      <c r="H20">
        <v>0</v>
      </c>
    </row>
    <row r="21" spans="1:8" x14ac:dyDescent="0.2">
      <c r="A21">
        <v>5901</v>
      </c>
      <c r="B21" t="s">
        <v>46</v>
      </c>
      <c r="C21" t="s">
        <v>47</v>
      </c>
      <c r="D21">
        <v>857578361</v>
      </c>
      <c r="E21">
        <v>0</v>
      </c>
      <c r="F21">
        <v>0</v>
      </c>
      <c r="G21">
        <v>0</v>
      </c>
      <c r="H21">
        <v>0</v>
      </c>
    </row>
    <row r="22" spans="1:8" x14ac:dyDescent="0.2">
      <c r="A22">
        <v>5901</v>
      </c>
      <c r="B22" t="s">
        <v>48</v>
      </c>
      <c r="C22" t="s">
        <v>49</v>
      </c>
      <c r="D22">
        <v>857578371</v>
      </c>
      <c r="E22">
        <v>0</v>
      </c>
      <c r="F22">
        <v>0</v>
      </c>
      <c r="G22">
        <v>0</v>
      </c>
      <c r="H22">
        <v>0</v>
      </c>
    </row>
    <row r="23" spans="1:8" x14ac:dyDescent="0.2">
      <c r="A23">
        <v>5901</v>
      </c>
      <c r="B23" t="s">
        <v>50</v>
      </c>
      <c r="C23" t="s">
        <v>51</v>
      </c>
      <c r="D23">
        <v>857578381</v>
      </c>
      <c r="E23">
        <v>19</v>
      </c>
      <c r="F23">
        <v>50</v>
      </c>
      <c r="G23">
        <v>15</v>
      </c>
      <c r="H23">
        <v>3</v>
      </c>
    </row>
    <row r="24" spans="1:8" x14ac:dyDescent="0.2">
      <c r="A24">
        <v>5901</v>
      </c>
      <c r="B24" t="s">
        <v>52</v>
      </c>
      <c r="C24" t="s">
        <v>53</v>
      </c>
      <c r="D24">
        <v>857578391</v>
      </c>
      <c r="E24">
        <v>0</v>
      </c>
      <c r="F24">
        <v>0</v>
      </c>
      <c r="G24">
        <v>0</v>
      </c>
      <c r="H24">
        <v>0</v>
      </c>
    </row>
    <row r="25" spans="1:8" x14ac:dyDescent="0.2">
      <c r="A25">
        <v>5901</v>
      </c>
      <c r="B25" t="s">
        <v>54</v>
      </c>
      <c r="C25" t="s">
        <v>55</v>
      </c>
      <c r="D25">
        <v>857578401</v>
      </c>
      <c r="E25">
        <v>0</v>
      </c>
      <c r="F25">
        <v>0</v>
      </c>
      <c r="G25">
        <v>0</v>
      </c>
      <c r="H25">
        <v>0</v>
      </c>
    </row>
    <row r="26" spans="1:8" x14ac:dyDescent="0.2">
      <c r="A26">
        <v>5901</v>
      </c>
      <c r="B26" t="s">
        <v>56</v>
      </c>
      <c r="C26" t="s">
        <v>57</v>
      </c>
      <c r="D26">
        <v>857578411</v>
      </c>
      <c r="E26">
        <v>0</v>
      </c>
      <c r="F26">
        <v>0</v>
      </c>
      <c r="G26">
        <v>0</v>
      </c>
      <c r="H26">
        <v>0</v>
      </c>
    </row>
    <row r="27" spans="1:8" x14ac:dyDescent="0.2">
      <c r="A27">
        <v>5901</v>
      </c>
      <c r="B27" t="s">
        <v>58</v>
      </c>
      <c r="C27" t="s">
        <v>59</v>
      </c>
      <c r="D27">
        <v>857578421</v>
      </c>
      <c r="E27">
        <v>0</v>
      </c>
      <c r="F27">
        <v>0</v>
      </c>
      <c r="G27">
        <v>0</v>
      </c>
      <c r="H27">
        <v>0</v>
      </c>
    </row>
    <row r="28" spans="1:8" x14ac:dyDescent="0.2">
      <c r="A28">
        <v>5901</v>
      </c>
      <c r="B28" t="s">
        <v>60</v>
      </c>
      <c r="C28" t="s">
        <v>61</v>
      </c>
      <c r="D28">
        <v>857578431</v>
      </c>
      <c r="E28">
        <v>0</v>
      </c>
      <c r="F28">
        <v>0</v>
      </c>
      <c r="G28">
        <v>0</v>
      </c>
      <c r="H28">
        <v>0</v>
      </c>
    </row>
    <row r="29" spans="1:8" x14ac:dyDescent="0.2">
      <c r="A29">
        <v>5901</v>
      </c>
      <c r="B29" t="s">
        <v>62</v>
      </c>
      <c r="C29" t="s">
        <v>63</v>
      </c>
      <c r="D29">
        <v>857578441</v>
      </c>
      <c r="E29">
        <v>0</v>
      </c>
      <c r="F29">
        <v>0</v>
      </c>
      <c r="G29">
        <v>0</v>
      </c>
      <c r="H29">
        <v>0</v>
      </c>
    </row>
    <row r="30" spans="1:8" x14ac:dyDescent="0.2">
      <c r="A30">
        <v>5901</v>
      </c>
      <c r="B30" t="s">
        <v>64</v>
      </c>
      <c r="C30" t="s">
        <v>65</v>
      </c>
      <c r="D30">
        <v>857578451</v>
      </c>
      <c r="E30">
        <v>0</v>
      </c>
      <c r="F30">
        <v>0</v>
      </c>
      <c r="G30">
        <v>0</v>
      </c>
      <c r="H30">
        <v>0</v>
      </c>
    </row>
    <row r="31" spans="1:8" x14ac:dyDescent="0.2">
      <c r="A31">
        <v>5901</v>
      </c>
      <c r="B31" t="s">
        <v>66</v>
      </c>
      <c r="C31" t="s">
        <v>67</v>
      </c>
      <c r="D31">
        <v>857578461</v>
      </c>
      <c r="E31">
        <v>0</v>
      </c>
      <c r="F31">
        <v>0</v>
      </c>
      <c r="G31">
        <v>0</v>
      </c>
      <c r="H31">
        <v>0</v>
      </c>
    </row>
    <row r="32" spans="1:8" x14ac:dyDescent="0.2">
      <c r="A32">
        <v>5901</v>
      </c>
      <c r="B32" t="s">
        <v>68</v>
      </c>
      <c r="C32" t="s">
        <v>69</v>
      </c>
      <c r="D32">
        <v>857578471</v>
      </c>
      <c r="E32">
        <v>0</v>
      </c>
      <c r="F32">
        <v>0</v>
      </c>
      <c r="G32">
        <v>0</v>
      </c>
      <c r="H32">
        <v>0</v>
      </c>
    </row>
    <row r="33" spans="1:8" x14ac:dyDescent="0.2">
      <c r="A33">
        <v>5901</v>
      </c>
      <c r="B33" t="s">
        <v>70</v>
      </c>
      <c r="C33" t="s">
        <v>71</v>
      </c>
      <c r="D33">
        <v>857578481</v>
      </c>
      <c r="E33">
        <v>0</v>
      </c>
      <c r="F33">
        <v>0</v>
      </c>
      <c r="G33">
        <v>0</v>
      </c>
      <c r="H33">
        <v>0</v>
      </c>
    </row>
    <row r="34" spans="1:8" x14ac:dyDescent="0.2">
      <c r="A34">
        <v>5901</v>
      </c>
      <c r="B34" t="s">
        <v>72</v>
      </c>
      <c r="C34" t="s">
        <v>73</v>
      </c>
      <c r="D34">
        <v>857578491</v>
      </c>
      <c r="E34">
        <v>0</v>
      </c>
      <c r="F34">
        <v>0</v>
      </c>
      <c r="G34">
        <v>0</v>
      </c>
      <c r="H34">
        <v>0</v>
      </c>
    </row>
    <row r="35" spans="1:8" x14ac:dyDescent="0.2">
      <c r="A35">
        <v>5901</v>
      </c>
      <c r="B35" t="s">
        <v>74</v>
      </c>
      <c r="C35" t="s">
        <v>75</v>
      </c>
      <c r="D35">
        <v>857578501</v>
      </c>
      <c r="E35">
        <v>0</v>
      </c>
      <c r="F35">
        <v>0</v>
      </c>
      <c r="G35">
        <v>0</v>
      </c>
      <c r="H35">
        <v>0</v>
      </c>
    </row>
    <row r="36" spans="1:8" x14ac:dyDescent="0.2">
      <c r="A36">
        <v>5901</v>
      </c>
      <c r="B36" t="s">
        <v>76</v>
      </c>
      <c r="C36" t="s">
        <v>77</v>
      </c>
      <c r="D36">
        <v>857578511</v>
      </c>
      <c r="E36">
        <v>0</v>
      </c>
      <c r="F36">
        <v>0</v>
      </c>
      <c r="G36">
        <v>0</v>
      </c>
      <c r="H36">
        <v>0</v>
      </c>
    </row>
    <row r="37" spans="1:8" x14ac:dyDescent="0.2">
      <c r="A37">
        <v>5901</v>
      </c>
      <c r="B37" t="s">
        <v>78</v>
      </c>
      <c r="C37" t="s">
        <v>79</v>
      </c>
      <c r="D37">
        <v>857578521</v>
      </c>
      <c r="E37">
        <v>0</v>
      </c>
      <c r="F37">
        <v>0</v>
      </c>
      <c r="G37">
        <v>0</v>
      </c>
      <c r="H37">
        <v>0</v>
      </c>
    </row>
    <row r="38" spans="1:8" x14ac:dyDescent="0.2">
      <c r="A38">
        <v>5901</v>
      </c>
      <c r="B38" t="s">
        <v>80</v>
      </c>
      <c r="C38" t="s">
        <v>81</v>
      </c>
      <c r="D38">
        <v>857578531</v>
      </c>
      <c r="E38">
        <v>0</v>
      </c>
      <c r="F38">
        <v>0</v>
      </c>
      <c r="G38">
        <v>0</v>
      </c>
      <c r="H38">
        <v>0</v>
      </c>
    </row>
    <row r="39" spans="1:8" x14ac:dyDescent="0.2">
      <c r="A39">
        <v>5901</v>
      </c>
      <c r="B39" t="s">
        <v>82</v>
      </c>
      <c r="C39" t="s">
        <v>83</v>
      </c>
      <c r="D39">
        <v>857578541</v>
      </c>
      <c r="E39">
        <v>0</v>
      </c>
      <c r="F39">
        <v>0</v>
      </c>
      <c r="G39">
        <v>0</v>
      </c>
      <c r="H39">
        <v>0</v>
      </c>
    </row>
    <row r="40" spans="1:8" x14ac:dyDescent="0.2">
      <c r="A40">
        <v>5901</v>
      </c>
      <c r="B40" t="s">
        <v>84</v>
      </c>
      <c r="C40" t="s">
        <v>85</v>
      </c>
      <c r="D40">
        <v>857578551</v>
      </c>
      <c r="E40">
        <v>995</v>
      </c>
      <c r="F40">
        <v>1907</v>
      </c>
      <c r="G40">
        <v>484</v>
      </c>
      <c r="H40">
        <v>40</v>
      </c>
    </row>
    <row r="41" spans="1:8" x14ac:dyDescent="0.2">
      <c r="A41">
        <v>5901</v>
      </c>
      <c r="B41" t="s">
        <v>86</v>
      </c>
      <c r="C41" t="s">
        <v>87</v>
      </c>
      <c r="D41">
        <v>857578561</v>
      </c>
      <c r="E41">
        <v>9</v>
      </c>
      <c r="F41">
        <v>19</v>
      </c>
      <c r="G41">
        <v>2</v>
      </c>
      <c r="H41">
        <v>3</v>
      </c>
    </row>
    <row r="42" spans="1:8" x14ac:dyDescent="0.2">
      <c r="A42">
        <v>5901</v>
      </c>
      <c r="B42" t="s">
        <v>88</v>
      </c>
      <c r="C42" t="s">
        <v>89</v>
      </c>
      <c r="D42">
        <v>857578571</v>
      </c>
      <c r="E42">
        <v>0</v>
      </c>
      <c r="F42">
        <v>0</v>
      </c>
      <c r="G42">
        <v>0</v>
      </c>
      <c r="H42">
        <v>0</v>
      </c>
    </row>
    <row r="43" spans="1:8" x14ac:dyDescent="0.2">
      <c r="A43">
        <v>5901</v>
      </c>
      <c r="B43" t="s">
        <v>90</v>
      </c>
      <c r="C43" t="s">
        <v>91</v>
      </c>
      <c r="D43">
        <v>857578581</v>
      </c>
      <c r="E43">
        <v>0</v>
      </c>
      <c r="F43">
        <v>0</v>
      </c>
      <c r="G43">
        <v>0</v>
      </c>
      <c r="H43">
        <v>0</v>
      </c>
    </row>
    <row r="44" spans="1:8" x14ac:dyDescent="0.2">
      <c r="A44">
        <v>5901</v>
      </c>
      <c r="B44" t="s">
        <v>92</v>
      </c>
      <c r="C44" t="s">
        <v>93</v>
      </c>
      <c r="D44">
        <v>857578591</v>
      </c>
      <c r="E44">
        <v>0</v>
      </c>
      <c r="F44">
        <v>0</v>
      </c>
      <c r="G44">
        <v>0</v>
      </c>
      <c r="H44">
        <v>0</v>
      </c>
    </row>
    <row r="45" spans="1:8" x14ac:dyDescent="0.2">
      <c r="A45">
        <v>5901</v>
      </c>
      <c r="B45" t="s">
        <v>94</v>
      </c>
      <c r="C45" t="s">
        <v>95</v>
      </c>
      <c r="D45">
        <v>857578601</v>
      </c>
      <c r="E45">
        <v>0</v>
      </c>
      <c r="F45">
        <v>0</v>
      </c>
      <c r="G45">
        <v>0</v>
      </c>
      <c r="H45">
        <v>0</v>
      </c>
    </row>
    <row r="46" spans="1:8" x14ac:dyDescent="0.2">
      <c r="A46">
        <v>5901</v>
      </c>
      <c r="B46" t="s">
        <v>96</v>
      </c>
      <c r="C46" t="s">
        <v>97</v>
      </c>
      <c r="D46">
        <v>857578611</v>
      </c>
      <c r="E46">
        <v>0</v>
      </c>
      <c r="F46">
        <v>0</v>
      </c>
      <c r="G46">
        <v>0</v>
      </c>
      <c r="H46">
        <v>0</v>
      </c>
    </row>
    <row r="47" spans="1:8" x14ac:dyDescent="0.2">
      <c r="A47">
        <v>5901</v>
      </c>
      <c r="B47" t="s">
        <v>98</v>
      </c>
      <c r="C47" t="s">
        <v>99</v>
      </c>
      <c r="D47">
        <v>857578621</v>
      </c>
      <c r="E47">
        <v>0</v>
      </c>
      <c r="F47">
        <v>0</v>
      </c>
      <c r="G47">
        <v>0</v>
      </c>
      <c r="H47">
        <v>0</v>
      </c>
    </row>
    <row r="48" spans="1:8" x14ac:dyDescent="0.2">
      <c r="A48">
        <v>5901</v>
      </c>
      <c r="B48" t="s">
        <v>100</v>
      </c>
      <c r="C48" t="s">
        <v>101</v>
      </c>
      <c r="D48">
        <v>857578631</v>
      </c>
      <c r="E48">
        <v>0</v>
      </c>
      <c r="F48">
        <v>0</v>
      </c>
      <c r="G48">
        <v>0</v>
      </c>
      <c r="H48">
        <v>0</v>
      </c>
    </row>
    <row r="49" spans="1:8" x14ac:dyDescent="0.2">
      <c r="A49">
        <v>5901</v>
      </c>
      <c r="B49" t="s">
        <v>102</v>
      </c>
      <c r="C49" t="s">
        <v>103</v>
      </c>
      <c r="D49">
        <v>857578641</v>
      </c>
      <c r="E49">
        <v>0</v>
      </c>
      <c r="F49">
        <v>0</v>
      </c>
      <c r="G49">
        <v>0</v>
      </c>
      <c r="H49">
        <v>0</v>
      </c>
    </row>
    <row r="50" spans="1:8" x14ac:dyDescent="0.2">
      <c r="A50">
        <v>5901</v>
      </c>
      <c r="B50" t="s">
        <v>104</v>
      </c>
      <c r="C50" t="s">
        <v>105</v>
      </c>
      <c r="D50">
        <v>857578651</v>
      </c>
      <c r="E50">
        <v>0</v>
      </c>
      <c r="F50">
        <v>0</v>
      </c>
      <c r="G50">
        <v>0</v>
      </c>
      <c r="H50">
        <v>0</v>
      </c>
    </row>
    <row r="51" spans="1:8" x14ac:dyDescent="0.2">
      <c r="A51">
        <v>5901</v>
      </c>
      <c r="B51" t="s">
        <v>106</v>
      </c>
      <c r="C51" t="s">
        <v>107</v>
      </c>
      <c r="D51">
        <v>857578661</v>
      </c>
      <c r="E51">
        <v>0</v>
      </c>
      <c r="F51">
        <v>0</v>
      </c>
      <c r="G51">
        <v>0</v>
      </c>
      <c r="H51">
        <v>0</v>
      </c>
    </row>
    <row r="52" spans="1:8" x14ac:dyDescent="0.2">
      <c r="A52">
        <v>5901</v>
      </c>
      <c r="B52" t="s">
        <v>108</v>
      </c>
      <c r="C52" t="s">
        <v>109</v>
      </c>
      <c r="D52">
        <v>857578671</v>
      </c>
      <c r="E52">
        <v>0</v>
      </c>
      <c r="F52">
        <v>0</v>
      </c>
      <c r="G52">
        <v>0</v>
      </c>
      <c r="H52">
        <v>0</v>
      </c>
    </row>
    <row r="53" spans="1:8" x14ac:dyDescent="0.2">
      <c r="A53">
        <v>5901</v>
      </c>
      <c r="B53" t="s">
        <v>110</v>
      </c>
      <c r="C53" t="s">
        <v>111</v>
      </c>
      <c r="D53">
        <v>857578681</v>
      </c>
      <c r="E53">
        <v>19</v>
      </c>
      <c r="F53">
        <v>43</v>
      </c>
      <c r="G53">
        <v>13</v>
      </c>
      <c r="H53">
        <v>2</v>
      </c>
    </row>
    <row r="54" spans="1:8" x14ac:dyDescent="0.2">
      <c r="A54">
        <v>5901</v>
      </c>
      <c r="B54" t="s">
        <v>112</v>
      </c>
      <c r="C54" t="s">
        <v>113</v>
      </c>
      <c r="D54">
        <v>857578691</v>
      </c>
      <c r="E54">
        <v>0</v>
      </c>
      <c r="F54">
        <v>0</v>
      </c>
      <c r="G54">
        <v>0</v>
      </c>
      <c r="H54">
        <v>0</v>
      </c>
    </row>
    <row r="55" spans="1:8" x14ac:dyDescent="0.2">
      <c r="A55">
        <v>5901</v>
      </c>
      <c r="B55" t="s">
        <v>114</v>
      </c>
      <c r="C55" t="s">
        <v>115</v>
      </c>
      <c r="D55">
        <v>857578711</v>
      </c>
      <c r="E55">
        <v>0</v>
      </c>
      <c r="F55">
        <v>0</v>
      </c>
      <c r="G55">
        <v>0</v>
      </c>
      <c r="H55">
        <v>0</v>
      </c>
    </row>
    <row r="56" spans="1:8" x14ac:dyDescent="0.2">
      <c r="A56">
        <v>5901</v>
      </c>
      <c r="B56" t="s">
        <v>116</v>
      </c>
      <c r="C56" t="s">
        <v>117</v>
      </c>
      <c r="D56">
        <v>857578721</v>
      </c>
      <c r="E56">
        <v>0</v>
      </c>
      <c r="F56">
        <v>0</v>
      </c>
      <c r="G56">
        <v>0</v>
      </c>
      <c r="H56">
        <v>0</v>
      </c>
    </row>
    <row r="57" spans="1:8" x14ac:dyDescent="0.2">
      <c r="A57">
        <v>5901</v>
      </c>
      <c r="B57" t="s">
        <v>118</v>
      </c>
      <c r="C57" t="s">
        <v>119</v>
      </c>
      <c r="D57">
        <v>857578731</v>
      </c>
      <c r="E57">
        <v>8</v>
      </c>
      <c r="F57">
        <v>31</v>
      </c>
      <c r="G57">
        <v>10</v>
      </c>
      <c r="H57">
        <v>3</v>
      </c>
    </row>
    <row r="58" spans="1:8" x14ac:dyDescent="0.2">
      <c r="A58">
        <v>5901</v>
      </c>
      <c r="B58" t="s">
        <v>120</v>
      </c>
      <c r="C58" t="s">
        <v>121</v>
      </c>
      <c r="D58">
        <v>857578741</v>
      </c>
      <c r="E58">
        <v>0</v>
      </c>
      <c r="F58">
        <v>0</v>
      </c>
      <c r="G58">
        <v>0</v>
      </c>
      <c r="H58">
        <v>0</v>
      </c>
    </row>
    <row r="59" spans="1:8" x14ac:dyDescent="0.2">
      <c r="A59">
        <v>5901</v>
      </c>
      <c r="B59" t="s">
        <v>122</v>
      </c>
      <c r="C59" t="s">
        <v>123</v>
      </c>
      <c r="D59">
        <v>857578751</v>
      </c>
      <c r="E59">
        <v>0</v>
      </c>
      <c r="F59">
        <v>0</v>
      </c>
      <c r="G59">
        <v>0</v>
      </c>
      <c r="H59">
        <v>0</v>
      </c>
    </row>
    <row r="60" spans="1:8" x14ac:dyDescent="0.2">
      <c r="A60">
        <v>5901</v>
      </c>
      <c r="B60" t="s">
        <v>124</v>
      </c>
      <c r="C60" t="s">
        <v>125</v>
      </c>
      <c r="D60">
        <v>857578761</v>
      </c>
      <c r="E60">
        <v>72</v>
      </c>
      <c r="F60">
        <v>152</v>
      </c>
      <c r="G60">
        <v>41</v>
      </c>
      <c r="H60">
        <v>3</v>
      </c>
    </row>
    <row r="61" spans="1:8" x14ac:dyDescent="0.2">
      <c r="A61">
        <v>5901</v>
      </c>
      <c r="B61" t="s">
        <v>126</v>
      </c>
      <c r="C61" t="s">
        <v>127</v>
      </c>
      <c r="D61">
        <v>857578771</v>
      </c>
      <c r="E61">
        <v>0</v>
      </c>
      <c r="F61">
        <v>0</v>
      </c>
      <c r="G61">
        <v>0</v>
      </c>
      <c r="H61">
        <v>0</v>
      </c>
    </row>
    <row r="62" spans="1:8" x14ac:dyDescent="0.2">
      <c r="A62">
        <v>5901</v>
      </c>
      <c r="B62" t="s">
        <v>128</v>
      </c>
      <c r="C62" t="s">
        <v>129</v>
      </c>
      <c r="D62">
        <v>857578781</v>
      </c>
      <c r="E62">
        <v>0</v>
      </c>
      <c r="F62">
        <v>4</v>
      </c>
      <c r="G62">
        <v>0</v>
      </c>
      <c r="H62">
        <v>3</v>
      </c>
    </row>
    <row r="63" spans="1:8" x14ac:dyDescent="0.2">
      <c r="A63">
        <v>5901</v>
      </c>
      <c r="B63" t="s">
        <v>130</v>
      </c>
      <c r="C63" t="s">
        <v>131</v>
      </c>
      <c r="D63">
        <v>857578791</v>
      </c>
      <c r="E63">
        <v>0</v>
      </c>
      <c r="F63">
        <v>0</v>
      </c>
      <c r="G63">
        <v>0</v>
      </c>
      <c r="H63">
        <v>0</v>
      </c>
    </row>
    <row r="64" spans="1:8" x14ac:dyDescent="0.2">
      <c r="A64">
        <v>5901</v>
      </c>
      <c r="B64" t="s">
        <v>132</v>
      </c>
      <c r="C64" t="s">
        <v>133</v>
      </c>
      <c r="D64">
        <v>857578801</v>
      </c>
      <c r="E64">
        <v>0</v>
      </c>
      <c r="F64">
        <v>0</v>
      </c>
      <c r="G64">
        <v>0</v>
      </c>
      <c r="H64">
        <v>0</v>
      </c>
    </row>
    <row r="65" spans="1:8" x14ac:dyDescent="0.2">
      <c r="A65">
        <v>5901</v>
      </c>
      <c r="B65" t="s">
        <v>134</v>
      </c>
      <c r="C65" t="s">
        <v>135</v>
      </c>
      <c r="D65">
        <v>857578811</v>
      </c>
      <c r="E65">
        <v>0</v>
      </c>
      <c r="F65">
        <v>0</v>
      </c>
      <c r="G65">
        <v>0</v>
      </c>
      <c r="H65">
        <v>0</v>
      </c>
    </row>
    <row r="66" spans="1:8" x14ac:dyDescent="0.2">
      <c r="A66">
        <v>5901</v>
      </c>
      <c r="B66" t="s">
        <v>136</v>
      </c>
      <c r="C66" t="s">
        <v>137</v>
      </c>
      <c r="D66">
        <v>857578831</v>
      </c>
      <c r="E66">
        <v>0</v>
      </c>
      <c r="F66">
        <v>0</v>
      </c>
      <c r="G66">
        <v>0</v>
      </c>
      <c r="H66">
        <v>0</v>
      </c>
    </row>
    <row r="67" spans="1:8" x14ac:dyDescent="0.2">
      <c r="A67">
        <v>5901</v>
      </c>
      <c r="B67" t="s">
        <v>138</v>
      </c>
      <c r="C67" t="s">
        <v>139</v>
      </c>
      <c r="D67">
        <v>857578841</v>
      </c>
      <c r="E67">
        <v>0</v>
      </c>
      <c r="F67">
        <v>0</v>
      </c>
      <c r="G67">
        <v>0</v>
      </c>
      <c r="H67">
        <v>0</v>
      </c>
    </row>
    <row r="68" spans="1:8" x14ac:dyDescent="0.2">
      <c r="A68">
        <v>5901</v>
      </c>
      <c r="B68" t="s">
        <v>140</v>
      </c>
      <c r="C68" t="s">
        <v>141</v>
      </c>
      <c r="D68">
        <v>857578851</v>
      </c>
      <c r="E68">
        <v>0</v>
      </c>
      <c r="F68">
        <v>0</v>
      </c>
      <c r="G68">
        <v>0</v>
      </c>
      <c r="H68">
        <v>0</v>
      </c>
    </row>
    <row r="69" spans="1:8" x14ac:dyDescent="0.2">
      <c r="A69">
        <v>5901</v>
      </c>
      <c r="B69" t="s">
        <v>142</v>
      </c>
      <c r="C69" t="s">
        <v>143</v>
      </c>
      <c r="D69">
        <v>857578861</v>
      </c>
      <c r="E69">
        <v>0</v>
      </c>
      <c r="F69">
        <v>0</v>
      </c>
      <c r="G69">
        <v>0</v>
      </c>
      <c r="H69">
        <v>0</v>
      </c>
    </row>
    <row r="70" spans="1:8" x14ac:dyDescent="0.2">
      <c r="A70">
        <v>5901</v>
      </c>
      <c r="B70" t="s">
        <v>144</v>
      </c>
      <c r="C70" t="s">
        <v>145</v>
      </c>
      <c r="D70">
        <v>857578871</v>
      </c>
      <c r="E70">
        <v>0</v>
      </c>
      <c r="F70">
        <v>0</v>
      </c>
      <c r="G70">
        <v>0</v>
      </c>
      <c r="H70">
        <v>0</v>
      </c>
    </row>
    <row r="71" spans="1:8" x14ac:dyDescent="0.2">
      <c r="A71">
        <v>5901</v>
      </c>
      <c r="B71" t="s">
        <v>146</v>
      </c>
      <c r="C71" t="s">
        <v>147</v>
      </c>
      <c r="D71">
        <v>857578881</v>
      </c>
      <c r="E71">
        <v>0</v>
      </c>
      <c r="F71">
        <v>0</v>
      </c>
      <c r="G71">
        <v>0</v>
      </c>
      <c r="H71">
        <v>0</v>
      </c>
    </row>
    <row r="72" spans="1:8" x14ac:dyDescent="0.2">
      <c r="A72">
        <v>5901</v>
      </c>
      <c r="B72" t="s">
        <v>148</v>
      </c>
      <c r="C72" t="s">
        <v>149</v>
      </c>
      <c r="D72">
        <v>857578891</v>
      </c>
      <c r="E72">
        <v>0</v>
      </c>
      <c r="F72">
        <v>0</v>
      </c>
      <c r="G72">
        <v>0</v>
      </c>
      <c r="H72">
        <v>0</v>
      </c>
    </row>
    <row r="73" spans="1:8" x14ac:dyDescent="0.2">
      <c r="A73">
        <v>5901</v>
      </c>
      <c r="B73" t="s">
        <v>150</v>
      </c>
      <c r="C73" t="s">
        <v>151</v>
      </c>
      <c r="D73">
        <v>857578901</v>
      </c>
      <c r="E73">
        <v>0</v>
      </c>
      <c r="F73">
        <v>0</v>
      </c>
      <c r="G73">
        <v>0</v>
      </c>
      <c r="H73">
        <v>0</v>
      </c>
    </row>
    <row r="74" spans="1:8" x14ac:dyDescent="0.2">
      <c r="A74">
        <v>5901</v>
      </c>
      <c r="B74" t="s">
        <v>152</v>
      </c>
      <c r="C74" t="s">
        <v>153</v>
      </c>
      <c r="D74">
        <v>857578911</v>
      </c>
      <c r="E74">
        <v>560</v>
      </c>
      <c r="F74">
        <v>1365</v>
      </c>
      <c r="G74">
        <v>568</v>
      </c>
      <c r="H74">
        <v>55</v>
      </c>
    </row>
    <row r="75" spans="1:8" x14ac:dyDescent="0.2">
      <c r="A75">
        <v>5901</v>
      </c>
      <c r="B75" t="s">
        <v>154</v>
      </c>
      <c r="C75" t="s">
        <v>155</v>
      </c>
      <c r="D75">
        <v>857578921</v>
      </c>
      <c r="E75">
        <v>0</v>
      </c>
      <c r="F75">
        <v>0</v>
      </c>
      <c r="G75">
        <v>0</v>
      </c>
      <c r="H75">
        <v>0</v>
      </c>
    </row>
    <row r="76" spans="1:8" x14ac:dyDescent="0.2">
      <c r="A76">
        <v>5901</v>
      </c>
      <c r="B76" t="s">
        <v>156</v>
      </c>
      <c r="C76" t="s">
        <v>157</v>
      </c>
      <c r="D76">
        <v>857578931</v>
      </c>
      <c r="E76">
        <v>0</v>
      </c>
      <c r="F76">
        <v>0</v>
      </c>
      <c r="G76">
        <v>0</v>
      </c>
      <c r="H76">
        <v>0</v>
      </c>
    </row>
    <row r="77" spans="1:8" x14ac:dyDescent="0.2">
      <c r="A77">
        <v>5901</v>
      </c>
      <c r="B77" t="s">
        <v>158</v>
      </c>
      <c r="C77" t="s">
        <v>159</v>
      </c>
      <c r="D77">
        <v>857578941</v>
      </c>
      <c r="E77">
        <v>0</v>
      </c>
      <c r="F77">
        <v>0</v>
      </c>
      <c r="G77">
        <v>0</v>
      </c>
      <c r="H77">
        <v>0</v>
      </c>
    </row>
    <row r="78" spans="1:8" x14ac:dyDescent="0.2">
      <c r="A78">
        <v>5901</v>
      </c>
      <c r="B78" t="s">
        <v>160</v>
      </c>
      <c r="C78" t="s">
        <v>161</v>
      </c>
      <c r="D78">
        <v>857578961</v>
      </c>
      <c r="E78">
        <v>0</v>
      </c>
      <c r="F78">
        <v>0</v>
      </c>
      <c r="G78">
        <v>0</v>
      </c>
      <c r="H78">
        <v>0</v>
      </c>
    </row>
    <row r="79" spans="1:8" x14ac:dyDescent="0.2">
      <c r="A79">
        <v>5901</v>
      </c>
      <c r="B79" t="s">
        <v>162</v>
      </c>
      <c r="C79" t="s">
        <v>163</v>
      </c>
      <c r="D79">
        <v>857578971</v>
      </c>
      <c r="E79">
        <v>16</v>
      </c>
      <c r="F79">
        <v>31</v>
      </c>
      <c r="G79">
        <v>4</v>
      </c>
      <c r="H79">
        <v>4</v>
      </c>
    </row>
    <row r="80" spans="1:8" x14ac:dyDescent="0.2">
      <c r="A80">
        <v>5901</v>
      </c>
      <c r="B80" t="s">
        <v>164</v>
      </c>
      <c r="C80" t="s">
        <v>165</v>
      </c>
      <c r="D80">
        <v>857578981</v>
      </c>
      <c r="E80">
        <v>0</v>
      </c>
      <c r="F80">
        <v>0</v>
      </c>
      <c r="G80">
        <v>0</v>
      </c>
      <c r="H80">
        <v>0</v>
      </c>
    </row>
    <row r="81" spans="1:8" x14ac:dyDescent="0.2">
      <c r="A81">
        <v>5901</v>
      </c>
      <c r="B81" t="s">
        <v>166</v>
      </c>
      <c r="C81" t="s">
        <v>167</v>
      </c>
      <c r="D81">
        <v>857578991</v>
      </c>
      <c r="E81">
        <v>0</v>
      </c>
      <c r="F81">
        <v>0</v>
      </c>
      <c r="G81">
        <v>0</v>
      </c>
      <c r="H81">
        <v>0</v>
      </c>
    </row>
    <row r="82" spans="1:8" x14ac:dyDescent="0.2">
      <c r="A82">
        <v>5901</v>
      </c>
      <c r="B82" t="s">
        <v>168</v>
      </c>
      <c r="C82" t="s">
        <v>169</v>
      </c>
      <c r="D82">
        <v>857579001</v>
      </c>
      <c r="E82">
        <v>0</v>
      </c>
      <c r="F82">
        <v>0</v>
      </c>
      <c r="G82">
        <v>0</v>
      </c>
      <c r="H82">
        <v>0</v>
      </c>
    </row>
    <row r="83" spans="1:8" x14ac:dyDescent="0.2">
      <c r="A83">
        <v>5901</v>
      </c>
      <c r="B83" t="s">
        <v>170</v>
      </c>
      <c r="C83" t="s">
        <v>171</v>
      </c>
      <c r="D83">
        <v>857579011</v>
      </c>
      <c r="E83">
        <v>0</v>
      </c>
      <c r="F83">
        <v>0</v>
      </c>
      <c r="G83">
        <v>0</v>
      </c>
      <c r="H83">
        <v>0</v>
      </c>
    </row>
    <row r="84" spans="1:8" x14ac:dyDescent="0.2">
      <c r="A84">
        <v>5901</v>
      </c>
      <c r="B84" t="s">
        <v>172</v>
      </c>
      <c r="C84" t="s">
        <v>173</v>
      </c>
      <c r="D84">
        <v>857579021</v>
      </c>
      <c r="E84">
        <v>0</v>
      </c>
      <c r="F84">
        <v>0</v>
      </c>
      <c r="G84">
        <v>0</v>
      </c>
      <c r="H84">
        <v>0</v>
      </c>
    </row>
    <row r="85" spans="1:8" x14ac:dyDescent="0.2">
      <c r="A85">
        <v>5901</v>
      </c>
      <c r="B85" t="s">
        <v>174</v>
      </c>
      <c r="C85" t="s">
        <v>175</v>
      </c>
      <c r="D85">
        <v>857579031</v>
      </c>
      <c r="E85">
        <v>0</v>
      </c>
      <c r="F85">
        <v>0</v>
      </c>
      <c r="G85">
        <v>0</v>
      </c>
      <c r="H85">
        <v>0</v>
      </c>
    </row>
    <row r="86" spans="1:8" x14ac:dyDescent="0.2">
      <c r="A86">
        <v>5901</v>
      </c>
      <c r="B86" t="s">
        <v>176</v>
      </c>
      <c r="C86" t="s">
        <v>177</v>
      </c>
      <c r="D86">
        <v>857579041</v>
      </c>
      <c r="E86">
        <v>0</v>
      </c>
      <c r="F86">
        <v>0</v>
      </c>
      <c r="G86">
        <v>0</v>
      </c>
      <c r="H86">
        <v>0</v>
      </c>
    </row>
    <row r="87" spans="1:8" x14ac:dyDescent="0.2">
      <c r="A87">
        <v>5901</v>
      </c>
      <c r="B87" t="s">
        <v>178</v>
      </c>
      <c r="C87" t="s">
        <v>179</v>
      </c>
      <c r="D87">
        <v>857579051</v>
      </c>
      <c r="E87">
        <v>0</v>
      </c>
      <c r="F87">
        <v>0</v>
      </c>
      <c r="G87">
        <v>0</v>
      </c>
      <c r="H87">
        <v>0</v>
      </c>
    </row>
    <row r="88" spans="1:8" x14ac:dyDescent="0.2">
      <c r="A88">
        <v>5901</v>
      </c>
      <c r="B88" t="s">
        <v>180</v>
      </c>
      <c r="C88" t="s">
        <v>181</v>
      </c>
      <c r="D88">
        <v>857579061</v>
      </c>
      <c r="E88">
        <v>0</v>
      </c>
      <c r="F88">
        <v>0</v>
      </c>
      <c r="G88">
        <v>0</v>
      </c>
      <c r="H88">
        <v>0</v>
      </c>
    </row>
    <row r="89" spans="1:8" x14ac:dyDescent="0.2">
      <c r="A89">
        <v>5901</v>
      </c>
      <c r="B89" t="s">
        <v>182</v>
      </c>
      <c r="C89" t="s">
        <v>183</v>
      </c>
      <c r="D89">
        <v>857579071</v>
      </c>
      <c r="E89">
        <v>0</v>
      </c>
      <c r="F89">
        <v>0</v>
      </c>
      <c r="G89">
        <v>0</v>
      </c>
      <c r="H89">
        <v>0</v>
      </c>
    </row>
    <row r="90" spans="1:8" x14ac:dyDescent="0.2">
      <c r="A90">
        <v>5901</v>
      </c>
      <c r="B90" t="s">
        <v>184</v>
      </c>
      <c r="C90" t="s">
        <v>185</v>
      </c>
      <c r="D90">
        <v>857579081</v>
      </c>
      <c r="E90">
        <v>0</v>
      </c>
      <c r="F90">
        <v>0</v>
      </c>
      <c r="G90">
        <v>0</v>
      </c>
      <c r="H90">
        <v>0</v>
      </c>
    </row>
    <row r="91" spans="1:8" x14ac:dyDescent="0.2">
      <c r="A91">
        <v>5901</v>
      </c>
      <c r="B91" t="s">
        <v>186</v>
      </c>
      <c r="C91" t="s">
        <v>187</v>
      </c>
      <c r="D91">
        <v>857579091</v>
      </c>
      <c r="E91">
        <v>104</v>
      </c>
      <c r="F91">
        <v>196</v>
      </c>
      <c r="G91">
        <v>40</v>
      </c>
      <c r="H91">
        <v>1</v>
      </c>
    </row>
    <row r="92" spans="1:8" x14ac:dyDescent="0.2">
      <c r="A92">
        <v>5901</v>
      </c>
      <c r="B92" t="s">
        <v>188</v>
      </c>
      <c r="C92" t="s">
        <v>189</v>
      </c>
      <c r="D92">
        <v>857579101</v>
      </c>
      <c r="E92">
        <v>0</v>
      </c>
      <c r="F92">
        <v>0</v>
      </c>
      <c r="G92">
        <v>0</v>
      </c>
      <c r="H92">
        <v>0</v>
      </c>
    </row>
    <row r="93" spans="1:8" x14ac:dyDescent="0.2">
      <c r="A93">
        <v>5901</v>
      </c>
      <c r="B93" t="s">
        <v>190</v>
      </c>
      <c r="C93" t="s">
        <v>191</v>
      </c>
      <c r="D93">
        <v>857579111</v>
      </c>
      <c r="E93">
        <v>0</v>
      </c>
      <c r="F93">
        <v>0</v>
      </c>
      <c r="G93">
        <v>0</v>
      </c>
      <c r="H93">
        <v>0</v>
      </c>
    </row>
    <row r="94" spans="1:8" x14ac:dyDescent="0.2">
      <c r="A94">
        <v>5901</v>
      </c>
      <c r="B94" t="s">
        <v>192</v>
      </c>
      <c r="C94" t="s">
        <v>193</v>
      </c>
      <c r="D94">
        <v>857579121</v>
      </c>
      <c r="E94">
        <v>0</v>
      </c>
      <c r="F94">
        <v>0</v>
      </c>
      <c r="G94">
        <v>0</v>
      </c>
      <c r="H94">
        <v>0</v>
      </c>
    </row>
    <row r="95" spans="1:8" x14ac:dyDescent="0.2">
      <c r="A95">
        <v>5901</v>
      </c>
      <c r="B95" t="s">
        <v>194</v>
      </c>
      <c r="C95" t="s">
        <v>195</v>
      </c>
      <c r="D95">
        <v>857579131</v>
      </c>
      <c r="E95">
        <v>0</v>
      </c>
      <c r="F95">
        <v>0</v>
      </c>
      <c r="G95">
        <v>0</v>
      </c>
      <c r="H95">
        <v>0</v>
      </c>
    </row>
    <row r="96" spans="1:8" x14ac:dyDescent="0.2">
      <c r="A96">
        <v>5901</v>
      </c>
      <c r="B96" t="s">
        <v>196</v>
      </c>
      <c r="C96" t="s">
        <v>197</v>
      </c>
      <c r="D96">
        <v>857579141</v>
      </c>
      <c r="E96">
        <v>0</v>
      </c>
      <c r="F96">
        <v>0</v>
      </c>
      <c r="G96">
        <v>0</v>
      </c>
      <c r="H96">
        <v>0</v>
      </c>
    </row>
    <row r="97" spans="1:8" x14ac:dyDescent="0.2">
      <c r="A97">
        <v>5901</v>
      </c>
      <c r="B97" t="s">
        <v>198</v>
      </c>
      <c r="C97" t="s">
        <v>199</v>
      </c>
      <c r="D97">
        <v>857579151</v>
      </c>
      <c r="E97">
        <v>0</v>
      </c>
      <c r="F97">
        <v>0</v>
      </c>
      <c r="G97">
        <v>0</v>
      </c>
      <c r="H97">
        <v>0</v>
      </c>
    </row>
    <row r="98" spans="1:8" x14ac:dyDescent="0.2">
      <c r="A98">
        <v>5901</v>
      </c>
      <c r="B98" t="s">
        <v>200</v>
      </c>
      <c r="C98" t="s">
        <v>201</v>
      </c>
      <c r="D98">
        <v>857579161</v>
      </c>
      <c r="E98">
        <v>0</v>
      </c>
      <c r="F98">
        <v>0</v>
      </c>
      <c r="G98">
        <v>0</v>
      </c>
      <c r="H98">
        <v>0</v>
      </c>
    </row>
    <row r="99" spans="1:8" x14ac:dyDescent="0.2">
      <c r="A99">
        <v>5901</v>
      </c>
      <c r="B99" t="s">
        <v>202</v>
      </c>
      <c r="C99" t="s">
        <v>203</v>
      </c>
      <c r="D99">
        <v>857579171</v>
      </c>
      <c r="E99">
        <v>0</v>
      </c>
      <c r="F99">
        <v>0</v>
      </c>
      <c r="G99">
        <v>0</v>
      </c>
      <c r="H99">
        <v>0</v>
      </c>
    </row>
    <row r="100" spans="1:8" x14ac:dyDescent="0.2">
      <c r="A100">
        <v>5901</v>
      </c>
      <c r="B100" t="s">
        <v>204</v>
      </c>
      <c r="C100" t="s">
        <v>205</v>
      </c>
      <c r="D100">
        <v>857579181</v>
      </c>
      <c r="E100">
        <v>0</v>
      </c>
      <c r="F100">
        <v>0</v>
      </c>
      <c r="G100">
        <v>0</v>
      </c>
      <c r="H100">
        <v>0</v>
      </c>
    </row>
    <row r="101" spans="1:8" x14ac:dyDescent="0.2">
      <c r="A101">
        <v>5901</v>
      </c>
      <c r="B101" t="s">
        <v>206</v>
      </c>
      <c r="C101" t="s">
        <v>207</v>
      </c>
      <c r="D101">
        <v>857579191</v>
      </c>
      <c r="E101">
        <v>0</v>
      </c>
      <c r="F101">
        <v>0</v>
      </c>
      <c r="G101">
        <v>0</v>
      </c>
      <c r="H101">
        <v>0</v>
      </c>
    </row>
    <row r="102" spans="1:8" x14ac:dyDescent="0.2">
      <c r="A102">
        <v>5901</v>
      </c>
      <c r="B102" t="s">
        <v>208</v>
      </c>
      <c r="C102" t="s">
        <v>209</v>
      </c>
      <c r="D102">
        <v>857579201</v>
      </c>
      <c r="E102">
        <v>12</v>
      </c>
      <c r="F102">
        <v>21</v>
      </c>
      <c r="G102">
        <v>4</v>
      </c>
      <c r="H102">
        <v>1</v>
      </c>
    </row>
    <row r="103" spans="1:8" x14ac:dyDescent="0.2">
      <c r="A103">
        <v>5901</v>
      </c>
      <c r="B103" t="s">
        <v>210</v>
      </c>
      <c r="C103" t="s">
        <v>211</v>
      </c>
      <c r="D103">
        <v>857579211</v>
      </c>
      <c r="E103">
        <v>0</v>
      </c>
      <c r="F103">
        <v>0</v>
      </c>
      <c r="G103">
        <v>0</v>
      </c>
      <c r="H103">
        <v>0</v>
      </c>
    </row>
    <row r="104" spans="1:8" x14ac:dyDescent="0.2">
      <c r="A104">
        <v>5901</v>
      </c>
      <c r="B104" t="s">
        <v>212</v>
      </c>
      <c r="C104" t="s">
        <v>213</v>
      </c>
      <c r="D104">
        <v>857579221</v>
      </c>
      <c r="E104">
        <v>0</v>
      </c>
      <c r="F104">
        <v>0</v>
      </c>
      <c r="G104">
        <v>0</v>
      </c>
      <c r="H104">
        <v>0</v>
      </c>
    </row>
    <row r="105" spans="1:8" x14ac:dyDescent="0.2">
      <c r="A105">
        <v>5901</v>
      </c>
      <c r="B105" t="s">
        <v>214</v>
      </c>
      <c r="C105" t="s">
        <v>215</v>
      </c>
      <c r="D105">
        <v>857579231</v>
      </c>
      <c r="E105">
        <v>0</v>
      </c>
      <c r="F105">
        <v>0</v>
      </c>
      <c r="G105">
        <v>0</v>
      </c>
      <c r="H105">
        <v>0</v>
      </c>
    </row>
    <row r="106" spans="1:8" x14ac:dyDescent="0.2">
      <c r="A106">
        <v>5901</v>
      </c>
      <c r="B106" t="s">
        <v>216</v>
      </c>
      <c r="C106" t="s">
        <v>217</v>
      </c>
      <c r="D106">
        <v>857579241</v>
      </c>
      <c r="E106">
        <v>0</v>
      </c>
      <c r="F106">
        <v>0</v>
      </c>
      <c r="G106">
        <v>0</v>
      </c>
      <c r="H106">
        <v>0</v>
      </c>
    </row>
    <row r="107" spans="1:8" x14ac:dyDescent="0.2">
      <c r="A107">
        <v>5901</v>
      </c>
      <c r="B107" t="s">
        <v>218</v>
      </c>
      <c r="C107" t="s">
        <v>219</v>
      </c>
      <c r="D107">
        <v>857579251</v>
      </c>
      <c r="E107">
        <v>0</v>
      </c>
      <c r="F107">
        <v>0</v>
      </c>
      <c r="G107">
        <v>0</v>
      </c>
      <c r="H107">
        <v>0</v>
      </c>
    </row>
    <row r="108" spans="1:8" x14ac:dyDescent="0.2">
      <c r="A108">
        <v>5901</v>
      </c>
      <c r="B108" t="s">
        <v>220</v>
      </c>
      <c r="C108" t="s">
        <v>221</v>
      </c>
      <c r="D108">
        <v>857579261</v>
      </c>
      <c r="E108">
        <v>0</v>
      </c>
      <c r="F108">
        <v>0</v>
      </c>
      <c r="G108">
        <v>0</v>
      </c>
      <c r="H108">
        <v>0</v>
      </c>
    </row>
    <row r="109" spans="1:8" x14ac:dyDescent="0.2">
      <c r="A109">
        <v>5901</v>
      </c>
      <c r="B109" t="s">
        <v>222</v>
      </c>
      <c r="C109" t="s">
        <v>223</v>
      </c>
      <c r="D109">
        <v>857579271</v>
      </c>
      <c r="E109">
        <v>0</v>
      </c>
      <c r="F109">
        <v>0</v>
      </c>
      <c r="G109">
        <v>0</v>
      </c>
      <c r="H109">
        <v>0</v>
      </c>
    </row>
    <row r="110" spans="1:8" x14ac:dyDescent="0.2">
      <c r="A110">
        <v>5901</v>
      </c>
      <c r="B110" t="s">
        <v>224</v>
      </c>
      <c r="C110" t="s">
        <v>225</v>
      </c>
      <c r="D110">
        <v>857579281</v>
      </c>
      <c r="E110">
        <v>19</v>
      </c>
      <c r="F110">
        <v>68</v>
      </c>
      <c r="G110">
        <v>26</v>
      </c>
      <c r="H110">
        <v>7</v>
      </c>
    </row>
    <row r="111" spans="1:8" x14ac:dyDescent="0.2">
      <c r="A111">
        <v>5901</v>
      </c>
      <c r="B111" t="s">
        <v>226</v>
      </c>
      <c r="C111" t="s">
        <v>227</v>
      </c>
      <c r="D111">
        <v>857579291</v>
      </c>
      <c r="E111">
        <v>0</v>
      </c>
      <c r="F111">
        <v>0</v>
      </c>
      <c r="G111">
        <v>0</v>
      </c>
      <c r="H111">
        <v>0</v>
      </c>
    </row>
    <row r="112" spans="1:8" x14ac:dyDescent="0.2">
      <c r="A112">
        <v>5901</v>
      </c>
      <c r="B112" t="s">
        <v>228</v>
      </c>
      <c r="C112" t="s">
        <v>229</v>
      </c>
      <c r="D112">
        <v>857579301</v>
      </c>
      <c r="E112">
        <v>0</v>
      </c>
      <c r="F112">
        <v>0</v>
      </c>
      <c r="G112">
        <v>0</v>
      </c>
      <c r="H112">
        <v>0</v>
      </c>
    </row>
    <row r="113" spans="1:8" x14ac:dyDescent="0.2">
      <c r="A113">
        <v>5901</v>
      </c>
      <c r="B113" t="s">
        <v>230</v>
      </c>
      <c r="C113" t="s">
        <v>231</v>
      </c>
      <c r="D113">
        <v>857579311</v>
      </c>
      <c r="E113">
        <v>0</v>
      </c>
      <c r="F113">
        <v>1</v>
      </c>
      <c r="G113">
        <v>0</v>
      </c>
      <c r="H113">
        <v>1</v>
      </c>
    </row>
    <row r="114" spans="1:8" x14ac:dyDescent="0.2">
      <c r="A114">
        <v>5901</v>
      </c>
      <c r="B114" t="s">
        <v>232</v>
      </c>
      <c r="C114" t="s">
        <v>233</v>
      </c>
      <c r="D114">
        <v>857579321</v>
      </c>
      <c r="E114">
        <v>0</v>
      </c>
      <c r="F114">
        <v>0</v>
      </c>
      <c r="G114">
        <v>0</v>
      </c>
      <c r="H114">
        <v>0</v>
      </c>
    </row>
    <row r="115" spans="1:8" x14ac:dyDescent="0.2">
      <c r="A115">
        <v>5901</v>
      </c>
      <c r="B115" t="s">
        <v>234</v>
      </c>
      <c r="C115" t="s">
        <v>235</v>
      </c>
      <c r="D115">
        <v>857579331</v>
      </c>
      <c r="E115">
        <v>0</v>
      </c>
      <c r="F115">
        <v>0</v>
      </c>
      <c r="G115">
        <v>0</v>
      </c>
      <c r="H115">
        <v>0</v>
      </c>
    </row>
    <row r="116" spans="1:8" x14ac:dyDescent="0.2">
      <c r="A116">
        <v>5901</v>
      </c>
      <c r="B116" t="s">
        <v>236</v>
      </c>
      <c r="C116" t="s">
        <v>237</v>
      </c>
      <c r="D116">
        <v>857579341</v>
      </c>
      <c r="E116">
        <v>0</v>
      </c>
      <c r="F116">
        <v>0</v>
      </c>
      <c r="G116">
        <v>0</v>
      </c>
      <c r="H116">
        <v>0</v>
      </c>
    </row>
    <row r="117" spans="1:8" x14ac:dyDescent="0.2">
      <c r="A117">
        <v>5901</v>
      </c>
      <c r="B117" t="s">
        <v>238</v>
      </c>
      <c r="C117" t="s">
        <v>239</v>
      </c>
      <c r="D117">
        <v>857579351</v>
      </c>
      <c r="E117">
        <v>0</v>
      </c>
      <c r="F117">
        <v>0</v>
      </c>
      <c r="G117">
        <v>0</v>
      </c>
      <c r="H117">
        <v>0</v>
      </c>
    </row>
    <row r="118" spans="1:8" x14ac:dyDescent="0.2">
      <c r="A118">
        <v>5901</v>
      </c>
      <c r="B118" t="s">
        <v>240</v>
      </c>
      <c r="C118" t="s">
        <v>241</v>
      </c>
      <c r="D118">
        <v>857579361</v>
      </c>
      <c r="E118">
        <v>0</v>
      </c>
      <c r="F118">
        <v>0</v>
      </c>
      <c r="G118">
        <v>0</v>
      </c>
      <c r="H118">
        <v>0</v>
      </c>
    </row>
    <row r="119" spans="1:8" x14ac:dyDescent="0.2">
      <c r="A119">
        <v>5901</v>
      </c>
      <c r="B119" t="s">
        <v>242</v>
      </c>
      <c r="C119" t="s">
        <v>243</v>
      </c>
      <c r="D119">
        <v>857579371</v>
      </c>
      <c r="E119">
        <v>0</v>
      </c>
      <c r="F119">
        <v>0</v>
      </c>
      <c r="G119">
        <v>0</v>
      </c>
      <c r="H119">
        <v>0</v>
      </c>
    </row>
    <row r="120" spans="1:8" x14ac:dyDescent="0.2">
      <c r="A120">
        <v>5901</v>
      </c>
      <c r="B120" t="s">
        <v>244</v>
      </c>
      <c r="C120" t="s">
        <v>245</v>
      </c>
      <c r="D120">
        <v>857579381</v>
      </c>
      <c r="E120">
        <v>3</v>
      </c>
      <c r="F120">
        <v>8</v>
      </c>
      <c r="G120">
        <v>1</v>
      </c>
      <c r="H120">
        <v>1</v>
      </c>
    </row>
    <row r="121" spans="1:8" x14ac:dyDescent="0.2">
      <c r="A121">
        <v>5901</v>
      </c>
      <c r="B121" t="s">
        <v>246</v>
      </c>
      <c r="C121" t="s">
        <v>247</v>
      </c>
      <c r="D121">
        <v>857579391</v>
      </c>
      <c r="E121">
        <v>0</v>
      </c>
      <c r="F121">
        <v>0</v>
      </c>
      <c r="G121">
        <v>0</v>
      </c>
      <c r="H121">
        <v>0</v>
      </c>
    </row>
    <row r="122" spans="1:8" x14ac:dyDescent="0.2">
      <c r="A122">
        <v>5901</v>
      </c>
      <c r="B122" t="s">
        <v>248</v>
      </c>
      <c r="C122" t="s">
        <v>249</v>
      </c>
      <c r="D122">
        <v>857579401</v>
      </c>
      <c r="E122">
        <v>0</v>
      </c>
      <c r="F122">
        <v>0</v>
      </c>
      <c r="G122">
        <v>0</v>
      </c>
      <c r="H122">
        <v>0</v>
      </c>
    </row>
    <row r="123" spans="1:8" x14ac:dyDescent="0.2">
      <c r="A123">
        <v>5901</v>
      </c>
      <c r="B123" t="s">
        <v>250</v>
      </c>
      <c r="C123" t="s">
        <v>251</v>
      </c>
      <c r="D123">
        <v>857579411</v>
      </c>
      <c r="E123">
        <v>0</v>
      </c>
      <c r="F123">
        <v>0</v>
      </c>
      <c r="G123">
        <v>0</v>
      </c>
      <c r="H123">
        <v>0</v>
      </c>
    </row>
    <row r="124" spans="1:8" x14ac:dyDescent="0.2">
      <c r="A124">
        <v>5901</v>
      </c>
      <c r="B124" t="s">
        <v>252</v>
      </c>
      <c r="C124" t="s">
        <v>253</v>
      </c>
      <c r="D124">
        <v>857579421</v>
      </c>
      <c r="E124">
        <v>46</v>
      </c>
      <c r="F124">
        <v>559</v>
      </c>
      <c r="G124">
        <v>467</v>
      </c>
      <c r="H124">
        <v>5</v>
      </c>
    </row>
    <row r="125" spans="1:8" x14ac:dyDescent="0.2">
      <c r="A125">
        <v>5901</v>
      </c>
      <c r="B125" t="s">
        <v>254</v>
      </c>
      <c r="C125" t="s">
        <v>255</v>
      </c>
      <c r="D125">
        <v>857579431</v>
      </c>
      <c r="E125">
        <v>0</v>
      </c>
      <c r="F125">
        <v>0</v>
      </c>
      <c r="G125">
        <v>0</v>
      </c>
      <c r="H125">
        <v>0</v>
      </c>
    </row>
    <row r="126" spans="1:8" x14ac:dyDescent="0.2">
      <c r="A126">
        <v>5901</v>
      </c>
      <c r="B126" t="s">
        <v>256</v>
      </c>
      <c r="C126" t="s">
        <v>257</v>
      </c>
      <c r="D126">
        <v>857579441</v>
      </c>
      <c r="E126">
        <v>0</v>
      </c>
      <c r="F126">
        <v>1</v>
      </c>
      <c r="G126">
        <v>0</v>
      </c>
      <c r="H126">
        <v>1</v>
      </c>
    </row>
    <row r="127" spans="1:8" x14ac:dyDescent="0.2">
      <c r="A127">
        <v>5901</v>
      </c>
      <c r="B127" t="s">
        <v>258</v>
      </c>
      <c r="C127" t="s">
        <v>259</v>
      </c>
      <c r="D127">
        <v>857579451</v>
      </c>
      <c r="E127">
        <v>0</v>
      </c>
      <c r="F127">
        <v>0</v>
      </c>
      <c r="G127">
        <v>0</v>
      </c>
      <c r="H127">
        <v>0</v>
      </c>
    </row>
    <row r="128" spans="1:8" x14ac:dyDescent="0.2">
      <c r="A128">
        <v>5901</v>
      </c>
      <c r="B128" t="s">
        <v>260</v>
      </c>
      <c r="C128" t="s">
        <v>261</v>
      </c>
      <c r="D128">
        <v>857579461</v>
      </c>
      <c r="E128">
        <v>0</v>
      </c>
      <c r="F128">
        <v>0</v>
      </c>
      <c r="G128">
        <v>0</v>
      </c>
      <c r="H128">
        <v>0</v>
      </c>
    </row>
    <row r="129" spans="1:8" x14ac:dyDescent="0.2">
      <c r="A129">
        <v>5901</v>
      </c>
      <c r="B129" t="s">
        <v>262</v>
      </c>
      <c r="C129" t="s">
        <v>263</v>
      </c>
      <c r="D129">
        <v>857579481</v>
      </c>
      <c r="E129">
        <v>0</v>
      </c>
      <c r="F129">
        <v>0</v>
      </c>
      <c r="G129">
        <v>0</v>
      </c>
      <c r="H129">
        <v>0</v>
      </c>
    </row>
    <row r="130" spans="1:8" x14ac:dyDescent="0.2">
      <c r="A130">
        <v>5901</v>
      </c>
      <c r="B130" t="s">
        <v>264</v>
      </c>
      <c r="C130" t="s">
        <v>265</v>
      </c>
      <c r="D130">
        <v>857579491</v>
      </c>
      <c r="E130">
        <v>0</v>
      </c>
      <c r="F130">
        <v>0</v>
      </c>
      <c r="G130">
        <v>0</v>
      </c>
      <c r="H130">
        <v>0</v>
      </c>
    </row>
    <row r="131" spans="1:8" x14ac:dyDescent="0.2">
      <c r="A131">
        <v>5901</v>
      </c>
      <c r="B131" t="s">
        <v>266</v>
      </c>
      <c r="C131" t="s">
        <v>267</v>
      </c>
      <c r="D131">
        <v>857579501</v>
      </c>
      <c r="E131">
        <v>0</v>
      </c>
      <c r="F131">
        <v>0</v>
      </c>
      <c r="G131">
        <v>0</v>
      </c>
      <c r="H131">
        <v>0</v>
      </c>
    </row>
    <row r="132" spans="1:8" x14ac:dyDescent="0.2">
      <c r="A132">
        <v>5901</v>
      </c>
      <c r="B132" t="s">
        <v>268</v>
      </c>
      <c r="C132" t="s">
        <v>269</v>
      </c>
      <c r="D132">
        <v>857579511</v>
      </c>
      <c r="E132">
        <v>0</v>
      </c>
      <c r="F132">
        <v>0</v>
      </c>
      <c r="G132">
        <v>0</v>
      </c>
      <c r="H132">
        <v>0</v>
      </c>
    </row>
    <row r="133" spans="1:8" x14ac:dyDescent="0.2">
      <c r="A133">
        <v>5901</v>
      </c>
      <c r="B133" t="s">
        <v>270</v>
      </c>
      <c r="C133" t="s">
        <v>271</v>
      </c>
      <c r="D133">
        <v>857579521</v>
      </c>
      <c r="E133">
        <v>0</v>
      </c>
      <c r="F133">
        <v>0</v>
      </c>
      <c r="G133">
        <v>0</v>
      </c>
      <c r="H133">
        <v>0</v>
      </c>
    </row>
    <row r="134" spans="1:8" x14ac:dyDescent="0.2">
      <c r="A134">
        <v>5901</v>
      </c>
      <c r="B134" t="s">
        <v>272</v>
      </c>
      <c r="C134" t="s">
        <v>273</v>
      </c>
      <c r="D134">
        <v>857579531</v>
      </c>
      <c r="E134">
        <v>51</v>
      </c>
      <c r="F134">
        <v>68</v>
      </c>
      <c r="G134">
        <v>18</v>
      </c>
      <c r="H134">
        <v>2</v>
      </c>
    </row>
    <row r="135" spans="1:8" x14ac:dyDescent="0.2">
      <c r="A135">
        <v>5901</v>
      </c>
      <c r="B135" t="s">
        <v>274</v>
      </c>
      <c r="C135" t="s">
        <v>275</v>
      </c>
      <c r="D135">
        <v>857579541</v>
      </c>
      <c r="E135">
        <v>0</v>
      </c>
      <c r="F135">
        <v>0</v>
      </c>
      <c r="G135">
        <v>0</v>
      </c>
      <c r="H135">
        <v>0</v>
      </c>
    </row>
    <row r="136" spans="1:8" x14ac:dyDescent="0.2">
      <c r="A136">
        <v>5901</v>
      </c>
      <c r="B136" t="s">
        <v>276</v>
      </c>
      <c r="C136" t="s">
        <v>277</v>
      </c>
      <c r="D136">
        <v>857579561</v>
      </c>
      <c r="E136">
        <v>0</v>
      </c>
      <c r="F136">
        <v>0</v>
      </c>
      <c r="G136">
        <v>0</v>
      </c>
      <c r="H136">
        <v>0</v>
      </c>
    </row>
    <row r="137" spans="1:8" x14ac:dyDescent="0.2">
      <c r="A137">
        <v>5901</v>
      </c>
      <c r="B137" t="s">
        <v>278</v>
      </c>
      <c r="C137" t="s">
        <v>279</v>
      </c>
      <c r="D137">
        <v>857579571</v>
      </c>
      <c r="E137">
        <v>0</v>
      </c>
      <c r="F137">
        <v>0</v>
      </c>
      <c r="G137">
        <v>0</v>
      </c>
      <c r="H137">
        <v>0</v>
      </c>
    </row>
    <row r="138" spans="1:8" x14ac:dyDescent="0.2">
      <c r="A138">
        <v>5901</v>
      </c>
      <c r="B138" t="s">
        <v>280</v>
      </c>
      <c r="C138" t="s">
        <v>281</v>
      </c>
      <c r="D138">
        <v>857579581</v>
      </c>
      <c r="E138">
        <v>0</v>
      </c>
      <c r="F138">
        <v>0</v>
      </c>
      <c r="G138">
        <v>0</v>
      </c>
      <c r="H138">
        <v>0</v>
      </c>
    </row>
    <row r="139" spans="1:8" x14ac:dyDescent="0.2">
      <c r="A139">
        <v>5901</v>
      </c>
      <c r="B139" t="s">
        <v>282</v>
      </c>
      <c r="C139" t="s">
        <v>283</v>
      </c>
      <c r="D139">
        <v>857579591</v>
      </c>
      <c r="E139">
        <v>0</v>
      </c>
      <c r="F139">
        <v>0</v>
      </c>
      <c r="G139">
        <v>0</v>
      </c>
      <c r="H139">
        <v>0</v>
      </c>
    </row>
    <row r="140" spans="1:8" x14ac:dyDescent="0.2">
      <c r="A140">
        <v>5901</v>
      </c>
      <c r="B140" t="s">
        <v>284</v>
      </c>
      <c r="C140" t="s">
        <v>285</v>
      </c>
      <c r="D140">
        <v>857579601</v>
      </c>
      <c r="E140">
        <v>0</v>
      </c>
      <c r="F140">
        <v>0</v>
      </c>
      <c r="G140">
        <v>0</v>
      </c>
      <c r="H140">
        <v>0</v>
      </c>
    </row>
    <row r="141" spans="1:8" x14ac:dyDescent="0.2">
      <c r="A141">
        <v>5901</v>
      </c>
      <c r="B141" t="s">
        <v>286</v>
      </c>
      <c r="C141" t="s">
        <v>287</v>
      </c>
      <c r="D141">
        <v>857579611</v>
      </c>
      <c r="E141">
        <v>0</v>
      </c>
      <c r="F141">
        <v>0</v>
      </c>
      <c r="G141">
        <v>0</v>
      </c>
      <c r="H141">
        <v>0</v>
      </c>
    </row>
    <row r="142" spans="1:8" x14ac:dyDescent="0.2">
      <c r="A142">
        <v>5901</v>
      </c>
      <c r="B142" t="s">
        <v>288</v>
      </c>
      <c r="C142" t="s">
        <v>289</v>
      </c>
      <c r="D142">
        <v>857579621</v>
      </c>
      <c r="E142">
        <v>0</v>
      </c>
      <c r="F142">
        <v>0</v>
      </c>
      <c r="G142">
        <v>0</v>
      </c>
      <c r="H142">
        <v>0</v>
      </c>
    </row>
    <row r="143" spans="1:8" x14ac:dyDescent="0.2">
      <c r="A143">
        <v>5901</v>
      </c>
      <c r="B143" t="s">
        <v>290</v>
      </c>
      <c r="C143" t="s">
        <v>291</v>
      </c>
      <c r="D143">
        <v>857579631</v>
      </c>
      <c r="E143">
        <v>0</v>
      </c>
      <c r="F143">
        <v>0</v>
      </c>
      <c r="G143">
        <v>0</v>
      </c>
      <c r="H143">
        <v>0</v>
      </c>
    </row>
    <row r="144" spans="1:8" x14ac:dyDescent="0.2">
      <c r="A144">
        <v>5901</v>
      </c>
      <c r="B144" t="s">
        <v>292</v>
      </c>
      <c r="C144" t="s">
        <v>293</v>
      </c>
      <c r="D144">
        <v>857579641</v>
      </c>
      <c r="E144">
        <v>0</v>
      </c>
      <c r="F144">
        <v>0</v>
      </c>
      <c r="G144">
        <v>0</v>
      </c>
      <c r="H144">
        <v>0</v>
      </c>
    </row>
    <row r="145" spans="1:8" x14ac:dyDescent="0.2">
      <c r="A145">
        <v>5901</v>
      </c>
      <c r="B145" t="s">
        <v>294</v>
      </c>
      <c r="C145" t="s">
        <v>295</v>
      </c>
      <c r="D145">
        <v>857579651</v>
      </c>
      <c r="E145">
        <v>0</v>
      </c>
      <c r="F145">
        <v>0</v>
      </c>
      <c r="G145">
        <v>0</v>
      </c>
      <c r="H145">
        <v>0</v>
      </c>
    </row>
    <row r="146" spans="1:8" x14ac:dyDescent="0.2">
      <c r="A146">
        <v>5901</v>
      </c>
      <c r="B146" t="s">
        <v>296</v>
      </c>
      <c r="C146" t="s">
        <v>297</v>
      </c>
      <c r="D146">
        <v>857579661</v>
      </c>
      <c r="E146">
        <v>0</v>
      </c>
      <c r="F146">
        <v>0</v>
      </c>
      <c r="G146">
        <v>0</v>
      </c>
      <c r="H146">
        <v>0</v>
      </c>
    </row>
    <row r="147" spans="1:8" x14ac:dyDescent="0.2">
      <c r="A147">
        <v>5901</v>
      </c>
      <c r="B147" t="s">
        <v>298</v>
      </c>
      <c r="C147" t="s">
        <v>299</v>
      </c>
      <c r="D147">
        <v>857579671</v>
      </c>
      <c r="E147">
        <v>0</v>
      </c>
      <c r="F147">
        <v>0</v>
      </c>
      <c r="G147">
        <v>0</v>
      </c>
      <c r="H147">
        <v>0</v>
      </c>
    </row>
    <row r="148" spans="1:8" x14ac:dyDescent="0.2">
      <c r="A148">
        <v>5901</v>
      </c>
      <c r="B148" t="s">
        <v>300</v>
      </c>
      <c r="C148" t="s">
        <v>301</v>
      </c>
      <c r="D148">
        <v>857579681</v>
      </c>
      <c r="E148">
        <v>0</v>
      </c>
      <c r="F148">
        <v>0</v>
      </c>
      <c r="G148">
        <v>0</v>
      </c>
      <c r="H148">
        <v>0</v>
      </c>
    </row>
    <row r="149" spans="1:8" x14ac:dyDescent="0.2">
      <c r="A149">
        <v>5901</v>
      </c>
      <c r="B149" t="s">
        <v>302</v>
      </c>
      <c r="C149" t="s">
        <v>303</v>
      </c>
      <c r="D149">
        <v>857579691</v>
      </c>
      <c r="E149">
        <v>0</v>
      </c>
      <c r="F149">
        <v>0</v>
      </c>
      <c r="G149">
        <v>0</v>
      </c>
      <c r="H149">
        <v>0</v>
      </c>
    </row>
    <row r="150" spans="1:8" x14ac:dyDescent="0.2">
      <c r="A150">
        <v>5901</v>
      </c>
      <c r="B150" t="s">
        <v>304</v>
      </c>
      <c r="C150" t="s">
        <v>305</v>
      </c>
      <c r="D150">
        <v>857579701</v>
      </c>
      <c r="E150">
        <v>0</v>
      </c>
      <c r="F150">
        <v>0</v>
      </c>
      <c r="G150">
        <v>0</v>
      </c>
      <c r="H150">
        <v>0</v>
      </c>
    </row>
    <row r="151" spans="1:8" x14ac:dyDescent="0.2">
      <c r="A151">
        <v>5901</v>
      </c>
      <c r="B151" t="s">
        <v>306</v>
      </c>
      <c r="C151" t="s">
        <v>307</v>
      </c>
      <c r="D151">
        <v>857579711</v>
      </c>
      <c r="E151">
        <v>0</v>
      </c>
      <c r="F151">
        <v>0</v>
      </c>
      <c r="G151">
        <v>0</v>
      </c>
      <c r="H151">
        <v>0</v>
      </c>
    </row>
    <row r="152" spans="1:8" x14ac:dyDescent="0.2">
      <c r="A152">
        <v>5901</v>
      </c>
      <c r="B152" t="s">
        <v>308</v>
      </c>
      <c r="C152" t="s">
        <v>309</v>
      </c>
      <c r="D152">
        <v>857579721</v>
      </c>
      <c r="E152">
        <v>0</v>
      </c>
      <c r="F152">
        <v>0</v>
      </c>
      <c r="G152">
        <v>0</v>
      </c>
      <c r="H152">
        <v>0</v>
      </c>
    </row>
    <row r="153" spans="1:8" x14ac:dyDescent="0.2">
      <c r="A153">
        <v>5901</v>
      </c>
      <c r="B153" t="s">
        <v>310</v>
      </c>
      <c r="C153" t="s">
        <v>311</v>
      </c>
      <c r="D153">
        <v>857579731</v>
      </c>
      <c r="E153">
        <v>0</v>
      </c>
      <c r="F153">
        <v>0</v>
      </c>
      <c r="G153">
        <v>0</v>
      </c>
      <c r="H153">
        <v>0</v>
      </c>
    </row>
    <row r="154" spans="1:8" x14ac:dyDescent="0.2">
      <c r="A154">
        <v>5901</v>
      </c>
      <c r="B154" t="s">
        <v>312</v>
      </c>
      <c r="C154" t="s">
        <v>313</v>
      </c>
      <c r="D154">
        <v>857579741</v>
      </c>
      <c r="E154">
        <v>0</v>
      </c>
      <c r="F154">
        <v>0</v>
      </c>
      <c r="G154">
        <v>0</v>
      </c>
      <c r="H154">
        <v>0</v>
      </c>
    </row>
    <row r="155" spans="1:8" x14ac:dyDescent="0.2">
      <c r="A155">
        <v>5901</v>
      </c>
      <c r="B155" t="s">
        <v>314</v>
      </c>
      <c r="C155" t="s">
        <v>315</v>
      </c>
      <c r="D155">
        <v>857579751</v>
      </c>
      <c r="E155">
        <v>0</v>
      </c>
      <c r="F155">
        <v>0</v>
      </c>
      <c r="G155">
        <v>0</v>
      </c>
      <c r="H155">
        <v>0</v>
      </c>
    </row>
    <row r="156" spans="1:8" x14ac:dyDescent="0.2">
      <c r="A156">
        <v>5901</v>
      </c>
      <c r="B156" t="s">
        <v>316</v>
      </c>
      <c r="C156" t="s">
        <v>317</v>
      </c>
      <c r="D156">
        <v>857579761</v>
      </c>
      <c r="E156">
        <v>0</v>
      </c>
      <c r="F156">
        <v>0</v>
      </c>
      <c r="G156">
        <v>0</v>
      </c>
      <c r="H156">
        <v>0</v>
      </c>
    </row>
    <row r="157" spans="1:8" x14ac:dyDescent="0.2">
      <c r="A157">
        <v>5901</v>
      </c>
      <c r="B157" t="s">
        <v>318</v>
      </c>
      <c r="C157" t="s">
        <v>319</v>
      </c>
      <c r="D157">
        <v>857579771</v>
      </c>
      <c r="E157">
        <v>0</v>
      </c>
      <c r="F157">
        <v>0</v>
      </c>
      <c r="G157">
        <v>0</v>
      </c>
      <c r="H157">
        <v>0</v>
      </c>
    </row>
    <row r="158" spans="1:8" x14ac:dyDescent="0.2">
      <c r="A158">
        <v>5901</v>
      </c>
      <c r="B158" t="s">
        <v>320</v>
      </c>
      <c r="C158" t="s">
        <v>321</v>
      </c>
      <c r="D158">
        <v>857579781</v>
      </c>
      <c r="E158">
        <v>19</v>
      </c>
      <c r="F158">
        <v>50</v>
      </c>
      <c r="G158">
        <v>18</v>
      </c>
      <c r="H158">
        <v>2</v>
      </c>
    </row>
    <row r="159" spans="1:8" x14ac:dyDescent="0.2">
      <c r="A159">
        <v>5901</v>
      </c>
      <c r="B159" t="s">
        <v>322</v>
      </c>
      <c r="C159" t="s">
        <v>323</v>
      </c>
      <c r="D159">
        <v>857579791</v>
      </c>
      <c r="E159">
        <v>0</v>
      </c>
      <c r="F159">
        <v>0</v>
      </c>
      <c r="G159">
        <v>0</v>
      </c>
      <c r="H159">
        <v>0</v>
      </c>
    </row>
    <row r="160" spans="1:8" x14ac:dyDescent="0.2">
      <c r="A160">
        <v>5901</v>
      </c>
      <c r="B160" t="s">
        <v>324</v>
      </c>
      <c r="C160" t="s">
        <v>325</v>
      </c>
      <c r="D160">
        <v>857579801</v>
      </c>
      <c r="E160">
        <v>0</v>
      </c>
      <c r="F160">
        <v>0</v>
      </c>
      <c r="G160">
        <v>0</v>
      </c>
      <c r="H160">
        <v>0</v>
      </c>
    </row>
    <row r="161" spans="1:8" x14ac:dyDescent="0.2">
      <c r="A161">
        <v>5901</v>
      </c>
      <c r="B161" t="s">
        <v>326</v>
      </c>
      <c r="C161" t="s">
        <v>327</v>
      </c>
      <c r="D161">
        <v>857579811</v>
      </c>
      <c r="E161">
        <v>0</v>
      </c>
      <c r="F161">
        <v>0</v>
      </c>
      <c r="G161">
        <v>0</v>
      </c>
      <c r="H161">
        <v>0</v>
      </c>
    </row>
    <row r="162" spans="1:8" x14ac:dyDescent="0.2">
      <c r="A162">
        <v>5901</v>
      </c>
      <c r="B162" t="s">
        <v>328</v>
      </c>
      <c r="C162" t="s">
        <v>329</v>
      </c>
      <c r="D162">
        <v>857579821</v>
      </c>
      <c r="E162">
        <v>0</v>
      </c>
      <c r="F162">
        <v>0</v>
      </c>
      <c r="G162">
        <v>0</v>
      </c>
      <c r="H162">
        <v>0</v>
      </c>
    </row>
    <row r="163" spans="1:8" x14ac:dyDescent="0.2">
      <c r="A163">
        <v>5901</v>
      </c>
      <c r="B163" t="s">
        <v>330</v>
      </c>
      <c r="C163" t="s">
        <v>331</v>
      </c>
      <c r="D163">
        <v>857579831</v>
      </c>
      <c r="E163">
        <v>0</v>
      </c>
      <c r="F163">
        <v>0</v>
      </c>
      <c r="G163">
        <v>0</v>
      </c>
      <c r="H163">
        <v>0</v>
      </c>
    </row>
    <row r="164" spans="1:8" x14ac:dyDescent="0.2">
      <c r="A164">
        <v>5901</v>
      </c>
      <c r="B164" t="s">
        <v>332</v>
      </c>
      <c r="C164" t="s">
        <v>333</v>
      </c>
      <c r="D164">
        <v>857579841</v>
      </c>
      <c r="E164">
        <v>655</v>
      </c>
      <c r="F164">
        <v>1308</v>
      </c>
      <c r="G164">
        <v>433</v>
      </c>
      <c r="H164">
        <v>25</v>
      </c>
    </row>
    <row r="165" spans="1:8" x14ac:dyDescent="0.2">
      <c r="A165">
        <v>5901</v>
      </c>
      <c r="B165" t="s">
        <v>334</v>
      </c>
      <c r="C165" t="s">
        <v>335</v>
      </c>
      <c r="D165">
        <v>857579851</v>
      </c>
      <c r="E165">
        <v>0</v>
      </c>
      <c r="F165">
        <v>0</v>
      </c>
      <c r="G165">
        <v>0</v>
      </c>
      <c r="H165">
        <v>0</v>
      </c>
    </row>
    <row r="166" spans="1:8" x14ac:dyDescent="0.2">
      <c r="A166">
        <v>5901</v>
      </c>
      <c r="B166" t="s">
        <v>336</v>
      </c>
      <c r="C166" t="s">
        <v>337</v>
      </c>
      <c r="D166">
        <v>857579861</v>
      </c>
      <c r="E166">
        <v>0</v>
      </c>
      <c r="F166">
        <v>0</v>
      </c>
      <c r="G166">
        <v>0</v>
      </c>
      <c r="H166">
        <v>0</v>
      </c>
    </row>
    <row r="167" spans="1:8" x14ac:dyDescent="0.2">
      <c r="A167">
        <v>5901</v>
      </c>
      <c r="B167" t="s">
        <v>338</v>
      </c>
      <c r="C167" t="s">
        <v>339</v>
      </c>
      <c r="D167">
        <v>857579871</v>
      </c>
      <c r="E167">
        <v>0</v>
      </c>
      <c r="F167">
        <v>0</v>
      </c>
      <c r="G167">
        <v>0</v>
      </c>
      <c r="H167">
        <v>0</v>
      </c>
    </row>
    <row r="168" spans="1:8" x14ac:dyDescent="0.2">
      <c r="A168">
        <v>5901</v>
      </c>
      <c r="B168" t="s">
        <v>340</v>
      </c>
      <c r="C168" t="s">
        <v>341</v>
      </c>
      <c r="D168">
        <v>857579881</v>
      </c>
      <c r="E168">
        <v>0</v>
      </c>
      <c r="F168">
        <v>0</v>
      </c>
      <c r="G168">
        <v>0</v>
      </c>
      <c r="H168">
        <v>0</v>
      </c>
    </row>
    <row r="169" spans="1:8" x14ac:dyDescent="0.2">
      <c r="A169">
        <v>5901</v>
      </c>
      <c r="B169" t="s">
        <v>342</v>
      </c>
      <c r="C169" t="s">
        <v>343</v>
      </c>
      <c r="D169">
        <v>857579891</v>
      </c>
      <c r="E169">
        <v>0</v>
      </c>
      <c r="F169">
        <v>0</v>
      </c>
      <c r="G169">
        <v>0</v>
      </c>
      <c r="H169">
        <v>0</v>
      </c>
    </row>
    <row r="170" spans="1:8" x14ac:dyDescent="0.2">
      <c r="A170">
        <v>5901</v>
      </c>
      <c r="B170" t="s">
        <v>344</v>
      </c>
      <c r="C170" t="s">
        <v>345</v>
      </c>
      <c r="D170">
        <v>857579901</v>
      </c>
      <c r="E170">
        <v>0</v>
      </c>
      <c r="F170">
        <v>0</v>
      </c>
      <c r="G170">
        <v>0</v>
      </c>
      <c r="H170">
        <v>0</v>
      </c>
    </row>
    <row r="171" spans="1:8" x14ac:dyDescent="0.2">
      <c r="A171">
        <v>5901</v>
      </c>
      <c r="B171" t="s">
        <v>346</v>
      </c>
      <c r="C171" t="s">
        <v>347</v>
      </c>
      <c r="D171">
        <v>857579911</v>
      </c>
      <c r="E171">
        <v>105</v>
      </c>
      <c r="F171">
        <v>279</v>
      </c>
      <c r="G171">
        <v>126</v>
      </c>
      <c r="H171">
        <v>9</v>
      </c>
    </row>
    <row r="172" spans="1:8" x14ac:dyDescent="0.2">
      <c r="A172">
        <v>5901</v>
      </c>
      <c r="B172" t="s">
        <v>348</v>
      </c>
      <c r="C172" t="s">
        <v>349</v>
      </c>
      <c r="D172">
        <v>857579921</v>
      </c>
      <c r="E172">
        <v>0</v>
      </c>
      <c r="F172">
        <v>0</v>
      </c>
      <c r="G172">
        <v>0</v>
      </c>
      <c r="H172">
        <v>0</v>
      </c>
    </row>
    <row r="173" spans="1:8" x14ac:dyDescent="0.2">
      <c r="A173">
        <v>5901</v>
      </c>
      <c r="B173" t="s">
        <v>350</v>
      </c>
      <c r="C173" t="s">
        <v>351</v>
      </c>
      <c r="D173">
        <v>857579941</v>
      </c>
      <c r="E173">
        <v>0</v>
      </c>
      <c r="F173">
        <v>0</v>
      </c>
      <c r="G173">
        <v>0</v>
      </c>
      <c r="H173">
        <v>0</v>
      </c>
    </row>
    <row r="174" spans="1:8" x14ac:dyDescent="0.2">
      <c r="A174">
        <v>5901</v>
      </c>
      <c r="B174" t="s">
        <v>352</v>
      </c>
      <c r="C174" t="s">
        <v>353</v>
      </c>
      <c r="D174">
        <v>857579951</v>
      </c>
      <c r="E174">
        <v>0</v>
      </c>
      <c r="F174">
        <v>0</v>
      </c>
      <c r="G174">
        <v>0</v>
      </c>
      <c r="H174">
        <v>0</v>
      </c>
    </row>
    <row r="175" spans="1:8" x14ac:dyDescent="0.2">
      <c r="A175">
        <v>5901</v>
      </c>
      <c r="B175" t="s">
        <v>354</v>
      </c>
      <c r="C175" t="s">
        <v>355</v>
      </c>
      <c r="D175">
        <v>857579981</v>
      </c>
      <c r="E175">
        <v>0</v>
      </c>
      <c r="F175">
        <v>0</v>
      </c>
      <c r="G175">
        <v>0</v>
      </c>
      <c r="H175">
        <v>0</v>
      </c>
    </row>
    <row r="176" spans="1:8" x14ac:dyDescent="0.2">
      <c r="A176">
        <v>5901</v>
      </c>
      <c r="B176" t="s">
        <v>356</v>
      </c>
      <c r="C176" t="s">
        <v>357</v>
      </c>
      <c r="D176">
        <v>857579991</v>
      </c>
      <c r="E176">
        <v>0</v>
      </c>
      <c r="F176">
        <v>0</v>
      </c>
      <c r="G176">
        <v>0</v>
      </c>
      <c r="H176">
        <v>0</v>
      </c>
    </row>
    <row r="177" spans="1:8" x14ac:dyDescent="0.2">
      <c r="A177">
        <v>5901</v>
      </c>
      <c r="B177" t="s">
        <v>358</v>
      </c>
      <c r="C177" t="s">
        <v>359</v>
      </c>
      <c r="D177">
        <v>857580001</v>
      </c>
      <c r="E177">
        <v>0</v>
      </c>
      <c r="F177">
        <v>0</v>
      </c>
      <c r="G177">
        <v>0</v>
      </c>
      <c r="H177">
        <v>0</v>
      </c>
    </row>
    <row r="178" spans="1:8" x14ac:dyDescent="0.2">
      <c r="A178">
        <v>5901</v>
      </c>
      <c r="B178" t="s">
        <v>360</v>
      </c>
      <c r="C178" t="s">
        <v>361</v>
      </c>
      <c r="D178">
        <v>857580011</v>
      </c>
      <c r="E178">
        <v>0</v>
      </c>
      <c r="F178">
        <v>0</v>
      </c>
      <c r="G178">
        <v>0</v>
      </c>
      <c r="H178">
        <v>0</v>
      </c>
    </row>
    <row r="179" spans="1:8" x14ac:dyDescent="0.2">
      <c r="A179">
        <v>5901</v>
      </c>
      <c r="B179" t="s">
        <v>362</v>
      </c>
      <c r="C179" t="s">
        <v>363</v>
      </c>
      <c r="D179">
        <v>857580021</v>
      </c>
      <c r="E179">
        <v>0</v>
      </c>
      <c r="F179">
        <v>0</v>
      </c>
      <c r="G179">
        <v>0</v>
      </c>
      <c r="H179">
        <v>0</v>
      </c>
    </row>
    <row r="180" spans="1:8" x14ac:dyDescent="0.2">
      <c r="A180">
        <v>5901</v>
      </c>
      <c r="B180" t="s">
        <v>364</v>
      </c>
      <c r="C180" t="s">
        <v>365</v>
      </c>
      <c r="D180">
        <v>857580031</v>
      </c>
      <c r="E180">
        <v>0</v>
      </c>
      <c r="F180">
        <v>0</v>
      </c>
      <c r="G180">
        <v>0</v>
      </c>
      <c r="H180">
        <v>0</v>
      </c>
    </row>
    <row r="181" spans="1:8" x14ac:dyDescent="0.2">
      <c r="A181">
        <v>5901</v>
      </c>
      <c r="B181" t="s">
        <v>366</v>
      </c>
      <c r="C181" t="s">
        <v>367</v>
      </c>
      <c r="D181">
        <v>857580041</v>
      </c>
      <c r="E181">
        <v>0</v>
      </c>
      <c r="F181">
        <v>0</v>
      </c>
      <c r="G181">
        <v>0</v>
      </c>
      <c r="H181">
        <v>0</v>
      </c>
    </row>
    <row r="182" spans="1:8" x14ac:dyDescent="0.2">
      <c r="A182">
        <v>5901</v>
      </c>
      <c r="B182" t="s">
        <v>368</v>
      </c>
      <c r="C182" t="s">
        <v>369</v>
      </c>
      <c r="D182">
        <v>857580051</v>
      </c>
      <c r="E182">
        <v>0</v>
      </c>
      <c r="F182">
        <v>0</v>
      </c>
      <c r="G182">
        <v>0</v>
      </c>
      <c r="H182">
        <v>0</v>
      </c>
    </row>
    <row r="183" spans="1:8" x14ac:dyDescent="0.2">
      <c r="A183">
        <v>5901</v>
      </c>
      <c r="B183" t="s">
        <v>370</v>
      </c>
      <c r="C183" t="s">
        <v>371</v>
      </c>
      <c r="D183">
        <v>857580061</v>
      </c>
      <c r="E183">
        <v>0</v>
      </c>
      <c r="F183">
        <v>0</v>
      </c>
      <c r="G183">
        <v>0</v>
      </c>
      <c r="H183">
        <v>0</v>
      </c>
    </row>
    <row r="184" spans="1:8" x14ac:dyDescent="0.2">
      <c r="A184">
        <v>5901</v>
      </c>
      <c r="B184" t="s">
        <v>372</v>
      </c>
      <c r="C184" t="s">
        <v>373</v>
      </c>
      <c r="D184">
        <v>857580071</v>
      </c>
      <c r="E184">
        <v>0</v>
      </c>
      <c r="F184">
        <v>0</v>
      </c>
      <c r="G184">
        <v>0</v>
      </c>
      <c r="H184">
        <v>0</v>
      </c>
    </row>
    <row r="185" spans="1:8" x14ac:dyDescent="0.2">
      <c r="A185">
        <v>5901</v>
      </c>
      <c r="B185" t="s">
        <v>374</v>
      </c>
      <c r="C185" t="s">
        <v>375</v>
      </c>
      <c r="D185">
        <v>857580081</v>
      </c>
      <c r="E185">
        <v>0</v>
      </c>
      <c r="F185">
        <v>0</v>
      </c>
      <c r="G185">
        <v>0</v>
      </c>
      <c r="H185">
        <v>0</v>
      </c>
    </row>
    <row r="186" spans="1:8" x14ac:dyDescent="0.2">
      <c r="A186">
        <v>5901</v>
      </c>
      <c r="B186" t="s">
        <v>376</v>
      </c>
      <c r="C186" t="s">
        <v>377</v>
      </c>
      <c r="D186">
        <v>857580101</v>
      </c>
      <c r="E186">
        <v>26</v>
      </c>
      <c r="F186">
        <v>48</v>
      </c>
      <c r="G186">
        <v>14</v>
      </c>
      <c r="H186">
        <v>2</v>
      </c>
    </row>
    <row r="187" spans="1:8" x14ac:dyDescent="0.2">
      <c r="A187">
        <v>5901</v>
      </c>
      <c r="B187" t="s">
        <v>378</v>
      </c>
      <c r="C187" t="s">
        <v>379</v>
      </c>
      <c r="D187">
        <v>857580111</v>
      </c>
      <c r="E187">
        <v>0</v>
      </c>
      <c r="F187">
        <v>0</v>
      </c>
      <c r="G187">
        <v>0</v>
      </c>
      <c r="H187">
        <v>0</v>
      </c>
    </row>
    <row r="188" spans="1:8" x14ac:dyDescent="0.2">
      <c r="A188">
        <v>5901</v>
      </c>
      <c r="B188" t="s">
        <v>380</v>
      </c>
      <c r="C188" t="s">
        <v>381</v>
      </c>
      <c r="D188">
        <v>857580131</v>
      </c>
      <c r="E188">
        <v>0</v>
      </c>
      <c r="F188">
        <v>0</v>
      </c>
      <c r="G188">
        <v>0</v>
      </c>
      <c r="H188">
        <v>0</v>
      </c>
    </row>
    <row r="189" spans="1:8" x14ac:dyDescent="0.2">
      <c r="A189">
        <v>5901</v>
      </c>
      <c r="B189" t="s">
        <v>382</v>
      </c>
      <c r="C189" t="s">
        <v>383</v>
      </c>
      <c r="D189">
        <v>857580141</v>
      </c>
      <c r="E189">
        <v>32</v>
      </c>
      <c r="F189">
        <v>59</v>
      </c>
      <c r="G189">
        <v>14</v>
      </c>
      <c r="H189">
        <v>3</v>
      </c>
    </row>
    <row r="190" spans="1:8" x14ac:dyDescent="0.2">
      <c r="A190">
        <v>5901</v>
      </c>
      <c r="B190" t="s">
        <v>384</v>
      </c>
      <c r="C190" t="s">
        <v>385</v>
      </c>
      <c r="D190">
        <v>857580151</v>
      </c>
      <c r="E190">
        <v>0</v>
      </c>
      <c r="F190">
        <v>0</v>
      </c>
      <c r="G190">
        <v>0</v>
      </c>
      <c r="H190">
        <v>0</v>
      </c>
    </row>
    <row r="191" spans="1:8" x14ac:dyDescent="0.2">
      <c r="A191">
        <v>5901</v>
      </c>
      <c r="B191" t="s">
        <v>386</v>
      </c>
      <c r="C191" t="s">
        <v>387</v>
      </c>
      <c r="D191">
        <v>857580161</v>
      </c>
      <c r="E191">
        <v>0</v>
      </c>
      <c r="F191">
        <v>0</v>
      </c>
      <c r="G191">
        <v>0</v>
      </c>
      <c r="H191">
        <v>0</v>
      </c>
    </row>
    <row r="192" spans="1:8" x14ac:dyDescent="0.2">
      <c r="A192">
        <v>5901</v>
      </c>
      <c r="B192" t="s">
        <v>388</v>
      </c>
      <c r="C192" t="s">
        <v>389</v>
      </c>
      <c r="D192">
        <v>857580171</v>
      </c>
      <c r="E192">
        <v>0</v>
      </c>
      <c r="F192">
        <v>0</v>
      </c>
      <c r="G192">
        <v>0</v>
      </c>
      <c r="H192">
        <v>0</v>
      </c>
    </row>
    <row r="193" spans="1:8" x14ac:dyDescent="0.2">
      <c r="A193">
        <v>5901</v>
      </c>
      <c r="B193" t="s">
        <v>390</v>
      </c>
      <c r="C193" t="s">
        <v>391</v>
      </c>
      <c r="D193">
        <v>857580181</v>
      </c>
      <c r="E193">
        <v>0</v>
      </c>
      <c r="F193">
        <v>0</v>
      </c>
      <c r="G193">
        <v>0</v>
      </c>
      <c r="H193">
        <v>0</v>
      </c>
    </row>
    <row r="194" spans="1:8" x14ac:dyDescent="0.2">
      <c r="A194">
        <v>5901</v>
      </c>
      <c r="B194" t="s">
        <v>392</v>
      </c>
      <c r="C194" t="s">
        <v>393</v>
      </c>
      <c r="D194">
        <v>857580191</v>
      </c>
      <c r="E194">
        <v>0</v>
      </c>
      <c r="F194">
        <v>0</v>
      </c>
      <c r="G194">
        <v>0</v>
      </c>
      <c r="H194">
        <v>0</v>
      </c>
    </row>
    <row r="195" spans="1:8" x14ac:dyDescent="0.2">
      <c r="A195">
        <v>5901</v>
      </c>
      <c r="B195" t="s">
        <v>394</v>
      </c>
      <c r="C195" t="s">
        <v>395</v>
      </c>
      <c r="D195">
        <v>857580201</v>
      </c>
      <c r="E195">
        <v>0</v>
      </c>
      <c r="F195">
        <v>0</v>
      </c>
      <c r="G195">
        <v>0</v>
      </c>
      <c r="H195">
        <v>0</v>
      </c>
    </row>
    <row r="196" spans="1:8" x14ac:dyDescent="0.2">
      <c r="A196">
        <v>5901</v>
      </c>
      <c r="B196" t="s">
        <v>396</v>
      </c>
      <c r="C196" t="s">
        <v>397</v>
      </c>
      <c r="D196">
        <v>857580211</v>
      </c>
      <c r="E196">
        <v>150</v>
      </c>
      <c r="F196">
        <v>341</v>
      </c>
      <c r="G196">
        <v>100</v>
      </c>
      <c r="H196">
        <v>6</v>
      </c>
    </row>
    <row r="197" spans="1:8" x14ac:dyDescent="0.2">
      <c r="A197">
        <v>5901</v>
      </c>
      <c r="B197" t="s">
        <v>398</v>
      </c>
      <c r="C197" t="s">
        <v>399</v>
      </c>
      <c r="D197">
        <v>857580221</v>
      </c>
      <c r="E197">
        <v>0</v>
      </c>
      <c r="F197">
        <v>0</v>
      </c>
      <c r="G197">
        <v>0</v>
      </c>
      <c r="H197">
        <v>0</v>
      </c>
    </row>
    <row r="198" spans="1:8" x14ac:dyDescent="0.2">
      <c r="A198">
        <v>5901</v>
      </c>
      <c r="B198" t="s">
        <v>400</v>
      </c>
      <c r="C198" t="s">
        <v>401</v>
      </c>
      <c r="D198">
        <v>857580231</v>
      </c>
      <c r="E198">
        <v>0</v>
      </c>
      <c r="F198">
        <v>0</v>
      </c>
      <c r="G198">
        <v>0</v>
      </c>
      <c r="H198">
        <v>0</v>
      </c>
    </row>
    <row r="199" spans="1:8" x14ac:dyDescent="0.2">
      <c r="A199">
        <v>5901</v>
      </c>
      <c r="B199" t="s">
        <v>402</v>
      </c>
      <c r="C199" t="s">
        <v>403</v>
      </c>
      <c r="D199">
        <v>857580241</v>
      </c>
      <c r="E199">
        <v>71</v>
      </c>
      <c r="F199">
        <v>174</v>
      </c>
      <c r="G199">
        <v>28</v>
      </c>
      <c r="H199">
        <v>4</v>
      </c>
    </row>
    <row r="200" spans="1:8" x14ac:dyDescent="0.2">
      <c r="A200">
        <v>5901</v>
      </c>
      <c r="B200" t="s">
        <v>404</v>
      </c>
      <c r="C200" t="s">
        <v>405</v>
      </c>
      <c r="D200">
        <v>857580251</v>
      </c>
      <c r="E200">
        <v>0</v>
      </c>
      <c r="F200">
        <v>0</v>
      </c>
      <c r="G200">
        <v>0</v>
      </c>
      <c r="H200">
        <v>0</v>
      </c>
    </row>
    <row r="201" spans="1:8" x14ac:dyDescent="0.2">
      <c r="A201">
        <v>5901</v>
      </c>
      <c r="B201" t="s">
        <v>406</v>
      </c>
      <c r="C201" t="s">
        <v>407</v>
      </c>
      <c r="D201">
        <v>857580261</v>
      </c>
      <c r="E201">
        <v>0</v>
      </c>
      <c r="F201">
        <v>0</v>
      </c>
      <c r="G201">
        <v>0</v>
      </c>
      <c r="H201">
        <v>0</v>
      </c>
    </row>
    <row r="202" spans="1:8" x14ac:dyDescent="0.2">
      <c r="A202">
        <v>5901</v>
      </c>
      <c r="B202" t="s">
        <v>408</v>
      </c>
      <c r="C202" t="s">
        <v>409</v>
      </c>
      <c r="D202">
        <v>857580271</v>
      </c>
      <c r="E202">
        <v>0</v>
      </c>
      <c r="F202">
        <v>0</v>
      </c>
      <c r="G202">
        <v>0</v>
      </c>
      <c r="H202">
        <v>0</v>
      </c>
    </row>
    <row r="203" spans="1:8" x14ac:dyDescent="0.2">
      <c r="A203">
        <v>5901</v>
      </c>
      <c r="B203" t="s">
        <v>410</v>
      </c>
      <c r="C203" t="s">
        <v>411</v>
      </c>
      <c r="D203">
        <v>857580281</v>
      </c>
      <c r="E203">
        <v>0</v>
      </c>
      <c r="F203">
        <v>0</v>
      </c>
      <c r="G203">
        <v>0</v>
      </c>
      <c r="H203">
        <v>0</v>
      </c>
    </row>
    <row r="204" spans="1:8" x14ac:dyDescent="0.2">
      <c r="A204">
        <v>5901</v>
      </c>
      <c r="B204" t="s">
        <v>412</v>
      </c>
      <c r="C204" t="s">
        <v>413</v>
      </c>
      <c r="D204">
        <v>857580291</v>
      </c>
      <c r="E204">
        <v>0</v>
      </c>
      <c r="F204">
        <v>0</v>
      </c>
      <c r="G204">
        <v>0</v>
      </c>
      <c r="H204">
        <v>0</v>
      </c>
    </row>
    <row r="205" spans="1:8" x14ac:dyDescent="0.2">
      <c r="A205">
        <v>5901</v>
      </c>
      <c r="B205" t="s">
        <v>414</v>
      </c>
      <c r="C205" t="s">
        <v>415</v>
      </c>
      <c r="D205">
        <v>857580301</v>
      </c>
      <c r="E205">
        <v>0</v>
      </c>
      <c r="F205">
        <v>0</v>
      </c>
      <c r="G205">
        <v>0</v>
      </c>
      <c r="H205">
        <v>0</v>
      </c>
    </row>
    <row r="206" spans="1:8" x14ac:dyDescent="0.2">
      <c r="A206">
        <v>5901</v>
      </c>
      <c r="B206" t="s">
        <v>416</v>
      </c>
      <c r="C206" t="s">
        <v>417</v>
      </c>
      <c r="D206">
        <v>857580311</v>
      </c>
      <c r="E206">
        <v>0</v>
      </c>
      <c r="F206">
        <v>0</v>
      </c>
      <c r="G206">
        <v>0</v>
      </c>
      <c r="H206">
        <v>0</v>
      </c>
    </row>
    <row r="207" spans="1:8" x14ac:dyDescent="0.2">
      <c r="A207">
        <v>5901</v>
      </c>
      <c r="B207" t="s">
        <v>418</v>
      </c>
      <c r="C207" t="s">
        <v>419</v>
      </c>
      <c r="D207">
        <v>857580321</v>
      </c>
      <c r="E207">
        <v>0</v>
      </c>
      <c r="F207">
        <v>0</v>
      </c>
      <c r="G207">
        <v>0</v>
      </c>
      <c r="H207">
        <v>0</v>
      </c>
    </row>
    <row r="208" spans="1:8" x14ac:dyDescent="0.2">
      <c r="A208">
        <v>5901</v>
      </c>
      <c r="B208" t="s">
        <v>420</v>
      </c>
      <c r="C208" t="s">
        <v>421</v>
      </c>
      <c r="D208">
        <v>857580331</v>
      </c>
      <c r="E208">
        <v>0</v>
      </c>
      <c r="F208">
        <v>0</v>
      </c>
      <c r="G208">
        <v>0</v>
      </c>
      <c r="H208">
        <v>0</v>
      </c>
    </row>
    <row r="209" spans="1:8" x14ac:dyDescent="0.2">
      <c r="A209">
        <v>5901</v>
      </c>
      <c r="B209" t="s">
        <v>422</v>
      </c>
      <c r="C209" t="s">
        <v>423</v>
      </c>
      <c r="D209">
        <v>857580341</v>
      </c>
      <c r="E209">
        <v>0</v>
      </c>
      <c r="F209">
        <v>0</v>
      </c>
      <c r="G209">
        <v>0</v>
      </c>
      <c r="H209">
        <v>0</v>
      </c>
    </row>
    <row r="210" spans="1:8" x14ac:dyDescent="0.2">
      <c r="A210">
        <v>5901</v>
      </c>
      <c r="B210" t="s">
        <v>424</v>
      </c>
      <c r="C210" t="s">
        <v>425</v>
      </c>
      <c r="D210">
        <v>857580351</v>
      </c>
      <c r="E210">
        <v>0</v>
      </c>
      <c r="F210">
        <v>0</v>
      </c>
      <c r="G210">
        <v>0</v>
      </c>
      <c r="H210">
        <v>0</v>
      </c>
    </row>
    <row r="211" spans="1:8" x14ac:dyDescent="0.2">
      <c r="A211">
        <v>5901</v>
      </c>
      <c r="B211" t="s">
        <v>426</v>
      </c>
      <c r="C211" t="s">
        <v>427</v>
      </c>
      <c r="D211">
        <v>857580361</v>
      </c>
      <c r="E211">
        <v>0</v>
      </c>
      <c r="F211">
        <v>0</v>
      </c>
      <c r="G211">
        <v>0</v>
      </c>
      <c r="H211">
        <v>0</v>
      </c>
    </row>
    <row r="212" spans="1:8" x14ac:dyDescent="0.2">
      <c r="A212">
        <v>5901</v>
      </c>
      <c r="B212" t="s">
        <v>428</v>
      </c>
      <c r="C212" t="s">
        <v>429</v>
      </c>
      <c r="D212">
        <v>857580371</v>
      </c>
      <c r="E212">
        <v>33</v>
      </c>
      <c r="F212">
        <v>63</v>
      </c>
      <c r="G212">
        <v>21</v>
      </c>
      <c r="H212">
        <v>1</v>
      </c>
    </row>
    <row r="213" spans="1:8" x14ac:dyDescent="0.2">
      <c r="A213">
        <v>5901</v>
      </c>
      <c r="B213" t="s">
        <v>430</v>
      </c>
      <c r="C213" t="s">
        <v>431</v>
      </c>
      <c r="D213">
        <v>857580381</v>
      </c>
      <c r="E213">
        <v>4049</v>
      </c>
      <c r="F213">
        <v>8202</v>
      </c>
      <c r="G213">
        <v>3041</v>
      </c>
      <c r="H213">
        <v>150</v>
      </c>
    </row>
    <row r="214" spans="1:8" x14ac:dyDescent="0.2">
      <c r="A214">
        <v>5901</v>
      </c>
      <c r="B214" t="s">
        <v>432</v>
      </c>
      <c r="C214" t="s">
        <v>433</v>
      </c>
      <c r="D214">
        <v>857580391</v>
      </c>
      <c r="E214">
        <v>0</v>
      </c>
      <c r="F214">
        <v>0</v>
      </c>
      <c r="G214">
        <v>0</v>
      </c>
      <c r="H214">
        <v>0</v>
      </c>
    </row>
    <row r="215" spans="1:8" x14ac:dyDescent="0.2">
      <c r="A215">
        <v>5901</v>
      </c>
      <c r="B215" t="s">
        <v>434</v>
      </c>
      <c r="C215" t="s">
        <v>435</v>
      </c>
      <c r="D215">
        <v>857580401</v>
      </c>
      <c r="E215">
        <v>0</v>
      </c>
      <c r="F215">
        <v>0</v>
      </c>
      <c r="G215">
        <v>0</v>
      </c>
      <c r="H215">
        <v>0</v>
      </c>
    </row>
    <row r="216" spans="1:8" x14ac:dyDescent="0.2">
      <c r="A216">
        <v>5901</v>
      </c>
      <c r="B216" t="s">
        <v>436</v>
      </c>
      <c r="C216" t="s">
        <v>437</v>
      </c>
      <c r="D216">
        <v>857580411</v>
      </c>
      <c r="E216">
        <v>0</v>
      </c>
      <c r="F216">
        <v>0</v>
      </c>
      <c r="G216">
        <v>0</v>
      </c>
      <c r="H216">
        <v>0</v>
      </c>
    </row>
    <row r="217" spans="1:8" x14ac:dyDescent="0.2">
      <c r="A217">
        <v>5901</v>
      </c>
      <c r="B217" t="s">
        <v>438</v>
      </c>
      <c r="C217" t="s">
        <v>439</v>
      </c>
      <c r="D217">
        <v>857580421</v>
      </c>
      <c r="E217">
        <v>0</v>
      </c>
      <c r="F217">
        <v>0</v>
      </c>
      <c r="G217">
        <v>0</v>
      </c>
      <c r="H217">
        <v>0</v>
      </c>
    </row>
    <row r="218" spans="1:8" x14ac:dyDescent="0.2">
      <c r="A218">
        <v>5901</v>
      </c>
      <c r="B218" t="s">
        <v>440</v>
      </c>
      <c r="C218" t="s">
        <v>441</v>
      </c>
      <c r="D218">
        <v>857580431</v>
      </c>
      <c r="E218">
        <v>0</v>
      </c>
      <c r="F218">
        <v>0</v>
      </c>
      <c r="G218">
        <v>0</v>
      </c>
      <c r="H218">
        <v>0</v>
      </c>
    </row>
    <row r="219" spans="1:8" x14ac:dyDescent="0.2">
      <c r="A219">
        <v>5901</v>
      </c>
      <c r="B219" t="s">
        <v>442</v>
      </c>
      <c r="C219" t="s">
        <v>443</v>
      </c>
      <c r="D219">
        <v>857580441</v>
      </c>
      <c r="E219">
        <v>0</v>
      </c>
      <c r="F219">
        <v>0</v>
      </c>
      <c r="G219">
        <v>0</v>
      </c>
      <c r="H219">
        <v>0</v>
      </c>
    </row>
    <row r="220" spans="1:8" x14ac:dyDescent="0.2">
      <c r="A220">
        <v>5901</v>
      </c>
      <c r="B220" t="s">
        <v>444</v>
      </c>
      <c r="C220" t="s">
        <v>445</v>
      </c>
      <c r="D220">
        <v>857580451</v>
      </c>
      <c r="E220">
        <v>0</v>
      </c>
      <c r="F220">
        <v>0</v>
      </c>
      <c r="G220">
        <v>0</v>
      </c>
      <c r="H220">
        <v>0</v>
      </c>
    </row>
    <row r="221" spans="1:8" x14ac:dyDescent="0.2">
      <c r="A221">
        <v>5901</v>
      </c>
      <c r="B221" t="s">
        <v>446</v>
      </c>
      <c r="C221" t="s">
        <v>447</v>
      </c>
      <c r="D221">
        <v>857580461</v>
      </c>
      <c r="E221">
        <v>0</v>
      </c>
      <c r="F221">
        <v>0</v>
      </c>
      <c r="G221">
        <v>0</v>
      </c>
      <c r="H221">
        <v>0</v>
      </c>
    </row>
    <row r="222" spans="1:8" x14ac:dyDescent="0.2">
      <c r="A222">
        <v>5901</v>
      </c>
      <c r="B222" t="s">
        <v>448</v>
      </c>
      <c r="C222" t="s">
        <v>449</v>
      </c>
      <c r="D222">
        <v>857580471</v>
      </c>
      <c r="E222">
        <v>0</v>
      </c>
      <c r="F222">
        <v>0</v>
      </c>
      <c r="G222">
        <v>0</v>
      </c>
      <c r="H222">
        <v>0</v>
      </c>
    </row>
    <row r="223" spans="1:8" x14ac:dyDescent="0.2">
      <c r="A223">
        <v>5901</v>
      </c>
      <c r="B223" t="s">
        <v>450</v>
      </c>
      <c r="C223" t="s">
        <v>451</v>
      </c>
      <c r="D223">
        <v>857580481</v>
      </c>
      <c r="E223">
        <v>0</v>
      </c>
      <c r="F223">
        <v>0</v>
      </c>
      <c r="G223">
        <v>0</v>
      </c>
      <c r="H223">
        <v>0</v>
      </c>
    </row>
    <row r="224" spans="1:8" x14ac:dyDescent="0.2">
      <c r="A224">
        <v>5901</v>
      </c>
      <c r="B224" t="s">
        <v>452</v>
      </c>
      <c r="C224" t="s">
        <v>453</v>
      </c>
      <c r="D224">
        <v>857580491</v>
      </c>
      <c r="E224">
        <v>0</v>
      </c>
      <c r="F224">
        <v>0</v>
      </c>
      <c r="G224">
        <v>0</v>
      </c>
      <c r="H224">
        <v>0</v>
      </c>
    </row>
    <row r="225" spans="1:8" x14ac:dyDescent="0.2">
      <c r="A225">
        <v>5901</v>
      </c>
      <c r="B225" t="s">
        <v>454</v>
      </c>
      <c r="C225" t="s">
        <v>455</v>
      </c>
      <c r="D225">
        <v>857580501</v>
      </c>
      <c r="E225">
        <v>9</v>
      </c>
      <c r="F225">
        <v>24</v>
      </c>
      <c r="G225">
        <v>0</v>
      </c>
      <c r="H225">
        <v>6</v>
      </c>
    </row>
    <row r="226" spans="1:8" x14ac:dyDescent="0.2">
      <c r="A226">
        <v>5901</v>
      </c>
      <c r="B226" t="s">
        <v>456</v>
      </c>
      <c r="C226" t="s">
        <v>457</v>
      </c>
      <c r="D226">
        <v>857580511</v>
      </c>
      <c r="E226">
        <v>25</v>
      </c>
      <c r="F226">
        <v>46</v>
      </c>
      <c r="G226">
        <v>6</v>
      </c>
      <c r="H226">
        <v>3</v>
      </c>
    </row>
    <row r="227" spans="1:8" x14ac:dyDescent="0.2">
      <c r="A227">
        <v>5901</v>
      </c>
      <c r="B227" t="s">
        <v>458</v>
      </c>
      <c r="C227" t="s">
        <v>459</v>
      </c>
      <c r="D227">
        <v>857580521</v>
      </c>
      <c r="E227">
        <v>0</v>
      </c>
      <c r="F227">
        <v>0</v>
      </c>
      <c r="G227">
        <v>0</v>
      </c>
      <c r="H227">
        <v>0</v>
      </c>
    </row>
    <row r="228" spans="1:8" x14ac:dyDescent="0.2">
      <c r="A228">
        <v>5901</v>
      </c>
      <c r="B228" t="s">
        <v>460</v>
      </c>
      <c r="C228" t="s">
        <v>461</v>
      </c>
      <c r="D228">
        <v>857580531</v>
      </c>
      <c r="E228">
        <v>0</v>
      </c>
      <c r="F228">
        <v>0</v>
      </c>
      <c r="G228">
        <v>0</v>
      </c>
      <c r="H228">
        <v>0</v>
      </c>
    </row>
    <row r="229" spans="1:8" x14ac:dyDescent="0.2">
      <c r="A229">
        <v>5901</v>
      </c>
      <c r="B229" t="s">
        <v>462</v>
      </c>
      <c r="C229" t="s">
        <v>463</v>
      </c>
      <c r="D229">
        <v>857580541</v>
      </c>
      <c r="E229">
        <v>0</v>
      </c>
      <c r="F229">
        <v>0</v>
      </c>
      <c r="G229">
        <v>0</v>
      </c>
      <c r="H229">
        <v>0</v>
      </c>
    </row>
    <row r="230" spans="1:8" x14ac:dyDescent="0.2">
      <c r="A230">
        <v>5901</v>
      </c>
      <c r="B230" t="s">
        <v>464</v>
      </c>
      <c r="C230" t="s">
        <v>465</v>
      </c>
      <c r="D230">
        <v>857580551</v>
      </c>
      <c r="E230">
        <v>0</v>
      </c>
      <c r="F230">
        <v>0</v>
      </c>
      <c r="G230">
        <v>0</v>
      </c>
      <c r="H230">
        <v>0</v>
      </c>
    </row>
    <row r="231" spans="1:8" x14ac:dyDescent="0.2">
      <c r="A231">
        <v>5901</v>
      </c>
      <c r="B231" t="s">
        <v>466</v>
      </c>
      <c r="C231" t="s">
        <v>467</v>
      </c>
      <c r="D231">
        <v>857580561</v>
      </c>
      <c r="E231">
        <v>0</v>
      </c>
      <c r="F231">
        <v>0</v>
      </c>
      <c r="G231">
        <v>0</v>
      </c>
      <c r="H231">
        <v>0</v>
      </c>
    </row>
    <row r="232" spans="1:8" x14ac:dyDescent="0.2">
      <c r="A232">
        <v>5901</v>
      </c>
      <c r="B232" t="s">
        <v>468</v>
      </c>
      <c r="C232" t="s">
        <v>469</v>
      </c>
      <c r="D232">
        <v>857580571</v>
      </c>
      <c r="E232">
        <v>0</v>
      </c>
      <c r="F232">
        <v>0</v>
      </c>
      <c r="G232">
        <v>0</v>
      </c>
      <c r="H232">
        <v>0</v>
      </c>
    </row>
    <row r="233" spans="1:8" x14ac:dyDescent="0.2">
      <c r="A233">
        <v>5901</v>
      </c>
      <c r="B233" t="s">
        <v>470</v>
      </c>
      <c r="C233" t="s">
        <v>471</v>
      </c>
      <c r="D233">
        <v>857580581</v>
      </c>
      <c r="E233">
        <v>0</v>
      </c>
      <c r="F233">
        <v>0</v>
      </c>
      <c r="G233">
        <v>0</v>
      </c>
      <c r="H233">
        <v>0</v>
      </c>
    </row>
    <row r="234" spans="1:8" x14ac:dyDescent="0.2">
      <c r="A234">
        <v>5901</v>
      </c>
      <c r="B234" t="s">
        <v>472</v>
      </c>
      <c r="C234" t="s">
        <v>473</v>
      </c>
      <c r="D234">
        <v>857580591</v>
      </c>
      <c r="E234">
        <v>0</v>
      </c>
      <c r="F234">
        <v>0</v>
      </c>
      <c r="G234">
        <v>0</v>
      </c>
      <c r="H234">
        <v>0</v>
      </c>
    </row>
    <row r="235" spans="1:8" x14ac:dyDescent="0.2">
      <c r="A235">
        <v>5901</v>
      </c>
      <c r="B235" t="s">
        <v>474</v>
      </c>
      <c r="C235" t="s">
        <v>475</v>
      </c>
      <c r="D235">
        <v>857580601</v>
      </c>
      <c r="E235">
        <v>5</v>
      </c>
      <c r="F235">
        <v>10</v>
      </c>
      <c r="G235">
        <v>2</v>
      </c>
      <c r="H235">
        <v>2</v>
      </c>
    </row>
    <row r="236" spans="1:8" x14ac:dyDescent="0.2">
      <c r="A236">
        <v>5901</v>
      </c>
      <c r="B236" t="s">
        <v>476</v>
      </c>
      <c r="C236" t="s">
        <v>477</v>
      </c>
      <c r="D236">
        <v>857580611</v>
      </c>
      <c r="E236">
        <v>0</v>
      </c>
      <c r="F236">
        <v>0</v>
      </c>
      <c r="G236">
        <v>0</v>
      </c>
      <c r="H236">
        <v>0</v>
      </c>
    </row>
    <row r="237" spans="1:8" x14ac:dyDescent="0.2">
      <c r="A237">
        <v>5901</v>
      </c>
      <c r="B237" t="s">
        <v>478</v>
      </c>
      <c r="C237" t="s">
        <v>479</v>
      </c>
      <c r="D237">
        <v>857580621</v>
      </c>
      <c r="E237">
        <v>0</v>
      </c>
      <c r="F237">
        <v>0</v>
      </c>
      <c r="G237">
        <v>0</v>
      </c>
      <c r="H237">
        <v>0</v>
      </c>
    </row>
    <row r="238" spans="1:8" x14ac:dyDescent="0.2">
      <c r="A238">
        <v>5901</v>
      </c>
      <c r="B238" t="s">
        <v>480</v>
      </c>
      <c r="C238" t="s">
        <v>481</v>
      </c>
      <c r="D238">
        <v>857580631</v>
      </c>
      <c r="E238">
        <v>1</v>
      </c>
      <c r="F238">
        <v>24</v>
      </c>
      <c r="G238">
        <v>0</v>
      </c>
      <c r="H238">
        <v>5</v>
      </c>
    </row>
    <row r="239" spans="1:8" x14ac:dyDescent="0.2">
      <c r="A239">
        <v>5901</v>
      </c>
      <c r="B239" t="s">
        <v>482</v>
      </c>
      <c r="C239" t="s">
        <v>483</v>
      </c>
      <c r="D239">
        <v>857580641</v>
      </c>
      <c r="E239">
        <v>0</v>
      </c>
      <c r="F239">
        <v>0</v>
      </c>
      <c r="G239">
        <v>0</v>
      </c>
      <c r="H239">
        <v>0</v>
      </c>
    </row>
    <row r="240" spans="1:8" x14ac:dyDescent="0.2">
      <c r="A240">
        <v>5901</v>
      </c>
      <c r="B240" t="s">
        <v>484</v>
      </c>
      <c r="C240" t="s">
        <v>485</v>
      </c>
      <c r="D240">
        <v>857580651</v>
      </c>
      <c r="E240">
        <v>0</v>
      </c>
      <c r="F240">
        <v>0</v>
      </c>
      <c r="G240">
        <v>0</v>
      </c>
      <c r="H240">
        <v>0</v>
      </c>
    </row>
    <row r="241" spans="1:8" x14ac:dyDescent="0.2">
      <c r="A241">
        <v>5901</v>
      </c>
      <c r="B241" t="s">
        <v>486</v>
      </c>
      <c r="C241" t="s">
        <v>487</v>
      </c>
      <c r="D241">
        <v>857580661</v>
      </c>
      <c r="E241">
        <v>0</v>
      </c>
      <c r="F241">
        <v>0</v>
      </c>
      <c r="G241">
        <v>0</v>
      </c>
      <c r="H241">
        <v>0</v>
      </c>
    </row>
    <row r="242" spans="1:8" x14ac:dyDescent="0.2">
      <c r="A242">
        <v>5901</v>
      </c>
      <c r="B242" t="s">
        <v>488</v>
      </c>
      <c r="C242" t="s">
        <v>489</v>
      </c>
      <c r="D242">
        <v>857580671</v>
      </c>
      <c r="E242">
        <v>0</v>
      </c>
      <c r="F242">
        <v>0</v>
      </c>
      <c r="G242">
        <v>0</v>
      </c>
      <c r="H242">
        <v>0</v>
      </c>
    </row>
    <row r="243" spans="1:8" x14ac:dyDescent="0.2">
      <c r="A243">
        <v>5901</v>
      </c>
      <c r="B243" t="s">
        <v>490</v>
      </c>
      <c r="C243" t="s">
        <v>491</v>
      </c>
      <c r="D243">
        <v>857580681</v>
      </c>
      <c r="E243">
        <v>0</v>
      </c>
      <c r="F243">
        <v>0</v>
      </c>
      <c r="G243">
        <v>0</v>
      </c>
      <c r="H243">
        <v>0</v>
      </c>
    </row>
    <row r="244" spans="1:8" x14ac:dyDescent="0.2">
      <c r="A244">
        <v>5901</v>
      </c>
      <c r="B244" t="s">
        <v>492</v>
      </c>
      <c r="C244" t="s">
        <v>493</v>
      </c>
      <c r="D244">
        <v>857580701</v>
      </c>
      <c r="E244">
        <v>0</v>
      </c>
      <c r="F244">
        <v>0</v>
      </c>
      <c r="G244">
        <v>0</v>
      </c>
      <c r="H244">
        <v>0</v>
      </c>
    </row>
    <row r="245" spans="1:8" x14ac:dyDescent="0.2">
      <c r="A245">
        <v>5901</v>
      </c>
      <c r="B245" t="s">
        <v>494</v>
      </c>
      <c r="C245" t="s">
        <v>495</v>
      </c>
      <c r="D245">
        <v>857580711</v>
      </c>
      <c r="E245">
        <v>0</v>
      </c>
      <c r="F245">
        <v>2</v>
      </c>
      <c r="G245">
        <v>0</v>
      </c>
      <c r="H245">
        <v>2</v>
      </c>
    </row>
    <row r="246" spans="1:8" x14ac:dyDescent="0.2">
      <c r="A246">
        <v>5901</v>
      </c>
      <c r="B246" t="s">
        <v>496</v>
      </c>
      <c r="C246" t="s">
        <v>497</v>
      </c>
      <c r="D246">
        <v>857580721</v>
      </c>
      <c r="E246">
        <v>0</v>
      </c>
      <c r="F246">
        <v>0</v>
      </c>
      <c r="G246">
        <v>0</v>
      </c>
      <c r="H246">
        <v>0</v>
      </c>
    </row>
    <row r="247" spans="1:8" x14ac:dyDescent="0.2">
      <c r="A247">
        <v>5901</v>
      </c>
      <c r="B247" t="s">
        <v>498</v>
      </c>
      <c r="C247" t="s">
        <v>499</v>
      </c>
      <c r="D247">
        <v>857580731</v>
      </c>
      <c r="E247">
        <v>0</v>
      </c>
      <c r="F247">
        <v>0</v>
      </c>
      <c r="G247">
        <v>0</v>
      </c>
      <c r="H247">
        <v>0</v>
      </c>
    </row>
    <row r="248" spans="1:8" x14ac:dyDescent="0.2">
      <c r="A248">
        <v>5901</v>
      </c>
      <c r="B248" t="s">
        <v>500</v>
      </c>
      <c r="C248" t="s">
        <v>501</v>
      </c>
      <c r="D248">
        <v>857580741</v>
      </c>
      <c r="E248">
        <v>0</v>
      </c>
      <c r="F248">
        <v>0</v>
      </c>
      <c r="G248">
        <v>0</v>
      </c>
      <c r="H248">
        <v>0</v>
      </c>
    </row>
    <row r="249" spans="1:8" x14ac:dyDescent="0.2">
      <c r="A249">
        <v>5901</v>
      </c>
      <c r="B249" t="s">
        <v>502</v>
      </c>
      <c r="C249" t="s">
        <v>503</v>
      </c>
      <c r="D249">
        <v>857580751</v>
      </c>
      <c r="E249">
        <v>0</v>
      </c>
      <c r="F249">
        <v>0</v>
      </c>
      <c r="G249">
        <v>0</v>
      </c>
      <c r="H249">
        <v>0</v>
      </c>
    </row>
    <row r="250" spans="1:8" x14ac:dyDescent="0.2">
      <c r="A250">
        <v>5901</v>
      </c>
      <c r="B250" t="s">
        <v>504</v>
      </c>
      <c r="C250" t="s">
        <v>505</v>
      </c>
      <c r="D250">
        <v>857580761</v>
      </c>
      <c r="E250">
        <v>0</v>
      </c>
      <c r="F250">
        <v>3</v>
      </c>
      <c r="G250">
        <v>0</v>
      </c>
      <c r="H250">
        <v>1</v>
      </c>
    </row>
    <row r="251" spans="1:8" x14ac:dyDescent="0.2">
      <c r="A251">
        <v>5901</v>
      </c>
      <c r="B251" t="s">
        <v>506</v>
      </c>
      <c r="C251" t="s">
        <v>507</v>
      </c>
      <c r="D251">
        <v>857580771</v>
      </c>
      <c r="E251">
        <v>0</v>
      </c>
      <c r="F251">
        <v>0</v>
      </c>
      <c r="G251">
        <v>0</v>
      </c>
      <c r="H251">
        <v>0</v>
      </c>
    </row>
    <row r="252" spans="1:8" x14ac:dyDescent="0.2">
      <c r="A252">
        <v>5901</v>
      </c>
      <c r="B252" t="s">
        <v>508</v>
      </c>
      <c r="C252" t="s">
        <v>509</v>
      </c>
      <c r="D252">
        <v>857580781</v>
      </c>
      <c r="E252">
        <v>0</v>
      </c>
      <c r="F252">
        <v>0</v>
      </c>
      <c r="G252">
        <v>0</v>
      </c>
      <c r="H252">
        <v>0</v>
      </c>
    </row>
    <row r="253" spans="1:8" x14ac:dyDescent="0.2">
      <c r="A253">
        <v>5901</v>
      </c>
      <c r="B253" t="s">
        <v>510</v>
      </c>
      <c r="C253" t="s">
        <v>511</v>
      </c>
      <c r="D253">
        <v>857580791</v>
      </c>
      <c r="E253">
        <v>0</v>
      </c>
      <c r="F253">
        <v>0</v>
      </c>
      <c r="G253">
        <v>0</v>
      </c>
      <c r="H253">
        <v>0</v>
      </c>
    </row>
    <row r="254" spans="1:8" x14ac:dyDescent="0.2">
      <c r="A254">
        <v>5901</v>
      </c>
      <c r="B254" t="s">
        <v>512</v>
      </c>
      <c r="C254" t="s">
        <v>513</v>
      </c>
      <c r="D254">
        <v>857580801</v>
      </c>
      <c r="E254">
        <v>0</v>
      </c>
      <c r="F254">
        <v>0</v>
      </c>
      <c r="G254">
        <v>0</v>
      </c>
      <c r="H254">
        <v>0</v>
      </c>
    </row>
    <row r="255" spans="1:8" x14ac:dyDescent="0.2">
      <c r="A255">
        <v>5901</v>
      </c>
      <c r="B255" t="s">
        <v>514</v>
      </c>
      <c r="C255" t="s">
        <v>515</v>
      </c>
      <c r="D255">
        <v>857580811</v>
      </c>
      <c r="E255">
        <v>0</v>
      </c>
      <c r="F255">
        <v>0</v>
      </c>
      <c r="G255">
        <v>0</v>
      </c>
      <c r="H255">
        <v>0</v>
      </c>
    </row>
    <row r="256" spans="1:8" x14ac:dyDescent="0.2">
      <c r="A256">
        <v>5901</v>
      </c>
      <c r="B256" t="s">
        <v>516</v>
      </c>
      <c r="C256" t="s">
        <v>517</v>
      </c>
      <c r="D256">
        <v>857580821</v>
      </c>
      <c r="E256">
        <v>0</v>
      </c>
      <c r="F256">
        <v>0</v>
      </c>
      <c r="G256">
        <v>0</v>
      </c>
      <c r="H256">
        <v>0</v>
      </c>
    </row>
    <row r="257" spans="1:8" x14ac:dyDescent="0.2">
      <c r="A257">
        <v>5901</v>
      </c>
      <c r="B257" t="s">
        <v>518</v>
      </c>
      <c r="C257" t="s">
        <v>519</v>
      </c>
      <c r="D257">
        <v>857580831</v>
      </c>
      <c r="E257">
        <v>0</v>
      </c>
      <c r="F257">
        <v>0</v>
      </c>
      <c r="G257">
        <v>0</v>
      </c>
      <c r="H257">
        <v>0</v>
      </c>
    </row>
    <row r="258" spans="1:8" x14ac:dyDescent="0.2">
      <c r="A258">
        <v>5901</v>
      </c>
      <c r="B258" t="s">
        <v>520</v>
      </c>
      <c r="C258" t="s">
        <v>521</v>
      </c>
      <c r="D258">
        <v>857580841</v>
      </c>
      <c r="E258">
        <v>0</v>
      </c>
      <c r="F258">
        <v>0</v>
      </c>
      <c r="G258">
        <v>0</v>
      </c>
      <c r="H258">
        <v>0</v>
      </c>
    </row>
    <row r="259" spans="1:8" x14ac:dyDescent="0.2">
      <c r="A259">
        <v>5901</v>
      </c>
      <c r="B259" t="s">
        <v>522</v>
      </c>
      <c r="C259" t="s">
        <v>523</v>
      </c>
      <c r="D259">
        <v>857580851</v>
      </c>
      <c r="E259">
        <v>0</v>
      </c>
      <c r="F259">
        <v>0</v>
      </c>
      <c r="G259">
        <v>0</v>
      </c>
      <c r="H259">
        <v>0</v>
      </c>
    </row>
    <row r="260" spans="1:8" x14ac:dyDescent="0.2">
      <c r="A260">
        <v>5901</v>
      </c>
      <c r="B260" t="s">
        <v>524</v>
      </c>
      <c r="C260" t="s">
        <v>525</v>
      </c>
      <c r="D260">
        <v>857580861</v>
      </c>
      <c r="E260">
        <v>0</v>
      </c>
      <c r="F260">
        <v>0</v>
      </c>
      <c r="G260">
        <v>0</v>
      </c>
      <c r="H260">
        <v>0</v>
      </c>
    </row>
    <row r="261" spans="1:8" x14ac:dyDescent="0.2">
      <c r="A261">
        <v>5901</v>
      </c>
      <c r="B261" t="s">
        <v>526</v>
      </c>
      <c r="C261" t="s">
        <v>527</v>
      </c>
      <c r="D261">
        <v>857580871</v>
      </c>
      <c r="E261">
        <v>0</v>
      </c>
      <c r="F261">
        <v>0</v>
      </c>
      <c r="G261">
        <v>0</v>
      </c>
      <c r="H261">
        <v>0</v>
      </c>
    </row>
    <row r="262" spans="1:8" x14ac:dyDescent="0.2">
      <c r="A262">
        <v>5901</v>
      </c>
      <c r="B262" t="s">
        <v>528</v>
      </c>
      <c r="C262" t="s">
        <v>529</v>
      </c>
      <c r="D262">
        <v>857580881</v>
      </c>
      <c r="E262">
        <v>0</v>
      </c>
      <c r="F262">
        <v>0</v>
      </c>
      <c r="G262">
        <v>0</v>
      </c>
      <c r="H262">
        <v>0</v>
      </c>
    </row>
    <row r="263" spans="1:8" x14ac:dyDescent="0.2">
      <c r="A263">
        <v>5901</v>
      </c>
      <c r="B263" t="s">
        <v>530</v>
      </c>
      <c r="C263" t="s">
        <v>531</v>
      </c>
      <c r="D263">
        <v>857580891</v>
      </c>
      <c r="E263">
        <v>0</v>
      </c>
      <c r="F263">
        <v>0</v>
      </c>
      <c r="G263">
        <v>0</v>
      </c>
      <c r="H263">
        <v>0</v>
      </c>
    </row>
    <row r="264" spans="1:8" x14ac:dyDescent="0.2">
      <c r="A264">
        <v>5901</v>
      </c>
      <c r="B264" t="s">
        <v>532</v>
      </c>
      <c r="C264" t="s">
        <v>533</v>
      </c>
      <c r="D264">
        <v>857580901</v>
      </c>
      <c r="E264">
        <v>3</v>
      </c>
      <c r="F264">
        <v>12</v>
      </c>
      <c r="G264">
        <v>4</v>
      </c>
      <c r="H264">
        <v>3</v>
      </c>
    </row>
    <row r="265" spans="1:8" x14ac:dyDescent="0.2">
      <c r="A265">
        <v>5901</v>
      </c>
      <c r="B265" t="s">
        <v>534</v>
      </c>
      <c r="C265" t="s">
        <v>535</v>
      </c>
      <c r="D265">
        <v>857580911</v>
      </c>
      <c r="E265">
        <v>0</v>
      </c>
      <c r="F265">
        <v>0</v>
      </c>
      <c r="G265">
        <v>0</v>
      </c>
      <c r="H265">
        <v>0</v>
      </c>
    </row>
    <row r="266" spans="1:8" x14ac:dyDescent="0.2">
      <c r="A266">
        <v>5901</v>
      </c>
      <c r="B266" t="s">
        <v>536</v>
      </c>
      <c r="C266" t="s">
        <v>537</v>
      </c>
      <c r="D266">
        <v>857580921</v>
      </c>
      <c r="E266">
        <v>27</v>
      </c>
      <c r="F266">
        <v>52</v>
      </c>
      <c r="G266">
        <v>9</v>
      </c>
      <c r="H266">
        <v>2</v>
      </c>
    </row>
    <row r="267" spans="1:8" x14ac:dyDescent="0.2">
      <c r="A267">
        <v>5901</v>
      </c>
      <c r="B267" t="s">
        <v>538</v>
      </c>
      <c r="C267" t="s">
        <v>539</v>
      </c>
      <c r="D267">
        <v>857580931</v>
      </c>
      <c r="E267">
        <v>0</v>
      </c>
      <c r="F267">
        <v>0</v>
      </c>
      <c r="G267">
        <v>0</v>
      </c>
      <c r="H267">
        <v>0</v>
      </c>
    </row>
    <row r="268" spans="1:8" x14ac:dyDescent="0.2">
      <c r="A268">
        <v>5901</v>
      </c>
      <c r="B268" t="s">
        <v>540</v>
      </c>
      <c r="C268" t="s">
        <v>541</v>
      </c>
      <c r="D268">
        <v>857580941</v>
      </c>
      <c r="E268">
        <v>0</v>
      </c>
      <c r="F268">
        <v>0</v>
      </c>
      <c r="G268">
        <v>0</v>
      </c>
      <c r="H268">
        <v>0</v>
      </c>
    </row>
    <row r="269" spans="1:8" x14ac:dyDescent="0.2">
      <c r="A269">
        <v>5901</v>
      </c>
      <c r="B269" t="s">
        <v>542</v>
      </c>
      <c r="C269" t="s">
        <v>543</v>
      </c>
      <c r="D269">
        <v>857580951</v>
      </c>
      <c r="E269">
        <v>0</v>
      </c>
      <c r="F269">
        <v>0</v>
      </c>
      <c r="G269">
        <v>0</v>
      </c>
      <c r="H269">
        <v>0</v>
      </c>
    </row>
    <row r="270" spans="1:8" x14ac:dyDescent="0.2">
      <c r="A270">
        <v>5901</v>
      </c>
      <c r="B270" t="s">
        <v>544</v>
      </c>
      <c r="C270" t="s">
        <v>545</v>
      </c>
      <c r="D270">
        <v>857580961</v>
      </c>
      <c r="E270">
        <v>0</v>
      </c>
      <c r="F270">
        <v>0</v>
      </c>
      <c r="G270">
        <v>0</v>
      </c>
      <c r="H270">
        <v>0</v>
      </c>
    </row>
    <row r="271" spans="1:8" x14ac:dyDescent="0.2">
      <c r="A271">
        <v>5901</v>
      </c>
      <c r="B271" t="s">
        <v>546</v>
      </c>
      <c r="C271" t="s">
        <v>547</v>
      </c>
      <c r="D271">
        <v>857580971</v>
      </c>
      <c r="E271">
        <v>0</v>
      </c>
      <c r="F271">
        <v>0</v>
      </c>
      <c r="G271">
        <v>0</v>
      </c>
      <c r="H271">
        <v>0</v>
      </c>
    </row>
    <row r="272" spans="1:8" x14ac:dyDescent="0.2">
      <c r="A272">
        <v>5901</v>
      </c>
      <c r="B272" t="s">
        <v>548</v>
      </c>
      <c r="C272" t="s">
        <v>549</v>
      </c>
      <c r="D272">
        <v>857580981</v>
      </c>
      <c r="E272">
        <v>1</v>
      </c>
      <c r="F272">
        <v>3</v>
      </c>
      <c r="G272">
        <v>0</v>
      </c>
      <c r="H272">
        <v>1</v>
      </c>
    </row>
    <row r="273" spans="1:8" x14ac:dyDescent="0.2">
      <c r="A273">
        <v>5901</v>
      </c>
      <c r="B273" t="s">
        <v>550</v>
      </c>
      <c r="C273" t="s">
        <v>551</v>
      </c>
      <c r="D273">
        <v>857580991</v>
      </c>
      <c r="E273">
        <v>0</v>
      </c>
      <c r="F273">
        <v>0</v>
      </c>
      <c r="G273">
        <v>0</v>
      </c>
      <c r="H273">
        <v>0</v>
      </c>
    </row>
    <row r="274" spans="1:8" x14ac:dyDescent="0.2">
      <c r="A274">
        <v>5901</v>
      </c>
      <c r="B274" t="s">
        <v>552</v>
      </c>
      <c r="C274" t="s">
        <v>553</v>
      </c>
      <c r="D274">
        <v>857581001</v>
      </c>
      <c r="E274">
        <v>0</v>
      </c>
      <c r="F274">
        <v>0</v>
      </c>
      <c r="G274">
        <v>0</v>
      </c>
      <c r="H274">
        <v>0</v>
      </c>
    </row>
    <row r="275" spans="1:8" x14ac:dyDescent="0.2">
      <c r="A275">
        <v>5901</v>
      </c>
      <c r="B275" t="s">
        <v>554</v>
      </c>
      <c r="C275" t="s">
        <v>555</v>
      </c>
      <c r="D275">
        <v>857581021</v>
      </c>
      <c r="E275">
        <v>0</v>
      </c>
      <c r="F275">
        <v>0</v>
      </c>
      <c r="G275">
        <v>0</v>
      </c>
      <c r="H275">
        <v>0</v>
      </c>
    </row>
    <row r="276" spans="1:8" x14ac:dyDescent="0.2">
      <c r="A276">
        <v>5901</v>
      </c>
      <c r="B276" t="s">
        <v>556</v>
      </c>
      <c r="C276" t="s">
        <v>557</v>
      </c>
      <c r="D276">
        <v>857581031</v>
      </c>
      <c r="E276">
        <v>0</v>
      </c>
      <c r="F276">
        <v>0</v>
      </c>
      <c r="G276">
        <v>0</v>
      </c>
      <c r="H276">
        <v>0</v>
      </c>
    </row>
    <row r="277" spans="1:8" x14ac:dyDescent="0.2">
      <c r="A277">
        <v>5901</v>
      </c>
      <c r="B277" t="s">
        <v>558</v>
      </c>
      <c r="C277" t="s">
        <v>559</v>
      </c>
      <c r="D277">
        <v>857581041</v>
      </c>
      <c r="E277">
        <v>0</v>
      </c>
      <c r="F277">
        <v>0</v>
      </c>
      <c r="G277">
        <v>0</v>
      </c>
      <c r="H277">
        <v>0</v>
      </c>
    </row>
    <row r="278" spans="1:8" x14ac:dyDescent="0.2">
      <c r="A278">
        <v>5901</v>
      </c>
      <c r="B278" t="s">
        <v>560</v>
      </c>
      <c r="C278" t="s">
        <v>561</v>
      </c>
      <c r="D278">
        <v>857581051</v>
      </c>
      <c r="E278">
        <v>0</v>
      </c>
      <c r="F278">
        <v>0</v>
      </c>
      <c r="G278">
        <v>0</v>
      </c>
      <c r="H278">
        <v>0</v>
      </c>
    </row>
    <row r="279" spans="1:8" x14ac:dyDescent="0.2">
      <c r="A279">
        <v>5901</v>
      </c>
      <c r="B279" t="s">
        <v>562</v>
      </c>
      <c r="C279" t="s">
        <v>563</v>
      </c>
      <c r="D279">
        <v>857581061</v>
      </c>
      <c r="E279">
        <v>0</v>
      </c>
      <c r="F279">
        <v>0</v>
      </c>
      <c r="G279">
        <v>0</v>
      </c>
      <c r="H279">
        <v>0</v>
      </c>
    </row>
    <row r="280" spans="1:8" x14ac:dyDescent="0.2">
      <c r="A280">
        <v>5901</v>
      </c>
      <c r="B280" t="s">
        <v>564</v>
      </c>
      <c r="C280" t="s">
        <v>565</v>
      </c>
      <c r="D280">
        <v>857581071</v>
      </c>
      <c r="E280">
        <v>2</v>
      </c>
      <c r="F280">
        <v>5</v>
      </c>
      <c r="G280">
        <v>2</v>
      </c>
      <c r="H280">
        <v>1</v>
      </c>
    </row>
    <row r="281" spans="1:8" x14ac:dyDescent="0.2">
      <c r="A281">
        <v>5901</v>
      </c>
      <c r="B281" t="s">
        <v>566</v>
      </c>
      <c r="C281" t="s">
        <v>567</v>
      </c>
      <c r="D281">
        <v>857581081</v>
      </c>
      <c r="E281">
        <v>0</v>
      </c>
      <c r="F281">
        <v>0</v>
      </c>
      <c r="G281">
        <v>0</v>
      </c>
      <c r="H281">
        <v>0</v>
      </c>
    </row>
    <row r="282" spans="1:8" x14ac:dyDescent="0.2">
      <c r="A282">
        <v>5901</v>
      </c>
      <c r="B282" t="s">
        <v>568</v>
      </c>
      <c r="C282" t="s">
        <v>569</v>
      </c>
      <c r="D282">
        <v>857581091</v>
      </c>
      <c r="E282">
        <v>136</v>
      </c>
      <c r="F282">
        <v>283</v>
      </c>
      <c r="G282">
        <v>66</v>
      </c>
      <c r="H282">
        <v>6</v>
      </c>
    </row>
    <row r="283" spans="1:8" x14ac:dyDescent="0.2">
      <c r="A283">
        <v>5901</v>
      </c>
      <c r="B283" t="s">
        <v>570</v>
      </c>
      <c r="C283" t="s">
        <v>571</v>
      </c>
      <c r="D283">
        <v>857581101</v>
      </c>
      <c r="E283">
        <v>28</v>
      </c>
      <c r="F283">
        <v>33</v>
      </c>
      <c r="G283">
        <v>0</v>
      </c>
      <c r="H283">
        <v>1</v>
      </c>
    </row>
    <row r="284" spans="1:8" x14ac:dyDescent="0.2">
      <c r="A284">
        <v>5901</v>
      </c>
      <c r="B284" t="s">
        <v>572</v>
      </c>
      <c r="C284" t="s">
        <v>573</v>
      </c>
      <c r="D284">
        <v>857581111</v>
      </c>
      <c r="E284">
        <v>0</v>
      </c>
      <c r="F284">
        <v>0</v>
      </c>
      <c r="G284">
        <v>0</v>
      </c>
      <c r="H284">
        <v>0</v>
      </c>
    </row>
    <row r="285" spans="1:8" x14ac:dyDescent="0.2">
      <c r="A285">
        <v>5901</v>
      </c>
      <c r="B285" t="s">
        <v>574</v>
      </c>
      <c r="C285" t="s">
        <v>575</v>
      </c>
      <c r="D285">
        <v>857581121</v>
      </c>
      <c r="E285">
        <v>0</v>
      </c>
      <c r="F285">
        <v>0</v>
      </c>
      <c r="G285">
        <v>0</v>
      </c>
      <c r="H285">
        <v>0</v>
      </c>
    </row>
    <row r="286" spans="1:8" x14ac:dyDescent="0.2">
      <c r="A286">
        <v>5901</v>
      </c>
      <c r="B286" t="s">
        <v>576</v>
      </c>
      <c r="C286" t="s">
        <v>577</v>
      </c>
      <c r="D286">
        <v>857581131</v>
      </c>
      <c r="E286">
        <v>0</v>
      </c>
      <c r="F286">
        <v>0</v>
      </c>
      <c r="G286">
        <v>0</v>
      </c>
      <c r="H286">
        <v>0</v>
      </c>
    </row>
    <row r="287" spans="1:8" x14ac:dyDescent="0.2">
      <c r="A287">
        <v>5901</v>
      </c>
      <c r="B287" t="s">
        <v>578</v>
      </c>
      <c r="C287" t="s">
        <v>579</v>
      </c>
      <c r="D287">
        <v>857581141</v>
      </c>
      <c r="E287">
        <v>0</v>
      </c>
      <c r="F287">
        <v>0</v>
      </c>
      <c r="G287">
        <v>0</v>
      </c>
      <c r="H287">
        <v>0</v>
      </c>
    </row>
    <row r="288" spans="1:8" x14ac:dyDescent="0.2">
      <c r="A288">
        <v>5901</v>
      </c>
      <c r="B288" t="s">
        <v>580</v>
      </c>
      <c r="C288" t="s">
        <v>581</v>
      </c>
      <c r="D288">
        <v>857581151</v>
      </c>
      <c r="E288">
        <v>0</v>
      </c>
      <c r="F288">
        <v>0</v>
      </c>
      <c r="G288">
        <v>0</v>
      </c>
      <c r="H288">
        <v>0</v>
      </c>
    </row>
    <row r="289" spans="1:8" x14ac:dyDescent="0.2">
      <c r="A289">
        <v>5901</v>
      </c>
      <c r="B289" t="s">
        <v>582</v>
      </c>
      <c r="C289" t="s">
        <v>583</v>
      </c>
      <c r="D289">
        <v>857581161</v>
      </c>
      <c r="E289">
        <v>0</v>
      </c>
      <c r="F289">
        <v>0</v>
      </c>
      <c r="G289">
        <v>0</v>
      </c>
      <c r="H289">
        <v>0</v>
      </c>
    </row>
    <row r="290" spans="1:8" x14ac:dyDescent="0.2">
      <c r="A290">
        <v>5901</v>
      </c>
      <c r="B290" t="s">
        <v>584</v>
      </c>
      <c r="C290" t="s">
        <v>585</v>
      </c>
      <c r="D290">
        <v>857581171</v>
      </c>
      <c r="E290">
        <v>11</v>
      </c>
      <c r="F290">
        <v>17</v>
      </c>
      <c r="G290">
        <v>4</v>
      </c>
      <c r="H290">
        <v>1</v>
      </c>
    </row>
    <row r="291" spans="1:8" x14ac:dyDescent="0.2">
      <c r="A291">
        <v>5901</v>
      </c>
      <c r="B291" t="s">
        <v>586</v>
      </c>
      <c r="C291" t="s">
        <v>587</v>
      </c>
      <c r="D291">
        <v>857581181</v>
      </c>
      <c r="E291">
        <v>7</v>
      </c>
      <c r="F291">
        <v>21</v>
      </c>
      <c r="G291">
        <v>8</v>
      </c>
      <c r="H291">
        <v>1</v>
      </c>
    </row>
    <row r="292" spans="1:8" x14ac:dyDescent="0.2">
      <c r="A292">
        <v>5901</v>
      </c>
      <c r="B292" t="s">
        <v>588</v>
      </c>
      <c r="C292" t="s">
        <v>589</v>
      </c>
      <c r="D292">
        <v>857581191</v>
      </c>
      <c r="E292">
        <v>0</v>
      </c>
      <c r="F292">
        <v>0</v>
      </c>
      <c r="G292">
        <v>0</v>
      </c>
      <c r="H292">
        <v>0</v>
      </c>
    </row>
    <row r="293" spans="1:8" x14ac:dyDescent="0.2">
      <c r="A293">
        <v>5901</v>
      </c>
      <c r="B293" t="s">
        <v>590</v>
      </c>
      <c r="C293" t="s">
        <v>591</v>
      </c>
      <c r="D293">
        <v>857581201</v>
      </c>
      <c r="E293">
        <v>0</v>
      </c>
      <c r="F293">
        <v>0</v>
      </c>
      <c r="G293">
        <v>0</v>
      </c>
      <c r="H293">
        <v>0</v>
      </c>
    </row>
    <row r="294" spans="1:8" x14ac:dyDescent="0.2">
      <c r="A294">
        <v>5901</v>
      </c>
      <c r="B294" t="s">
        <v>592</v>
      </c>
      <c r="C294" t="s">
        <v>593</v>
      </c>
      <c r="D294">
        <v>857581211</v>
      </c>
      <c r="E294">
        <v>0</v>
      </c>
      <c r="F294">
        <v>0</v>
      </c>
      <c r="G294">
        <v>0</v>
      </c>
      <c r="H294">
        <v>0</v>
      </c>
    </row>
    <row r="295" spans="1:8" x14ac:dyDescent="0.2">
      <c r="A295">
        <v>5901</v>
      </c>
      <c r="B295" t="s">
        <v>594</v>
      </c>
      <c r="C295" t="s">
        <v>595</v>
      </c>
      <c r="D295">
        <v>857581221</v>
      </c>
      <c r="E295">
        <v>0</v>
      </c>
      <c r="F295">
        <v>0</v>
      </c>
      <c r="G295">
        <v>0</v>
      </c>
      <c r="H295">
        <v>0</v>
      </c>
    </row>
    <row r="296" spans="1:8" x14ac:dyDescent="0.2">
      <c r="A296">
        <v>5901</v>
      </c>
      <c r="B296" t="s">
        <v>596</v>
      </c>
      <c r="C296" t="s">
        <v>597</v>
      </c>
      <c r="D296">
        <v>857581231</v>
      </c>
      <c r="E296">
        <v>0</v>
      </c>
      <c r="F296">
        <v>0</v>
      </c>
      <c r="G296">
        <v>0</v>
      </c>
      <c r="H296">
        <v>0</v>
      </c>
    </row>
    <row r="297" spans="1:8" x14ac:dyDescent="0.2">
      <c r="A297">
        <v>5901</v>
      </c>
      <c r="B297" t="s">
        <v>598</v>
      </c>
      <c r="C297" t="s">
        <v>599</v>
      </c>
      <c r="D297">
        <v>857581241</v>
      </c>
      <c r="E297">
        <v>0</v>
      </c>
      <c r="F297">
        <v>0</v>
      </c>
      <c r="G297">
        <v>0</v>
      </c>
      <c r="H297">
        <v>0</v>
      </c>
    </row>
    <row r="298" spans="1:8" x14ac:dyDescent="0.2">
      <c r="A298">
        <v>5901</v>
      </c>
      <c r="B298" t="s">
        <v>600</v>
      </c>
      <c r="C298" t="s">
        <v>601</v>
      </c>
      <c r="D298">
        <v>857581251</v>
      </c>
      <c r="E298">
        <v>0</v>
      </c>
      <c r="F298">
        <v>0</v>
      </c>
      <c r="G298">
        <v>0</v>
      </c>
      <c r="H298">
        <v>0</v>
      </c>
    </row>
    <row r="299" spans="1:8" x14ac:dyDescent="0.2">
      <c r="A299">
        <v>5901</v>
      </c>
      <c r="B299" t="s">
        <v>602</v>
      </c>
      <c r="C299" t="s">
        <v>603</v>
      </c>
      <c r="D299">
        <v>857581261</v>
      </c>
      <c r="E299">
        <v>0</v>
      </c>
      <c r="F299">
        <v>0</v>
      </c>
      <c r="G299">
        <v>0</v>
      </c>
      <c r="H299">
        <v>0</v>
      </c>
    </row>
    <row r="300" spans="1:8" x14ac:dyDescent="0.2">
      <c r="A300">
        <v>5901</v>
      </c>
      <c r="B300" t="s">
        <v>604</v>
      </c>
      <c r="C300" t="s">
        <v>605</v>
      </c>
      <c r="D300">
        <v>857581271</v>
      </c>
      <c r="E300">
        <v>0</v>
      </c>
      <c r="F300">
        <v>0</v>
      </c>
      <c r="G300">
        <v>0</v>
      </c>
      <c r="H300">
        <v>0</v>
      </c>
    </row>
    <row r="301" spans="1:8" x14ac:dyDescent="0.2">
      <c r="A301">
        <v>5901</v>
      </c>
      <c r="B301" t="s">
        <v>606</v>
      </c>
      <c r="C301" t="s">
        <v>607</v>
      </c>
      <c r="D301">
        <v>857581281</v>
      </c>
      <c r="E301">
        <v>0</v>
      </c>
      <c r="F301">
        <v>0</v>
      </c>
      <c r="G301">
        <v>0</v>
      </c>
      <c r="H301">
        <v>0</v>
      </c>
    </row>
    <row r="302" spans="1:8" x14ac:dyDescent="0.2">
      <c r="A302">
        <v>5901</v>
      </c>
      <c r="B302" t="s">
        <v>608</v>
      </c>
      <c r="C302" t="s">
        <v>609</v>
      </c>
      <c r="D302">
        <v>857581291</v>
      </c>
      <c r="E302">
        <v>0</v>
      </c>
      <c r="F302">
        <v>0</v>
      </c>
      <c r="G302">
        <v>0</v>
      </c>
      <c r="H302">
        <v>0</v>
      </c>
    </row>
    <row r="303" spans="1:8" x14ac:dyDescent="0.2">
      <c r="A303">
        <v>5901</v>
      </c>
      <c r="B303" t="s">
        <v>610</v>
      </c>
      <c r="C303" t="s">
        <v>611</v>
      </c>
      <c r="D303">
        <v>857581301</v>
      </c>
      <c r="E303">
        <v>0</v>
      </c>
      <c r="F303">
        <v>0</v>
      </c>
      <c r="G303">
        <v>0</v>
      </c>
      <c r="H303">
        <v>0</v>
      </c>
    </row>
    <row r="304" spans="1:8" x14ac:dyDescent="0.2">
      <c r="A304">
        <v>5901</v>
      </c>
      <c r="B304" t="s">
        <v>612</v>
      </c>
      <c r="C304" t="s">
        <v>613</v>
      </c>
      <c r="D304">
        <v>857581321</v>
      </c>
      <c r="E304">
        <v>0</v>
      </c>
      <c r="F304">
        <v>0</v>
      </c>
      <c r="G304">
        <v>0</v>
      </c>
      <c r="H304">
        <v>0</v>
      </c>
    </row>
    <row r="305" spans="1:8" x14ac:dyDescent="0.2">
      <c r="A305">
        <v>5901</v>
      </c>
      <c r="B305" t="s">
        <v>614</v>
      </c>
      <c r="C305" t="s">
        <v>615</v>
      </c>
      <c r="D305">
        <v>857581331</v>
      </c>
      <c r="E305">
        <v>0</v>
      </c>
      <c r="F305">
        <v>0</v>
      </c>
      <c r="G305">
        <v>0</v>
      </c>
      <c r="H305">
        <v>0</v>
      </c>
    </row>
    <row r="306" spans="1:8" x14ac:dyDescent="0.2">
      <c r="A306">
        <v>5901</v>
      </c>
      <c r="B306" t="s">
        <v>616</v>
      </c>
      <c r="C306" t="s">
        <v>617</v>
      </c>
      <c r="D306">
        <v>857581341</v>
      </c>
      <c r="E306">
        <v>2</v>
      </c>
      <c r="F306">
        <v>7</v>
      </c>
      <c r="G306">
        <v>1</v>
      </c>
      <c r="H306">
        <v>1</v>
      </c>
    </row>
    <row r="307" spans="1:8" x14ac:dyDescent="0.2">
      <c r="A307">
        <v>5901</v>
      </c>
      <c r="B307" t="s">
        <v>618</v>
      </c>
      <c r="C307" t="s">
        <v>619</v>
      </c>
      <c r="D307">
        <v>857581351</v>
      </c>
      <c r="E307">
        <v>0</v>
      </c>
      <c r="F307">
        <v>0</v>
      </c>
      <c r="G307">
        <v>0</v>
      </c>
      <c r="H307">
        <v>0</v>
      </c>
    </row>
    <row r="308" spans="1:8" x14ac:dyDescent="0.2">
      <c r="A308">
        <v>5901</v>
      </c>
      <c r="B308" t="s">
        <v>620</v>
      </c>
      <c r="C308" t="s">
        <v>621</v>
      </c>
      <c r="D308">
        <v>857581361</v>
      </c>
      <c r="E308">
        <v>0</v>
      </c>
      <c r="F308">
        <v>0</v>
      </c>
      <c r="G308">
        <v>0</v>
      </c>
      <c r="H308">
        <v>0</v>
      </c>
    </row>
    <row r="309" spans="1:8" x14ac:dyDescent="0.2">
      <c r="A309">
        <v>5901</v>
      </c>
      <c r="B309" t="s">
        <v>622</v>
      </c>
      <c r="C309" t="s">
        <v>623</v>
      </c>
      <c r="D309">
        <v>857581371</v>
      </c>
      <c r="E309">
        <v>0</v>
      </c>
      <c r="F309">
        <v>0</v>
      </c>
      <c r="G309">
        <v>0</v>
      </c>
      <c r="H309">
        <v>0</v>
      </c>
    </row>
    <row r="310" spans="1:8" x14ac:dyDescent="0.2">
      <c r="A310">
        <v>5901</v>
      </c>
      <c r="B310" t="s">
        <v>624</v>
      </c>
      <c r="C310" t="s">
        <v>625</v>
      </c>
      <c r="D310">
        <v>857581381</v>
      </c>
      <c r="E310">
        <v>0</v>
      </c>
      <c r="F310">
        <v>0</v>
      </c>
      <c r="G310">
        <v>0</v>
      </c>
      <c r="H310">
        <v>0</v>
      </c>
    </row>
    <row r="311" spans="1:8" x14ac:dyDescent="0.2">
      <c r="A311">
        <v>5901</v>
      </c>
      <c r="B311" t="s">
        <v>626</v>
      </c>
      <c r="C311" t="s">
        <v>627</v>
      </c>
      <c r="D311">
        <v>857581391</v>
      </c>
      <c r="E311">
        <v>18</v>
      </c>
      <c r="F311">
        <v>72</v>
      </c>
      <c r="G311">
        <v>32</v>
      </c>
      <c r="H311">
        <v>2</v>
      </c>
    </row>
    <row r="312" spans="1:8" x14ac:dyDescent="0.2">
      <c r="A312">
        <v>5901</v>
      </c>
      <c r="B312" t="s">
        <v>628</v>
      </c>
      <c r="C312" t="s">
        <v>629</v>
      </c>
      <c r="D312">
        <v>857581401</v>
      </c>
      <c r="E312">
        <v>0</v>
      </c>
      <c r="F312">
        <v>0</v>
      </c>
      <c r="G312">
        <v>0</v>
      </c>
      <c r="H312">
        <v>0</v>
      </c>
    </row>
    <row r="313" spans="1:8" x14ac:dyDescent="0.2">
      <c r="A313">
        <v>5901</v>
      </c>
      <c r="B313" t="s">
        <v>630</v>
      </c>
      <c r="C313" t="s">
        <v>631</v>
      </c>
      <c r="D313">
        <v>857581411</v>
      </c>
      <c r="E313">
        <v>0</v>
      </c>
      <c r="F313">
        <v>0</v>
      </c>
      <c r="G313">
        <v>0</v>
      </c>
      <c r="H313">
        <v>0</v>
      </c>
    </row>
    <row r="314" spans="1:8" x14ac:dyDescent="0.2">
      <c r="A314">
        <v>5901</v>
      </c>
      <c r="B314" t="s">
        <v>632</v>
      </c>
      <c r="C314" t="s">
        <v>633</v>
      </c>
      <c r="D314">
        <v>857581421</v>
      </c>
      <c r="E314">
        <v>0</v>
      </c>
      <c r="F314">
        <v>0</v>
      </c>
      <c r="G314">
        <v>0</v>
      </c>
      <c r="H314">
        <v>0</v>
      </c>
    </row>
    <row r="315" spans="1:8" x14ac:dyDescent="0.2">
      <c r="A315">
        <v>5901</v>
      </c>
      <c r="B315" t="s">
        <v>634</v>
      </c>
      <c r="C315" t="s">
        <v>635</v>
      </c>
      <c r="D315">
        <v>857581431</v>
      </c>
      <c r="E315">
        <v>0</v>
      </c>
      <c r="F315">
        <v>0</v>
      </c>
      <c r="G315">
        <v>0</v>
      </c>
      <c r="H315">
        <v>0</v>
      </c>
    </row>
    <row r="316" spans="1:8" x14ac:dyDescent="0.2">
      <c r="A316">
        <v>5901</v>
      </c>
      <c r="B316" t="s">
        <v>636</v>
      </c>
      <c r="C316" t="s">
        <v>637</v>
      </c>
      <c r="D316">
        <v>857581441</v>
      </c>
      <c r="E316">
        <v>0</v>
      </c>
      <c r="F316">
        <v>0</v>
      </c>
      <c r="G316">
        <v>0</v>
      </c>
      <c r="H316">
        <v>0</v>
      </c>
    </row>
    <row r="317" spans="1:8" x14ac:dyDescent="0.2">
      <c r="A317">
        <v>5901</v>
      </c>
      <c r="B317" t="s">
        <v>638</v>
      </c>
      <c r="C317" t="s">
        <v>639</v>
      </c>
      <c r="D317">
        <v>857581451</v>
      </c>
      <c r="E317">
        <v>0</v>
      </c>
      <c r="F317">
        <v>0</v>
      </c>
      <c r="G317">
        <v>0</v>
      </c>
      <c r="H317">
        <v>0</v>
      </c>
    </row>
    <row r="318" spans="1:8" x14ac:dyDescent="0.2">
      <c r="A318">
        <v>5901</v>
      </c>
      <c r="B318" t="s">
        <v>640</v>
      </c>
      <c r="C318" t="s">
        <v>641</v>
      </c>
      <c r="D318">
        <v>857581461</v>
      </c>
      <c r="E318">
        <v>0</v>
      </c>
      <c r="F318">
        <v>0</v>
      </c>
      <c r="G318">
        <v>0</v>
      </c>
      <c r="H318">
        <v>0</v>
      </c>
    </row>
    <row r="319" spans="1:8" x14ac:dyDescent="0.2">
      <c r="A319">
        <v>5901</v>
      </c>
      <c r="B319" t="s">
        <v>642</v>
      </c>
      <c r="C319" t="s">
        <v>643</v>
      </c>
      <c r="D319">
        <v>857581481</v>
      </c>
      <c r="E319">
        <v>15</v>
      </c>
      <c r="F319">
        <v>17</v>
      </c>
      <c r="G319">
        <v>1</v>
      </c>
      <c r="H319">
        <v>1</v>
      </c>
    </row>
    <row r="320" spans="1:8" x14ac:dyDescent="0.2">
      <c r="A320">
        <v>5901</v>
      </c>
      <c r="B320" t="s">
        <v>644</v>
      </c>
      <c r="C320" t="s">
        <v>645</v>
      </c>
      <c r="D320">
        <v>857581491</v>
      </c>
      <c r="E320">
        <v>7</v>
      </c>
      <c r="F320">
        <v>23</v>
      </c>
      <c r="G320">
        <v>8</v>
      </c>
      <c r="H320">
        <v>1</v>
      </c>
    </row>
    <row r="321" spans="1:8" x14ac:dyDescent="0.2">
      <c r="A321">
        <v>5901</v>
      </c>
      <c r="B321" t="s">
        <v>646</v>
      </c>
      <c r="C321" t="s">
        <v>647</v>
      </c>
      <c r="D321">
        <v>857581501</v>
      </c>
      <c r="E321">
        <v>0</v>
      </c>
      <c r="F321">
        <v>0</v>
      </c>
      <c r="G321">
        <v>0</v>
      </c>
      <c r="H321">
        <v>0</v>
      </c>
    </row>
    <row r="322" spans="1:8" x14ac:dyDescent="0.2">
      <c r="A322">
        <v>5901</v>
      </c>
      <c r="B322" t="s">
        <v>648</v>
      </c>
      <c r="C322" t="s">
        <v>649</v>
      </c>
      <c r="D322">
        <v>857581511</v>
      </c>
      <c r="E322">
        <v>0</v>
      </c>
      <c r="F322">
        <v>0</v>
      </c>
      <c r="G322">
        <v>0</v>
      </c>
      <c r="H322">
        <v>0</v>
      </c>
    </row>
    <row r="323" spans="1:8" x14ac:dyDescent="0.2">
      <c r="A323">
        <v>5901</v>
      </c>
      <c r="B323" t="s">
        <v>650</v>
      </c>
      <c r="C323" t="s">
        <v>651</v>
      </c>
      <c r="D323">
        <v>857581521</v>
      </c>
      <c r="E323">
        <v>0</v>
      </c>
      <c r="F323">
        <v>0</v>
      </c>
      <c r="G323">
        <v>0</v>
      </c>
      <c r="H323">
        <v>0</v>
      </c>
    </row>
    <row r="324" spans="1:8" x14ac:dyDescent="0.2">
      <c r="A324">
        <v>5901</v>
      </c>
      <c r="B324" t="s">
        <v>652</v>
      </c>
      <c r="C324" t="s">
        <v>653</v>
      </c>
      <c r="D324">
        <v>857581531</v>
      </c>
      <c r="E324">
        <v>0</v>
      </c>
      <c r="F324">
        <v>0</v>
      </c>
      <c r="G324">
        <v>0</v>
      </c>
      <c r="H324">
        <v>0</v>
      </c>
    </row>
    <row r="325" spans="1:8" x14ac:dyDescent="0.2">
      <c r="A325">
        <v>5901</v>
      </c>
      <c r="B325" t="s">
        <v>654</v>
      </c>
      <c r="C325" t="s">
        <v>655</v>
      </c>
      <c r="D325">
        <v>857581541</v>
      </c>
      <c r="E325">
        <v>0</v>
      </c>
      <c r="F325">
        <v>0</v>
      </c>
      <c r="G325">
        <v>0</v>
      </c>
      <c r="H325">
        <v>0</v>
      </c>
    </row>
    <row r="326" spans="1:8" x14ac:dyDescent="0.2">
      <c r="A326">
        <v>5901</v>
      </c>
      <c r="B326" t="s">
        <v>656</v>
      </c>
      <c r="C326" t="s">
        <v>657</v>
      </c>
      <c r="D326">
        <v>857581551</v>
      </c>
      <c r="E326">
        <v>0</v>
      </c>
      <c r="F326">
        <v>0</v>
      </c>
      <c r="G326">
        <v>0</v>
      </c>
      <c r="H326">
        <v>0</v>
      </c>
    </row>
    <row r="327" spans="1:8" x14ac:dyDescent="0.2">
      <c r="A327">
        <v>5901</v>
      </c>
      <c r="B327" t="s">
        <v>658</v>
      </c>
      <c r="C327" t="s">
        <v>659</v>
      </c>
      <c r="D327">
        <v>857581561</v>
      </c>
      <c r="E327">
        <v>0</v>
      </c>
      <c r="F327">
        <v>0</v>
      </c>
      <c r="G327">
        <v>0</v>
      </c>
      <c r="H327">
        <v>0</v>
      </c>
    </row>
    <row r="328" spans="1:8" x14ac:dyDescent="0.2">
      <c r="A328">
        <v>5901</v>
      </c>
      <c r="B328" t="s">
        <v>660</v>
      </c>
      <c r="C328" t="s">
        <v>661</v>
      </c>
      <c r="D328">
        <v>857581571</v>
      </c>
      <c r="E328">
        <v>80</v>
      </c>
      <c r="F328">
        <v>283</v>
      </c>
      <c r="G328">
        <v>153</v>
      </c>
      <c r="H328">
        <v>14</v>
      </c>
    </row>
    <row r="329" spans="1:8" x14ac:dyDescent="0.2">
      <c r="A329">
        <v>5901</v>
      </c>
      <c r="B329" t="s">
        <v>662</v>
      </c>
      <c r="C329" t="s">
        <v>663</v>
      </c>
      <c r="D329">
        <v>857581581</v>
      </c>
      <c r="E329">
        <v>0</v>
      </c>
      <c r="F329">
        <v>0</v>
      </c>
      <c r="G329">
        <v>0</v>
      </c>
      <c r="H329">
        <v>0</v>
      </c>
    </row>
    <row r="330" spans="1:8" x14ac:dyDescent="0.2">
      <c r="A330">
        <v>5901</v>
      </c>
      <c r="B330" t="s">
        <v>664</v>
      </c>
      <c r="C330" t="s">
        <v>665</v>
      </c>
      <c r="D330">
        <v>857581591</v>
      </c>
      <c r="E330">
        <v>0</v>
      </c>
      <c r="F330">
        <v>0</v>
      </c>
      <c r="G330">
        <v>0</v>
      </c>
      <c r="H330">
        <v>0</v>
      </c>
    </row>
    <row r="331" spans="1:8" x14ac:dyDescent="0.2">
      <c r="A331">
        <v>5901</v>
      </c>
      <c r="B331" t="s">
        <v>666</v>
      </c>
      <c r="C331" t="s">
        <v>667</v>
      </c>
      <c r="D331">
        <v>857581601</v>
      </c>
      <c r="E331">
        <v>0</v>
      </c>
      <c r="F331">
        <v>0</v>
      </c>
      <c r="G331">
        <v>0</v>
      </c>
      <c r="H331">
        <v>0</v>
      </c>
    </row>
    <row r="332" spans="1:8" x14ac:dyDescent="0.2">
      <c r="A332">
        <v>5901</v>
      </c>
      <c r="B332" t="s">
        <v>668</v>
      </c>
      <c r="C332" t="s">
        <v>669</v>
      </c>
      <c r="D332">
        <v>857581611</v>
      </c>
      <c r="E332">
        <v>0</v>
      </c>
      <c r="F332">
        <v>0</v>
      </c>
      <c r="G332">
        <v>0</v>
      </c>
      <c r="H332">
        <v>0</v>
      </c>
    </row>
    <row r="333" spans="1:8" x14ac:dyDescent="0.2">
      <c r="A333">
        <v>5901</v>
      </c>
      <c r="B333" t="s">
        <v>670</v>
      </c>
      <c r="C333" t="s">
        <v>671</v>
      </c>
      <c r="D333">
        <v>857581621</v>
      </c>
      <c r="E333">
        <v>0</v>
      </c>
      <c r="F333">
        <v>0</v>
      </c>
      <c r="G333">
        <v>0</v>
      </c>
      <c r="H333">
        <v>0</v>
      </c>
    </row>
    <row r="334" spans="1:8" x14ac:dyDescent="0.2">
      <c r="A334">
        <v>5901</v>
      </c>
      <c r="B334" t="s">
        <v>672</v>
      </c>
      <c r="C334" t="s">
        <v>673</v>
      </c>
      <c r="D334">
        <v>857581631</v>
      </c>
      <c r="E334">
        <v>0</v>
      </c>
      <c r="F334">
        <v>0</v>
      </c>
      <c r="G334">
        <v>0</v>
      </c>
      <c r="H334">
        <v>0</v>
      </c>
    </row>
    <row r="335" spans="1:8" x14ac:dyDescent="0.2">
      <c r="A335">
        <v>5901</v>
      </c>
      <c r="B335" t="s">
        <v>674</v>
      </c>
      <c r="C335" t="s">
        <v>675</v>
      </c>
      <c r="D335">
        <v>857581641</v>
      </c>
      <c r="E335">
        <v>0</v>
      </c>
      <c r="F335">
        <v>0</v>
      </c>
      <c r="G335">
        <v>0</v>
      </c>
      <c r="H335">
        <v>0</v>
      </c>
    </row>
    <row r="336" spans="1:8" x14ac:dyDescent="0.2">
      <c r="A336">
        <v>5901</v>
      </c>
      <c r="B336" t="s">
        <v>676</v>
      </c>
      <c r="C336" t="s">
        <v>677</v>
      </c>
      <c r="D336">
        <v>857581651</v>
      </c>
      <c r="E336">
        <v>0</v>
      </c>
      <c r="F336">
        <v>0</v>
      </c>
      <c r="G336">
        <v>0</v>
      </c>
      <c r="H336">
        <v>0</v>
      </c>
    </row>
    <row r="337" spans="1:8" x14ac:dyDescent="0.2">
      <c r="A337">
        <v>5901</v>
      </c>
      <c r="B337" t="s">
        <v>678</v>
      </c>
      <c r="C337" t="s">
        <v>679</v>
      </c>
      <c r="D337">
        <v>857581661</v>
      </c>
      <c r="E337">
        <v>0</v>
      </c>
      <c r="F337">
        <v>0</v>
      </c>
      <c r="G337">
        <v>0</v>
      </c>
      <c r="H337">
        <v>0</v>
      </c>
    </row>
    <row r="338" spans="1:8" x14ac:dyDescent="0.2">
      <c r="A338">
        <v>5901</v>
      </c>
      <c r="B338" t="s">
        <v>680</v>
      </c>
      <c r="C338" t="s">
        <v>681</v>
      </c>
      <c r="D338">
        <v>857581671</v>
      </c>
      <c r="E338">
        <v>0</v>
      </c>
      <c r="F338">
        <v>0</v>
      </c>
      <c r="G338">
        <v>0</v>
      </c>
      <c r="H338">
        <v>0</v>
      </c>
    </row>
    <row r="339" spans="1:8" x14ac:dyDescent="0.2">
      <c r="A339">
        <v>5901</v>
      </c>
      <c r="B339" t="s">
        <v>682</v>
      </c>
      <c r="C339" t="s">
        <v>683</v>
      </c>
      <c r="D339">
        <v>857581681</v>
      </c>
      <c r="E339">
        <v>0</v>
      </c>
      <c r="F339">
        <v>0</v>
      </c>
      <c r="G339">
        <v>0</v>
      </c>
      <c r="H339">
        <v>0</v>
      </c>
    </row>
    <row r="340" spans="1:8" x14ac:dyDescent="0.2">
      <c r="A340">
        <v>5901</v>
      </c>
      <c r="B340" t="s">
        <v>684</v>
      </c>
      <c r="C340" t="s">
        <v>685</v>
      </c>
      <c r="D340">
        <v>857581691</v>
      </c>
      <c r="E340">
        <v>0</v>
      </c>
      <c r="F340">
        <v>0</v>
      </c>
      <c r="G340">
        <v>0</v>
      </c>
      <c r="H340">
        <v>0</v>
      </c>
    </row>
    <row r="341" spans="1:8" x14ac:dyDescent="0.2">
      <c r="A341">
        <v>5901</v>
      </c>
      <c r="B341" t="s">
        <v>686</v>
      </c>
      <c r="C341" t="s">
        <v>687</v>
      </c>
      <c r="D341">
        <v>857581701</v>
      </c>
      <c r="E341">
        <v>0</v>
      </c>
      <c r="F341">
        <v>0</v>
      </c>
      <c r="G341">
        <v>0</v>
      </c>
      <c r="H341">
        <v>0</v>
      </c>
    </row>
    <row r="342" spans="1:8" x14ac:dyDescent="0.2">
      <c r="A342">
        <v>5901</v>
      </c>
      <c r="B342" t="s">
        <v>688</v>
      </c>
      <c r="C342" t="s">
        <v>689</v>
      </c>
      <c r="D342">
        <v>857581711</v>
      </c>
      <c r="E342">
        <v>0</v>
      </c>
      <c r="F342">
        <v>0</v>
      </c>
      <c r="G342">
        <v>0</v>
      </c>
      <c r="H342">
        <v>0</v>
      </c>
    </row>
    <row r="343" spans="1:8" x14ac:dyDescent="0.2">
      <c r="A343">
        <v>5901</v>
      </c>
      <c r="B343" t="s">
        <v>690</v>
      </c>
      <c r="C343" t="s">
        <v>691</v>
      </c>
      <c r="D343">
        <v>857581721</v>
      </c>
      <c r="E343">
        <v>0</v>
      </c>
      <c r="F343">
        <v>0</v>
      </c>
      <c r="G343">
        <v>0</v>
      </c>
      <c r="H343">
        <v>0</v>
      </c>
    </row>
    <row r="344" spans="1:8" x14ac:dyDescent="0.2">
      <c r="A344">
        <v>5901</v>
      </c>
      <c r="B344" t="s">
        <v>692</v>
      </c>
      <c r="C344" t="s">
        <v>693</v>
      </c>
      <c r="D344">
        <v>857581731</v>
      </c>
      <c r="E344">
        <v>9</v>
      </c>
      <c r="F344">
        <v>18</v>
      </c>
      <c r="G344">
        <v>4</v>
      </c>
      <c r="H344">
        <v>4</v>
      </c>
    </row>
    <row r="345" spans="1:8" x14ac:dyDescent="0.2">
      <c r="A345">
        <v>5901</v>
      </c>
      <c r="B345" t="s">
        <v>694</v>
      </c>
      <c r="C345" t="s">
        <v>695</v>
      </c>
      <c r="D345">
        <v>857581741</v>
      </c>
      <c r="E345">
        <v>0</v>
      </c>
      <c r="F345">
        <v>0</v>
      </c>
      <c r="G345">
        <v>0</v>
      </c>
      <c r="H345">
        <v>0</v>
      </c>
    </row>
    <row r="346" spans="1:8" x14ac:dyDescent="0.2">
      <c r="A346">
        <v>5901</v>
      </c>
      <c r="B346" t="s">
        <v>696</v>
      </c>
      <c r="C346" t="s">
        <v>697</v>
      </c>
      <c r="D346">
        <v>857581751</v>
      </c>
      <c r="E346">
        <v>5</v>
      </c>
      <c r="F346">
        <v>14</v>
      </c>
      <c r="G346">
        <v>6</v>
      </c>
      <c r="H346">
        <v>1</v>
      </c>
    </row>
    <row r="347" spans="1:8" x14ac:dyDescent="0.2">
      <c r="A347">
        <v>5901</v>
      </c>
      <c r="B347" t="s">
        <v>698</v>
      </c>
      <c r="C347" t="s">
        <v>699</v>
      </c>
      <c r="D347">
        <v>857581761</v>
      </c>
      <c r="E347">
        <v>0</v>
      </c>
      <c r="F347">
        <v>0</v>
      </c>
      <c r="G347">
        <v>0</v>
      </c>
      <c r="H347">
        <v>0</v>
      </c>
    </row>
    <row r="348" spans="1:8" x14ac:dyDescent="0.2">
      <c r="A348">
        <v>5901</v>
      </c>
      <c r="B348" t="s">
        <v>700</v>
      </c>
      <c r="C348" t="s">
        <v>701</v>
      </c>
      <c r="D348">
        <v>857581771</v>
      </c>
      <c r="E348">
        <v>242</v>
      </c>
      <c r="F348">
        <v>341</v>
      </c>
      <c r="G348">
        <v>65</v>
      </c>
      <c r="H348">
        <v>12</v>
      </c>
    </row>
    <row r="349" spans="1:8" x14ac:dyDescent="0.2">
      <c r="A349">
        <v>5901</v>
      </c>
      <c r="B349" t="s">
        <v>702</v>
      </c>
      <c r="C349" t="s">
        <v>703</v>
      </c>
      <c r="D349">
        <v>857581781</v>
      </c>
      <c r="E349">
        <v>0</v>
      </c>
      <c r="F349">
        <v>0</v>
      </c>
      <c r="G349">
        <v>0</v>
      </c>
      <c r="H349">
        <v>0</v>
      </c>
    </row>
    <row r="350" spans="1:8" x14ac:dyDescent="0.2">
      <c r="A350">
        <v>5901</v>
      </c>
      <c r="B350" t="s">
        <v>704</v>
      </c>
      <c r="C350" t="s">
        <v>705</v>
      </c>
      <c r="D350">
        <v>857581791</v>
      </c>
      <c r="E350">
        <v>0</v>
      </c>
      <c r="F350">
        <v>0</v>
      </c>
      <c r="G350">
        <v>0</v>
      </c>
      <c r="H350">
        <v>0</v>
      </c>
    </row>
    <row r="351" spans="1:8" x14ac:dyDescent="0.2">
      <c r="A351">
        <v>5901</v>
      </c>
      <c r="B351" t="s">
        <v>706</v>
      </c>
      <c r="C351" t="s">
        <v>707</v>
      </c>
      <c r="D351">
        <v>857581801</v>
      </c>
      <c r="E351">
        <v>0</v>
      </c>
      <c r="F351">
        <v>0</v>
      </c>
      <c r="G351">
        <v>0</v>
      </c>
      <c r="H351">
        <v>0</v>
      </c>
    </row>
    <row r="352" spans="1:8" x14ac:dyDescent="0.2">
      <c r="A352">
        <v>5901</v>
      </c>
      <c r="B352" t="s">
        <v>708</v>
      </c>
      <c r="C352" t="s">
        <v>709</v>
      </c>
      <c r="D352">
        <v>857581811</v>
      </c>
      <c r="E352">
        <v>0</v>
      </c>
      <c r="F352">
        <v>0</v>
      </c>
      <c r="G352">
        <v>0</v>
      </c>
      <c r="H352">
        <v>0</v>
      </c>
    </row>
    <row r="353" spans="1:8" x14ac:dyDescent="0.2">
      <c r="A353">
        <v>5901</v>
      </c>
      <c r="B353" t="s">
        <v>710</v>
      </c>
      <c r="C353" t="s">
        <v>711</v>
      </c>
      <c r="D353">
        <v>857581821</v>
      </c>
      <c r="E353">
        <v>0</v>
      </c>
      <c r="F353">
        <v>0</v>
      </c>
      <c r="G353">
        <v>0</v>
      </c>
      <c r="H353">
        <v>0</v>
      </c>
    </row>
    <row r="354" spans="1:8" x14ac:dyDescent="0.2">
      <c r="A354">
        <v>5901</v>
      </c>
      <c r="B354" t="s">
        <v>712</v>
      </c>
      <c r="C354" t="s">
        <v>713</v>
      </c>
      <c r="D354">
        <v>857581831</v>
      </c>
      <c r="E354">
        <v>0</v>
      </c>
      <c r="F354">
        <v>0</v>
      </c>
      <c r="G354">
        <v>0</v>
      </c>
      <c r="H354">
        <v>0</v>
      </c>
    </row>
    <row r="355" spans="1:8" x14ac:dyDescent="0.2">
      <c r="A355">
        <v>5901</v>
      </c>
      <c r="B355" t="s">
        <v>714</v>
      </c>
      <c r="C355" t="s">
        <v>715</v>
      </c>
      <c r="D355">
        <v>857581841</v>
      </c>
      <c r="E355">
        <v>0</v>
      </c>
      <c r="F355">
        <v>0</v>
      </c>
      <c r="G355">
        <v>0</v>
      </c>
      <c r="H355">
        <v>0</v>
      </c>
    </row>
    <row r="356" spans="1:8" x14ac:dyDescent="0.2">
      <c r="A356">
        <v>5901</v>
      </c>
      <c r="B356" t="s">
        <v>716</v>
      </c>
      <c r="C356" t="s">
        <v>717</v>
      </c>
      <c r="D356">
        <v>857581851</v>
      </c>
      <c r="E356">
        <v>0</v>
      </c>
      <c r="F356">
        <v>1</v>
      </c>
      <c r="G356">
        <v>0</v>
      </c>
      <c r="H356">
        <v>1</v>
      </c>
    </row>
    <row r="357" spans="1:8" x14ac:dyDescent="0.2">
      <c r="A357">
        <v>5901</v>
      </c>
      <c r="B357" t="s">
        <v>718</v>
      </c>
      <c r="C357" t="s">
        <v>719</v>
      </c>
      <c r="D357">
        <v>857581861</v>
      </c>
      <c r="E357">
        <v>0</v>
      </c>
      <c r="F357">
        <v>0</v>
      </c>
      <c r="G357">
        <v>0</v>
      </c>
      <c r="H357">
        <v>0</v>
      </c>
    </row>
    <row r="358" spans="1:8" x14ac:dyDescent="0.2">
      <c r="A358">
        <v>5901</v>
      </c>
      <c r="B358" t="s">
        <v>720</v>
      </c>
      <c r="C358" t="s">
        <v>721</v>
      </c>
      <c r="D358">
        <v>857581871</v>
      </c>
      <c r="E358">
        <v>0</v>
      </c>
      <c r="F358">
        <v>0</v>
      </c>
      <c r="G358">
        <v>0</v>
      </c>
      <c r="H358">
        <v>0</v>
      </c>
    </row>
    <row r="359" spans="1:8" x14ac:dyDescent="0.2">
      <c r="A359">
        <v>5901</v>
      </c>
      <c r="B359" t="s">
        <v>722</v>
      </c>
      <c r="C359" t="s">
        <v>723</v>
      </c>
      <c r="D359">
        <v>857581881</v>
      </c>
      <c r="E359">
        <v>0</v>
      </c>
      <c r="F359">
        <v>0</v>
      </c>
      <c r="G359">
        <v>0</v>
      </c>
      <c r="H359">
        <v>0</v>
      </c>
    </row>
    <row r="360" spans="1:8" x14ac:dyDescent="0.2">
      <c r="A360">
        <v>5901</v>
      </c>
      <c r="B360" t="s">
        <v>724</v>
      </c>
      <c r="C360" t="s">
        <v>725</v>
      </c>
      <c r="D360">
        <v>857581891</v>
      </c>
      <c r="E360">
        <v>0</v>
      </c>
      <c r="F360">
        <v>0</v>
      </c>
      <c r="G360">
        <v>0</v>
      </c>
      <c r="H360">
        <v>0</v>
      </c>
    </row>
    <row r="361" spans="1:8" x14ac:dyDescent="0.2">
      <c r="A361">
        <v>5901</v>
      </c>
      <c r="B361" t="s">
        <v>726</v>
      </c>
      <c r="C361" t="s">
        <v>727</v>
      </c>
      <c r="D361">
        <v>857581901</v>
      </c>
      <c r="E361">
        <v>0</v>
      </c>
      <c r="F361">
        <v>0</v>
      </c>
      <c r="G361">
        <v>0</v>
      </c>
      <c r="H361">
        <v>0</v>
      </c>
    </row>
    <row r="362" spans="1:8" x14ac:dyDescent="0.2">
      <c r="A362">
        <v>5901</v>
      </c>
      <c r="B362" t="s">
        <v>728</v>
      </c>
      <c r="C362" t="s">
        <v>729</v>
      </c>
      <c r="D362">
        <v>857581911</v>
      </c>
      <c r="E362">
        <v>0</v>
      </c>
      <c r="F362">
        <v>0</v>
      </c>
      <c r="G362">
        <v>0</v>
      </c>
      <c r="H362">
        <v>0</v>
      </c>
    </row>
    <row r="363" spans="1:8" x14ac:dyDescent="0.2">
      <c r="A363">
        <v>5901</v>
      </c>
      <c r="B363" t="s">
        <v>730</v>
      </c>
      <c r="C363" t="s">
        <v>731</v>
      </c>
      <c r="D363">
        <v>857581931</v>
      </c>
      <c r="E363">
        <v>0</v>
      </c>
      <c r="F363">
        <v>0</v>
      </c>
      <c r="G363">
        <v>0</v>
      </c>
      <c r="H363">
        <v>0</v>
      </c>
    </row>
    <row r="364" spans="1:8" x14ac:dyDescent="0.2">
      <c r="A364">
        <v>5901</v>
      </c>
      <c r="B364" t="s">
        <v>732</v>
      </c>
      <c r="C364" t="s">
        <v>733</v>
      </c>
      <c r="D364">
        <v>857581941</v>
      </c>
      <c r="E364">
        <v>0</v>
      </c>
      <c r="F364">
        <v>0</v>
      </c>
      <c r="G364">
        <v>0</v>
      </c>
      <c r="H364">
        <v>0</v>
      </c>
    </row>
    <row r="365" spans="1:8" x14ac:dyDescent="0.2">
      <c r="A365">
        <v>5901</v>
      </c>
      <c r="B365" t="s">
        <v>734</v>
      </c>
      <c r="C365" t="s">
        <v>735</v>
      </c>
      <c r="D365">
        <v>857581951</v>
      </c>
      <c r="E365">
        <v>0</v>
      </c>
      <c r="F365">
        <v>0</v>
      </c>
      <c r="G365">
        <v>0</v>
      </c>
      <c r="H365">
        <v>0</v>
      </c>
    </row>
    <row r="366" spans="1:8" x14ac:dyDescent="0.2">
      <c r="A366">
        <v>5901</v>
      </c>
      <c r="B366" t="s">
        <v>736</v>
      </c>
      <c r="C366" t="s">
        <v>737</v>
      </c>
      <c r="D366">
        <v>857581961</v>
      </c>
      <c r="E366">
        <v>0</v>
      </c>
      <c r="F366">
        <v>0</v>
      </c>
      <c r="G366">
        <v>0</v>
      </c>
      <c r="H366">
        <v>0</v>
      </c>
    </row>
    <row r="367" spans="1:8" x14ac:dyDescent="0.2">
      <c r="A367">
        <v>5901</v>
      </c>
      <c r="B367" t="s">
        <v>738</v>
      </c>
      <c r="C367" t="s">
        <v>739</v>
      </c>
      <c r="D367">
        <v>857581971</v>
      </c>
      <c r="E367">
        <v>0</v>
      </c>
      <c r="F367">
        <v>0</v>
      </c>
      <c r="G367">
        <v>0</v>
      </c>
      <c r="H367">
        <v>0</v>
      </c>
    </row>
    <row r="368" spans="1:8" x14ac:dyDescent="0.2">
      <c r="A368">
        <v>5901</v>
      </c>
      <c r="B368" t="s">
        <v>740</v>
      </c>
      <c r="C368" t="s">
        <v>741</v>
      </c>
      <c r="D368">
        <v>857581981</v>
      </c>
      <c r="E368">
        <v>0</v>
      </c>
      <c r="F368">
        <v>0</v>
      </c>
      <c r="G368">
        <v>0</v>
      </c>
      <c r="H368">
        <v>0</v>
      </c>
    </row>
    <row r="369" spans="1:8" x14ac:dyDescent="0.2">
      <c r="A369">
        <v>5901</v>
      </c>
      <c r="B369" t="s">
        <v>742</v>
      </c>
      <c r="C369" t="s">
        <v>743</v>
      </c>
      <c r="D369">
        <v>857581991</v>
      </c>
      <c r="E369">
        <v>0</v>
      </c>
      <c r="F369">
        <v>0</v>
      </c>
      <c r="G369">
        <v>0</v>
      </c>
      <c r="H369">
        <v>0</v>
      </c>
    </row>
    <row r="370" spans="1:8" x14ac:dyDescent="0.2">
      <c r="A370">
        <v>5901</v>
      </c>
      <c r="B370" t="s">
        <v>744</v>
      </c>
      <c r="C370" t="s">
        <v>745</v>
      </c>
      <c r="D370">
        <v>857582001</v>
      </c>
      <c r="E370">
        <v>0</v>
      </c>
      <c r="F370">
        <v>0</v>
      </c>
      <c r="G370">
        <v>0</v>
      </c>
      <c r="H370">
        <v>0</v>
      </c>
    </row>
    <row r="371" spans="1:8" x14ac:dyDescent="0.2">
      <c r="A371">
        <v>5901</v>
      </c>
      <c r="B371" t="s">
        <v>746</v>
      </c>
      <c r="C371" t="s">
        <v>747</v>
      </c>
      <c r="D371">
        <v>857582011</v>
      </c>
      <c r="E371">
        <v>0</v>
      </c>
      <c r="F371">
        <v>1</v>
      </c>
      <c r="G371">
        <v>0</v>
      </c>
      <c r="H371">
        <v>1</v>
      </c>
    </row>
    <row r="372" spans="1:8" x14ac:dyDescent="0.2">
      <c r="A372">
        <v>5901</v>
      </c>
      <c r="B372" t="s">
        <v>748</v>
      </c>
      <c r="C372" t="s">
        <v>749</v>
      </c>
      <c r="D372">
        <v>857582021</v>
      </c>
      <c r="E372">
        <v>0</v>
      </c>
      <c r="F372">
        <v>1</v>
      </c>
      <c r="G372">
        <v>0</v>
      </c>
      <c r="H372">
        <v>1</v>
      </c>
    </row>
    <row r="373" spans="1:8" x14ac:dyDescent="0.2">
      <c r="A373">
        <v>5901</v>
      </c>
      <c r="B373" t="s">
        <v>750</v>
      </c>
      <c r="C373" t="s">
        <v>751</v>
      </c>
      <c r="D373">
        <v>857582031</v>
      </c>
      <c r="E373">
        <v>0</v>
      </c>
      <c r="F373">
        <v>0</v>
      </c>
      <c r="G373">
        <v>0</v>
      </c>
      <c r="H373">
        <v>0</v>
      </c>
    </row>
    <row r="374" spans="1:8" x14ac:dyDescent="0.2">
      <c r="A374">
        <v>5901</v>
      </c>
      <c r="B374" t="s">
        <v>752</v>
      </c>
      <c r="C374" t="s">
        <v>753</v>
      </c>
      <c r="D374">
        <v>857582041</v>
      </c>
      <c r="E374">
        <v>0</v>
      </c>
      <c r="F374">
        <v>0</v>
      </c>
      <c r="G374">
        <v>0</v>
      </c>
      <c r="H374">
        <v>0</v>
      </c>
    </row>
    <row r="375" spans="1:8" x14ac:dyDescent="0.2">
      <c r="A375">
        <v>5901</v>
      </c>
      <c r="B375" t="s">
        <v>754</v>
      </c>
      <c r="C375" t="s">
        <v>755</v>
      </c>
      <c r="D375">
        <v>857582051</v>
      </c>
      <c r="E375">
        <v>0</v>
      </c>
      <c r="F375">
        <v>0</v>
      </c>
      <c r="G375">
        <v>0</v>
      </c>
      <c r="H375">
        <v>0</v>
      </c>
    </row>
    <row r="376" spans="1:8" x14ac:dyDescent="0.2">
      <c r="A376">
        <v>5901</v>
      </c>
      <c r="B376" t="s">
        <v>756</v>
      </c>
      <c r="C376" t="s">
        <v>757</v>
      </c>
      <c r="D376">
        <v>857582061</v>
      </c>
      <c r="E376">
        <v>48</v>
      </c>
      <c r="F376">
        <v>116</v>
      </c>
      <c r="G376">
        <v>40</v>
      </c>
      <c r="H376">
        <v>16</v>
      </c>
    </row>
    <row r="377" spans="1:8" x14ac:dyDescent="0.2">
      <c r="A377">
        <v>5901</v>
      </c>
      <c r="B377" t="s">
        <v>758</v>
      </c>
      <c r="C377" t="s">
        <v>759</v>
      </c>
      <c r="D377">
        <v>857582071</v>
      </c>
      <c r="E377">
        <v>0</v>
      </c>
      <c r="F377">
        <v>0</v>
      </c>
      <c r="G377">
        <v>0</v>
      </c>
      <c r="H377">
        <v>0</v>
      </c>
    </row>
    <row r="378" spans="1:8" x14ac:dyDescent="0.2">
      <c r="A378">
        <v>5901</v>
      </c>
      <c r="B378" t="s">
        <v>760</v>
      </c>
      <c r="C378" t="s">
        <v>761</v>
      </c>
      <c r="D378">
        <v>857582081</v>
      </c>
      <c r="E378">
        <v>0</v>
      </c>
      <c r="F378">
        <v>0</v>
      </c>
      <c r="G378">
        <v>0</v>
      </c>
      <c r="H378">
        <v>0</v>
      </c>
    </row>
    <row r="379" spans="1:8" x14ac:dyDescent="0.2">
      <c r="A379">
        <v>5901</v>
      </c>
      <c r="B379" t="s">
        <v>762</v>
      </c>
      <c r="C379" t="s">
        <v>763</v>
      </c>
      <c r="D379">
        <v>857582091</v>
      </c>
      <c r="E379">
        <v>0</v>
      </c>
      <c r="F379">
        <v>0</v>
      </c>
      <c r="G379">
        <v>0</v>
      </c>
      <c r="H379">
        <v>0</v>
      </c>
    </row>
    <row r="380" spans="1:8" x14ac:dyDescent="0.2">
      <c r="A380">
        <v>5901</v>
      </c>
      <c r="B380" t="s">
        <v>764</v>
      </c>
      <c r="C380" t="s">
        <v>765</v>
      </c>
      <c r="D380">
        <v>857582101</v>
      </c>
      <c r="E380">
        <v>0</v>
      </c>
      <c r="F380">
        <v>0</v>
      </c>
      <c r="G380">
        <v>0</v>
      </c>
      <c r="H380">
        <v>0</v>
      </c>
    </row>
    <row r="381" spans="1:8" x14ac:dyDescent="0.2">
      <c r="A381">
        <v>5901</v>
      </c>
      <c r="B381" t="s">
        <v>766</v>
      </c>
      <c r="C381" t="s">
        <v>767</v>
      </c>
      <c r="D381">
        <v>857582111</v>
      </c>
      <c r="E381">
        <v>0</v>
      </c>
      <c r="F381">
        <v>0</v>
      </c>
      <c r="G381">
        <v>0</v>
      </c>
      <c r="H381">
        <v>0</v>
      </c>
    </row>
    <row r="382" spans="1:8" x14ac:dyDescent="0.2">
      <c r="A382">
        <v>5901</v>
      </c>
      <c r="B382" t="s">
        <v>768</v>
      </c>
      <c r="C382" t="s">
        <v>769</v>
      </c>
      <c r="D382">
        <v>857582121</v>
      </c>
      <c r="E382">
        <v>0</v>
      </c>
      <c r="F382">
        <v>0</v>
      </c>
      <c r="G382">
        <v>0</v>
      </c>
      <c r="H382">
        <v>0</v>
      </c>
    </row>
    <row r="383" spans="1:8" x14ac:dyDescent="0.2">
      <c r="A383">
        <v>5901</v>
      </c>
      <c r="B383" t="s">
        <v>770</v>
      </c>
      <c r="C383" t="s">
        <v>771</v>
      </c>
      <c r="D383">
        <v>857582131</v>
      </c>
      <c r="E383">
        <v>0</v>
      </c>
      <c r="F383">
        <v>0</v>
      </c>
      <c r="G383">
        <v>0</v>
      </c>
      <c r="H383">
        <v>0</v>
      </c>
    </row>
    <row r="384" spans="1:8" x14ac:dyDescent="0.2">
      <c r="A384">
        <v>5901</v>
      </c>
      <c r="B384" t="s">
        <v>772</v>
      </c>
      <c r="C384" t="s">
        <v>773</v>
      </c>
      <c r="D384">
        <v>857582141</v>
      </c>
      <c r="E384">
        <v>0</v>
      </c>
      <c r="F384">
        <v>0</v>
      </c>
      <c r="G384">
        <v>0</v>
      </c>
      <c r="H384">
        <v>0</v>
      </c>
    </row>
    <row r="385" spans="1:8" x14ac:dyDescent="0.2">
      <c r="A385">
        <v>5901</v>
      </c>
      <c r="B385" t="s">
        <v>774</v>
      </c>
      <c r="C385" t="s">
        <v>775</v>
      </c>
      <c r="D385">
        <v>857582151</v>
      </c>
      <c r="E385">
        <v>0</v>
      </c>
      <c r="F385">
        <v>0</v>
      </c>
      <c r="G385">
        <v>0</v>
      </c>
      <c r="H385">
        <v>0</v>
      </c>
    </row>
    <row r="386" spans="1:8" x14ac:dyDescent="0.2">
      <c r="A386">
        <v>5901</v>
      </c>
      <c r="B386" t="s">
        <v>776</v>
      </c>
      <c r="C386" t="s">
        <v>777</v>
      </c>
      <c r="D386">
        <v>857582161</v>
      </c>
      <c r="E386">
        <v>5</v>
      </c>
      <c r="F386">
        <v>11</v>
      </c>
      <c r="G386">
        <v>3</v>
      </c>
      <c r="H386">
        <v>1</v>
      </c>
    </row>
    <row r="387" spans="1:8" x14ac:dyDescent="0.2">
      <c r="A387">
        <v>5901</v>
      </c>
      <c r="B387" t="s">
        <v>778</v>
      </c>
      <c r="C387" t="s">
        <v>779</v>
      </c>
      <c r="D387">
        <v>857582171</v>
      </c>
      <c r="E387">
        <v>0</v>
      </c>
      <c r="F387">
        <v>0</v>
      </c>
      <c r="G387">
        <v>0</v>
      </c>
      <c r="H387">
        <v>0</v>
      </c>
    </row>
    <row r="388" spans="1:8" x14ac:dyDescent="0.2">
      <c r="A388">
        <v>5901</v>
      </c>
      <c r="B388" t="s">
        <v>780</v>
      </c>
      <c r="C388" t="s">
        <v>781</v>
      </c>
      <c r="D388">
        <v>857582181</v>
      </c>
      <c r="E388">
        <v>0</v>
      </c>
      <c r="F388">
        <v>0</v>
      </c>
      <c r="G388">
        <v>0</v>
      </c>
      <c r="H388">
        <v>0</v>
      </c>
    </row>
    <row r="389" spans="1:8" x14ac:dyDescent="0.2">
      <c r="A389">
        <v>5901</v>
      </c>
      <c r="B389" t="s">
        <v>782</v>
      </c>
      <c r="C389" t="s">
        <v>783</v>
      </c>
      <c r="D389">
        <v>857582191</v>
      </c>
      <c r="E389">
        <v>0</v>
      </c>
      <c r="F389">
        <v>0</v>
      </c>
      <c r="G389">
        <v>0</v>
      </c>
      <c r="H389">
        <v>0</v>
      </c>
    </row>
    <row r="390" spans="1:8" x14ac:dyDescent="0.2">
      <c r="A390">
        <v>5901</v>
      </c>
      <c r="B390" t="s">
        <v>784</v>
      </c>
      <c r="C390" t="s">
        <v>785</v>
      </c>
      <c r="D390">
        <v>857582201</v>
      </c>
      <c r="E390">
        <v>0</v>
      </c>
      <c r="F390">
        <v>0</v>
      </c>
      <c r="G390">
        <v>0</v>
      </c>
      <c r="H390">
        <v>0</v>
      </c>
    </row>
    <row r="391" spans="1:8" x14ac:dyDescent="0.2">
      <c r="A391">
        <v>5901</v>
      </c>
      <c r="B391" t="s">
        <v>786</v>
      </c>
      <c r="C391" t="s">
        <v>787</v>
      </c>
      <c r="D391">
        <v>857582211</v>
      </c>
      <c r="E391">
        <v>0</v>
      </c>
      <c r="F391">
        <v>0</v>
      </c>
      <c r="G391">
        <v>0</v>
      </c>
      <c r="H391">
        <v>0</v>
      </c>
    </row>
    <row r="392" spans="1:8" x14ac:dyDescent="0.2">
      <c r="A392">
        <v>5901</v>
      </c>
      <c r="B392" t="s">
        <v>790</v>
      </c>
      <c r="C392" t="s">
        <v>791</v>
      </c>
      <c r="D392">
        <v>857582231</v>
      </c>
      <c r="E392">
        <v>0</v>
      </c>
      <c r="F392">
        <v>0</v>
      </c>
      <c r="G392">
        <v>0</v>
      </c>
      <c r="H392">
        <v>0</v>
      </c>
    </row>
    <row r="393" spans="1:8" x14ac:dyDescent="0.2">
      <c r="A393">
        <v>5901</v>
      </c>
      <c r="B393" t="s">
        <v>792</v>
      </c>
      <c r="C393" t="s">
        <v>793</v>
      </c>
      <c r="D393">
        <v>857582241</v>
      </c>
      <c r="E393">
        <v>181</v>
      </c>
      <c r="F393">
        <v>334</v>
      </c>
      <c r="G393">
        <v>82</v>
      </c>
      <c r="H393">
        <v>12</v>
      </c>
    </row>
    <row r="394" spans="1:8" x14ac:dyDescent="0.2">
      <c r="A394">
        <v>5901</v>
      </c>
      <c r="B394" t="s">
        <v>794</v>
      </c>
      <c r="C394" t="s">
        <v>795</v>
      </c>
      <c r="D394">
        <v>857582251</v>
      </c>
      <c r="E394">
        <v>146</v>
      </c>
      <c r="F394">
        <v>260</v>
      </c>
      <c r="G394">
        <v>27</v>
      </c>
      <c r="H394">
        <v>4</v>
      </c>
    </row>
    <row r="395" spans="1:8" x14ac:dyDescent="0.2">
      <c r="A395">
        <v>5901</v>
      </c>
      <c r="B395" t="s">
        <v>796</v>
      </c>
      <c r="C395" t="s">
        <v>797</v>
      </c>
      <c r="D395">
        <v>857582261</v>
      </c>
      <c r="E395">
        <v>0</v>
      </c>
      <c r="F395">
        <v>0</v>
      </c>
      <c r="G395">
        <v>0</v>
      </c>
      <c r="H395">
        <v>0</v>
      </c>
    </row>
    <row r="396" spans="1:8" x14ac:dyDescent="0.2">
      <c r="A396">
        <v>5901</v>
      </c>
      <c r="B396" t="s">
        <v>798</v>
      </c>
      <c r="C396" t="s">
        <v>799</v>
      </c>
      <c r="D396">
        <v>857582271</v>
      </c>
      <c r="E396">
        <v>0</v>
      </c>
      <c r="F396">
        <v>0</v>
      </c>
      <c r="G396">
        <v>0</v>
      </c>
      <c r="H396">
        <v>0</v>
      </c>
    </row>
    <row r="397" spans="1:8" x14ac:dyDescent="0.2">
      <c r="A397">
        <v>5901</v>
      </c>
      <c r="B397" t="s">
        <v>800</v>
      </c>
      <c r="C397" t="s">
        <v>801</v>
      </c>
      <c r="D397">
        <v>857582281</v>
      </c>
      <c r="E397">
        <v>0</v>
      </c>
      <c r="F397">
        <v>0</v>
      </c>
      <c r="G397">
        <v>0</v>
      </c>
      <c r="H397">
        <v>0</v>
      </c>
    </row>
    <row r="398" spans="1:8" x14ac:dyDescent="0.2">
      <c r="A398">
        <v>5901</v>
      </c>
      <c r="B398" t="s">
        <v>802</v>
      </c>
      <c r="C398" t="s">
        <v>803</v>
      </c>
      <c r="D398">
        <v>857582291</v>
      </c>
      <c r="E398">
        <v>0</v>
      </c>
      <c r="F398">
        <v>0</v>
      </c>
      <c r="G398">
        <v>0</v>
      </c>
      <c r="H398">
        <v>0</v>
      </c>
    </row>
    <row r="399" spans="1:8" x14ac:dyDescent="0.2">
      <c r="A399">
        <v>5901</v>
      </c>
      <c r="B399" t="s">
        <v>804</v>
      </c>
      <c r="C399" t="s">
        <v>805</v>
      </c>
      <c r="D399">
        <v>857582301</v>
      </c>
      <c r="E399">
        <v>0</v>
      </c>
      <c r="F399">
        <v>0</v>
      </c>
      <c r="G399">
        <v>0</v>
      </c>
      <c r="H399">
        <v>0</v>
      </c>
    </row>
    <row r="400" spans="1:8" x14ac:dyDescent="0.2">
      <c r="A400">
        <v>5901</v>
      </c>
      <c r="B400" t="s">
        <v>806</v>
      </c>
      <c r="C400" t="s">
        <v>807</v>
      </c>
      <c r="D400">
        <v>857582311</v>
      </c>
      <c r="E400">
        <v>0</v>
      </c>
      <c r="F400">
        <v>0</v>
      </c>
      <c r="G400">
        <v>0</v>
      </c>
      <c r="H400">
        <v>0</v>
      </c>
    </row>
    <row r="401" spans="1:8" x14ac:dyDescent="0.2">
      <c r="A401">
        <v>5901</v>
      </c>
      <c r="B401" t="s">
        <v>808</v>
      </c>
      <c r="C401" t="s">
        <v>809</v>
      </c>
      <c r="D401">
        <v>857582321</v>
      </c>
      <c r="E401">
        <v>0</v>
      </c>
      <c r="F401">
        <v>0</v>
      </c>
      <c r="G401">
        <v>0</v>
      </c>
      <c r="H401">
        <v>0</v>
      </c>
    </row>
    <row r="402" spans="1:8" x14ac:dyDescent="0.2">
      <c r="A402">
        <v>5901</v>
      </c>
      <c r="B402" t="s">
        <v>810</v>
      </c>
      <c r="C402" t="s">
        <v>811</v>
      </c>
      <c r="D402">
        <v>857582331</v>
      </c>
      <c r="E402">
        <v>437</v>
      </c>
      <c r="F402">
        <v>822</v>
      </c>
      <c r="G402">
        <v>215</v>
      </c>
      <c r="H402">
        <v>31</v>
      </c>
    </row>
    <row r="403" spans="1:8" x14ac:dyDescent="0.2">
      <c r="A403">
        <v>5901</v>
      </c>
      <c r="B403" t="s">
        <v>812</v>
      </c>
      <c r="C403" t="s">
        <v>813</v>
      </c>
      <c r="D403">
        <v>857582341</v>
      </c>
      <c r="E403">
        <v>0</v>
      </c>
      <c r="F403">
        <v>0</v>
      </c>
      <c r="G403">
        <v>0</v>
      </c>
      <c r="H403">
        <v>0</v>
      </c>
    </row>
    <row r="404" spans="1:8" x14ac:dyDescent="0.2">
      <c r="A404">
        <v>5901</v>
      </c>
      <c r="B404" t="s">
        <v>816</v>
      </c>
      <c r="C404" t="s">
        <v>817</v>
      </c>
      <c r="D404">
        <v>857582361</v>
      </c>
      <c r="E404">
        <v>382</v>
      </c>
      <c r="F404">
        <v>784</v>
      </c>
      <c r="G404">
        <v>205</v>
      </c>
      <c r="H404">
        <v>30</v>
      </c>
    </row>
    <row r="405" spans="1:8" x14ac:dyDescent="0.2">
      <c r="A405">
        <v>5901</v>
      </c>
      <c r="B405" t="s">
        <v>818</v>
      </c>
      <c r="C405" t="s">
        <v>819</v>
      </c>
      <c r="D405">
        <v>857582371</v>
      </c>
      <c r="E405">
        <v>0</v>
      </c>
      <c r="F405">
        <v>0</v>
      </c>
      <c r="G405">
        <v>0</v>
      </c>
      <c r="H405">
        <v>0</v>
      </c>
    </row>
    <row r="406" spans="1:8" x14ac:dyDescent="0.2">
      <c r="A406">
        <v>5901</v>
      </c>
      <c r="B406" t="s">
        <v>820</v>
      </c>
      <c r="C406" t="s">
        <v>821</v>
      </c>
      <c r="D406">
        <v>857582381</v>
      </c>
      <c r="E406">
        <v>0</v>
      </c>
      <c r="F406">
        <v>0</v>
      </c>
      <c r="G406">
        <v>0</v>
      </c>
      <c r="H406">
        <v>0</v>
      </c>
    </row>
    <row r="407" spans="1:8" x14ac:dyDescent="0.2">
      <c r="A407">
        <v>5901</v>
      </c>
      <c r="B407" t="s">
        <v>822</v>
      </c>
      <c r="C407" t="s">
        <v>823</v>
      </c>
      <c r="D407">
        <v>857582391</v>
      </c>
      <c r="E407">
        <v>0</v>
      </c>
      <c r="F407">
        <v>0</v>
      </c>
      <c r="G407">
        <v>0</v>
      </c>
      <c r="H407">
        <v>0</v>
      </c>
    </row>
    <row r="408" spans="1:8" x14ac:dyDescent="0.2">
      <c r="A408">
        <v>5901</v>
      </c>
      <c r="B408" t="s">
        <v>824</v>
      </c>
      <c r="C408" t="s">
        <v>825</v>
      </c>
      <c r="D408">
        <v>857582401</v>
      </c>
      <c r="E408">
        <v>0</v>
      </c>
      <c r="F408">
        <v>0</v>
      </c>
      <c r="G408">
        <v>0</v>
      </c>
      <c r="H408">
        <v>0</v>
      </c>
    </row>
    <row r="409" spans="1:8" x14ac:dyDescent="0.2">
      <c r="A409">
        <v>5901</v>
      </c>
      <c r="B409" t="s">
        <v>826</v>
      </c>
      <c r="C409" t="s">
        <v>827</v>
      </c>
      <c r="D409">
        <v>857582411</v>
      </c>
      <c r="E409">
        <v>0</v>
      </c>
      <c r="F409">
        <v>0</v>
      </c>
      <c r="G409">
        <v>0</v>
      </c>
      <c r="H409">
        <v>0</v>
      </c>
    </row>
    <row r="410" spans="1:8" x14ac:dyDescent="0.2">
      <c r="A410">
        <v>5901</v>
      </c>
      <c r="B410" t="s">
        <v>828</v>
      </c>
      <c r="C410" t="s">
        <v>829</v>
      </c>
      <c r="D410">
        <v>857582421</v>
      </c>
      <c r="E410">
        <v>0</v>
      </c>
      <c r="F410">
        <v>0</v>
      </c>
      <c r="G410">
        <v>0</v>
      </c>
      <c r="H410">
        <v>0</v>
      </c>
    </row>
    <row r="411" spans="1:8" x14ac:dyDescent="0.2">
      <c r="A411">
        <v>5901</v>
      </c>
      <c r="B411" t="s">
        <v>830</v>
      </c>
      <c r="C411" t="s">
        <v>831</v>
      </c>
      <c r="D411">
        <v>857582431</v>
      </c>
      <c r="E411">
        <v>0</v>
      </c>
      <c r="F411">
        <v>0</v>
      </c>
      <c r="G411">
        <v>0</v>
      </c>
      <c r="H411">
        <v>0</v>
      </c>
    </row>
    <row r="412" spans="1:8" x14ac:dyDescent="0.2">
      <c r="A412">
        <v>5901</v>
      </c>
      <c r="B412" t="s">
        <v>832</v>
      </c>
      <c r="C412" t="s">
        <v>833</v>
      </c>
      <c r="D412">
        <v>857582441</v>
      </c>
      <c r="E412">
        <v>0</v>
      </c>
      <c r="F412">
        <v>0</v>
      </c>
      <c r="G412">
        <v>0</v>
      </c>
      <c r="H412">
        <v>0</v>
      </c>
    </row>
    <row r="413" spans="1:8" x14ac:dyDescent="0.2">
      <c r="A413">
        <v>5901</v>
      </c>
      <c r="B413" t="s">
        <v>834</v>
      </c>
      <c r="C413" t="s">
        <v>835</v>
      </c>
      <c r="D413">
        <v>857582451</v>
      </c>
      <c r="E413">
        <v>0</v>
      </c>
      <c r="F413">
        <v>0</v>
      </c>
      <c r="G413">
        <v>0</v>
      </c>
      <c r="H413">
        <v>0</v>
      </c>
    </row>
    <row r="414" spans="1:8" x14ac:dyDescent="0.2">
      <c r="A414">
        <v>5901</v>
      </c>
      <c r="B414" t="s">
        <v>836</v>
      </c>
      <c r="C414" t="s">
        <v>837</v>
      </c>
      <c r="D414">
        <v>857582461</v>
      </c>
      <c r="E414">
        <v>0</v>
      </c>
      <c r="F414">
        <v>0</v>
      </c>
      <c r="G414">
        <v>0</v>
      </c>
      <c r="H414">
        <v>0</v>
      </c>
    </row>
    <row r="415" spans="1:8" x14ac:dyDescent="0.2">
      <c r="A415">
        <v>5901</v>
      </c>
      <c r="B415" t="s">
        <v>838</v>
      </c>
      <c r="C415" t="s">
        <v>839</v>
      </c>
      <c r="D415">
        <v>857582471</v>
      </c>
      <c r="E415">
        <v>65</v>
      </c>
      <c r="F415">
        <v>156</v>
      </c>
      <c r="G415">
        <v>55</v>
      </c>
      <c r="H415">
        <v>7</v>
      </c>
    </row>
    <row r="416" spans="1:8" x14ac:dyDescent="0.2">
      <c r="A416">
        <v>5901</v>
      </c>
      <c r="B416" t="s">
        <v>840</v>
      </c>
      <c r="C416" t="s">
        <v>841</v>
      </c>
      <c r="D416">
        <v>857582481</v>
      </c>
      <c r="E416">
        <v>0</v>
      </c>
      <c r="F416">
        <v>0</v>
      </c>
      <c r="G416">
        <v>0</v>
      </c>
      <c r="H416">
        <v>0</v>
      </c>
    </row>
    <row r="417" spans="1:8" x14ac:dyDescent="0.2">
      <c r="A417">
        <v>5901</v>
      </c>
      <c r="B417" t="s">
        <v>842</v>
      </c>
      <c r="C417" t="s">
        <v>843</v>
      </c>
      <c r="D417">
        <v>857582491</v>
      </c>
      <c r="E417">
        <v>0</v>
      </c>
      <c r="F417">
        <v>0</v>
      </c>
      <c r="G417">
        <v>0</v>
      </c>
      <c r="H417">
        <v>0</v>
      </c>
    </row>
    <row r="418" spans="1:8" x14ac:dyDescent="0.2">
      <c r="A418">
        <v>5901</v>
      </c>
      <c r="B418" t="s">
        <v>844</v>
      </c>
      <c r="C418" t="s">
        <v>845</v>
      </c>
      <c r="D418">
        <v>857582501</v>
      </c>
      <c r="E418">
        <v>0</v>
      </c>
      <c r="F418">
        <v>0</v>
      </c>
      <c r="G418">
        <v>0</v>
      </c>
      <c r="H418">
        <v>0</v>
      </c>
    </row>
    <row r="419" spans="1:8" x14ac:dyDescent="0.2">
      <c r="A419">
        <v>5901</v>
      </c>
      <c r="B419" t="s">
        <v>846</v>
      </c>
      <c r="C419" t="s">
        <v>847</v>
      </c>
      <c r="D419">
        <v>857582511</v>
      </c>
      <c r="E419">
        <v>0</v>
      </c>
      <c r="F419">
        <v>0</v>
      </c>
      <c r="G419">
        <v>0</v>
      </c>
      <c r="H419">
        <v>0</v>
      </c>
    </row>
    <row r="420" spans="1:8" x14ac:dyDescent="0.2">
      <c r="A420">
        <v>5901</v>
      </c>
      <c r="B420" t="s">
        <v>848</v>
      </c>
      <c r="C420" t="s">
        <v>849</v>
      </c>
      <c r="D420">
        <v>857582521</v>
      </c>
      <c r="E420">
        <v>0</v>
      </c>
      <c r="F420">
        <v>0</v>
      </c>
      <c r="G420">
        <v>0</v>
      </c>
      <c r="H420">
        <v>0</v>
      </c>
    </row>
    <row r="421" spans="1:8" x14ac:dyDescent="0.2">
      <c r="A421">
        <v>5901</v>
      </c>
      <c r="B421" t="s">
        <v>850</v>
      </c>
      <c r="C421" t="s">
        <v>851</v>
      </c>
      <c r="D421">
        <v>857582531</v>
      </c>
      <c r="E421">
        <v>0</v>
      </c>
      <c r="F421">
        <v>0</v>
      </c>
      <c r="G421">
        <v>0</v>
      </c>
      <c r="H421">
        <v>0</v>
      </c>
    </row>
    <row r="422" spans="1:8" x14ac:dyDescent="0.2">
      <c r="A422">
        <v>5901</v>
      </c>
      <c r="B422" t="s">
        <v>852</v>
      </c>
      <c r="C422" t="s">
        <v>853</v>
      </c>
      <c r="D422">
        <v>857582541</v>
      </c>
      <c r="E422">
        <v>0</v>
      </c>
      <c r="F422">
        <v>0</v>
      </c>
      <c r="G422">
        <v>0</v>
      </c>
      <c r="H422">
        <v>0</v>
      </c>
    </row>
    <row r="423" spans="1:8" x14ac:dyDescent="0.2">
      <c r="A423">
        <v>5901</v>
      </c>
      <c r="B423" t="s">
        <v>854</v>
      </c>
      <c r="C423" t="s">
        <v>855</v>
      </c>
      <c r="D423">
        <v>857582551</v>
      </c>
      <c r="E423">
        <v>0</v>
      </c>
      <c r="F423">
        <v>0</v>
      </c>
      <c r="G423">
        <v>0</v>
      </c>
      <c r="H423">
        <v>0</v>
      </c>
    </row>
    <row r="424" spans="1:8" x14ac:dyDescent="0.2">
      <c r="A424">
        <v>5901</v>
      </c>
      <c r="B424" t="s">
        <v>856</v>
      </c>
      <c r="C424" t="s">
        <v>857</v>
      </c>
      <c r="D424">
        <v>857582561</v>
      </c>
      <c r="E424">
        <v>0</v>
      </c>
      <c r="F424">
        <v>0</v>
      </c>
      <c r="G424">
        <v>0</v>
      </c>
      <c r="H424">
        <v>0</v>
      </c>
    </row>
    <row r="425" spans="1:8" x14ac:dyDescent="0.2">
      <c r="A425">
        <v>5901</v>
      </c>
      <c r="B425" t="s">
        <v>858</v>
      </c>
      <c r="C425" t="s">
        <v>859</v>
      </c>
      <c r="D425">
        <v>857582571</v>
      </c>
      <c r="E425">
        <v>0</v>
      </c>
      <c r="F425">
        <v>0</v>
      </c>
      <c r="G425">
        <v>0</v>
      </c>
      <c r="H425">
        <v>0</v>
      </c>
    </row>
    <row r="426" spans="1:8" x14ac:dyDescent="0.2">
      <c r="A426">
        <v>5901</v>
      </c>
      <c r="B426" t="s">
        <v>860</v>
      </c>
      <c r="C426" t="s">
        <v>861</v>
      </c>
      <c r="D426">
        <v>857582581</v>
      </c>
      <c r="E426">
        <v>0</v>
      </c>
      <c r="F426">
        <v>0</v>
      </c>
      <c r="G426">
        <v>0</v>
      </c>
      <c r="H426">
        <v>0</v>
      </c>
    </row>
    <row r="427" spans="1:8" x14ac:dyDescent="0.2">
      <c r="A427">
        <v>5901</v>
      </c>
      <c r="B427" t="s">
        <v>862</v>
      </c>
      <c r="C427" t="s">
        <v>863</v>
      </c>
      <c r="D427">
        <v>857582591</v>
      </c>
      <c r="E427">
        <v>0</v>
      </c>
      <c r="F427">
        <v>0</v>
      </c>
      <c r="G427">
        <v>0</v>
      </c>
      <c r="H427">
        <v>0</v>
      </c>
    </row>
    <row r="428" spans="1:8" x14ac:dyDescent="0.2">
      <c r="A428">
        <v>5901</v>
      </c>
      <c r="B428" t="s">
        <v>864</v>
      </c>
      <c r="C428" t="s">
        <v>865</v>
      </c>
      <c r="D428">
        <v>857582601</v>
      </c>
      <c r="E428">
        <v>0</v>
      </c>
      <c r="F428">
        <v>0</v>
      </c>
      <c r="G428">
        <v>0</v>
      </c>
      <c r="H428">
        <v>0</v>
      </c>
    </row>
    <row r="429" spans="1:8" x14ac:dyDescent="0.2">
      <c r="A429">
        <v>5901</v>
      </c>
      <c r="B429" t="s">
        <v>866</v>
      </c>
      <c r="C429" t="s">
        <v>867</v>
      </c>
      <c r="D429">
        <v>857582611</v>
      </c>
      <c r="E429">
        <v>0</v>
      </c>
      <c r="F429">
        <v>0</v>
      </c>
      <c r="G429">
        <v>0</v>
      </c>
      <c r="H429">
        <v>0</v>
      </c>
    </row>
    <row r="430" spans="1:8" x14ac:dyDescent="0.2">
      <c r="A430">
        <v>5901</v>
      </c>
      <c r="B430" t="s">
        <v>868</v>
      </c>
      <c r="C430" t="s">
        <v>869</v>
      </c>
      <c r="D430">
        <v>857582621</v>
      </c>
      <c r="E430">
        <v>0</v>
      </c>
      <c r="F430">
        <v>0</v>
      </c>
      <c r="G430">
        <v>0</v>
      </c>
      <c r="H430">
        <v>0</v>
      </c>
    </row>
    <row r="431" spans="1:8" x14ac:dyDescent="0.2">
      <c r="A431">
        <v>5901</v>
      </c>
      <c r="B431" t="s">
        <v>870</v>
      </c>
      <c r="C431" t="s">
        <v>871</v>
      </c>
      <c r="D431">
        <v>857582631</v>
      </c>
      <c r="E431">
        <v>12</v>
      </c>
      <c r="F431">
        <v>24</v>
      </c>
      <c r="G431">
        <v>3</v>
      </c>
      <c r="H431">
        <v>1</v>
      </c>
    </row>
    <row r="432" spans="1:8" x14ac:dyDescent="0.2">
      <c r="A432">
        <v>5901</v>
      </c>
      <c r="B432" t="s">
        <v>872</v>
      </c>
      <c r="C432" t="s">
        <v>873</v>
      </c>
      <c r="D432">
        <v>857582641</v>
      </c>
      <c r="E432">
        <v>0</v>
      </c>
      <c r="F432">
        <v>0</v>
      </c>
      <c r="G432">
        <v>0</v>
      </c>
      <c r="H432">
        <v>0</v>
      </c>
    </row>
    <row r="433" spans="1:8" x14ac:dyDescent="0.2">
      <c r="A433">
        <v>5901</v>
      </c>
      <c r="B433" t="s">
        <v>874</v>
      </c>
      <c r="C433" t="s">
        <v>875</v>
      </c>
      <c r="D433">
        <v>857582651</v>
      </c>
      <c r="E433">
        <v>0</v>
      </c>
      <c r="F433">
        <v>0</v>
      </c>
      <c r="G433">
        <v>0</v>
      </c>
      <c r="H433">
        <v>0</v>
      </c>
    </row>
    <row r="434" spans="1:8" x14ac:dyDescent="0.2">
      <c r="A434">
        <v>5901</v>
      </c>
      <c r="B434" t="s">
        <v>876</v>
      </c>
      <c r="C434" t="s">
        <v>877</v>
      </c>
      <c r="D434">
        <v>857582661</v>
      </c>
      <c r="E434">
        <v>3</v>
      </c>
      <c r="F434">
        <v>6</v>
      </c>
      <c r="G434">
        <v>1</v>
      </c>
      <c r="H434">
        <v>2</v>
      </c>
    </row>
    <row r="435" spans="1:8" x14ac:dyDescent="0.2">
      <c r="A435">
        <v>5901</v>
      </c>
      <c r="B435" t="s">
        <v>878</v>
      </c>
      <c r="C435" t="s">
        <v>879</v>
      </c>
      <c r="D435">
        <v>857582671</v>
      </c>
      <c r="E435">
        <v>0</v>
      </c>
      <c r="F435">
        <v>0</v>
      </c>
      <c r="G435">
        <v>0</v>
      </c>
      <c r="H435">
        <v>0</v>
      </c>
    </row>
    <row r="436" spans="1:8" x14ac:dyDescent="0.2">
      <c r="A436">
        <v>5901</v>
      </c>
      <c r="B436" t="s">
        <v>880</v>
      </c>
      <c r="C436" t="s">
        <v>881</v>
      </c>
      <c r="D436">
        <v>857582681</v>
      </c>
      <c r="E436">
        <v>0</v>
      </c>
      <c r="F436">
        <v>0</v>
      </c>
      <c r="G436">
        <v>0</v>
      </c>
      <c r="H436">
        <v>0</v>
      </c>
    </row>
    <row r="437" spans="1:8" x14ac:dyDescent="0.2">
      <c r="A437">
        <v>5901</v>
      </c>
      <c r="B437" t="s">
        <v>882</v>
      </c>
      <c r="C437" t="s">
        <v>883</v>
      </c>
      <c r="D437">
        <v>857582691</v>
      </c>
      <c r="E437">
        <v>0</v>
      </c>
      <c r="F437">
        <v>0</v>
      </c>
      <c r="G437">
        <v>0</v>
      </c>
      <c r="H437">
        <v>0</v>
      </c>
    </row>
    <row r="438" spans="1:8" x14ac:dyDescent="0.2">
      <c r="A438">
        <v>5901</v>
      </c>
      <c r="B438" t="s">
        <v>884</v>
      </c>
      <c r="C438" t="s">
        <v>885</v>
      </c>
      <c r="D438">
        <v>857582701</v>
      </c>
      <c r="E438">
        <v>0</v>
      </c>
      <c r="F438">
        <v>0</v>
      </c>
      <c r="G438">
        <v>0</v>
      </c>
      <c r="H438">
        <v>0</v>
      </c>
    </row>
    <row r="439" spans="1:8" x14ac:dyDescent="0.2">
      <c r="A439">
        <v>5901</v>
      </c>
      <c r="B439" t="s">
        <v>886</v>
      </c>
      <c r="C439" t="s">
        <v>887</v>
      </c>
      <c r="D439">
        <v>857582711</v>
      </c>
      <c r="E439">
        <v>0</v>
      </c>
      <c r="F439">
        <v>0</v>
      </c>
      <c r="G439">
        <v>0</v>
      </c>
      <c r="H439">
        <v>0</v>
      </c>
    </row>
    <row r="440" spans="1:8" x14ac:dyDescent="0.2">
      <c r="A440">
        <v>5901</v>
      </c>
      <c r="B440" t="s">
        <v>888</v>
      </c>
      <c r="C440" t="s">
        <v>889</v>
      </c>
      <c r="D440">
        <v>857582721</v>
      </c>
      <c r="E440">
        <v>0</v>
      </c>
      <c r="F440">
        <v>0</v>
      </c>
      <c r="G440">
        <v>0</v>
      </c>
      <c r="H440">
        <v>0</v>
      </c>
    </row>
    <row r="441" spans="1:8" x14ac:dyDescent="0.2">
      <c r="A441">
        <v>5901</v>
      </c>
      <c r="B441" t="s">
        <v>890</v>
      </c>
      <c r="C441" t="s">
        <v>891</v>
      </c>
      <c r="D441">
        <v>857582731</v>
      </c>
      <c r="E441">
        <v>0</v>
      </c>
      <c r="F441">
        <v>0</v>
      </c>
      <c r="G441">
        <v>0</v>
      </c>
      <c r="H441">
        <v>0</v>
      </c>
    </row>
    <row r="442" spans="1:8" x14ac:dyDescent="0.2">
      <c r="A442">
        <v>5901</v>
      </c>
      <c r="B442" t="s">
        <v>892</v>
      </c>
      <c r="C442" t="s">
        <v>893</v>
      </c>
      <c r="D442">
        <v>857582741</v>
      </c>
      <c r="E442">
        <v>0</v>
      </c>
      <c r="F442">
        <v>0</v>
      </c>
      <c r="G442">
        <v>0</v>
      </c>
      <c r="H442">
        <v>0</v>
      </c>
    </row>
    <row r="443" spans="1:8" x14ac:dyDescent="0.2">
      <c r="A443">
        <v>5901</v>
      </c>
      <c r="B443" t="s">
        <v>894</v>
      </c>
      <c r="C443" t="s">
        <v>895</v>
      </c>
      <c r="D443">
        <v>857582751</v>
      </c>
      <c r="E443">
        <v>0</v>
      </c>
      <c r="F443">
        <v>0</v>
      </c>
      <c r="G443">
        <v>0</v>
      </c>
      <c r="H443">
        <v>0</v>
      </c>
    </row>
    <row r="444" spans="1:8" x14ac:dyDescent="0.2">
      <c r="A444">
        <v>5901</v>
      </c>
      <c r="B444" t="s">
        <v>896</v>
      </c>
      <c r="C444" t="s">
        <v>897</v>
      </c>
      <c r="D444">
        <v>857582761</v>
      </c>
      <c r="E444">
        <v>0</v>
      </c>
      <c r="F444">
        <v>0</v>
      </c>
      <c r="G444">
        <v>0</v>
      </c>
      <c r="H444">
        <v>0</v>
      </c>
    </row>
    <row r="445" spans="1:8" x14ac:dyDescent="0.2">
      <c r="A445">
        <v>5901</v>
      </c>
      <c r="B445" t="s">
        <v>898</v>
      </c>
      <c r="C445" t="s">
        <v>899</v>
      </c>
      <c r="D445">
        <v>857582771</v>
      </c>
      <c r="E445">
        <v>11</v>
      </c>
      <c r="F445">
        <v>17</v>
      </c>
      <c r="G445">
        <v>4</v>
      </c>
      <c r="H445">
        <v>2</v>
      </c>
    </row>
    <row r="446" spans="1:8" x14ac:dyDescent="0.2">
      <c r="A446">
        <v>5901</v>
      </c>
      <c r="B446" t="s">
        <v>900</v>
      </c>
      <c r="C446" t="s">
        <v>901</v>
      </c>
      <c r="D446">
        <v>857582781</v>
      </c>
      <c r="E446">
        <v>0</v>
      </c>
      <c r="F446">
        <v>0</v>
      </c>
      <c r="G446">
        <v>0</v>
      </c>
      <c r="H446">
        <v>0</v>
      </c>
    </row>
    <row r="447" spans="1:8" x14ac:dyDescent="0.2">
      <c r="A447">
        <v>5901</v>
      </c>
      <c r="B447" t="s">
        <v>902</v>
      </c>
      <c r="C447" t="s">
        <v>903</v>
      </c>
      <c r="D447">
        <v>857582801</v>
      </c>
      <c r="E447">
        <v>0</v>
      </c>
      <c r="F447">
        <v>0</v>
      </c>
      <c r="G447">
        <v>0</v>
      </c>
      <c r="H447">
        <v>0</v>
      </c>
    </row>
    <row r="448" spans="1:8" x14ac:dyDescent="0.2">
      <c r="A448">
        <v>5901</v>
      </c>
      <c r="B448" t="s">
        <v>904</v>
      </c>
      <c r="C448" t="s">
        <v>905</v>
      </c>
      <c r="D448">
        <v>857582811</v>
      </c>
      <c r="E448">
        <v>8</v>
      </c>
      <c r="F448">
        <v>16</v>
      </c>
      <c r="G448">
        <v>5</v>
      </c>
      <c r="H448">
        <v>1</v>
      </c>
    </row>
    <row r="449" spans="1:8" x14ac:dyDescent="0.2">
      <c r="A449">
        <v>5901</v>
      </c>
      <c r="B449" t="s">
        <v>906</v>
      </c>
      <c r="C449" t="s">
        <v>907</v>
      </c>
      <c r="D449">
        <v>857582821</v>
      </c>
      <c r="E449">
        <v>0</v>
      </c>
      <c r="F449">
        <v>0</v>
      </c>
      <c r="G449">
        <v>0</v>
      </c>
      <c r="H449">
        <v>0</v>
      </c>
    </row>
    <row r="450" spans="1:8" x14ac:dyDescent="0.2">
      <c r="A450">
        <v>5901</v>
      </c>
      <c r="B450" t="s">
        <v>908</v>
      </c>
      <c r="C450" t="s">
        <v>909</v>
      </c>
      <c r="D450">
        <v>857582831</v>
      </c>
      <c r="E450">
        <v>0</v>
      </c>
      <c r="F450">
        <v>0</v>
      </c>
      <c r="G450">
        <v>0</v>
      </c>
      <c r="H450">
        <v>0</v>
      </c>
    </row>
    <row r="451" spans="1:8" x14ac:dyDescent="0.2">
      <c r="A451">
        <v>5901</v>
      </c>
      <c r="B451" t="s">
        <v>910</v>
      </c>
      <c r="C451" t="s">
        <v>911</v>
      </c>
      <c r="D451">
        <v>857582841</v>
      </c>
      <c r="E451">
        <v>0</v>
      </c>
      <c r="F451">
        <v>0</v>
      </c>
      <c r="G451">
        <v>0</v>
      </c>
      <c r="H451">
        <v>0</v>
      </c>
    </row>
    <row r="452" spans="1:8" x14ac:dyDescent="0.2">
      <c r="A452">
        <v>5901</v>
      </c>
      <c r="B452" t="s">
        <v>912</v>
      </c>
      <c r="C452" t="s">
        <v>913</v>
      </c>
      <c r="D452">
        <v>857582851</v>
      </c>
      <c r="E452">
        <v>0</v>
      </c>
      <c r="F452">
        <v>0</v>
      </c>
      <c r="G452">
        <v>0</v>
      </c>
      <c r="H452">
        <v>0</v>
      </c>
    </row>
    <row r="453" spans="1:8" x14ac:dyDescent="0.2">
      <c r="A453">
        <v>5901</v>
      </c>
      <c r="B453" t="s">
        <v>914</v>
      </c>
      <c r="C453" t="s">
        <v>915</v>
      </c>
      <c r="D453">
        <v>857582861</v>
      </c>
      <c r="E453">
        <v>122</v>
      </c>
      <c r="F453">
        <v>243</v>
      </c>
      <c r="G453">
        <v>80</v>
      </c>
      <c r="H453">
        <v>15</v>
      </c>
    </row>
    <row r="454" spans="1:8" x14ac:dyDescent="0.2">
      <c r="A454">
        <v>5901</v>
      </c>
      <c r="B454" t="s">
        <v>916</v>
      </c>
      <c r="C454" t="s">
        <v>917</v>
      </c>
      <c r="D454">
        <v>857582871</v>
      </c>
      <c r="E454">
        <v>0</v>
      </c>
      <c r="F454">
        <v>0</v>
      </c>
      <c r="G454">
        <v>0</v>
      </c>
      <c r="H454">
        <v>0</v>
      </c>
    </row>
    <row r="455" spans="1:8" x14ac:dyDescent="0.2">
      <c r="A455">
        <v>5901</v>
      </c>
      <c r="B455" t="s">
        <v>918</v>
      </c>
      <c r="C455" t="s">
        <v>919</v>
      </c>
      <c r="D455">
        <v>857582891</v>
      </c>
      <c r="E455">
        <v>0</v>
      </c>
      <c r="F455">
        <v>0</v>
      </c>
      <c r="G455">
        <v>0</v>
      </c>
      <c r="H455">
        <v>0</v>
      </c>
    </row>
    <row r="456" spans="1:8" x14ac:dyDescent="0.2">
      <c r="A456">
        <v>5901</v>
      </c>
      <c r="B456" t="s">
        <v>920</v>
      </c>
      <c r="C456" t="s">
        <v>921</v>
      </c>
      <c r="D456">
        <v>857582901</v>
      </c>
      <c r="E456">
        <v>0</v>
      </c>
      <c r="F456">
        <v>0</v>
      </c>
      <c r="G456">
        <v>0</v>
      </c>
      <c r="H456">
        <v>0</v>
      </c>
    </row>
    <row r="457" spans="1:8" x14ac:dyDescent="0.2">
      <c r="A457">
        <v>5901</v>
      </c>
      <c r="B457" t="s">
        <v>922</v>
      </c>
      <c r="C457" t="s">
        <v>923</v>
      </c>
      <c r="D457">
        <v>857582911</v>
      </c>
      <c r="E457">
        <v>0</v>
      </c>
      <c r="F457">
        <v>0</v>
      </c>
      <c r="G457">
        <v>0</v>
      </c>
      <c r="H457">
        <v>0</v>
      </c>
    </row>
    <row r="458" spans="1:8" x14ac:dyDescent="0.2">
      <c r="A458">
        <v>5901</v>
      </c>
      <c r="B458" t="s">
        <v>924</v>
      </c>
      <c r="C458" t="s">
        <v>925</v>
      </c>
      <c r="D458">
        <v>857582921</v>
      </c>
      <c r="E458">
        <v>0</v>
      </c>
      <c r="F458">
        <v>0</v>
      </c>
      <c r="G458">
        <v>0</v>
      </c>
      <c r="H458">
        <v>0</v>
      </c>
    </row>
    <row r="459" spans="1:8" x14ac:dyDescent="0.2">
      <c r="A459">
        <v>5901</v>
      </c>
      <c r="B459" t="s">
        <v>926</v>
      </c>
      <c r="C459" t="s">
        <v>927</v>
      </c>
      <c r="D459">
        <v>857582931</v>
      </c>
      <c r="E459">
        <v>0</v>
      </c>
      <c r="F459">
        <v>0</v>
      </c>
      <c r="G459">
        <v>0</v>
      </c>
      <c r="H459">
        <v>0</v>
      </c>
    </row>
    <row r="460" spans="1:8" x14ac:dyDescent="0.2">
      <c r="A460">
        <v>5901</v>
      </c>
      <c r="B460" t="s">
        <v>928</v>
      </c>
      <c r="C460" t="s">
        <v>929</v>
      </c>
      <c r="D460">
        <v>857582941</v>
      </c>
      <c r="E460">
        <v>0</v>
      </c>
      <c r="F460">
        <v>0</v>
      </c>
      <c r="G460">
        <v>0</v>
      </c>
      <c r="H460">
        <v>0</v>
      </c>
    </row>
    <row r="461" spans="1:8" x14ac:dyDescent="0.2">
      <c r="A461">
        <v>5901</v>
      </c>
      <c r="B461" t="s">
        <v>930</v>
      </c>
      <c r="C461" t="s">
        <v>931</v>
      </c>
      <c r="D461">
        <v>857582951</v>
      </c>
      <c r="E461">
        <v>0</v>
      </c>
      <c r="F461">
        <v>0</v>
      </c>
      <c r="G461">
        <v>0</v>
      </c>
      <c r="H461">
        <v>0</v>
      </c>
    </row>
    <row r="462" spans="1:8" x14ac:dyDescent="0.2">
      <c r="A462">
        <v>5901</v>
      </c>
      <c r="B462" t="s">
        <v>932</v>
      </c>
      <c r="C462" t="s">
        <v>933</v>
      </c>
      <c r="D462">
        <v>857582961</v>
      </c>
      <c r="E462">
        <v>0</v>
      </c>
      <c r="F462">
        <v>0</v>
      </c>
      <c r="G462">
        <v>0</v>
      </c>
      <c r="H462">
        <v>0</v>
      </c>
    </row>
    <row r="463" spans="1:8" x14ac:dyDescent="0.2">
      <c r="A463">
        <v>5901</v>
      </c>
      <c r="B463" t="s">
        <v>934</v>
      </c>
      <c r="C463" t="s">
        <v>935</v>
      </c>
      <c r="D463">
        <v>857582971</v>
      </c>
      <c r="E463">
        <v>0</v>
      </c>
      <c r="F463">
        <v>0</v>
      </c>
      <c r="G463">
        <v>0</v>
      </c>
      <c r="H463">
        <v>0</v>
      </c>
    </row>
    <row r="464" spans="1:8" x14ac:dyDescent="0.2">
      <c r="A464">
        <v>5901</v>
      </c>
      <c r="B464" t="s">
        <v>936</v>
      </c>
      <c r="C464" t="s">
        <v>937</v>
      </c>
      <c r="D464">
        <v>857582981</v>
      </c>
      <c r="E464">
        <v>0</v>
      </c>
      <c r="F464">
        <v>0</v>
      </c>
      <c r="G464">
        <v>0</v>
      </c>
      <c r="H464">
        <v>0</v>
      </c>
    </row>
    <row r="465" spans="1:8" x14ac:dyDescent="0.2">
      <c r="A465">
        <v>5901</v>
      </c>
      <c r="B465" t="s">
        <v>938</v>
      </c>
      <c r="C465" t="s">
        <v>939</v>
      </c>
      <c r="D465">
        <v>857582991</v>
      </c>
      <c r="E465">
        <v>0</v>
      </c>
      <c r="F465">
        <v>0</v>
      </c>
      <c r="G465">
        <v>0</v>
      </c>
      <c r="H465">
        <v>0</v>
      </c>
    </row>
    <row r="466" spans="1:8" x14ac:dyDescent="0.2">
      <c r="A466">
        <v>5901</v>
      </c>
      <c r="B466" t="s">
        <v>940</v>
      </c>
      <c r="C466" t="s">
        <v>941</v>
      </c>
      <c r="D466">
        <v>857583001</v>
      </c>
      <c r="E466">
        <v>0</v>
      </c>
      <c r="F466">
        <v>0</v>
      </c>
      <c r="G466">
        <v>0</v>
      </c>
      <c r="H466">
        <v>0</v>
      </c>
    </row>
    <row r="467" spans="1:8" x14ac:dyDescent="0.2">
      <c r="A467">
        <v>5901</v>
      </c>
      <c r="B467" t="s">
        <v>942</v>
      </c>
      <c r="C467" t="s">
        <v>943</v>
      </c>
      <c r="D467">
        <v>857583011</v>
      </c>
      <c r="E467">
        <v>0</v>
      </c>
      <c r="F467">
        <v>3</v>
      </c>
      <c r="G467">
        <v>0</v>
      </c>
      <c r="H467">
        <v>1</v>
      </c>
    </row>
    <row r="468" spans="1:8" x14ac:dyDescent="0.2">
      <c r="A468">
        <v>5901</v>
      </c>
      <c r="B468" t="s">
        <v>944</v>
      </c>
      <c r="C468" t="s">
        <v>945</v>
      </c>
      <c r="D468">
        <v>857583021</v>
      </c>
      <c r="E468">
        <v>0</v>
      </c>
      <c r="F468">
        <v>0</v>
      </c>
      <c r="G468">
        <v>0</v>
      </c>
      <c r="H468">
        <v>0</v>
      </c>
    </row>
    <row r="469" spans="1:8" x14ac:dyDescent="0.2">
      <c r="A469">
        <v>5901</v>
      </c>
      <c r="B469" t="s">
        <v>946</v>
      </c>
      <c r="C469" t="s">
        <v>947</v>
      </c>
      <c r="D469">
        <v>857583031</v>
      </c>
      <c r="E469">
        <v>7</v>
      </c>
      <c r="F469">
        <v>14</v>
      </c>
      <c r="G469">
        <v>0</v>
      </c>
      <c r="H469">
        <v>2</v>
      </c>
    </row>
    <row r="470" spans="1:8" x14ac:dyDescent="0.2">
      <c r="A470">
        <v>5901</v>
      </c>
      <c r="B470" t="s">
        <v>948</v>
      </c>
      <c r="C470" t="s">
        <v>949</v>
      </c>
      <c r="D470">
        <v>857583041</v>
      </c>
      <c r="E470">
        <v>0</v>
      </c>
      <c r="F470">
        <v>0</v>
      </c>
      <c r="G470">
        <v>0</v>
      </c>
      <c r="H470">
        <v>0</v>
      </c>
    </row>
    <row r="471" spans="1:8" x14ac:dyDescent="0.2">
      <c r="A471">
        <v>5901</v>
      </c>
      <c r="B471" t="s">
        <v>950</v>
      </c>
      <c r="C471" t="s">
        <v>951</v>
      </c>
      <c r="D471">
        <v>857583051</v>
      </c>
      <c r="E471">
        <v>0</v>
      </c>
      <c r="F471">
        <v>0</v>
      </c>
      <c r="G471">
        <v>0</v>
      </c>
      <c r="H471">
        <v>0</v>
      </c>
    </row>
    <row r="472" spans="1:8" x14ac:dyDescent="0.2">
      <c r="A472">
        <v>5901</v>
      </c>
      <c r="B472" t="s">
        <v>952</v>
      </c>
      <c r="C472" t="s">
        <v>953</v>
      </c>
      <c r="D472">
        <v>857583061</v>
      </c>
      <c r="E472">
        <v>0</v>
      </c>
      <c r="F472">
        <v>0</v>
      </c>
      <c r="G472">
        <v>0</v>
      </c>
      <c r="H472">
        <v>0</v>
      </c>
    </row>
    <row r="473" spans="1:8" x14ac:dyDescent="0.2">
      <c r="A473">
        <v>5901</v>
      </c>
      <c r="B473" t="s">
        <v>954</v>
      </c>
      <c r="C473" t="s">
        <v>955</v>
      </c>
      <c r="D473">
        <v>857583071</v>
      </c>
      <c r="E473">
        <v>0</v>
      </c>
      <c r="F473">
        <v>0</v>
      </c>
      <c r="G473">
        <v>0</v>
      </c>
      <c r="H473">
        <v>0</v>
      </c>
    </row>
    <row r="474" spans="1:8" x14ac:dyDescent="0.2">
      <c r="A474">
        <v>5901</v>
      </c>
      <c r="B474" t="s">
        <v>956</v>
      </c>
      <c r="C474" t="s">
        <v>957</v>
      </c>
      <c r="D474">
        <v>857583081</v>
      </c>
      <c r="E474">
        <v>0</v>
      </c>
      <c r="F474">
        <v>0</v>
      </c>
      <c r="G474">
        <v>0</v>
      </c>
      <c r="H474">
        <v>0</v>
      </c>
    </row>
    <row r="475" spans="1:8" x14ac:dyDescent="0.2">
      <c r="A475">
        <v>5901</v>
      </c>
      <c r="B475" t="s">
        <v>958</v>
      </c>
      <c r="C475" t="s">
        <v>959</v>
      </c>
      <c r="D475">
        <v>857583091</v>
      </c>
      <c r="E475">
        <v>0</v>
      </c>
      <c r="F475">
        <v>0</v>
      </c>
      <c r="G475">
        <v>0</v>
      </c>
      <c r="H475">
        <v>0</v>
      </c>
    </row>
    <row r="476" spans="1:8" x14ac:dyDescent="0.2">
      <c r="A476">
        <v>5901</v>
      </c>
      <c r="B476" t="s">
        <v>960</v>
      </c>
      <c r="C476" t="s">
        <v>961</v>
      </c>
      <c r="D476">
        <v>857583101</v>
      </c>
      <c r="E476">
        <v>0</v>
      </c>
      <c r="F476">
        <v>0</v>
      </c>
      <c r="G476">
        <v>0</v>
      </c>
      <c r="H476">
        <v>0</v>
      </c>
    </row>
    <row r="477" spans="1:8" x14ac:dyDescent="0.2">
      <c r="A477">
        <v>5901</v>
      </c>
      <c r="B477" t="s">
        <v>962</v>
      </c>
      <c r="C477" t="s">
        <v>963</v>
      </c>
      <c r="D477">
        <v>857583111</v>
      </c>
      <c r="E477">
        <v>0</v>
      </c>
      <c r="F477">
        <v>0</v>
      </c>
      <c r="G477">
        <v>0</v>
      </c>
      <c r="H477">
        <v>0</v>
      </c>
    </row>
    <row r="478" spans="1:8" x14ac:dyDescent="0.2">
      <c r="A478">
        <v>5901</v>
      </c>
      <c r="B478" t="s">
        <v>964</v>
      </c>
      <c r="C478" t="s">
        <v>965</v>
      </c>
      <c r="D478">
        <v>857583121</v>
      </c>
      <c r="E478">
        <v>0</v>
      </c>
      <c r="F478">
        <v>0</v>
      </c>
      <c r="G478">
        <v>0</v>
      </c>
      <c r="H478">
        <v>0</v>
      </c>
    </row>
    <row r="479" spans="1:8" x14ac:dyDescent="0.2">
      <c r="A479">
        <v>5901</v>
      </c>
      <c r="B479" t="s">
        <v>966</v>
      </c>
      <c r="C479" t="s">
        <v>967</v>
      </c>
      <c r="D479">
        <v>857583141</v>
      </c>
      <c r="E479">
        <v>56</v>
      </c>
      <c r="F479">
        <v>144</v>
      </c>
      <c r="G479">
        <v>51</v>
      </c>
      <c r="H479">
        <v>7</v>
      </c>
    </row>
    <row r="480" spans="1:8" x14ac:dyDescent="0.2">
      <c r="A480">
        <v>5901</v>
      </c>
      <c r="B480" t="s">
        <v>968</v>
      </c>
      <c r="C480" t="s">
        <v>969</v>
      </c>
      <c r="D480">
        <v>857583151</v>
      </c>
      <c r="E480">
        <v>0</v>
      </c>
      <c r="F480">
        <v>0</v>
      </c>
      <c r="G480">
        <v>0</v>
      </c>
      <c r="H480">
        <v>0</v>
      </c>
    </row>
    <row r="481" spans="1:8" x14ac:dyDescent="0.2">
      <c r="A481">
        <v>5901</v>
      </c>
      <c r="B481" t="s">
        <v>970</v>
      </c>
      <c r="C481" t="s">
        <v>971</v>
      </c>
      <c r="D481">
        <v>857583161</v>
      </c>
      <c r="E481">
        <v>0</v>
      </c>
      <c r="F481">
        <v>0</v>
      </c>
      <c r="G481">
        <v>0</v>
      </c>
      <c r="H481">
        <v>0</v>
      </c>
    </row>
    <row r="482" spans="1:8" x14ac:dyDescent="0.2">
      <c r="A482">
        <v>5901</v>
      </c>
      <c r="B482" t="s">
        <v>972</v>
      </c>
      <c r="C482" t="s">
        <v>973</v>
      </c>
      <c r="D482">
        <v>857583171</v>
      </c>
      <c r="E482">
        <v>0</v>
      </c>
      <c r="F482">
        <v>0</v>
      </c>
      <c r="G482">
        <v>0</v>
      </c>
      <c r="H482">
        <v>0</v>
      </c>
    </row>
    <row r="483" spans="1:8" x14ac:dyDescent="0.2">
      <c r="A483">
        <v>5901</v>
      </c>
      <c r="B483" t="s">
        <v>974</v>
      </c>
      <c r="C483" t="s">
        <v>975</v>
      </c>
      <c r="D483">
        <v>857583181</v>
      </c>
      <c r="E483">
        <v>34</v>
      </c>
      <c r="F483">
        <v>72</v>
      </c>
      <c r="G483">
        <v>12</v>
      </c>
      <c r="H483">
        <v>2</v>
      </c>
    </row>
    <row r="484" spans="1:8" x14ac:dyDescent="0.2">
      <c r="A484">
        <v>5901</v>
      </c>
      <c r="B484" t="s">
        <v>976</v>
      </c>
      <c r="C484" t="s">
        <v>977</v>
      </c>
      <c r="D484">
        <v>857583191</v>
      </c>
      <c r="E484">
        <v>47</v>
      </c>
      <c r="F484">
        <v>76</v>
      </c>
      <c r="G484">
        <v>9</v>
      </c>
      <c r="H484">
        <v>5</v>
      </c>
    </row>
    <row r="485" spans="1:8" x14ac:dyDescent="0.2">
      <c r="A485">
        <v>5901</v>
      </c>
      <c r="B485" t="s">
        <v>978</v>
      </c>
      <c r="C485" t="s">
        <v>979</v>
      </c>
      <c r="D485">
        <v>857583201</v>
      </c>
      <c r="E485">
        <v>0</v>
      </c>
      <c r="F485">
        <v>0</v>
      </c>
      <c r="G485">
        <v>0</v>
      </c>
      <c r="H485">
        <v>0</v>
      </c>
    </row>
    <row r="486" spans="1:8" x14ac:dyDescent="0.2">
      <c r="A486">
        <v>5901</v>
      </c>
      <c r="B486" t="s">
        <v>980</v>
      </c>
      <c r="C486" t="s">
        <v>981</v>
      </c>
      <c r="D486">
        <v>857583211</v>
      </c>
      <c r="E486">
        <v>0</v>
      </c>
      <c r="F486">
        <v>0</v>
      </c>
      <c r="G486">
        <v>0</v>
      </c>
      <c r="H486">
        <v>0</v>
      </c>
    </row>
    <row r="487" spans="1:8" x14ac:dyDescent="0.2">
      <c r="A487">
        <v>5901</v>
      </c>
      <c r="B487" t="s">
        <v>982</v>
      </c>
      <c r="C487" t="s">
        <v>983</v>
      </c>
      <c r="D487">
        <v>857583221</v>
      </c>
      <c r="E487">
        <v>0</v>
      </c>
      <c r="F487">
        <v>0</v>
      </c>
      <c r="G487">
        <v>0</v>
      </c>
      <c r="H487">
        <v>0</v>
      </c>
    </row>
    <row r="488" spans="1:8" x14ac:dyDescent="0.2">
      <c r="A488">
        <v>5901</v>
      </c>
      <c r="B488" t="s">
        <v>984</v>
      </c>
      <c r="C488" t="s">
        <v>985</v>
      </c>
      <c r="D488">
        <v>857583231</v>
      </c>
      <c r="E488">
        <v>0</v>
      </c>
      <c r="F488">
        <v>0</v>
      </c>
      <c r="G488">
        <v>0</v>
      </c>
      <c r="H488">
        <v>0</v>
      </c>
    </row>
    <row r="489" spans="1:8" x14ac:dyDescent="0.2">
      <c r="A489">
        <v>5901</v>
      </c>
      <c r="B489" t="s">
        <v>986</v>
      </c>
      <c r="C489" t="s">
        <v>987</v>
      </c>
      <c r="D489">
        <v>857583241</v>
      </c>
      <c r="E489">
        <v>0</v>
      </c>
      <c r="F489">
        <v>0</v>
      </c>
      <c r="G489">
        <v>0</v>
      </c>
      <c r="H489">
        <v>0</v>
      </c>
    </row>
    <row r="490" spans="1:8" x14ac:dyDescent="0.2">
      <c r="A490">
        <v>5901</v>
      </c>
      <c r="B490" t="s">
        <v>988</v>
      </c>
      <c r="C490" t="s">
        <v>989</v>
      </c>
      <c r="D490">
        <v>857583251</v>
      </c>
      <c r="E490">
        <v>0</v>
      </c>
      <c r="F490">
        <v>0</v>
      </c>
      <c r="G490">
        <v>0</v>
      </c>
      <c r="H490">
        <v>0</v>
      </c>
    </row>
    <row r="491" spans="1:8" x14ac:dyDescent="0.2">
      <c r="A491">
        <v>5901</v>
      </c>
      <c r="B491" t="s">
        <v>990</v>
      </c>
      <c r="C491" t="s">
        <v>991</v>
      </c>
      <c r="D491">
        <v>857583261</v>
      </c>
      <c r="E491">
        <v>0</v>
      </c>
      <c r="F491">
        <v>0</v>
      </c>
      <c r="G491">
        <v>0</v>
      </c>
      <c r="H491">
        <v>0</v>
      </c>
    </row>
    <row r="492" spans="1:8" x14ac:dyDescent="0.2">
      <c r="A492">
        <v>5901</v>
      </c>
      <c r="B492" t="s">
        <v>992</v>
      </c>
      <c r="C492" t="s">
        <v>993</v>
      </c>
      <c r="D492">
        <v>857583271</v>
      </c>
      <c r="E492">
        <v>0</v>
      </c>
      <c r="F492">
        <v>0</v>
      </c>
      <c r="G492">
        <v>0</v>
      </c>
      <c r="H492">
        <v>0</v>
      </c>
    </row>
    <row r="493" spans="1:8" x14ac:dyDescent="0.2">
      <c r="A493">
        <v>5901</v>
      </c>
      <c r="B493" t="s">
        <v>994</v>
      </c>
      <c r="C493" t="s">
        <v>995</v>
      </c>
      <c r="D493">
        <v>857583281</v>
      </c>
      <c r="E493">
        <v>0</v>
      </c>
      <c r="F493">
        <v>0</v>
      </c>
      <c r="G493">
        <v>0</v>
      </c>
      <c r="H493">
        <v>0</v>
      </c>
    </row>
    <row r="494" spans="1:8" x14ac:dyDescent="0.2">
      <c r="A494">
        <v>5901</v>
      </c>
      <c r="B494" t="s">
        <v>996</v>
      </c>
      <c r="C494" t="s">
        <v>997</v>
      </c>
      <c r="D494">
        <v>857583291</v>
      </c>
      <c r="E494">
        <v>0</v>
      </c>
      <c r="F494">
        <v>0</v>
      </c>
      <c r="G494">
        <v>0</v>
      </c>
      <c r="H494">
        <v>0</v>
      </c>
    </row>
    <row r="495" spans="1:8" x14ac:dyDescent="0.2">
      <c r="A495">
        <v>5901</v>
      </c>
      <c r="B495" t="s">
        <v>998</v>
      </c>
      <c r="C495" t="s">
        <v>999</v>
      </c>
      <c r="D495">
        <v>857583311</v>
      </c>
      <c r="E495">
        <v>8</v>
      </c>
      <c r="F495">
        <v>13</v>
      </c>
      <c r="G495">
        <v>3</v>
      </c>
      <c r="H495">
        <v>2</v>
      </c>
    </row>
    <row r="496" spans="1:8" x14ac:dyDescent="0.2">
      <c r="A496">
        <v>5901</v>
      </c>
      <c r="B496" t="s">
        <v>1000</v>
      </c>
      <c r="C496" t="s">
        <v>1001</v>
      </c>
      <c r="D496">
        <v>857583321</v>
      </c>
      <c r="E496">
        <v>0</v>
      </c>
      <c r="F496">
        <v>2</v>
      </c>
      <c r="G496">
        <v>0</v>
      </c>
      <c r="H496">
        <v>1</v>
      </c>
    </row>
    <row r="497" spans="1:8" x14ac:dyDescent="0.2">
      <c r="A497">
        <v>5901</v>
      </c>
      <c r="B497" t="s">
        <v>1002</v>
      </c>
      <c r="C497" t="s">
        <v>1003</v>
      </c>
      <c r="D497">
        <v>857583331</v>
      </c>
      <c r="E497">
        <v>0</v>
      </c>
      <c r="F497">
        <v>0</v>
      </c>
      <c r="G497">
        <v>0</v>
      </c>
      <c r="H497">
        <v>0</v>
      </c>
    </row>
    <row r="498" spans="1:8" x14ac:dyDescent="0.2">
      <c r="A498">
        <v>5901</v>
      </c>
      <c r="B498" t="s">
        <v>1004</v>
      </c>
      <c r="C498" t="s">
        <v>1005</v>
      </c>
      <c r="D498">
        <v>857583341</v>
      </c>
      <c r="E498">
        <v>0</v>
      </c>
      <c r="F498">
        <v>0</v>
      </c>
      <c r="G498">
        <v>0</v>
      </c>
      <c r="H498">
        <v>0</v>
      </c>
    </row>
    <row r="499" spans="1:8" x14ac:dyDescent="0.2">
      <c r="A499">
        <v>5901</v>
      </c>
      <c r="B499" t="s">
        <v>1006</v>
      </c>
      <c r="C499" t="s">
        <v>1007</v>
      </c>
      <c r="D499">
        <v>857583351</v>
      </c>
      <c r="E499">
        <v>0</v>
      </c>
      <c r="F499">
        <v>0</v>
      </c>
      <c r="G499">
        <v>0</v>
      </c>
      <c r="H499">
        <v>0</v>
      </c>
    </row>
    <row r="500" spans="1:8" x14ac:dyDescent="0.2">
      <c r="A500">
        <v>5901</v>
      </c>
      <c r="B500" t="s">
        <v>1008</v>
      </c>
      <c r="C500" t="s">
        <v>1009</v>
      </c>
      <c r="D500">
        <v>857583361</v>
      </c>
      <c r="E500">
        <v>0</v>
      </c>
      <c r="F500">
        <v>0</v>
      </c>
      <c r="G500">
        <v>0</v>
      </c>
      <c r="H500">
        <v>0</v>
      </c>
    </row>
    <row r="501" spans="1:8" x14ac:dyDescent="0.2">
      <c r="A501">
        <v>5901</v>
      </c>
      <c r="B501" t="s">
        <v>1010</v>
      </c>
      <c r="C501" t="s">
        <v>1011</v>
      </c>
      <c r="D501">
        <v>857583371</v>
      </c>
      <c r="E501">
        <v>0</v>
      </c>
      <c r="F501">
        <v>0</v>
      </c>
      <c r="G501">
        <v>0</v>
      </c>
      <c r="H501">
        <v>0</v>
      </c>
    </row>
    <row r="502" spans="1:8" x14ac:dyDescent="0.2">
      <c r="A502">
        <v>5901</v>
      </c>
      <c r="B502" t="s">
        <v>1012</v>
      </c>
      <c r="C502" t="s">
        <v>1013</v>
      </c>
      <c r="D502">
        <v>857583381</v>
      </c>
      <c r="E502">
        <v>0</v>
      </c>
      <c r="F502">
        <v>0</v>
      </c>
      <c r="G502">
        <v>0</v>
      </c>
      <c r="H502">
        <v>0</v>
      </c>
    </row>
    <row r="503" spans="1:8" x14ac:dyDescent="0.2">
      <c r="A503">
        <v>5901</v>
      </c>
      <c r="B503" t="s">
        <v>1014</v>
      </c>
      <c r="C503" t="s">
        <v>1015</v>
      </c>
      <c r="D503">
        <v>857583391</v>
      </c>
      <c r="E503">
        <v>0</v>
      </c>
      <c r="F503">
        <v>0</v>
      </c>
      <c r="G503">
        <v>0</v>
      </c>
      <c r="H503">
        <v>0</v>
      </c>
    </row>
    <row r="504" spans="1:8" x14ac:dyDescent="0.2">
      <c r="A504">
        <v>5901</v>
      </c>
      <c r="B504" t="s">
        <v>1016</v>
      </c>
      <c r="C504" t="s">
        <v>1017</v>
      </c>
      <c r="D504">
        <v>857583401</v>
      </c>
      <c r="E504">
        <v>0</v>
      </c>
      <c r="F504">
        <v>0</v>
      </c>
      <c r="G504">
        <v>0</v>
      </c>
      <c r="H504">
        <v>0</v>
      </c>
    </row>
    <row r="505" spans="1:8" x14ac:dyDescent="0.2">
      <c r="A505">
        <v>5901</v>
      </c>
      <c r="B505" t="s">
        <v>1018</v>
      </c>
      <c r="C505" t="s">
        <v>1019</v>
      </c>
      <c r="D505">
        <v>857583411</v>
      </c>
      <c r="E505">
        <v>0</v>
      </c>
      <c r="F505">
        <v>0</v>
      </c>
      <c r="G505">
        <v>0</v>
      </c>
      <c r="H505">
        <v>0</v>
      </c>
    </row>
    <row r="506" spans="1:8" x14ac:dyDescent="0.2">
      <c r="A506">
        <v>5901</v>
      </c>
      <c r="B506" t="s">
        <v>1020</v>
      </c>
      <c r="C506" t="s">
        <v>1021</v>
      </c>
      <c r="D506">
        <v>857583421</v>
      </c>
      <c r="E506">
        <v>0</v>
      </c>
      <c r="F506">
        <v>0</v>
      </c>
      <c r="G506">
        <v>0</v>
      </c>
      <c r="H506">
        <v>0</v>
      </c>
    </row>
    <row r="507" spans="1:8" x14ac:dyDescent="0.2">
      <c r="A507">
        <v>5901</v>
      </c>
      <c r="B507" t="s">
        <v>1022</v>
      </c>
      <c r="C507" t="s">
        <v>1023</v>
      </c>
      <c r="D507">
        <v>857583431</v>
      </c>
      <c r="E507">
        <v>0</v>
      </c>
      <c r="F507">
        <v>0</v>
      </c>
      <c r="G507">
        <v>0</v>
      </c>
      <c r="H507">
        <v>0</v>
      </c>
    </row>
    <row r="508" spans="1:8" x14ac:dyDescent="0.2">
      <c r="A508">
        <v>5901</v>
      </c>
      <c r="B508" t="s">
        <v>1024</v>
      </c>
      <c r="C508" t="s">
        <v>1025</v>
      </c>
      <c r="D508">
        <v>857583441</v>
      </c>
      <c r="E508">
        <v>0</v>
      </c>
      <c r="F508">
        <v>0</v>
      </c>
      <c r="G508">
        <v>0</v>
      </c>
      <c r="H508">
        <v>0</v>
      </c>
    </row>
    <row r="509" spans="1:8" x14ac:dyDescent="0.2">
      <c r="A509">
        <v>5901</v>
      </c>
      <c r="B509" t="s">
        <v>1026</v>
      </c>
      <c r="C509" t="s">
        <v>1027</v>
      </c>
      <c r="D509">
        <v>857583451</v>
      </c>
      <c r="E509">
        <v>0</v>
      </c>
      <c r="F509">
        <v>0</v>
      </c>
      <c r="G509">
        <v>0</v>
      </c>
      <c r="H509">
        <v>0</v>
      </c>
    </row>
    <row r="510" spans="1:8" x14ac:dyDescent="0.2">
      <c r="A510">
        <v>5901</v>
      </c>
      <c r="B510" t="s">
        <v>1028</v>
      </c>
      <c r="C510" t="s">
        <v>1029</v>
      </c>
      <c r="D510">
        <v>857583461</v>
      </c>
      <c r="E510">
        <v>0</v>
      </c>
      <c r="F510">
        <v>0</v>
      </c>
      <c r="G510">
        <v>0</v>
      </c>
      <c r="H510">
        <v>0</v>
      </c>
    </row>
    <row r="511" spans="1:8" x14ac:dyDescent="0.2">
      <c r="A511">
        <v>5901</v>
      </c>
      <c r="B511" t="s">
        <v>1030</v>
      </c>
      <c r="C511" t="s">
        <v>1031</v>
      </c>
      <c r="D511">
        <v>857583471</v>
      </c>
      <c r="E511">
        <v>0</v>
      </c>
      <c r="F511">
        <v>0</v>
      </c>
      <c r="G511">
        <v>0</v>
      </c>
      <c r="H511">
        <v>0</v>
      </c>
    </row>
    <row r="512" spans="1:8" x14ac:dyDescent="0.2">
      <c r="A512">
        <v>5901</v>
      </c>
      <c r="B512" t="s">
        <v>1032</v>
      </c>
      <c r="C512" t="s">
        <v>1033</v>
      </c>
      <c r="D512">
        <v>857583491</v>
      </c>
      <c r="E512">
        <v>0</v>
      </c>
      <c r="F512">
        <v>0</v>
      </c>
      <c r="G512">
        <v>0</v>
      </c>
      <c r="H512">
        <v>0</v>
      </c>
    </row>
    <row r="513" spans="1:8" x14ac:dyDescent="0.2">
      <c r="A513">
        <v>5901</v>
      </c>
      <c r="B513" t="s">
        <v>1034</v>
      </c>
      <c r="C513" t="s">
        <v>1035</v>
      </c>
      <c r="D513">
        <v>857583501</v>
      </c>
      <c r="E513">
        <v>0</v>
      </c>
      <c r="F513">
        <v>0</v>
      </c>
      <c r="G513">
        <v>0</v>
      </c>
      <c r="H513">
        <v>0</v>
      </c>
    </row>
    <row r="514" spans="1:8" x14ac:dyDescent="0.2">
      <c r="A514">
        <v>5901</v>
      </c>
      <c r="B514" t="s">
        <v>1036</v>
      </c>
      <c r="C514" t="s">
        <v>1037</v>
      </c>
      <c r="D514">
        <v>857583511</v>
      </c>
      <c r="E514">
        <v>0</v>
      </c>
      <c r="F514">
        <v>0</v>
      </c>
      <c r="G514">
        <v>0</v>
      </c>
      <c r="H514">
        <v>0</v>
      </c>
    </row>
    <row r="515" spans="1:8" x14ac:dyDescent="0.2">
      <c r="A515">
        <v>5901</v>
      </c>
      <c r="B515" t="s">
        <v>1038</v>
      </c>
      <c r="C515" t="s">
        <v>1039</v>
      </c>
      <c r="D515">
        <v>857583521</v>
      </c>
      <c r="E515">
        <v>0</v>
      </c>
      <c r="F515">
        <v>0</v>
      </c>
      <c r="G515">
        <v>0</v>
      </c>
      <c r="H515">
        <v>0</v>
      </c>
    </row>
    <row r="516" spans="1:8" x14ac:dyDescent="0.2">
      <c r="A516">
        <v>5901</v>
      </c>
      <c r="B516" t="s">
        <v>1040</v>
      </c>
      <c r="C516" t="s">
        <v>1041</v>
      </c>
      <c r="D516">
        <v>857583531</v>
      </c>
      <c r="E516">
        <v>0</v>
      </c>
      <c r="F516">
        <v>0</v>
      </c>
      <c r="G516">
        <v>0</v>
      </c>
      <c r="H516">
        <v>0</v>
      </c>
    </row>
    <row r="517" spans="1:8" x14ac:dyDescent="0.2">
      <c r="A517">
        <v>5901</v>
      </c>
      <c r="B517" t="s">
        <v>1042</v>
      </c>
      <c r="C517" t="s">
        <v>1043</v>
      </c>
      <c r="D517">
        <v>857583541</v>
      </c>
      <c r="E517">
        <v>35</v>
      </c>
      <c r="F517">
        <v>77</v>
      </c>
      <c r="G517">
        <v>25</v>
      </c>
      <c r="H517">
        <v>5</v>
      </c>
    </row>
    <row r="518" spans="1:8" x14ac:dyDescent="0.2">
      <c r="A518">
        <v>5901</v>
      </c>
      <c r="B518" t="s">
        <v>1044</v>
      </c>
      <c r="C518" t="s">
        <v>1045</v>
      </c>
      <c r="D518">
        <v>857583551</v>
      </c>
      <c r="E518">
        <v>0</v>
      </c>
      <c r="F518">
        <v>0</v>
      </c>
      <c r="G518">
        <v>0</v>
      </c>
      <c r="H518">
        <v>0</v>
      </c>
    </row>
    <row r="519" spans="1:8" x14ac:dyDescent="0.2">
      <c r="A519">
        <v>5901</v>
      </c>
      <c r="B519" t="s">
        <v>1046</v>
      </c>
      <c r="C519" t="s">
        <v>1047</v>
      </c>
      <c r="D519">
        <v>857583561</v>
      </c>
      <c r="E519">
        <v>33</v>
      </c>
      <c r="F519">
        <v>85</v>
      </c>
      <c r="G519">
        <v>16</v>
      </c>
      <c r="H519">
        <v>9</v>
      </c>
    </row>
    <row r="520" spans="1:8" x14ac:dyDescent="0.2">
      <c r="A520">
        <v>5901</v>
      </c>
      <c r="B520" t="s">
        <v>1048</v>
      </c>
      <c r="C520" t="s">
        <v>1049</v>
      </c>
      <c r="D520">
        <v>857583571</v>
      </c>
      <c r="E520">
        <v>0</v>
      </c>
      <c r="F520">
        <v>0</v>
      </c>
      <c r="G520">
        <v>0</v>
      </c>
      <c r="H520">
        <v>0</v>
      </c>
    </row>
    <row r="521" spans="1:8" x14ac:dyDescent="0.2">
      <c r="A521">
        <v>5901</v>
      </c>
      <c r="B521" t="s">
        <v>1050</v>
      </c>
      <c r="C521" t="s">
        <v>1051</v>
      </c>
      <c r="D521">
        <v>857583581</v>
      </c>
      <c r="E521">
        <v>0</v>
      </c>
      <c r="F521">
        <v>0</v>
      </c>
      <c r="G521">
        <v>0</v>
      </c>
      <c r="H521">
        <v>0</v>
      </c>
    </row>
    <row r="522" spans="1:8" x14ac:dyDescent="0.2">
      <c r="A522">
        <v>5901</v>
      </c>
      <c r="B522" t="s">
        <v>1052</v>
      </c>
      <c r="C522" t="s">
        <v>1053</v>
      </c>
      <c r="D522">
        <v>857583591</v>
      </c>
      <c r="E522">
        <v>0</v>
      </c>
      <c r="F522">
        <v>0</v>
      </c>
      <c r="G522">
        <v>0</v>
      </c>
      <c r="H522">
        <v>0</v>
      </c>
    </row>
    <row r="523" spans="1:8" x14ac:dyDescent="0.2">
      <c r="A523">
        <v>5901</v>
      </c>
      <c r="B523" t="s">
        <v>1054</v>
      </c>
      <c r="C523" t="s">
        <v>1055</v>
      </c>
      <c r="D523">
        <v>857583601</v>
      </c>
      <c r="E523">
        <v>0</v>
      </c>
      <c r="F523">
        <v>0</v>
      </c>
      <c r="G523">
        <v>0</v>
      </c>
      <c r="H523">
        <v>0</v>
      </c>
    </row>
    <row r="524" spans="1:8" x14ac:dyDescent="0.2">
      <c r="A524">
        <v>5901</v>
      </c>
      <c r="B524" t="s">
        <v>1056</v>
      </c>
      <c r="C524" t="s">
        <v>1057</v>
      </c>
      <c r="D524">
        <v>857583611</v>
      </c>
      <c r="E524">
        <v>0</v>
      </c>
      <c r="F524">
        <v>0</v>
      </c>
      <c r="G524">
        <v>0</v>
      </c>
      <c r="H524">
        <v>0</v>
      </c>
    </row>
    <row r="525" spans="1:8" x14ac:dyDescent="0.2">
      <c r="A525">
        <v>5901</v>
      </c>
      <c r="B525" t="s">
        <v>1058</v>
      </c>
      <c r="C525" t="s">
        <v>1059</v>
      </c>
      <c r="D525">
        <v>857583621</v>
      </c>
      <c r="E525">
        <v>18</v>
      </c>
      <c r="F525">
        <v>30</v>
      </c>
      <c r="G525">
        <v>9</v>
      </c>
      <c r="H525">
        <v>1</v>
      </c>
    </row>
    <row r="526" spans="1:8" x14ac:dyDescent="0.2">
      <c r="A526">
        <v>5901</v>
      </c>
      <c r="B526" t="s">
        <v>1060</v>
      </c>
      <c r="C526" t="s">
        <v>1061</v>
      </c>
      <c r="D526">
        <v>857583641</v>
      </c>
      <c r="E526">
        <v>0</v>
      </c>
      <c r="F526">
        <v>0</v>
      </c>
      <c r="G526">
        <v>0</v>
      </c>
      <c r="H526">
        <v>0</v>
      </c>
    </row>
    <row r="527" spans="1:8" x14ac:dyDescent="0.2">
      <c r="A527">
        <v>5901</v>
      </c>
      <c r="B527" t="s">
        <v>1062</v>
      </c>
      <c r="C527" t="s">
        <v>1063</v>
      </c>
      <c r="D527">
        <v>857583651</v>
      </c>
      <c r="E527">
        <v>0</v>
      </c>
      <c r="F527">
        <v>0</v>
      </c>
      <c r="G527">
        <v>0</v>
      </c>
      <c r="H527">
        <v>0</v>
      </c>
    </row>
    <row r="528" spans="1:8" x14ac:dyDescent="0.2">
      <c r="A528">
        <v>5901</v>
      </c>
      <c r="B528" t="s">
        <v>1064</v>
      </c>
      <c r="C528" t="s">
        <v>1065</v>
      </c>
      <c r="D528">
        <v>857583661</v>
      </c>
      <c r="E528">
        <v>0</v>
      </c>
      <c r="F528">
        <v>0</v>
      </c>
      <c r="G528">
        <v>0</v>
      </c>
      <c r="H528">
        <v>0</v>
      </c>
    </row>
    <row r="529" spans="1:8" x14ac:dyDescent="0.2">
      <c r="A529">
        <v>5901</v>
      </c>
      <c r="B529" t="s">
        <v>1066</v>
      </c>
      <c r="C529" t="s">
        <v>1067</v>
      </c>
      <c r="D529">
        <v>857583671</v>
      </c>
      <c r="E529">
        <v>0</v>
      </c>
      <c r="F529">
        <v>0</v>
      </c>
      <c r="G529">
        <v>0</v>
      </c>
      <c r="H529">
        <v>0</v>
      </c>
    </row>
    <row r="530" spans="1:8" x14ac:dyDescent="0.2">
      <c r="A530">
        <v>5901</v>
      </c>
      <c r="B530" t="s">
        <v>1068</v>
      </c>
      <c r="C530" t="s">
        <v>1069</v>
      </c>
      <c r="D530">
        <v>857583681</v>
      </c>
      <c r="E530">
        <v>0</v>
      </c>
      <c r="F530">
        <v>0</v>
      </c>
      <c r="G530">
        <v>0</v>
      </c>
      <c r="H530">
        <v>0</v>
      </c>
    </row>
    <row r="531" spans="1:8" x14ac:dyDescent="0.2">
      <c r="A531">
        <v>5901</v>
      </c>
      <c r="B531" t="s">
        <v>1070</v>
      </c>
      <c r="C531" t="s">
        <v>1071</v>
      </c>
      <c r="D531">
        <v>857583691</v>
      </c>
      <c r="E531">
        <v>0</v>
      </c>
      <c r="F531">
        <v>3</v>
      </c>
      <c r="G531">
        <v>0</v>
      </c>
      <c r="H531">
        <v>1</v>
      </c>
    </row>
    <row r="532" spans="1:8" x14ac:dyDescent="0.2">
      <c r="A532">
        <v>5901</v>
      </c>
      <c r="B532" t="s">
        <v>1072</v>
      </c>
      <c r="C532" t="s">
        <v>1073</v>
      </c>
      <c r="D532">
        <v>857583701</v>
      </c>
      <c r="E532">
        <v>0</v>
      </c>
      <c r="F532">
        <v>0</v>
      </c>
      <c r="G532">
        <v>0</v>
      </c>
      <c r="H532">
        <v>0</v>
      </c>
    </row>
    <row r="533" spans="1:8" x14ac:dyDescent="0.2">
      <c r="A533">
        <v>5901</v>
      </c>
      <c r="B533" t="s">
        <v>1074</v>
      </c>
      <c r="C533" t="s">
        <v>1075</v>
      </c>
      <c r="D533">
        <v>857583711</v>
      </c>
      <c r="E533">
        <v>0</v>
      </c>
      <c r="F533">
        <v>0</v>
      </c>
      <c r="G533">
        <v>0</v>
      </c>
      <c r="H533">
        <v>0</v>
      </c>
    </row>
    <row r="534" spans="1:8" x14ac:dyDescent="0.2">
      <c r="A534">
        <v>5901</v>
      </c>
      <c r="B534" t="s">
        <v>1076</v>
      </c>
      <c r="C534" t="s">
        <v>1077</v>
      </c>
      <c r="D534">
        <v>857583721</v>
      </c>
      <c r="E534">
        <v>0</v>
      </c>
      <c r="F534">
        <v>0</v>
      </c>
      <c r="G534">
        <v>0</v>
      </c>
      <c r="H534">
        <v>0</v>
      </c>
    </row>
    <row r="535" spans="1:8" x14ac:dyDescent="0.2">
      <c r="A535">
        <v>5901</v>
      </c>
      <c r="B535" t="s">
        <v>1078</v>
      </c>
      <c r="C535" t="s">
        <v>1079</v>
      </c>
      <c r="D535">
        <v>857583731</v>
      </c>
      <c r="E535">
        <v>0</v>
      </c>
      <c r="F535">
        <v>0</v>
      </c>
      <c r="G535">
        <v>0</v>
      </c>
      <c r="H535">
        <v>0</v>
      </c>
    </row>
    <row r="536" spans="1:8" x14ac:dyDescent="0.2">
      <c r="A536">
        <v>5901</v>
      </c>
      <c r="B536" t="s">
        <v>1080</v>
      </c>
      <c r="C536" t="s">
        <v>1081</v>
      </c>
      <c r="D536">
        <v>857583751</v>
      </c>
      <c r="E536">
        <v>0</v>
      </c>
      <c r="F536">
        <v>0</v>
      </c>
      <c r="G536">
        <v>0</v>
      </c>
      <c r="H536">
        <v>0</v>
      </c>
    </row>
    <row r="537" spans="1:8" x14ac:dyDescent="0.2">
      <c r="A537">
        <v>5901</v>
      </c>
      <c r="B537" t="s">
        <v>1082</v>
      </c>
      <c r="C537" t="s">
        <v>1083</v>
      </c>
      <c r="D537">
        <v>857583761</v>
      </c>
      <c r="E537">
        <v>36</v>
      </c>
      <c r="F537">
        <v>122</v>
      </c>
      <c r="G537">
        <v>52</v>
      </c>
      <c r="H537">
        <v>4</v>
      </c>
    </row>
    <row r="538" spans="1:8" x14ac:dyDescent="0.2">
      <c r="A538">
        <v>5901</v>
      </c>
      <c r="B538" t="s">
        <v>1084</v>
      </c>
      <c r="C538" t="s">
        <v>1085</v>
      </c>
      <c r="D538">
        <v>857583771</v>
      </c>
      <c r="E538">
        <v>1</v>
      </c>
      <c r="F538">
        <v>3</v>
      </c>
      <c r="G538">
        <v>1</v>
      </c>
      <c r="H538">
        <v>1</v>
      </c>
    </row>
    <row r="539" spans="1:8" x14ac:dyDescent="0.2">
      <c r="A539">
        <v>5901</v>
      </c>
      <c r="B539" t="s">
        <v>1086</v>
      </c>
      <c r="C539" t="s">
        <v>1087</v>
      </c>
      <c r="D539">
        <v>857583781</v>
      </c>
      <c r="E539">
        <v>71</v>
      </c>
      <c r="F539">
        <v>117</v>
      </c>
      <c r="G539">
        <v>22</v>
      </c>
      <c r="H539">
        <v>2</v>
      </c>
    </row>
    <row r="540" spans="1:8" x14ac:dyDescent="0.2">
      <c r="A540">
        <v>5901</v>
      </c>
      <c r="B540" t="s">
        <v>1088</v>
      </c>
      <c r="C540" t="s">
        <v>1089</v>
      </c>
      <c r="D540">
        <v>857583791</v>
      </c>
      <c r="E540">
        <v>0</v>
      </c>
      <c r="F540">
        <v>0</v>
      </c>
      <c r="G540">
        <v>0</v>
      </c>
      <c r="H540">
        <v>0</v>
      </c>
    </row>
    <row r="541" spans="1:8" x14ac:dyDescent="0.2">
      <c r="A541">
        <v>5901</v>
      </c>
      <c r="B541" t="s">
        <v>1090</v>
      </c>
      <c r="C541" t="s">
        <v>1091</v>
      </c>
      <c r="D541">
        <v>857583801</v>
      </c>
      <c r="E541">
        <v>0</v>
      </c>
      <c r="F541">
        <v>0</v>
      </c>
      <c r="G541">
        <v>0</v>
      </c>
      <c r="H541">
        <v>0</v>
      </c>
    </row>
    <row r="542" spans="1:8" x14ac:dyDescent="0.2">
      <c r="A542">
        <v>5901</v>
      </c>
      <c r="B542" t="s">
        <v>1092</v>
      </c>
      <c r="C542" t="s">
        <v>1093</v>
      </c>
      <c r="D542">
        <v>857583811</v>
      </c>
      <c r="E542">
        <v>0</v>
      </c>
      <c r="F542">
        <v>0</v>
      </c>
      <c r="G542">
        <v>0</v>
      </c>
      <c r="H542">
        <v>0</v>
      </c>
    </row>
    <row r="543" spans="1:8" x14ac:dyDescent="0.2">
      <c r="A543">
        <v>5901</v>
      </c>
      <c r="B543" t="s">
        <v>1094</v>
      </c>
      <c r="C543" t="s">
        <v>1095</v>
      </c>
      <c r="D543">
        <v>857583821</v>
      </c>
      <c r="E543">
        <v>0</v>
      </c>
      <c r="F543">
        <v>0</v>
      </c>
      <c r="G543">
        <v>0</v>
      </c>
      <c r="H543">
        <v>0</v>
      </c>
    </row>
    <row r="544" spans="1:8" x14ac:dyDescent="0.2">
      <c r="A544">
        <v>5901</v>
      </c>
      <c r="B544" t="s">
        <v>1096</v>
      </c>
      <c r="C544" t="s">
        <v>1097</v>
      </c>
      <c r="D544">
        <v>857583831</v>
      </c>
      <c r="E544">
        <v>0</v>
      </c>
      <c r="F544">
        <v>0</v>
      </c>
      <c r="G544">
        <v>0</v>
      </c>
      <c r="H544">
        <v>0</v>
      </c>
    </row>
    <row r="545" spans="1:8" x14ac:dyDescent="0.2">
      <c r="A545">
        <v>5901</v>
      </c>
      <c r="B545" t="s">
        <v>1098</v>
      </c>
      <c r="C545" t="s">
        <v>1099</v>
      </c>
      <c r="D545">
        <v>857583841</v>
      </c>
      <c r="E545">
        <v>0</v>
      </c>
      <c r="F545">
        <v>0</v>
      </c>
      <c r="G545">
        <v>0</v>
      </c>
      <c r="H545">
        <v>0</v>
      </c>
    </row>
    <row r="546" spans="1:8" x14ac:dyDescent="0.2">
      <c r="A546">
        <v>5901</v>
      </c>
      <c r="B546" t="s">
        <v>1100</v>
      </c>
      <c r="C546" t="s">
        <v>1101</v>
      </c>
      <c r="D546">
        <v>857583851</v>
      </c>
      <c r="E546">
        <v>362</v>
      </c>
      <c r="F546">
        <v>753</v>
      </c>
      <c r="G546">
        <v>169</v>
      </c>
      <c r="H546">
        <v>23</v>
      </c>
    </row>
    <row r="547" spans="1:8" x14ac:dyDescent="0.2">
      <c r="A547">
        <v>5901</v>
      </c>
      <c r="B547" t="s">
        <v>1102</v>
      </c>
      <c r="C547" t="s">
        <v>1103</v>
      </c>
      <c r="D547">
        <v>857583861</v>
      </c>
      <c r="E547">
        <v>0</v>
      </c>
      <c r="F547">
        <v>0</v>
      </c>
      <c r="G547">
        <v>0</v>
      </c>
      <c r="H547">
        <v>0</v>
      </c>
    </row>
    <row r="548" spans="1:8" x14ac:dyDescent="0.2">
      <c r="A548">
        <v>5901</v>
      </c>
      <c r="B548" t="s">
        <v>1104</v>
      </c>
      <c r="C548" t="s">
        <v>1105</v>
      </c>
      <c r="D548">
        <v>857583871</v>
      </c>
      <c r="E548">
        <v>0</v>
      </c>
      <c r="F548">
        <v>0</v>
      </c>
      <c r="G548">
        <v>0</v>
      </c>
      <c r="H548">
        <v>0</v>
      </c>
    </row>
    <row r="549" spans="1:8" x14ac:dyDescent="0.2">
      <c r="A549">
        <v>5901</v>
      </c>
      <c r="B549" t="s">
        <v>1106</v>
      </c>
      <c r="C549" t="s">
        <v>1107</v>
      </c>
      <c r="D549">
        <v>857583881</v>
      </c>
      <c r="E549">
        <v>17</v>
      </c>
      <c r="F549">
        <v>33</v>
      </c>
      <c r="G549">
        <v>10</v>
      </c>
      <c r="H549">
        <v>1</v>
      </c>
    </row>
    <row r="550" spans="1:8" x14ac:dyDescent="0.2">
      <c r="A550">
        <v>5901</v>
      </c>
      <c r="B550" t="s">
        <v>1108</v>
      </c>
      <c r="C550" t="s">
        <v>1109</v>
      </c>
      <c r="D550">
        <v>857583891</v>
      </c>
      <c r="E550">
        <v>0</v>
      </c>
      <c r="F550">
        <v>0</v>
      </c>
      <c r="G550">
        <v>0</v>
      </c>
      <c r="H550">
        <v>0</v>
      </c>
    </row>
    <row r="551" spans="1:8" x14ac:dyDescent="0.2">
      <c r="A551">
        <v>5901</v>
      </c>
      <c r="B551" t="s">
        <v>1110</v>
      </c>
      <c r="C551" t="s">
        <v>1111</v>
      </c>
      <c r="D551">
        <v>857583901</v>
      </c>
      <c r="E551">
        <v>0</v>
      </c>
      <c r="F551">
        <v>0</v>
      </c>
      <c r="G551">
        <v>0</v>
      </c>
      <c r="H551">
        <v>0</v>
      </c>
    </row>
    <row r="552" spans="1:8" x14ac:dyDescent="0.2">
      <c r="A552">
        <v>5901</v>
      </c>
      <c r="B552" t="s">
        <v>1112</v>
      </c>
      <c r="C552" t="s">
        <v>1113</v>
      </c>
      <c r="D552">
        <v>857583911</v>
      </c>
      <c r="E552">
        <v>0</v>
      </c>
      <c r="F552">
        <v>0</v>
      </c>
      <c r="G552">
        <v>0</v>
      </c>
      <c r="H552">
        <v>0</v>
      </c>
    </row>
    <row r="553" spans="1:8" x14ac:dyDescent="0.2">
      <c r="A553">
        <v>5901</v>
      </c>
      <c r="B553" t="s">
        <v>1114</v>
      </c>
      <c r="C553" t="s">
        <v>1115</v>
      </c>
      <c r="D553">
        <v>857583921</v>
      </c>
      <c r="E553">
        <v>0</v>
      </c>
      <c r="F553">
        <v>0</v>
      </c>
      <c r="G553">
        <v>0</v>
      </c>
      <c r="H553">
        <v>0</v>
      </c>
    </row>
    <row r="554" spans="1:8" x14ac:dyDescent="0.2">
      <c r="A554">
        <v>5901</v>
      </c>
      <c r="B554" t="s">
        <v>1116</v>
      </c>
      <c r="C554" t="s">
        <v>1117</v>
      </c>
      <c r="D554">
        <v>857583931</v>
      </c>
      <c r="E554">
        <v>0</v>
      </c>
      <c r="F554">
        <v>0</v>
      </c>
      <c r="G554">
        <v>0</v>
      </c>
      <c r="H554">
        <v>0</v>
      </c>
    </row>
    <row r="555" spans="1:8" x14ac:dyDescent="0.2">
      <c r="A555">
        <v>5901</v>
      </c>
      <c r="B555" t="s">
        <v>1118</v>
      </c>
      <c r="C555" t="s">
        <v>1119</v>
      </c>
      <c r="D555">
        <v>857583941</v>
      </c>
      <c r="E555">
        <v>0</v>
      </c>
      <c r="F555">
        <v>0</v>
      </c>
      <c r="G555">
        <v>0</v>
      </c>
      <c r="H555">
        <v>0</v>
      </c>
    </row>
    <row r="556" spans="1:8" x14ac:dyDescent="0.2">
      <c r="A556">
        <v>5901</v>
      </c>
      <c r="B556" t="s">
        <v>1120</v>
      </c>
      <c r="C556" t="s">
        <v>1121</v>
      </c>
      <c r="D556">
        <v>857583951</v>
      </c>
      <c r="E556">
        <v>0</v>
      </c>
      <c r="F556">
        <v>0</v>
      </c>
      <c r="G556">
        <v>0</v>
      </c>
      <c r="H556">
        <v>0</v>
      </c>
    </row>
    <row r="557" spans="1:8" x14ac:dyDescent="0.2">
      <c r="A557">
        <v>5901</v>
      </c>
      <c r="B557" t="s">
        <v>1122</v>
      </c>
      <c r="C557" t="s">
        <v>1123</v>
      </c>
      <c r="D557">
        <v>857583961</v>
      </c>
      <c r="E557">
        <v>0</v>
      </c>
      <c r="F557">
        <v>0</v>
      </c>
      <c r="G557">
        <v>0</v>
      </c>
      <c r="H557">
        <v>0</v>
      </c>
    </row>
    <row r="558" spans="1:8" x14ac:dyDescent="0.2">
      <c r="A558">
        <v>5901</v>
      </c>
      <c r="B558" t="s">
        <v>1124</v>
      </c>
      <c r="C558" t="s">
        <v>1125</v>
      </c>
      <c r="D558">
        <v>857583971</v>
      </c>
      <c r="E558">
        <v>0</v>
      </c>
      <c r="F558">
        <v>0</v>
      </c>
      <c r="G558">
        <v>0</v>
      </c>
      <c r="H558">
        <v>0</v>
      </c>
    </row>
    <row r="559" spans="1:8" x14ac:dyDescent="0.2">
      <c r="A559">
        <v>5901</v>
      </c>
      <c r="B559" t="s">
        <v>1126</v>
      </c>
      <c r="C559" t="s">
        <v>1127</v>
      </c>
      <c r="D559">
        <v>857583981</v>
      </c>
      <c r="E559">
        <v>0</v>
      </c>
      <c r="F559">
        <v>0</v>
      </c>
      <c r="G559">
        <v>0</v>
      </c>
      <c r="H559">
        <v>0</v>
      </c>
    </row>
    <row r="560" spans="1:8" x14ac:dyDescent="0.2">
      <c r="A560">
        <v>5901</v>
      </c>
      <c r="B560" t="s">
        <v>1128</v>
      </c>
      <c r="C560" t="s">
        <v>1129</v>
      </c>
      <c r="D560">
        <v>857583991</v>
      </c>
      <c r="E560">
        <v>0</v>
      </c>
      <c r="F560">
        <v>0</v>
      </c>
      <c r="G560">
        <v>0</v>
      </c>
      <c r="H560">
        <v>0</v>
      </c>
    </row>
    <row r="561" spans="1:8" x14ac:dyDescent="0.2">
      <c r="A561">
        <v>5901</v>
      </c>
      <c r="B561" t="s">
        <v>1130</v>
      </c>
      <c r="C561" t="s">
        <v>1131</v>
      </c>
      <c r="D561">
        <v>857584001</v>
      </c>
      <c r="E561">
        <v>0</v>
      </c>
      <c r="F561">
        <v>0</v>
      </c>
      <c r="G561">
        <v>0</v>
      </c>
      <c r="H561">
        <v>0</v>
      </c>
    </row>
    <row r="562" spans="1:8" x14ac:dyDescent="0.2">
      <c r="A562">
        <v>5901</v>
      </c>
      <c r="B562" t="s">
        <v>1132</v>
      </c>
      <c r="C562" t="s">
        <v>1133</v>
      </c>
      <c r="D562">
        <v>857584011</v>
      </c>
      <c r="E562">
        <v>0</v>
      </c>
      <c r="F562">
        <v>0</v>
      </c>
      <c r="G562">
        <v>0</v>
      </c>
      <c r="H562">
        <v>0</v>
      </c>
    </row>
    <row r="563" spans="1:8" x14ac:dyDescent="0.2">
      <c r="A563">
        <v>5901</v>
      </c>
      <c r="B563" t="s">
        <v>1134</v>
      </c>
      <c r="C563" t="s">
        <v>1135</v>
      </c>
      <c r="D563">
        <v>857584021</v>
      </c>
      <c r="E563">
        <v>19</v>
      </c>
      <c r="F563">
        <v>55</v>
      </c>
      <c r="G563">
        <v>18</v>
      </c>
      <c r="H563">
        <v>8</v>
      </c>
    </row>
    <row r="564" spans="1:8" x14ac:dyDescent="0.2">
      <c r="A564">
        <v>5901</v>
      </c>
      <c r="B564" t="s">
        <v>1136</v>
      </c>
      <c r="C564" t="s">
        <v>1137</v>
      </c>
      <c r="D564">
        <v>857584031</v>
      </c>
      <c r="E564">
        <v>0</v>
      </c>
      <c r="F564">
        <v>0</v>
      </c>
      <c r="G564">
        <v>0</v>
      </c>
      <c r="H564">
        <v>0</v>
      </c>
    </row>
    <row r="565" spans="1:8" x14ac:dyDescent="0.2">
      <c r="A565">
        <v>5901</v>
      </c>
      <c r="B565" t="s">
        <v>1138</v>
      </c>
      <c r="C565" t="s">
        <v>1139</v>
      </c>
      <c r="D565">
        <v>857584041</v>
      </c>
      <c r="E565">
        <v>0</v>
      </c>
      <c r="F565">
        <v>0</v>
      </c>
      <c r="G565">
        <v>0</v>
      </c>
      <c r="H565">
        <v>0</v>
      </c>
    </row>
    <row r="566" spans="1:8" x14ac:dyDescent="0.2">
      <c r="A566">
        <v>5901</v>
      </c>
      <c r="B566" t="s">
        <v>1140</v>
      </c>
      <c r="C566" t="s">
        <v>1141</v>
      </c>
      <c r="D566">
        <v>857584051</v>
      </c>
      <c r="E566">
        <v>0</v>
      </c>
      <c r="F566">
        <v>0</v>
      </c>
      <c r="G566">
        <v>0</v>
      </c>
      <c r="H566">
        <v>0</v>
      </c>
    </row>
    <row r="567" spans="1:8" x14ac:dyDescent="0.2">
      <c r="A567">
        <v>5901</v>
      </c>
      <c r="B567" t="s">
        <v>1142</v>
      </c>
      <c r="C567" t="s">
        <v>1143</v>
      </c>
      <c r="D567">
        <v>857584061</v>
      </c>
      <c r="E567">
        <v>0</v>
      </c>
      <c r="F567">
        <v>0</v>
      </c>
      <c r="G567">
        <v>0</v>
      </c>
      <c r="H567">
        <v>0</v>
      </c>
    </row>
    <row r="568" spans="1:8" x14ac:dyDescent="0.2">
      <c r="A568">
        <v>5901</v>
      </c>
      <c r="B568" t="s">
        <v>1144</v>
      </c>
      <c r="C568" t="s">
        <v>1145</v>
      </c>
      <c r="D568">
        <v>857584071</v>
      </c>
      <c r="E568">
        <v>0</v>
      </c>
      <c r="F568">
        <v>0</v>
      </c>
      <c r="G568">
        <v>0</v>
      </c>
      <c r="H568">
        <v>0</v>
      </c>
    </row>
    <row r="569" spans="1:8" x14ac:dyDescent="0.2">
      <c r="A569">
        <v>5901</v>
      </c>
      <c r="B569" t="s">
        <v>1146</v>
      </c>
      <c r="C569" t="s">
        <v>1147</v>
      </c>
      <c r="D569">
        <v>857584081</v>
      </c>
      <c r="E569">
        <v>1</v>
      </c>
      <c r="F569">
        <v>3</v>
      </c>
      <c r="G569">
        <v>1</v>
      </c>
      <c r="H569">
        <v>1</v>
      </c>
    </row>
    <row r="570" spans="1:8" x14ac:dyDescent="0.2">
      <c r="A570">
        <v>5901</v>
      </c>
      <c r="B570" t="s">
        <v>1148</v>
      </c>
      <c r="C570" t="s">
        <v>1149</v>
      </c>
      <c r="D570">
        <v>857584091</v>
      </c>
      <c r="E570">
        <v>0</v>
      </c>
      <c r="F570">
        <v>0</v>
      </c>
      <c r="G570">
        <v>0</v>
      </c>
      <c r="H570">
        <v>0</v>
      </c>
    </row>
    <row r="571" spans="1:8" x14ac:dyDescent="0.2">
      <c r="A571">
        <v>5901</v>
      </c>
      <c r="B571" t="s">
        <v>1150</v>
      </c>
      <c r="C571" t="s">
        <v>1151</v>
      </c>
      <c r="D571">
        <v>857584101</v>
      </c>
      <c r="E571">
        <v>5</v>
      </c>
      <c r="F571">
        <v>10</v>
      </c>
      <c r="G571">
        <v>0</v>
      </c>
      <c r="H571">
        <v>2</v>
      </c>
    </row>
    <row r="572" spans="1:8" x14ac:dyDescent="0.2">
      <c r="A572">
        <v>5901</v>
      </c>
      <c r="B572" t="s">
        <v>1152</v>
      </c>
      <c r="C572" t="s">
        <v>1153</v>
      </c>
      <c r="D572">
        <v>857584111</v>
      </c>
      <c r="E572">
        <v>0</v>
      </c>
      <c r="F572">
        <v>0</v>
      </c>
      <c r="G572">
        <v>0</v>
      </c>
      <c r="H572">
        <v>0</v>
      </c>
    </row>
    <row r="573" spans="1:8" x14ac:dyDescent="0.2">
      <c r="A573">
        <v>5901</v>
      </c>
      <c r="B573" t="s">
        <v>1154</v>
      </c>
      <c r="C573" t="s">
        <v>1155</v>
      </c>
      <c r="D573">
        <v>857584121</v>
      </c>
      <c r="E573">
        <v>0</v>
      </c>
      <c r="F573">
        <v>0</v>
      </c>
      <c r="G573">
        <v>0</v>
      </c>
      <c r="H573">
        <v>0</v>
      </c>
    </row>
    <row r="574" spans="1:8" x14ac:dyDescent="0.2">
      <c r="A574">
        <v>5901</v>
      </c>
      <c r="B574" t="s">
        <v>1156</v>
      </c>
      <c r="C574" t="s">
        <v>1157</v>
      </c>
      <c r="D574">
        <v>857584131</v>
      </c>
      <c r="E574">
        <v>0</v>
      </c>
      <c r="F574">
        <v>0</v>
      </c>
      <c r="G574">
        <v>0</v>
      </c>
      <c r="H574">
        <v>0</v>
      </c>
    </row>
    <row r="575" spans="1:8" x14ac:dyDescent="0.2">
      <c r="A575">
        <v>5901</v>
      </c>
      <c r="B575" t="s">
        <v>1158</v>
      </c>
      <c r="C575" t="s">
        <v>1159</v>
      </c>
      <c r="D575">
        <v>857584141</v>
      </c>
      <c r="E575">
        <v>0</v>
      </c>
      <c r="F575">
        <v>0</v>
      </c>
      <c r="G575">
        <v>0</v>
      </c>
      <c r="H575">
        <v>0</v>
      </c>
    </row>
    <row r="576" spans="1:8" x14ac:dyDescent="0.2">
      <c r="A576">
        <v>5901</v>
      </c>
      <c r="B576" t="s">
        <v>1160</v>
      </c>
      <c r="C576" t="s">
        <v>1161</v>
      </c>
      <c r="D576">
        <v>857584151</v>
      </c>
      <c r="E576">
        <v>0</v>
      </c>
      <c r="F576">
        <v>0</v>
      </c>
      <c r="G576">
        <v>0</v>
      </c>
      <c r="H576">
        <v>0</v>
      </c>
    </row>
    <row r="577" spans="1:8" x14ac:dyDescent="0.2">
      <c r="A577">
        <v>5901</v>
      </c>
      <c r="B577" t="s">
        <v>1162</v>
      </c>
      <c r="C577" t="s">
        <v>1163</v>
      </c>
      <c r="D577">
        <v>857584161</v>
      </c>
      <c r="E577">
        <v>0</v>
      </c>
      <c r="F577">
        <v>0</v>
      </c>
      <c r="G577">
        <v>0</v>
      </c>
      <c r="H577">
        <v>0</v>
      </c>
    </row>
    <row r="578" spans="1:8" x14ac:dyDescent="0.2">
      <c r="A578">
        <v>5901</v>
      </c>
      <c r="B578" t="s">
        <v>1164</v>
      </c>
      <c r="C578" t="s">
        <v>1165</v>
      </c>
      <c r="D578">
        <v>857584171</v>
      </c>
      <c r="E578">
        <v>0</v>
      </c>
      <c r="F578">
        <v>0</v>
      </c>
      <c r="G578">
        <v>0</v>
      </c>
      <c r="H578">
        <v>0</v>
      </c>
    </row>
    <row r="579" spans="1:8" x14ac:dyDescent="0.2">
      <c r="A579">
        <v>5901</v>
      </c>
      <c r="B579" t="s">
        <v>1166</v>
      </c>
      <c r="C579" t="s">
        <v>1167</v>
      </c>
      <c r="D579">
        <v>857584181</v>
      </c>
      <c r="E579">
        <v>31</v>
      </c>
      <c r="F579">
        <v>51</v>
      </c>
      <c r="G579">
        <v>6</v>
      </c>
      <c r="H579">
        <v>2</v>
      </c>
    </row>
    <row r="580" spans="1:8" x14ac:dyDescent="0.2">
      <c r="A580">
        <v>5901</v>
      </c>
      <c r="B580" t="s">
        <v>1168</v>
      </c>
      <c r="C580" t="s">
        <v>1169</v>
      </c>
      <c r="D580">
        <v>857584191</v>
      </c>
      <c r="E580">
        <v>0</v>
      </c>
      <c r="F580">
        <v>0</v>
      </c>
      <c r="G580">
        <v>0</v>
      </c>
      <c r="H580">
        <v>0</v>
      </c>
    </row>
    <row r="581" spans="1:8" x14ac:dyDescent="0.2">
      <c r="A581">
        <v>5901</v>
      </c>
      <c r="B581" t="s">
        <v>1170</v>
      </c>
      <c r="C581" t="s">
        <v>1171</v>
      </c>
      <c r="D581">
        <v>857584201</v>
      </c>
      <c r="E581">
        <v>0</v>
      </c>
      <c r="F581">
        <v>0</v>
      </c>
      <c r="G581">
        <v>0</v>
      </c>
      <c r="H581">
        <v>0</v>
      </c>
    </row>
    <row r="582" spans="1:8" x14ac:dyDescent="0.2">
      <c r="A582">
        <v>5901</v>
      </c>
      <c r="B582" t="s">
        <v>1172</v>
      </c>
      <c r="C582" t="s">
        <v>1173</v>
      </c>
      <c r="D582">
        <v>857584211</v>
      </c>
      <c r="E582">
        <v>0</v>
      </c>
      <c r="F582">
        <v>0</v>
      </c>
      <c r="G582">
        <v>0</v>
      </c>
      <c r="H582">
        <v>0</v>
      </c>
    </row>
    <row r="583" spans="1:8" x14ac:dyDescent="0.2">
      <c r="A583">
        <v>5901</v>
      </c>
      <c r="B583" t="s">
        <v>1174</v>
      </c>
      <c r="C583" t="s">
        <v>1175</v>
      </c>
      <c r="D583">
        <v>857584221</v>
      </c>
      <c r="E583">
        <v>0</v>
      </c>
      <c r="F583">
        <v>0</v>
      </c>
      <c r="G583">
        <v>0</v>
      </c>
      <c r="H583">
        <v>0</v>
      </c>
    </row>
    <row r="584" spans="1:8" x14ac:dyDescent="0.2">
      <c r="A584">
        <v>5901</v>
      </c>
      <c r="B584" t="s">
        <v>1176</v>
      </c>
      <c r="C584" t="s">
        <v>1177</v>
      </c>
      <c r="D584">
        <v>857584231</v>
      </c>
      <c r="E584">
        <v>0</v>
      </c>
      <c r="F584">
        <v>0</v>
      </c>
      <c r="G584">
        <v>0</v>
      </c>
      <c r="H584">
        <v>0</v>
      </c>
    </row>
    <row r="585" spans="1:8" x14ac:dyDescent="0.2">
      <c r="A585">
        <v>5901</v>
      </c>
      <c r="B585" t="s">
        <v>1178</v>
      </c>
      <c r="C585" t="s">
        <v>1179</v>
      </c>
      <c r="D585">
        <v>857584241</v>
      </c>
      <c r="E585">
        <v>0</v>
      </c>
      <c r="F585">
        <v>0</v>
      </c>
      <c r="G585">
        <v>0</v>
      </c>
      <c r="H585">
        <v>0</v>
      </c>
    </row>
    <row r="586" spans="1:8" x14ac:dyDescent="0.2">
      <c r="A586">
        <v>5901</v>
      </c>
      <c r="B586" t="s">
        <v>1180</v>
      </c>
      <c r="C586" t="s">
        <v>1181</v>
      </c>
      <c r="D586">
        <v>857584251</v>
      </c>
      <c r="E586">
        <v>0</v>
      </c>
      <c r="F586">
        <v>0</v>
      </c>
      <c r="G586">
        <v>0</v>
      </c>
      <c r="H586">
        <v>0</v>
      </c>
    </row>
    <row r="587" spans="1:8" x14ac:dyDescent="0.2">
      <c r="A587">
        <v>5901</v>
      </c>
      <c r="B587" t="s">
        <v>1182</v>
      </c>
      <c r="C587" t="s">
        <v>1183</v>
      </c>
      <c r="D587">
        <v>857584261</v>
      </c>
      <c r="E587">
        <v>0</v>
      </c>
      <c r="F587">
        <v>0</v>
      </c>
      <c r="G587">
        <v>0</v>
      </c>
      <c r="H587">
        <v>0</v>
      </c>
    </row>
    <row r="588" spans="1:8" x14ac:dyDescent="0.2">
      <c r="A588">
        <v>5901</v>
      </c>
      <c r="B588" t="s">
        <v>1184</v>
      </c>
      <c r="C588" t="s">
        <v>1185</v>
      </c>
      <c r="D588">
        <v>857584271</v>
      </c>
      <c r="E588">
        <v>0</v>
      </c>
      <c r="F588">
        <v>0</v>
      </c>
      <c r="G588">
        <v>0</v>
      </c>
      <c r="H588">
        <v>0</v>
      </c>
    </row>
    <row r="589" spans="1:8" x14ac:dyDescent="0.2">
      <c r="A589">
        <v>5901</v>
      </c>
      <c r="B589" t="s">
        <v>1186</v>
      </c>
      <c r="C589" t="s">
        <v>1187</v>
      </c>
      <c r="D589">
        <v>857584281</v>
      </c>
      <c r="E589">
        <v>0</v>
      </c>
      <c r="F589">
        <v>0</v>
      </c>
      <c r="G589">
        <v>0</v>
      </c>
      <c r="H589">
        <v>0</v>
      </c>
    </row>
    <row r="590" spans="1:8" x14ac:dyDescent="0.2">
      <c r="A590">
        <v>5901</v>
      </c>
      <c r="B590" t="s">
        <v>1188</v>
      </c>
      <c r="C590" t="s">
        <v>1189</v>
      </c>
      <c r="D590">
        <v>857584291</v>
      </c>
      <c r="E590">
        <v>0</v>
      </c>
      <c r="F590">
        <v>0</v>
      </c>
      <c r="G590">
        <v>0</v>
      </c>
      <c r="H590">
        <v>0</v>
      </c>
    </row>
    <row r="591" spans="1:8" x14ac:dyDescent="0.2">
      <c r="A591">
        <v>5901</v>
      </c>
      <c r="B591" t="s">
        <v>1190</v>
      </c>
      <c r="C591" t="s">
        <v>1191</v>
      </c>
      <c r="D591">
        <v>857584301</v>
      </c>
      <c r="E591">
        <v>0</v>
      </c>
      <c r="F591">
        <v>0</v>
      </c>
      <c r="G591">
        <v>0</v>
      </c>
      <c r="H591">
        <v>0</v>
      </c>
    </row>
    <row r="592" spans="1:8" x14ac:dyDescent="0.2">
      <c r="A592">
        <v>5901</v>
      </c>
      <c r="B592" t="s">
        <v>1192</v>
      </c>
      <c r="C592" t="s">
        <v>1193</v>
      </c>
      <c r="D592">
        <v>857584311</v>
      </c>
      <c r="E592">
        <v>0</v>
      </c>
      <c r="F592">
        <v>0</v>
      </c>
      <c r="G592">
        <v>0</v>
      </c>
      <c r="H592">
        <v>0</v>
      </c>
    </row>
    <row r="593" spans="1:8" x14ac:dyDescent="0.2">
      <c r="A593">
        <v>5901</v>
      </c>
      <c r="B593" t="s">
        <v>1194</v>
      </c>
      <c r="C593" t="s">
        <v>1195</v>
      </c>
      <c r="D593">
        <v>857584321</v>
      </c>
      <c r="E593">
        <v>0</v>
      </c>
      <c r="F593">
        <v>2</v>
      </c>
      <c r="G593">
        <v>0</v>
      </c>
      <c r="H593">
        <v>2</v>
      </c>
    </row>
    <row r="594" spans="1:8" x14ac:dyDescent="0.2">
      <c r="A594">
        <v>5901</v>
      </c>
      <c r="B594" t="s">
        <v>1196</v>
      </c>
      <c r="C594" t="s">
        <v>1197</v>
      </c>
      <c r="D594">
        <v>857584331</v>
      </c>
      <c r="E594">
        <v>0</v>
      </c>
      <c r="F594">
        <v>0</v>
      </c>
      <c r="G594">
        <v>0</v>
      </c>
      <c r="H594">
        <v>0</v>
      </c>
    </row>
    <row r="595" spans="1:8" x14ac:dyDescent="0.2">
      <c r="A595">
        <v>5901</v>
      </c>
      <c r="B595" t="s">
        <v>1198</v>
      </c>
      <c r="C595" t="s">
        <v>1199</v>
      </c>
      <c r="D595">
        <v>857584341</v>
      </c>
      <c r="E595">
        <v>0</v>
      </c>
      <c r="F595">
        <v>0</v>
      </c>
      <c r="G595">
        <v>0</v>
      </c>
      <c r="H595">
        <v>0</v>
      </c>
    </row>
    <row r="596" spans="1:8" x14ac:dyDescent="0.2">
      <c r="A596">
        <v>5901</v>
      </c>
      <c r="B596" t="s">
        <v>1200</v>
      </c>
      <c r="C596" t="s">
        <v>1201</v>
      </c>
      <c r="D596">
        <v>857584351</v>
      </c>
      <c r="E596">
        <v>0</v>
      </c>
      <c r="F596">
        <v>0</v>
      </c>
      <c r="G596">
        <v>0</v>
      </c>
      <c r="H596">
        <v>0</v>
      </c>
    </row>
    <row r="597" spans="1:8" x14ac:dyDescent="0.2">
      <c r="A597">
        <v>5901</v>
      </c>
      <c r="B597" t="s">
        <v>1202</v>
      </c>
      <c r="C597" t="s">
        <v>1203</v>
      </c>
      <c r="D597">
        <v>857584361</v>
      </c>
      <c r="E597">
        <v>0</v>
      </c>
      <c r="F597">
        <v>0</v>
      </c>
      <c r="G597">
        <v>0</v>
      </c>
      <c r="H597">
        <v>0</v>
      </c>
    </row>
    <row r="598" spans="1:8" x14ac:dyDescent="0.2">
      <c r="A598">
        <v>5901</v>
      </c>
      <c r="B598" t="s">
        <v>1204</v>
      </c>
      <c r="C598" t="s">
        <v>1205</v>
      </c>
      <c r="D598">
        <v>857507141</v>
      </c>
      <c r="E598">
        <v>393</v>
      </c>
      <c r="F598">
        <v>727</v>
      </c>
      <c r="G598">
        <v>133</v>
      </c>
      <c r="H598">
        <v>20</v>
      </c>
    </row>
    <row r="599" spans="1:8" x14ac:dyDescent="0.2">
      <c r="A599">
        <v>5901</v>
      </c>
      <c r="B599" t="s">
        <v>1206</v>
      </c>
      <c r="C599" t="s">
        <v>1207</v>
      </c>
      <c r="D599">
        <v>857584371</v>
      </c>
      <c r="E599">
        <v>0</v>
      </c>
      <c r="F599">
        <v>0</v>
      </c>
      <c r="G599">
        <v>0</v>
      </c>
      <c r="H599">
        <v>0</v>
      </c>
    </row>
    <row r="600" spans="1:8" x14ac:dyDescent="0.2">
      <c r="A600">
        <v>5901</v>
      </c>
      <c r="B600" t="s">
        <v>1208</v>
      </c>
      <c r="C600" t="s">
        <v>1209</v>
      </c>
      <c r="D600">
        <v>857584381</v>
      </c>
      <c r="E600">
        <v>0</v>
      </c>
      <c r="F600">
        <v>0</v>
      </c>
      <c r="G600">
        <v>0</v>
      </c>
      <c r="H600">
        <v>0</v>
      </c>
    </row>
    <row r="601" spans="1:8" x14ac:dyDescent="0.2">
      <c r="A601">
        <v>5901</v>
      </c>
      <c r="B601" t="s">
        <v>1210</v>
      </c>
      <c r="C601" t="s">
        <v>1211</v>
      </c>
      <c r="D601">
        <v>857584391</v>
      </c>
      <c r="E601">
        <v>0</v>
      </c>
      <c r="F601">
        <v>0</v>
      </c>
      <c r="G601">
        <v>0</v>
      </c>
      <c r="H601">
        <v>0</v>
      </c>
    </row>
    <row r="602" spans="1:8" x14ac:dyDescent="0.2">
      <c r="A602">
        <v>5901</v>
      </c>
      <c r="B602" t="s">
        <v>1212</v>
      </c>
      <c r="C602" t="s">
        <v>1213</v>
      </c>
      <c r="D602">
        <v>857584401</v>
      </c>
      <c r="E602">
        <v>0</v>
      </c>
      <c r="F602">
        <v>0</v>
      </c>
      <c r="G602">
        <v>0</v>
      </c>
      <c r="H602">
        <v>0</v>
      </c>
    </row>
    <row r="603" spans="1:8" x14ac:dyDescent="0.2">
      <c r="A603">
        <v>5901</v>
      </c>
      <c r="B603" t="s">
        <v>1214</v>
      </c>
      <c r="C603" t="s">
        <v>1215</v>
      </c>
      <c r="D603">
        <v>857584411</v>
      </c>
      <c r="E603">
        <v>0</v>
      </c>
      <c r="F603">
        <v>0</v>
      </c>
      <c r="G603">
        <v>0</v>
      </c>
      <c r="H603">
        <v>0</v>
      </c>
    </row>
    <row r="604" spans="1:8" x14ac:dyDescent="0.2">
      <c r="A604">
        <v>5901</v>
      </c>
      <c r="B604" t="s">
        <v>1216</v>
      </c>
      <c r="C604" t="s">
        <v>1217</v>
      </c>
      <c r="D604">
        <v>842143161</v>
      </c>
      <c r="E604">
        <v>0</v>
      </c>
      <c r="F604">
        <v>0</v>
      </c>
      <c r="G604">
        <v>0</v>
      </c>
      <c r="H604">
        <v>0</v>
      </c>
    </row>
    <row r="605" spans="1:8" x14ac:dyDescent="0.2">
      <c r="A605">
        <v>5901</v>
      </c>
      <c r="B605" t="s">
        <v>1218</v>
      </c>
      <c r="C605" t="s">
        <v>1219</v>
      </c>
      <c r="D605">
        <v>857584421</v>
      </c>
      <c r="E605">
        <v>0</v>
      </c>
      <c r="F605">
        <v>0</v>
      </c>
      <c r="G605">
        <v>0</v>
      </c>
      <c r="H605">
        <v>0</v>
      </c>
    </row>
    <row r="606" spans="1:8" x14ac:dyDescent="0.2">
      <c r="A606">
        <v>5901</v>
      </c>
      <c r="B606" t="s">
        <v>1220</v>
      </c>
      <c r="C606" t="s">
        <v>1221</v>
      </c>
      <c r="D606">
        <v>857584431</v>
      </c>
      <c r="E606">
        <v>0</v>
      </c>
      <c r="F606">
        <v>0</v>
      </c>
      <c r="G606">
        <v>0</v>
      </c>
      <c r="H606">
        <v>0</v>
      </c>
    </row>
    <row r="607" spans="1:8" x14ac:dyDescent="0.2">
      <c r="A607">
        <v>5901</v>
      </c>
      <c r="B607" t="s">
        <v>1222</v>
      </c>
      <c r="C607" t="s">
        <v>1223</v>
      </c>
      <c r="D607">
        <v>857584441</v>
      </c>
      <c r="E607">
        <v>0</v>
      </c>
      <c r="F607">
        <v>0</v>
      </c>
      <c r="G607">
        <v>0</v>
      </c>
      <c r="H607">
        <v>0</v>
      </c>
    </row>
    <row r="608" spans="1:8" x14ac:dyDescent="0.2">
      <c r="A608">
        <v>5901</v>
      </c>
      <c r="B608" t="s">
        <v>1224</v>
      </c>
      <c r="C608" t="s">
        <v>1225</v>
      </c>
      <c r="D608">
        <v>857584451</v>
      </c>
      <c r="E608">
        <v>1</v>
      </c>
      <c r="F608">
        <v>5</v>
      </c>
      <c r="G608">
        <v>2</v>
      </c>
      <c r="H608">
        <v>2</v>
      </c>
    </row>
    <row r="609" spans="1:8" x14ac:dyDescent="0.2">
      <c r="A609">
        <v>5901</v>
      </c>
      <c r="B609" t="s">
        <v>1226</v>
      </c>
      <c r="C609" t="s">
        <v>1227</v>
      </c>
      <c r="D609">
        <v>857584461</v>
      </c>
      <c r="E609">
        <v>0</v>
      </c>
      <c r="F609">
        <v>0</v>
      </c>
      <c r="G609">
        <v>0</v>
      </c>
      <c r="H609">
        <v>0</v>
      </c>
    </row>
    <row r="610" spans="1:8" x14ac:dyDescent="0.2">
      <c r="A610">
        <v>5901</v>
      </c>
      <c r="B610" t="s">
        <v>1228</v>
      </c>
      <c r="C610" t="s">
        <v>1229</v>
      </c>
      <c r="D610">
        <v>857584471</v>
      </c>
      <c r="E610">
        <v>0</v>
      </c>
      <c r="F610">
        <v>0</v>
      </c>
      <c r="G610">
        <v>0</v>
      </c>
      <c r="H610">
        <v>0</v>
      </c>
    </row>
    <row r="611" spans="1:8" x14ac:dyDescent="0.2">
      <c r="A611">
        <v>5901</v>
      </c>
      <c r="B611" t="s">
        <v>1230</v>
      </c>
      <c r="C611" t="s">
        <v>1231</v>
      </c>
      <c r="D611">
        <v>857584481</v>
      </c>
      <c r="E611">
        <v>141</v>
      </c>
      <c r="F611">
        <v>346</v>
      </c>
      <c r="G611">
        <v>138</v>
      </c>
      <c r="H611">
        <v>11</v>
      </c>
    </row>
    <row r="612" spans="1:8" x14ac:dyDescent="0.2">
      <c r="A612">
        <v>5901</v>
      </c>
      <c r="B612" t="s">
        <v>1232</v>
      </c>
      <c r="C612" t="s">
        <v>1233</v>
      </c>
      <c r="D612">
        <v>857584491</v>
      </c>
      <c r="E612">
        <v>0</v>
      </c>
      <c r="F612">
        <v>0</v>
      </c>
      <c r="G612">
        <v>0</v>
      </c>
      <c r="H612">
        <v>0</v>
      </c>
    </row>
    <row r="613" spans="1:8" x14ac:dyDescent="0.2">
      <c r="A613">
        <v>5901</v>
      </c>
      <c r="B613" t="s">
        <v>1234</v>
      </c>
      <c r="C613" t="s">
        <v>1235</v>
      </c>
      <c r="D613">
        <v>857584501</v>
      </c>
      <c r="E613">
        <v>0</v>
      </c>
      <c r="F613">
        <v>0</v>
      </c>
      <c r="G613">
        <v>0</v>
      </c>
      <c r="H613">
        <v>0</v>
      </c>
    </row>
    <row r="614" spans="1:8" x14ac:dyDescent="0.2">
      <c r="A614">
        <v>5901</v>
      </c>
      <c r="B614" t="s">
        <v>1236</v>
      </c>
      <c r="C614" t="s">
        <v>1237</v>
      </c>
      <c r="D614">
        <v>857584511</v>
      </c>
      <c r="E614">
        <v>0</v>
      </c>
      <c r="F614">
        <v>0</v>
      </c>
      <c r="G614">
        <v>0</v>
      </c>
      <c r="H614">
        <v>0</v>
      </c>
    </row>
    <row r="615" spans="1:8" x14ac:dyDescent="0.2">
      <c r="A615">
        <v>5901</v>
      </c>
      <c r="B615" t="s">
        <v>1238</v>
      </c>
      <c r="C615" t="s">
        <v>1239</v>
      </c>
      <c r="D615">
        <v>857584531</v>
      </c>
      <c r="E615">
        <v>0</v>
      </c>
      <c r="F615">
        <v>0</v>
      </c>
      <c r="G615">
        <v>0</v>
      </c>
      <c r="H615">
        <v>0</v>
      </c>
    </row>
    <row r="616" spans="1:8" x14ac:dyDescent="0.2">
      <c r="A616">
        <v>5901</v>
      </c>
      <c r="B616" t="s">
        <v>1240</v>
      </c>
      <c r="C616" t="s">
        <v>1241</v>
      </c>
      <c r="D616">
        <v>857584541</v>
      </c>
      <c r="E616">
        <v>0</v>
      </c>
      <c r="F616">
        <v>0</v>
      </c>
      <c r="G616">
        <v>0</v>
      </c>
      <c r="H616">
        <v>0</v>
      </c>
    </row>
    <row r="617" spans="1:8" x14ac:dyDescent="0.2">
      <c r="A617">
        <v>5901</v>
      </c>
      <c r="B617" t="s">
        <v>1242</v>
      </c>
      <c r="C617" t="s">
        <v>1243</v>
      </c>
      <c r="D617">
        <v>857584551</v>
      </c>
      <c r="E617">
        <v>0</v>
      </c>
      <c r="F617">
        <v>0</v>
      </c>
      <c r="G617">
        <v>0</v>
      </c>
      <c r="H617">
        <v>0</v>
      </c>
    </row>
    <row r="618" spans="1:8" x14ac:dyDescent="0.2">
      <c r="A618">
        <v>5901</v>
      </c>
      <c r="B618" t="s">
        <v>1244</v>
      </c>
      <c r="C618" t="s">
        <v>1245</v>
      </c>
      <c r="D618">
        <v>857584561</v>
      </c>
      <c r="E618">
        <v>0</v>
      </c>
      <c r="F618">
        <v>0</v>
      </c>
      <c r="G618">
        <v>0</v>
      </c>
      <c r="H618">
        <v>0</v>
      </c>
    </row>
    <row r="619" spans="1:8" x14ac:dyDescent="0.2">
      <c r="A619">
        <v>5901</v>
      </c>
      <c r="B619" t="s">
        <v>1246</v>
      </c>
      <c r="C619" t="s">
        <v>1247</v>
      </c>
      <c r="D619">
        <v>857584571</v>
      </c>
      <c r="E619">
        <v>0</v>
      </c>
      <c r="F619">
        <v>0</v>
      </c>
      <c r="G619">
        <v>0</v>
      </c>
      <c r="H619">
        <v>0</v>
      </c>
    </row>
    <row r="620" spans="1:8" x14ac:dyDescent="0.2">
      <c r="A620">
        <v>5901</v>
      </c>
      <c r="B620" t="s">
        <v>1248</v>
      </c>
      <c r="C620" t="s">
        <v>1249</v>
      </c>
      <c r="D620">
        <v>857584581</v>
      </c>
      <c r="E620">
        <v>0</v>
      </c>
      <c r="F620">
        <v>0</v>
      </c>
      <c r="G620">
        <v>0</v>
      </c>
      <c r="H620">
        <v>0</v>
      </c>
    </row>
    <row r="621" spans="1:8" x14ac:dyDescent="0.2">
      <c r="A621">
        <v>5901</v>
      </c>
      <c r="B621" t="s">
        <v>1250</v>
      </c>
      <c r="C621" t="s">
        <v>1251</v>
      </c>
      <c r="D621">
        <v>857584591</v>
      </c>
      <c r="E621">
        <v>0</v>
      </c>
      <c r="F621">
        <v>0</v>
      </c>
      <c r="G621">
        <v>0</v>
      </c>
      <c r="H621">
        <v>0</v>
      </c>
    </row>
    <row r="622" spans="1:8" x14ac:dyDescent="0.2">
      <c r="A622">
        <v>5901</v>
      </c>
      <c r="B622" t="s">
        <v>1252</v>
      </c>
      <c r="C622" t="s">
        <v>1253</v>
      </c>
      <c r="D622">
        <v>857584601</v>
      </c>
      <c r="E622">
        <v>15</v>
      </c>
      <c r="F622">
        <v>71</v>
      </c>
      <c r="G622">
        <v>42</v>
      </c>
      <c r="H622">
        <v>4</v>
      </c>
    </row>
    <row r="623" spans="1:8" x14ac:dyDescent="0.2">
      <c r="A623">
        <v>5901</v>
      </c>
      <c r="B623" t="s">
        <v>1254</v>
      </c>
      <c r="C623" t="s">
        <v>1255</v>
      </c>
      <c r="D623">
        <v>857584611</v>
      </c>
      <c r="E623">
        <v>0</v>
      </c>
      <c r="F623">
        <v>0</v>
      </c>
      <c r="G623">
        <v>0</v>
      </c>
      <c r="H623">
        <v>0</v>
      </c>
    </row>
    <row r="624" spans="1:8" x14ac:dyDescent="0.2">
      <c r="A624">
        <v>5901</v>
      </c>
      <c r="B624" t="s">
        <v>1256</v>
      </c>
      <c r="C624" t="s">
        <v>1257</v>
      </c>
      <c r="D624">
        <v>857584621</v>
      </c>
      <c r="E624">
        <v>0</v>
      </c>
      <c r="F624">
        <v>0</v>
      </c>
      <c r="G624">
        <v>0</v>
      </c>
      <c r="H624">
        <v>0</v>
      </c>
    </row>
    <row r="625" spans="1:8" x14ac:dyDescent="0.2">
      <c r="A625">
        <v>5901</v>
      </c>
      <c r="B625" t="s">
        <v>1258</v>
      </c>
      <c r="C625" t="s">
        <v>1259</v>
      </c>
      <c r="D625">
        <v>857584631</v>
      </c>
      <c r="E625">
        <v>0</v>
      </c>
      <c r="F625">
        <v>0</v>
      </c>
      <c r="G625">
        <v>0</v>
      </c>
      <c r="H625">
        <v>0</v>
      </c>
    </row>
    <row r="626" spans="1:8" x14ac:dyDescent="0.2">
      <c r="A626">
        <v>5901</v>
      </c>
      <c r="B626" t="s">
        <v>1260</v>
      </c>
      <c r="C626" t="s">
        <v>1261</v>
      </c>
      <c r="D626">
        <v>857584641</v>
      </c>
      <c r="E626">
        <v>21</v>
      </c>
      <c r="F626">
        <v>34</v>
      </c>
      <c r="G626">
        <v>5</v>
      </c>
      <c r="H626">
        <v>3</v>
      </c>
    </row>
    <row r="627" spans="1:8" x14ac:dyDescent="0.2">
      <c r="A627">
        <v>5901</v>
      </c>
      <c r="B627" t="s">
        <v>1262</v>
      </c>
      <c r="C627" t="s">
        <v>1263</v>
      </c>
      <c r="D627">
        <v>857584651</v>
      </c>
      <c r="E627">
        <v>0</v>
      </c>
      <c r="F627">
        <v>0</v>
      </c>
      <c r="G627">
        <v>0</v>
      </c>
      <c r="H627">
        <v>0</v>
      </c>
    </row>
    <row r="628" spans="1:8" x14ac:dyDescent="0.2">
      <c r="A628">
        <v>5901</v>
      </c>
      <c r="B628" t="s">
        <v>1264</v>
      </c>
      <c r="C628" t="s">
        <v>1265</v>
      </c>
      <c r="D628">
        <v>857584661</v>
      </c>
      <c r="E628">
        <v>150</v>
      </c>
      <c r="F628">
        <v>322</v>
      </c>
      <c r="G628">
        <v>111</v>
      </c>
      <c r="H628">
        <v>20</v>
      </c>
    </row>
    <row r="629" spans="1:8" x14ac:dyDescent="0.2">
      <c r="A629">
        <v>5901</v>
      </c>
      <c r="B629" t="s">
        <v>1266</v>
      </c>
      <c r="C629" t="s">
        <v>1267</v>
      </c>
      <c r="D629">
        <v>857584671</v>
      </c>
      <c r="E629">
        <v>0</v>
      </c>
      <c r="F629">
        <v>0</v>
      </c>
      <c r="G629">
        <v>0</v>
      </c>
      <c r="H629">
        <v>0</v>
      </c>
    </row>
    <row r="630" spans="1:8" x14ac:dyDescent="0.2">
      <c r="A630">
        <v>5901</v>
      </c>
      <c r="B630" t="s">
        <v>1268</v>
      </c>
      <c r="C630" t="s">
        <v>1269</v>
      </c>
      <c r="D630">
        <v>857584681</v>
      </c>
      <c r="E630">
        <v>7</v>
      </c>
      <c r="F630">
        <v>22</v>
      </c>
      <c r="G630">
        <v>10</v>
      </c>
      <c r="H630">
        <v>3</v>
      </c>
    </row>
    <row r="631" spans="1:8" x14ac:dyDescent="0.2">
      <c r="A631">
        <v>5901</v>
      </c>
      <c r="B631" t="s">
        <v>1270</v>
      </c>
      <c r="C631" t="s">
        <v>1271</v>
      </c>
      <c r="D631">
        <v>857584691</v>
      </c>
      <c r="E631">
        <v>0</v>
      </c>
      <c r="F631">
        <v>0</v>
      </c>
      <c r="G631">
        <v>0</v>
      </c>
      <c r="H631">
        <v>0</v>
      </c>
    </row>
    <row r="632" spans="1:8" x14ac:dyDescent="0.2">
      <c r="A632">
        <v>5901</v>
      </c>
      <c r="B632" t="s">
        <v>1272</v>
      </c>
      <c r="C632" t="s">
        <v>1273</v>
      </c>
      <c r="D632">
        <v>857584701</v>
      </c>
      <c r="E632">
        <v>0</v>
      </c>
      <c r="F632">
        <v>0</v>
      </c>
      <c r="G632">
        <v>0</v>
      </c>
      <c r="H632">
        <v>0</v>
      </c>
    </row>
    <row r="633" spans="1:8" x14ac:dyDescent="0.2">
      <c r="A633">
        <v>5901</v>
      </c>
      <c r="B633" t="s">
        <v>1274</v>
      </c>
      <c r="C633" t="s">
        <v>1275</v>
      </c>
      <c r="D633">
        <v>857584711</v>
      </c>
      <c r="E633">
        <v>0</v>
      </c>
      <c r="F633">
        <v>0</v>
      </c>
      <c r="G633">
        <v>0</v>
      </c>
      <c r="H633">
        <v>0</v>
      </c>
    </row>
    <row r="634" spans="1:8" x14ac:dyDescent="0.2">
      <c r="A634">
        <v>5901</v>
      </c>
      <c r="B634" t="s">
        <v>1276</v>
      </c>
      <c r="C634" t="s">
        <v>1277</v>
      </c>
      <c r="D634">
        <v>857584721</v>
      </c>
      <c r="E634">
        <v>0</v>
      </c>
      <c r="F634">
        <v>0</v>
      </c>
      <c r="G634">
        <v>0</v>
      </c>
      <c r="H634">
        <v>0</v>
      </c>
    </row>
    <row r="635" spans="1:8" x14ac:dyDescent="0.2">
      <c r="A635">
        <v>5901</v>
      </c>
      <c r="B635" t="s">
        <v>1278</v>
      </c>
      <c r="C635" t="s">
        <v>1279</v>
      </c>
      <c r="D635">
        <v>857584731</v>
      </c>
      <c r="E635">
        <v>0</v>
      </c>
      <c r="F635">
        <v>0</v>
      </c>
      <c r="G635">
        <v>0</v>
      </c>
      <c r="H635">
        <v>0</v>
      </c>
    </row>
    <row r="636" spans="1:8" x14ac:dyDescent="0.2">
      <c r="A636">
        <v>5901</v>
      </c>
      <c r="B636" t="s">
        <v>1280</v>
      </c>
      <c r="C636" t="s">
        <v>1281</v>
      </c>
      <c r="D636">
        <v>857584741</v>
      </c>
      <c r="E636">
        <v>0</v>
      </c>
      <c r="F636">
        <v>0</v>
      </c>
      <c r="G636">
        <v>0</v>
      </c>
      <c r="H636">
        <v>0</v>
      </c>
    </row>
    <row r="637" spans="1:8" x14ac:dyDescent="0.2">
      <c r="A637">
        <v>5901</v>
      </c>
      <c r="B637" t="s">
        <v>1282</v>
      </c>
      <c r="C637" t="s">
        <v>1283</v>
      </c>
      <c r="D637">
        <v>857584751</v>
      </c>
      <c r="E637">
        <v>0</v>
      </c>
      <c r="F637">
        <v>0</v>
      </c>
      <c r="G637">
        <v>0</v>
      </c>
      <c r="H637">
        <v>0</v>
      </c>
    </row>
    <row r="638" spans="1:8" x14ac:dyDescent="0.2">
      <c r="A638">
        <v>5901</v>
      </c>
      <c r="B638" t="s">
        <v>1284</v>
      </c>
      <c r="C638" t="s">
        <v>1285</v>
      </c>
      <c r="D638">
        <v>857584761</v>
      </c>
      <c r="E638">
        <v>8</v>
      </c>
      <c r="F638">
        <v>10</v>
      </c>
      <c r="G638">
        <v>1</v>
      </c>
      <c r="H638">
        <v>1</v>
      </c>
    </row>
    <row r="639" spans="1:8" x14ac:dyDescent="0.2">
      <c r="A639">
        <v>5901</v>
      </c>
      <c r="B639" t="s">
        <v>1286</v>
      </c>
      <c r="C639" t="s">
        <v>1287</v>
      </c>
      <c r="D639">
        <v>857584771</v>
      </c>
      <c r="E639">
        <v>0</v>
      </c>
      <c r="F639">
        <v>0</v>
      </c>
      <c r="G639">
        <v>0</v>
      </c>
      <c r="H639">
        <v>0</v>
      </c>
    </row>
    <row r="640" spans="1:8" x14ac:dyDescent="0.2">
      <c r="A640">
        <v>5901</v>
      </c>
      <c r="B640" t="s">
        <v>1288</v>
      </c>
      <c r="C640" t="s">
        <v>1289</v>
      </c>
      <c r="D640">
        <v>857584781</v>
      </c>
      <c r="E640">
        <v>0</v>
      </c>
      <c r="F640">
        <v>0</v>
      </c>
      <c r="G640">
        <v>0</v>
      </c>
      <c r="H640">
        <v>0</v>
      </c>
    </row>
    <row r="641" spans="1:8" x14ac:dyDescent="0.2">
      <c r="A641">
        <v>5901</v>
      </c>
      <c r="B641" t="s">
        <v>1290</v>
      </c>
      <c r="C641" t="s">
        <v>1291</v>
      </c>
      <c r="D641">
        <v>857584791</v>
      </c>
      <c r="E641">
        <v>0</v>
      </c>
      <c r="F641">
        <v>0</v>
      </c>
      <c r="G641">
        <v>0</v>
      </c>
      <c r="H641">
        <v>0</v>
      </c>
    </row>
    <row r="642" spans="1:8" x14ac:dyDescent="0.2">
      <c r="A642">
        <v>5901</v>
      </c>
      <c r="B642" t="s">
        <v>1292</v>
      </c>
      <c r="C642" t="s">
        <v>1293</v>
      </c>
      <c r="D642">
        <v>857584801</v>
      </c>
      <c r="E642">
        <v>0</v>
      </c>
      <c r="F642">
        <v>0</v>
      </c>
      <c r="G642">
        <v>0</v>
      </c>
      <c r="H642">
        <v>0</v>
      </c>
    </row>
    <row r="643" spans="1:8" x14ac:dyDescent="0.2">
      <c r="A643">
        <v>5901</v>
      </c>
      <c r="B643" t="s">
        <v>1294</v>
      </c>
      <c r="C643" t="s">
        <v>1295</v>
      </c>
      <c r="D643">
        <v>857584811</v>
      </c>
      <c r="E643">
        <v>0</v>
      </c>
      <c r="F643">
        <v>0</v>
      </c>
      <c r="G643">
        <v>0</v>
      </c>
      <c r="H643">
        <v>0</v>
      </c>
    </row>
    <row r="644" spans="1:8" x14ac:dyDescent="0.2">
      <c r="A644">
        <v>5901</v>
      </c>
      <c r="B644" t="s">
        <v>1296</v>
      </c>
      <c r="C644" t="s">
        <v>1297</v>
      </c>
      <c r="D644">
        <v>857584831</v>
      </c>
      <c r="E644">
        <v>0</v>
      </c>
      <c r="F644">
        <v>0</v>
      </c>
      <c r="G644">
        <v>0</v>
      </c>
      <c r="H644">
        <v>0</v>
      </c>
    </row>
    <row r="645" spans="1:8" x14ac:dyDescent="0.2">
      <c r="A645">
        <v>5901</v>
      </c>
      <c r="B645" t="s">
        <v>1298</v>
      </c>
      <c r="C645" t="s">
        <v>1299</v>
      </c>
      <c r="D645">
        <v>857584841</v>
      </c>
      <c r="E645">
        <v>0</v>
      </c>
      <c r="F645">
        <v>0</v>
      </c>
      <c r="G645">
        <v>0</v>
      </c>
      <c r="H645">
        <v>0</v>
      </c>
    </row>
    <row r="646" spans="1:8" x14ac:dyDescent="0.2">
      <c r="A646">
        <v>5901</v>
      </c>
      <c r="B646" t="s">
        <v>1300</v>
      </c>
      <c r="C646" t="s">
        <v>1301</v>
      </c>
      <c r="D646">
        <v>857584851</v>
      </c>
      <c r="E646">
        <v>0</v>
      </c>
      <c r="F646">
        <v>0</v>
      </c>
      <c r="G646">
        <v>0</v>
      </c>
      <c r="H646">
        <v>0</v>
      </c>
    </row>
    <row r="647" spans="1:8" x14ac:dyDescent="0.2">
      <c r="A647">
        <v>5901</v>
      </c>
      <c r="B647" t="s">
        <v>1302</v>
      </c>
      <c r="C647" t="s">
        <v>1303</v>
      </c>
      <c r="D647">
        <v>857584861</v>
      </c>
      <c r="E647">
        <v>0</v>
      </c>
      <c r="F647">
        <v>0</v>
      </c>
      <c r="G647">
        <v>0</v>
      </c>
      <c r="H647">
        <v>0</v>
      </c>
    </row>
    <row r="648" spans="1:8" x14ac:dyDescent="0.2">
      <c r="A648">
        <v>5901</v>
      </c>
      <c r="B648" t="s">
        <v>1304</v>
      </c>
      <c r="C648" t="s">
        <v>1305</v>
      </c>
      <c r="D648">
        <v>857584871</v>
      </c>
      <c r="E648">
        <v>0</v>
      </c>
      <c r="F648">
        <v>0</v>
      </c>
      <c r="G648">
        <v>0</v>
      </c>
      <c r="H648">
        <v>0</v>
      </c>
    </row>
    <row r="649" spans="1:8" x14ac:dyDescent="0.2">
      <c r="A649">
        <v>5901</v>
      </c>
      <c r="B649" t="s">
        <v>1306</v>
      </c>
      <c r="C649" t="s">
        <v>1307</v>
      </c>
      <c r="D649">
        <v>857584881</v>
      </c>
      <c r="E649">
        <v>0</v>
      </c>
      <c r="F649">
        <v>0</v>
      </c>
      <c r="G649">
        <v>0</v>
      </c>
      <c r="H649">
        <v>0</v>
      </c>
    </row>
    <row r="650" spans="1:8" x14ac:dyDescent="0.2">
      <c r="A650">
        <v>5901</v>
      </c>
      <c r="B650" t="s">
        <v>1308</v>
      </c>
      <c r="C650" t="s">
        <v>1309</v>
      </c>
      <c r="D650">
        <v>857584891</v>
      </c>
      <c r="E650">
        <v>0</v>
      </c>
      <c r="F650">
        <v>0</v>
      </c>
      <c r="G650">
        <v>0</v>
      </c>
      <c r="H650">
        <v>0</v>
      </c>
    </row>
    <row r="651" spans="1:8" x14ac:dyDescent="0.2">
      <c r="A651">
        <v>5901</v>
      </c>
      <c r="B651" t="s">
        <v>1310</v>
      </c>
      <c r="C651" t="s">
        <v>1311</v>
      </c>
      <c r="D651">
        <v>857584901</v>
      </c>
      <c r="E651">
        <v>0</v>
      </c>
      <c r="F651">
        <v>0</v>
      </c>
      <c r="G651">
        <v>0</v>
      </c>
      <c r="H651">
        <v>0</v>
      </c>
    </row>
    <row r="652" spans="1:8" x14ac:dyDescent="0.2">
      <c r="A652">
        <v>5901</v>
      </c>
      <c r="B652" t="s">
        <v>1312</v>
      </c>
      <c r="C652" t="s">
        <v>1313</v>
      </c>
      <c r="D652">
        <v>857584911</v>
      </c>
      <c r="E652">
        <v>3</v>
      </c>
      <c r="F652">
        <v>5</v>
      </c>
      <c r="G652">
        <v>0</v>
      </c>
      <c r="H652">
        <v>1</v>
      </c>
    </row>
    <row r="653" spans="1:8" x14ac:dyDescent="0.2">
      <c r="A653">
        <v>5901</v>
      </c>
      <c r="B653" t="s">
        <v>1314</v>
      </c>
      <c r="C653" t="s">
        <v>1315</v>
      </c>
      <c r="D653">
        <v>857584921</v>
      </c>
      <c r="E653">
        <v>0</v>
      </c>
      <c r="F653">
        <v>0</v>
      </c>
      <c r="G653">
        <v>0</v>
      </c>
      <c r="H653">
        <v>0</v>
      </c>
    </row>
    <row r="654" spans="1:8" x14ac:dyDescent="0.2">
      <c r="A654">
        <v>5901</v>
      </c>
      <c r="B654" t="s">
        <v>1316</v>
      </c>
      <c r="C654" t="s">
        <v>1317</v>
      </c>
      <c r="D654">
        <v>857584931</v>
      </c>
      <c r="E654">
        <v>0</v>
      </c>
      <c r="F654">
        <v>0</v>
      </c>
      <c r="G654">
        <v>0</v>
      </c>
      <c r="H654">
        <v>0</v>
      </c>
    </row>
    <row r="655" spans="1:8" x14ac:dyDescent="0.2">
      <c r="A655">
        <v>5901</v>
      </c>
      <c r="B655" t="s">
        <v>1318</v>
      </c>
      <c r="C655" t="s">
        <v>1319</v>
      </c>
      <c r="D655">
        <v>857584941</v>
      </c>
      <c r="E655">
        <v>0</v>
      </c>
      <c r="F655">
        <v>0</v>
      </c>
      <c r="G655">
        <v>0</v>
      </c>
      <c r="H655">
        <v>0</v>
      </c>
    </row>
    <row r="656" spans="1:8" x14ac:dyDescent="0.2">
      <c r="A656">
        <v>5901</v>
      </c>
      <c r="B656" t="s">
        <v>1320</v>
      </c>
      <c r="C656" t="s">
        <v>1321</v>
      </c>
      <c r="D656">
        <v>857584951</v>
      </c>
      <c r="E656">
        <v>13</v>
      </c>
      <c r="F656">
        <v>43</v>
      </c>
      <c r="G656">
        <v>23</v>
      </c>
      <c r="H656">
        <v>2</v>
      </c>
    </row>
    <row r="657" spans="1:8" x14ac:dyDescent="0.2">
      <c r="A657">
        <v>5901</v>
      </c>
      <c r="B657" t="s">
        <v>1322</v>
      </c>
      <c r="C657" t="s">
        <v>1323</v>
      </c>
      <c r="D657">
        <v>857584961</v>
      </c>
      <c r="E657">
        <v>0</v>
      </c>
      <c r="F657">
        <v>0</v>
      </c>
      <c r="G657">
        <v>0</v>
      </c>
      <c r="H657">
        <v>0</v>
      </c>
    </row>
    <row r="658" spans="1:8" x14ac:dyDescent="0.2">
      <c r="A658">
        <v>5901</v>
      </c>
      <c r="B658" t="s">
        <v>1324</v>
      </c>
      <c r="C658" t="s">
        <v>1325</v>
      </c>
      <c r="D658">
        <v>857584981</v>
      </c>
      <c r="E658">
        <v>0</v>
      </c>
      <c r="F658">
        <v>0</v>
      </c>
      <c r="G658">
        <v>0</v>
      </c>
      <c r="H658">
        <v>0</v>
      </c>
    </row>
    <row r="659" spans="1:8" x14ac:dyDescent="0.2">
      <c r="A659">
        <v>5901</v>
      </c>
      <c r="B659" t="s">
        <v>1326</v>
      </c>
      <c r="C659" t="s">
        <v>1327</v>
      </c>
      <c r="D659">
        <v>857584991</v>
      </c>
      <c r="E659">
        <v>0</v>
      </c>
      <c r="F659">
        <v>0</v>
      </c>
      <c r="G659">
        <v>0</v>
      </c>
      <c r="H659">
        <v>0</v>
      </c>
    </row>
    <row r="660" spans="1:8" x14ac:dyDescent="0.2">
      <c r="A660">
        <v>5901</v>
      </c>
      <c r="B660" t="s">
        <v>1328</v>
      </c>
      <c r="C660" t="s">
        <v>1329</v>
      </c>
      <c r="D660">
        <v>857585001</v>
      </c>
      <c r="E660">
        <v>49</v>
      </c>
      <c r="F660">
        <v>135</v>
      </c>
      <c r="G660">
        <v>61</v>
      </c>
      <c r="H660">
        <v>9</v>
      </c>
    </row>
    <row r="661" spans="1:8" x14ac:dyDescent="0.2">
      <c r="A661">
        <v>5901</v>
      </c>
      <c r="B661" t="s">
        <v>1330</v>
      </c>
      <c r="C661" t="s">
        <v>1331</v>
      </c>
      <c r="D661">
        <v>857585011</v>
      </c>
      <c r="E661">
        <v>0</v>
      </c>
      <c r="F661">
        <v>0</v>
      </c>
      <c r="G661">
        <v>0</v>
      </c>
      <c r="H661">
        <v>0</v>
      </c>
    </row>
    <row r="662" spans="1:8" x14ac:dyDescent="0.2">
      <c r="A662">
        <v>5901</v>
      </c>
      <c r="B662" t="s">
        <v>1332</v>
      </c>
      <c r="C662" t="s">
        <v>1333</v>
      </c>
      <c r="D662">
        <v>857585021</v>
      </c>
      <c r="E662">
        <v>0</v>
      </c>
      <c r="F662">
        <v>0</v>
      </c>
      <c r="G662">
        <v>0</v>
      </c>
      <c r="H662">
        <v>0</v>
      </c>
    </row>
    <row r="663" spans="1:8" x14ac:dyDescent="0.2">
      <c r="A663">
        <v>5901</v>
      </c>
      <c r="B663" t="s">
        <v>1334</v>
      </c>
      <c r="C663" t="s">
        <v>1335</v>
      </c>
      <c r="D663">
        <v>857585031</v>
      </c>
      <c r="E663">
        <v>0</v>
      </c>
      <c r="F663">
        <v>0</v>
      </c>
      <c r="G663">
        <v>0</v>
      </c>
      <c r="H663">
        <v>0</v>
      </c>
    </row>
    <row r="664" spans="1:8" x14ac:dyDescent="0.2">
      <c r="A664">
        <v>5901</v>
      </c>
      <c r="B664" t="s">
        <v>1336</v>
      </c>
      <c r="C664" t="s">
        <v>1337</v>
      </c>
      <c r="D664">
        <v>857585041</v>
      </c>
      <c r="E664">
        <v>0</v>
      </c>
      <c r="F664">
        <v>0</v>
      </c>
      <c r="G664">
        <v>0</v>
      </c>
      <c r="H664">
        <v>0</v>
      </c>
    </row>
    <row r="665" spans="1:8" x14ac:dyDescent="0.2">
      <c r="A665">
        <v>5901</v>
      </c>
      <c r="B665" t="s">
        <v>1338</v>
      </c>
      <c r="C665" t="s">
        <v>1339</v>
      </c>
      <c r="D665">
        <v>857585051</v>
      </c>
      <c r="E665">
        <v>0</v>
      </c>
      <c r="F665">
        <v>0</v>
      </c>
      <c r="G665">
        <v>0</v>
      </c>
      <c r="H665">
        <v>0</v>
      </c>
    </row>
    <row r="666" spans="1:8" x14ac:dyDescent="0.2">
      <c r="A666">
        <v>5901</v>
      </c>
      <c r="B666" t="s">
        <v>1340</v>
      </c>
      <c r="C666" t="s">
        <v>1341</v>
      </c>
      <c r="D666">
        <v>857585061</v>
      </c>
      <c r="E666">
        <v>0</v>
      </c>
      <c r="F666">
        <v>0</v>
      </c>
      <c r="G666">
        <v>0</v>
      </c>
      <c r="H666">
        <v>0</v>
      </c>
    </row>
    <row r="667" spans="1:8" x14ac:dyDescent="0.2">
      <c r="A667">
        <v>5901</v>
      </c>
      <c r="B667" t="s">
        <v>1342</v>
      </c>
      <c r="C667" t="s">
        <v>1343</v>
      </c>
      <c r="D667">
        <v>857585071</v>
      </c>
      <c r="E667">
        <v>0</v>
      </c>
      <c r="F667">
        <v>0</v>
      </c>
      <c r="G667">
        <v>0</v>
      </c>
      <c r="H667">
        <v>0</v>
      </c>
    </row>
    <row r="668" spans="1:8" x14ac:dyDescent="0.2">
      <c r="A668">
        <v>5901</v>
      </c>
      <c r="B668" t="s">
        <v>1344</v>
      </c>
      <c r="C668" t="s">
        <v>1345</v>
      </c>
      <c r="D668">
        <v>857585081</v>
      </c>
      <c r="E668">
        <v>0</v>
      </c>
      <c r="F668">
        <v>0</v>
      </c>
      <c r="G668">
        <v>0</v>
      </c>
      <c r="H668">
        <v>0</v>
      </c>
    </row>
    <row r="669" spans="1:8" x14ac:dyDescent="0.2">
      <c r="A669">
        <v>5901</v>
      </c>
      <c r="B669" t="s">
        <v>1346</v>
      </c>
      <c r="C669" t="s">
        <v>1347</v>
      </c>
      <c r="D669">
        <v>857585091</v>
      </c>
      <c r="E669">
        <v>0</v>
      </c>
      <c r="F669">
        <v>0</v>
      </c>
      <c r="G669">
        <v>0</v>
      </c>
      <c r="H669">
        <v>0</v>
      </c>
    </row>
    <row r="670" spans="1:8" x14ac:dyDescent="0.2">
      <c r="A670">
        <v>5901</v>
      </c>
      <c r="B670" t="s">
        <v>1348</v>
      </c>
      <c r="C670" t="s">
        <v>1349</v>
      </c>
      <c r="D670">
        <v>857585101</v>
      </c>
      <c r="E670">
        <v>0</v>
      </c>
      <c r="F670">
        <v>0</v>
      </c>
      <c r="G670">
        <v>0</v>
      </c>
      <c r="H670">
        <v>0</v>
      </c>
    </row>
    <row r="671" spans="1:8" x14ac:dyDescent="0.2">
      <c r="A671">
        <v>5901</v>
      </c>
      <c r="B671" t="s">
        <v>1350</v>
      </c>
      <c r="C671" t="s">
        <v>1351</v>
      </c>
      <c r="D671">
        <v>857585111</v>
      </c>
      <c r="E671">
        <v>0</v>
      </c>
      <c r="F671">
        <v>0</v>
      </c>
      <c r="G671">
        <v>0</v>
      </c>
      <c r="H671">
        <v>0</v>
      </c>
    </row>
    <row r="672" spans="1:8" x14ac:dyDescent="0.2">
      <c r="A672">
        <v>5901</v>
      </c>
      <c r="B672" t="s">
        <v>1352</v>
      </c>
      <c r="C672" t="s">
        <v>1353</v>
      </c>
      <c r="D672">
        <v>857585121</v>
      </c>
      <c r="E672">
        <v>0</v>
      </c>
      <c r="F672">
        <v>0</v>
      </c>
      <c r="G672">
        <v>0</v>
      </c>
      <c r="H672">
        <v>0</v>
      </c>
    </row>
    <row r="673" spans="1:8" x14ac:dyDescent="0.2">
      <c r="A673">
        <v>5901</v>
      </c>
      <c r="B673" t="s">
        <v>1354</v>
      </c>
      <c r="C673" t="s">
        <v>1355</v>
      </c>
      <c r="D673">
        <v>857585131</v>
      </c>
      <c r="E673">
        <v>0</v>
      </c>
      <c r="F673">
        <v>1</v>
      </c>
      <c r="G673">
        <v>0</v>
      </c>
      <c r="H673">
        <v>1</v>
      </c>
    </row>
    <row r="674" spans="1:8" x14ac:dyDescent="0.2">
      <c r="A674">
        <v>5901</v>
      </c>
      <c r="B674" t="s">
        <v>1356</v>
      </c>
      <c r="C674" t="s">
        <v>1357</v>
      </c>
      <c r="D674">
        <v>857585141</v>
      </c>
      <c r="E674">
        <v>0</v>
      </c>
      <c r="F674">
        <v>0</v>
      </c>
      <c r="G674">
        <v>0</v>
      </c>
      <c r="H674">
        <v>0</v>
      </c>
    </row>
    <row r="675" spans="1:8" x14ac:dyDescent="0.2">
      <c r="A675">
        <v>5901</v>
      </c>
      <c r="B675" t="s">
        <v>1358</v>
      </c>
      <c r="C675" t="s">
        <v>1359</v>
      </c>
      <c r="D675">
        <v>857585151</v>
      </c>
      <c r="E675">
        <v>0</v>
      </c>
      <c r="F675">
        <v>0</v>
      </c>
      <c r="G675">
        <v>0</v>
      </c>
      <c r="H675">
        <v>0</v>
      </c>
    </row>
    <row r="676" spans="1:8" x14ac:dyDescent="0.2">
      <c r="A676">
        <v>5901</v>
      </c>
      <c r="B676" t="s">
        <v>1360</v>
      </c>
      <c r="C676" t="s">
        <v>1361</v>
      </c>
      <c r="D676">
        <v>857585161</v>
      </c>
      <c r="E676">
        <v>0</v>
      </c>
      <c r="F676">
        <v>0</v>
      </c>
      <c r="G676">
        <v>0</v>
      </c>
      <c r="H676">
        <v>0</v>
      </c>
    </row>
    <row r="677" spans="1:8" x14ac:dyDescent="0.2">
      <c r="A677">
        <v>5901</v>
      </c>
      <c r="B677" t="s">
        <v>1364</v>
      </c>
      <c r="C677" t="s">
        <v>1365</v>
      </c>
      <c r="D677">
        <v>857585181</v>
      </c>
      <c r="E677">
        <v>4</v>
      </c>
      <c r="F677">
        <v>7</v>
      </c>
      <c r="G677">
        <v>1</v>
      </c>
      <c r="H677">
        <v>1</v>
      </c>
    </row>
    <row r="678" spans="1:8" x14ac:dyDescent="0.2">
      <c r="A678">
        <v>5901</v>
      </c>
      <c r="B678" t="s">
        <v>1366</v>
      </c>
      <c r="C678" t="s">
        <v>1367</v>
      </c>
      <c r="D678">
        <v>857585191</v>
      </c>
      <c r="E678">
        <v>13</v>
      </c>
      <c r="F678">
        <v>23</v>
      </c>
      <c r="G678">
        <v>9</v>
      </c>
      <c r="H678">
        <v>1</v>
      </c>
    </row>
    <row r="679" spans="1:8" x14ac:dyDescent="0.2">
      <c r="A679">
        <v>5901</v>
      </c>
      <c r="B679" t="s">
        <v>1368</v>
      </c>
      <c r="C679" t="s">
        <v>1369</v>
      </c>
      <c r="D679">
        <v>857585201</v>
      </c>
      <c r="E679">
        <v>0</v>
      </c>
      <c r="F679">
        <v>0</v>
      </c>
      <c r="G679">
        <v>0</v>
      </c>
      <c r="H679">
        <v>0</v>
      </c>
    </row>
    <row r="680" spans="1:8" x14ac:dyDescent="0.2">
      <c r="A680">
        <v>5901</v>
      </c>
      <c r="B680" t="s">
        <v>1370</v>
      </c>
      <c r="C680" t="s">
        <v>1371</v>
      </c>
      <c r="D680">
        <v>857585221</v>
      </c>
      <c r="E680">
        <v>0</v>
      </c>
      <c r="F680">
        <v>0</v>
      </c>
      <c r="G680">
        <v>0</v>
      </c>
      <c r="H680">
        <v>0</v>
      </c>
    </row>
    <row r="681" spans="1:8" x14ac:dyDescent="0.2">
      <c r="A681">
        <v>5901</v>
      </c>
      <c r="B681" t="s">
        <v>1372</v>
      </c>
      <c r="C681" t="s">
        <v>1373</v>
      </c>
      <c r="D681">
        <v>857585231</v>
      </c>
      <c r="E681">
        <v>0</v>
      </c>
      <c r="F681">
        <v>0</v>
      </c>
      <c r="G681">
        <v>0</v>
      </c>
      <c r="H681">
        <v>0</v>
      </c>
    </row>
    <row r="682" spans="1:8" x14ac:dyDescent="0.2">
      <c r="A682">
        <v>5901</v>
      </c>
      <c r="B682" t="s">
        <v>1374</v>
      </c>
      <c r="C682" t="s">
        <v>1375</v>
      </c>
      <c r="D682">
        <v>857585241</v>
      </c>
      <c r="E682">
        <v>0</v>
      </c>
      <c r="F682">
        <v>0</v>
      </c>
      <c r="G682">
        <v>0</v>
      </c>
      <c r="H682">
        <v>0</v>
      </c>
    </row>
    <row r="683" spans="1:8" x14ac:dyDescent="0.2">
      <c r="A683">
        <v>5901</v>
      </c>
      <c r="B683" t="s">
        <v>1376</v>
      </c>
      <c r="C683" t="s">
        <v>1377</v>
      </c>
      <c r="D683">
        <v>857585251</v>
      </c>
      <c r="E683">
        <v>0</v>
      </c>
      <c r="F683">
        <v>0</v>
      </c>
      <c r="G683">
        <v>0</v>
      </c>
      <c r="H683">
        <v>0</v>
      </c>
    </row>
    <row r="684" spans="1:8" x14ac:dyDescent="0.2">
      <c r="A684">
        <v>5901</v>
      </c>
      <c r="B684" t="s">
        <v>1378</v>
      </c>
      <c r="C684" t="s">
        <v>1379</v>
      </c>
      <c r="D684">
        <v>857585261</v>
      </c>
      <c r="E684">
        <v>0</v>
      </c>
      <c r="F684">
        <v>0</v>
      </c>
      <c r="G684">
        <v>0</v>
      </c>
      <c r="H684">
        <v>0</v>
      </c>
    </row>
    <row r="685" spans="1:8" x14ac:dyDescent="0.2">
      <c r="A685">
        <v>5901</v>
      </c>
      <c r="B685" t="s">
        <v>1380</v>
      </c>
      <c r="C685" t="s">
        <v>1381</v>
      </c>
      <c r="D685">
        <v>857585271</v>
      </c>
      <c r="E685">
        <v>0</v>
      </c>
      <c r="F685">
        <v>0</v>
      </c>
      <c r="G685">
        <v>0</v>
      </c>
      <c r="H685">
        <v>0</v>
      </c>
    </row>
    <row r="686" spans="1:8" x14ac:dyDescent="0.2">
      <c r="A686">
        <v>5901</v>
      </c>
      <c r="B686" t="s">
        <v>1382</v>
      </c>
      <c r="C686" t="s">
        <v>1383</v>
      </c>
      <c r="D686">
        <v>857585281</v>
      </c>
      <c r="E686">
        <v>0</v>
      </c>
      <c r="F686">
        <v>0</v>
      </c>
      <c r="G686">
        <v>0</v>
      </c>
      <c r="H686">
        <v>0</v>
      </c>
    </row>
    <row r="687" spans="1:8" x14ac:dyDescent="0.2">
      <c r="A687">
        <v>5901</v>
      </c>
      <c r="B687" t="s">
        <v>1384</v>
      </c>
      <c r="C687" t="s">
        <v>1385</v>
      </c>
      <c r="D687">
        <v>842143151</v>
      </c>
      <c r="E687">
        <v>44561</v>
      </c>
      <c r="F687">
        <v>93899</v>
      </c>
      <c r="G687">
        <v>31765</v>
      </c>
      <c r="H687">
        <v>2185</v>
      </c>
    </row>
    <row r="688" spans="1:8" x14ac:dyDescent="0.2">
      <c r="A688">
        <v>5901</v>
      </c>
      <c r="B688" t="s">
        <v>1386</v>
      </c>
      <c r="C688" t="s">
        <v>1387</v>
      </c>
      <c r="D688">
        <v>857585291</v>
      </c>
      <c r="E688">
        <v>0</v>
      </c>
      <c r="F688">
        <v>0</v>
      </c>
      <c r="G688">
        <v>0</v>
      </c>
      <c r="H688">
        <v>0</v>
      </c>
    </row>
    <row r="689" spans="1:8" x14ac:dyDescent="0.2">
      <c r="A689">
        <v>5901</v>
      </c>
      <c r="B689" t="s">
        <v>1388</v>
      </c>
      <c r="C689" t="s">
        <v>1389</v>
      </c>
      <c r="D689">
        <v>857585301</v>
      </c>
      <c r="E689">
        <v>0</v>
      </c>
      <c r="F689">
        <v>0</v>
      </c>
      <c r="G689">
        <v>0</v>
      </c>
      <c r="H689">
        <v>0</v>
      </c>
    </row>
    <row r="690" spans="1:8" x14ac:dyDescent="0.2">
      <c r="A690">
        <v>5901</v>
      </c>
      <c r="B690" t="s">
        <v>1390</v>
      </c>
      <c r="C690" t="s">
        <v>1391</v>
      </c>
      <c r="D690">
        <v>857585311</v>
      </c>
      <c r="E690">
        <v>0</v>
      </c>
      <c r="F690">
        <v>0</v>
      </c>
      <c r="G690">
        <v>0</v>
      </c>
      <c r="H690">
        <v>0</v>
      </c>
    </row>
    <row r="691" spans="1:8" x14ac:dyDescent="0.2">
      <c r="A691">
        <v>5901</v>
      </c>
      <c r="B691" t="s">
        <v>1392</v>
      </c>
      <c r="C691" t="s">
        <v>1393</v>
      </c>
      <c r="D691">
        <v>857585321</v>
      </c>
      <c r="E691">
        <v>0</v>
      </c>
      <c r="F691">
        <v>0</v>
      </c>
      <c r="G691">
        <v>0</v>
      </c>
      <c r="H691">
        <v>0</v>
      </c>
    </row>
    <row r="692" spans="1:8" x14ac:dyDescent="0.2">
      <c r="A692">
        <v>5901</v>
      </c>
      <c r="B692" t="s">
        <v>1394</v>
      </c>
      <c r="C692" t="s">
        <v>1395</v>
      </c>
      <c r="D692">
        <v>857585331</v>
      </c>
      <c r="E692">
        <v>0</v>
      </c>
      <c r="F692">
        <v>0</v>
      </c>
      <c r="G692">
        <v>0</v>
      </c>
      <c r="H692">
        <v>0</v>
      </c>
    </row>
    <row r="693" spans="1:8" x14ac:dyDescent="0.2">
      <c r="A693">
        <v>5901</v>
      </c>
      <c r="B693" t="s">
        <v>1396</v>
      </c>
      <c r="C693" t="s">
        <v>1397</v>
      </c>
      <c r="D693">
        <v>857585341</v>
      </c>
      <c r="E693">
        <v>30</v>
      </c>
      <c r="F693">
        <v>50</v>
      </c>
      <c r="G693">
        <v>5</v>
      </c>
      <c r="H693">
        <v>7</v>
      </c>
    </row>
    <row r="694" spans="1:8" x14ac:dyDescent="0.2">
      <c r="A694">
        <v>5901</v>
      </c>
      <c r="B694" t="s">
        <v>1398</v>
      </c>
      <c r="C694" t="s">
        <v>1399</v>
      </c>
      <c r="D694">
        <v>857585351</v>
      </c>
      <c r="E694">
        <v>0</v>
      </c>
      <c r="F694">
        <v>0</v>
      </c>
      <c r="G694">
        <v>0</v>
      </c>
      <c r="H694">
        <v>0</v>
      </c>
    </row>
    <row r="695" spans="1:8" x14ac:dyDescent="0.2">
      <c r="A695">
        <v>5901</v>
      </c>
      <c r="B695" t="s">
        <v>1400</v>
      </c>
      <c r="C695" t="s">
        <v>1401</v>
      </c>
      <c r="D695">
        <v>857585361</v>
      </c>
      <c r="E695">
        <v>0</v>
      </c>
      <c r="F695">
        <v>0</v>
      </c>
      <c r="G695">
        <v>0</v>
      </c>
      <c r="H695">
        <v>0</v>
      </c>
    </row>
    <row r="696" spans="1:8" x14ac:dyDescent="0.2">
      <c r="A696">
        <v>5901</v>
      </c>
      <c r="B696" t="s">
        <v>1402</v>
      </c>
      <c r="C696" t="s">
        <v>1403</v>
      </c>
      <c r="D696">
        <v>857585371</v>
      </c>
      <c r="E696">
        <v>0</v>
      </c>
      <c r="F696">
        <v>0</v>
      </c>
      <c r="G696">
        <v>0</v>
      </c>
      <c r="H696">
        <v>0</v>
      </c>
    </row>
    <row r="697" spans="1:8" x14ac:dyDescent="0.2">
      <c r="A697">
        <v>5901</v>
      </c>
      <c r="B697" t="s">
        <v>1404</v>
      </c>
      <c r="C697" t="s">
        <v>1405</v>
      </c>
      <c r="D697">
        <v>857585381</v>
      </c>
      <c r="E697">
        <v>0</v>
      </c>
      <c r="F697">
        <v>0</v>
      </c>
      <c r="G697">
        <v>0</v>
      </c>
      <c r="H697">
        <v>0</v>
      </c>
    </row>
    <row r="698" spans="1:8" x14ac:dyDescent="0.2">
      <c r="A698">
        <v>5901</v>
      </c>
      <c r="B698" t="s">
        <v>1406</v>
      </c>
      <c r="C698" t="s">
        <v>1407</v>
      </c>
      <c r="D698">
        <v>857585391</v>
      </c>
      <c r="E698">
        <v>48</v>
      </c>
      <c r="F698">
        <v>95</v>
      </c>
      <c r="G698">
        <v>24</v>
      </c>
      <c r="H698">
        <v>2</v>
      </c>
    </row>
    <row r="699" spans="1:8" x14ac:dyDescent="0.2">
      <c r="A699">
        <v>5901</v>
      </c>
      <c r="B699" t="s">
        <v>1408</v>
      </c>
      <c r="C699" t="s">
        <v>1409</v>
      </c>
      <c r="D699">
        <v>857585401</v>
      </c>
      <c r="E699">
        <v>0</v>
      </c>
      <c r="F699">
        <v>0</v>
      </c>
      <c r="G699">
        <v>0</v>
      </c>
      <c r="H699">
        <v>0</v>
      </c>
    </row>
    <row r="700" spans="1:8" x14ac:dyDescent="0.2">
      <c r="A700">
        <v>5901</v>
      </c>
      <c r="B700" t="s">
        <v>1410</v>
      </c>
      <c r="C700" t="s">
        <v>1411</v>
      </c>
      <c r="D700">
        <v>857585411</v>
      </c>
      <c r="E700">
        <v>0</v>
      </c>
      <c r="F700">
        <v>0</v>
      </c>
      <c r="G700">
        <v>0</v>
      </c>
      <c r="H700">
        <v>0</v>
      </c>
    </row>
    <row r="701" spans="1:8" x14ac:dyDescent="0.2">
      <c r="A701">
        <v>5901</v>
      </c>
      <c r="B701" t="s">
        <v>1412</v>
      </c>
      <c r="C701" t="s">
        <v>1413</v>
      </c>
      <c r="D701">
        <v>857585421</v>
      </c>
      <c r="E701">
        <v>0</v>
      </c>
      <c r="F701">
        <v>0</v>
      </c>
      <c r="G701">
        <v>0</v>
      </c>
      <c r="H701">
        <v>0</v>
      </c>
    </row>
    <row r="702" spans="1:8" x14ac:dyDescent="0.2">
      <c r="A702">
        <v>5901</v>
      </c>
      <c r="B702" t="s">
        <v>1414</v>
      </c>
      <c r="C702" t="s">
        <v>1415</v>
      </c>
      <c r="D702">
        <v>857585431</v>
      </c>
      <c r="E702">
        <v>0</v>
      </c>
      <c r="F702">
        <v>0</v>
      </c>
      <c r="G702">
        <v>0</v>
      </c>
      <c r="H702">
        <v>0</v>
      </c>
    </row>
    <row r="703" spans="1:8" x14ac:dyDescent="0.2">
      <c r="A703">
        <v>5901</v>
      </c>
      <c r="B703" t="s">
        <v>1416</v>
      </c>
      <c r="C703" t="s">
        <v>1417</v>
      </c>
      <c r="D703">
        <v>857585441</v>
      </c>
      <c r="E703">
        <v>0</v>
      </c>
      <c r="F703">
        <v>0</v>
      </c>
      <c r="G703">
        <v>0</v>
      </c>
      <c r="H703">
        <v>0</v>
      </c>
    </row>
    <row r="704" spans="1:8" x14ac:dyDescent="0.2">
      <c r="A704">
        <v>5901</v>
      </c>
      <c r="B704" t="s">
        <v>1418</v>
      </c>
      <c r="C704" t="s">
        <v>1419</v>
      </c>
      <c r="D704">
        <v>857585451</v>
      </c>
      <c r="E704">
        <v>0</v>
      </c>
      <c r="F704">
        <v>0</v>
      </c>
      <c r="G704">
        <v>0</v>
      </c>
      <c r="H704">
        <v>0</v>
      </c>
    </row>
    <row r="705" spans="1:8" x14ac:dyDescent="0.2">
      <c r="A705">
        <v>5901</v>
      </c>
      <c r="B705" t="s">
        <v>1420</v>
      </c>
      <c r="C705" t="s">
        <v>1421</v>
      </c>
      <c r="D705">
        <v>857585461</v>
      </c>
      <c r="E705">
        <v>2</v>
      </c>
      <c r="F705">
        <v>6</v>
      </c>
      <c r="G705">
        <v>2</v>
      </c>
      <c r="H705">
        <v>1</v>
      </c>
    </row>
    <row r="706" spans="1:8" x14ac:dyDescent="0.2">
      <c r="A706">
        <v>5901</v>
      </c>
      <c r="B706" t="s">
        <v>1422</v>
      </c>
      <c r="C706" t="s">
        <v>1423</v>
      </c>
      <c r="D706">
        <v>857585471</v>
      </c>
      <c r="E706">
        <v>0</v>
      </c>
      <c r="F706">
        <v>1</v>
      </c>
      <c r="G706">
        <v>0</v>
      </c>
      <c r="H706">
        <v>1</v>
      </c>
    </row>
    <row r="707" spans="1:8" x14ac:dyDescent="0.2">
      <c r="A707">
        <v>5901</v>
      </c>
      <c r="B707" t="s">
        <v>1424</v>
      </c>
      <c r="C707" t="s">
        <v>1425</v>
      </c>
      <c r="D707">
        <v>857585481</v>
      </c>
      <c r="E707">
        <v>0</v>
      </c>
      <c r="F707">
        <v>0</v>
      </c>
      <c r="G707">
        <v>0</v>
      </c>
      <c r="H707">
        <v>0</v>
      </c>
    </row>
    <row r="708" spans="1:8" x14ac:dyDescent="0.2">
      <c r="A708">
        <v>5901</v>
      </c>
      <c r="B708" t="s">
        <v>1426</v>
      </c>
      <c r="C708" t="s">
        <v>1427</v>
      </c>
      <c r="D708">
        <v>857585491</v>
      </c>
      <c r="E708">
        <v>0</v>
      </c>
      <c r="F708">
        <v>0</v>
      </c>
      <c r="G708">
        <v>0</v>
      </c>
      <c r="H708">
        <v>0</v>
      </c>
    </row>
    <row r="709" spans="1:8" x14ac:dyDescent="0.2">
      <c r="A709">
        <v>5901</v>
      </c>
      <c r="B709" t="s">
        <v>1428</v>
      </c>
      <c r="C709" t="s">
        <v>1429</v>
      </c>
      <c r="D709">
        <v>857585501</v>
      </c>
      <c r="E709">
        <v>0</v>
      </c>
      <c r="F709">
        <v>0</v>
      </c>
      <c r="G709">
        <v>0</v>
      </c>
      <c r="H709">
        <v>0</v>
      </c>
    </row>
    <row r="710" spans="1:8" x14ac:dyDescent="0.2">
      <c r="A710">
        <v>5901</v>
      </c>
      <c r="B710" t="s">
        <v>1430</v>
      </c>
      <c r="C710" t="s">
        <v>1431</v>
      </c>
      <c r="D710">
        <v>842143171</v>
      </c>
      <c r="E710">
        <v>0</v>
      </c>
      <c r="F710">
        <v>0</v>
      </c>
      <c r="G710">
        <v>0</v>
      </c>
      <c r="H710">
        <v>0</v>
      </c>
    </row>
    <row r="711" spans="1:8" x14ac:dyDescent="0.2">
      <c r="A711">
        <v>5901</v>
      </c>
      <c r="B711" t="s">
        <v>1432</v>
      </c>
      <c r="C711" t="s">
        <v>1433</v>
      </c>
      <c r="D711">
        <v>857585511</v>
      </c>
      <c r="E711">
        <v>0</v>
      </c>
      <c r="F711">
        <v>0</v>
      </c>
      <c r="G711">
        <v>0</v>
      </c>
      <c r="H711">
        <v>0</v>
      </c>
    </row>
    <row r="712" spans="1:8" x14ac:dyDescent="0.2">
      <c r="A712">
        <v>5901</v>
      </c>
      <c r="B712" t="s">
        <v>1434</v>
      </c>
      <c r="C712" t="s">
        <v>1435</v>
      </c>
      <c r="D712">
        <v>857585521</v>
      </c>
      <c r="E712">
        <v>0</v>
      </c>
      <c r="F712">
        <v>0</v>
      </c>
      <c r="G712">
        <v>0</v>
      </c>
      <c r="H712">
        <v>0</v>
      </c>
    </row>
    <row r="713" spans="1:8" x14ac:dyDescent="0.2">
      <c r="A713">
        <v>5901</v>
      </c>
      <c r="B713" t="s">
        <v>1436</v>
      </c>
      <c r="C713" t="s">
        <v>1437</v>
      </c>
      <c r="D713">
        <v>857585531</v>
      </c>
      <c r="E713">
        <v>0</v>
      </c>
      <c r="F713">
        <v>0</v>
      </c>
      <c r="G713">
        <v>0</v>
      </c>
      <c r="H713">
        <v>0</v>
      </c>
    </row>
    <row r="714" spans="1:8" x14ac:dyDescent="0.2">
      <c r="A714">
        <v>5901</v>
      </c>
      <c r="B714" t="s">
        <v>1438</v>
      </c>
      <c r="C714" t="s">
        <v>1439</v>
      </c>
      <c r="D714">
        <v>857585541</v>
      </c>
      <c r="E714">
        <v>0</v>
      </c>
      <c r="F714">
        <v>0</v>
      </c>
      <c r="G714">
        <v>0</v>
      </c>
      <c r="H714">
        <v>0</v>
      </c>
    </row>
    <row r="715" spans="1:8" x14ac:dyDescent="0.2">
      <c r="A715">
        <v>5901</v>
      </c>
      <c r="B715" t="s">
        <v>1440</v>
      </c>
      <c r="C715" t="s">
        <v>1441</v>
      </c>
      <c r="D715">
        <v>857585551</v>
      </c>
      <c r="E715">
        <v>29</v>
      </c>
      <c r="F715">
        <v>61</v>
      </c>
      <c r="G715">
        <v>14</v>
      </c>
      <c r="H715">
        <v>7</v>
      </c>
    </row>
    <row r="716" spans="1:8" x14ac:dyDescent="0.2">
      <c r="A716">
        <v>5901</v>
      </c>
      <c r="B716" t="s">
        <v>1442</v>
      </c>
      <c r="C716" t="s">
        <v>1443</v>
      </c>
      <c r="D716">
        <v>857585561</v>
      </c>
      <c r="E716">
        <v>0</v>
      </c>
      <c r="F716">
        <v>0</v>
      </c>
      <c r="G716">
        <v>0</v>
      </c>
      <c r="H716">
        <v>0</v>
      </c>
    </row>
    <row r="717" spans="1:8" x14ac:dyDescent="0.2">
      <c r="A717">
        <v>5901</v>
      </c>
      <c r="B717" t="s">
        <v>1444</v>
      </c>
      <c r="C717" t="s">
        <v>1445</v>
      </c>
      <c r="D717">
        <v>857585571</v>
      </c>
      <c r="E717">
        <v>0</v>
      </c>
      <c r="F717">
        <v>0</v>
      </c>
      <c r="G717">
        <v>0</v>
      </c>
      <c r="H717">
        <v>0</v>
      </c>
    </row>
    <row r="718" spans="1:8" x14ac:dyDescent="0.2">
      <c r="A718">
        <v>5901</v>
      </c>
      <c r="B718" t="s">
        <v>1446</v>
      </c>
      <c r="C718" t="s">
        <v>1447</v>
      </c>
      <c r="D718">
        <v>857585581</v>
      </c>
      <c r="E718">
        <v>0</v>
      </c>
      <c r="F718">
        <v>0</v>
      </c>
      <c r="G718">
        <v>0</v>
      </c>
      <c r="H718">
        <v>0</v>
      </c>
    </row>
    <row r="719" spans="1:8" x14ac:dyDescent="0.2">
      <c r="A719">
        <v>5901</v>
      </c>
      <c r="B719" t="s">
        <v>1448</v>
      </c>
      <c r="C719" t="s">
        <v>1449</v>
      </c>
      <c r="D719">
        <v>857585591</v>
      </c>
      <c r="E719">
        <v>0</v>
      </c>
      <c r="F719">
        <v>0</v>
      </c>
      <c r="G719">
        <v>0</v>
      </c>
      <c r="H719">
        <v>0</v>
      </c>
    </row>
    <row r="720" spans="1:8" x14ac:dyDescent="0.2">
      <c r="A720">
        <v>5901</v>
      </c>
      <c r="B720" t="s">
        <v>1450</v>
      </c>
      <c r="C720" t="s">
        <v>1451</v>
      </c>
      <c r="D720">
        <v>857585601</v>
      </c>
      <c r="E720">
        <v>0</v>
      </c>
      <c r="F720">
        <v>0</v>
      </c>
      <c r="G720">
        <v>0</v>
      </c>
      <c r="H720">
        <v>0</v>
      </c>
    </row>
    <row r="721" spans="1:8" x14ac:dyDescent="0.2">
      <c r="A721">
        <v>5901</v>
      </c>
      <c r="B721" t="s">
        <v>1452</v>
      </c>
      <c r="C721" t="s">
        <v>1453</v>
      </c>
      <c r="D721">
        <v>857585611</v>
      </c>
      <c r="E721">
        <v>0</v>
      </c>
      <c r="F721">
        <v>0</v>
      </c>
      <c r="G721">
        <v>0</v>
      </c>
      <c r="H721">
        <v>0</v>
      </c>
    </row>
    <row r="722" spans="1:8" x14ac:dyDescent="0.2">
      <c r="A722">
        <v>5901</v>
      </c>
      <c r="B722" t="s">
        <v>1454</v>
      </c>
      <c r="C722" t="s">
        <v>1455</v>
      </c>
      <c r="D722">
        <v>857585621</v>
      </c>
      <c r="E722">
        <v>0</v>
      </c>
      <c r="F722">
        <v>0</v>
      </c>
      <c r="G722">
        <v>0</v>
      </c>
      <c r="H722">
        <v>0</v>
      </c>
    </row>
    <row r="723" spans="1:8" x14ac:dyDescent="0.2">
      <c r="A723">
        <v>5901</v>
      </c>
      <c r="B723" t="s">
        <v>1456</v>
      </c>
      <c r="C723" t="s">
        <v>1457</v>
      </c>
      <c r="D723">
        <v>857585631</v>
      </c>
      <c r="E723">
        <v>0</v>
      </c>
      <c r="F723">
        <v>0</v>
      </c>
      <c r="G723">
        <v>0</v>
      </c>
      <c r="H723">
        <v>0</v>
      </c>
    </row>
    <row r="724" spans="1:8" x14ac:dyDescent="0.2">
      <c r="A724">
        <v>5901</v>
      </c>
      <c r="B724" t="s">
        <v>1458</v>
      </c>
      <c r="C724" t="s">
        <v>1459</v>
      </c>
      <c r="D724">
        <v>857585641</v>
      </c>
      <c r="E724">
        <v>0</v>
      </c>
      <c r="F724">
        <v>0</v>
      </c>
      <c r="G724">
        <v>0</v>
      </c>
      <c r="H724">
        <v>0</v>
      </c>
    </row>
    <row r="725" spans="1:8" x14ac:dyDescent="0.2">
      <c r="A725">
        <v>5901</v>
      </c>
      <c r="B725" t="s">
        <v>1460</v>
      </c>
      <c r="C725" t="s">
        <v>1461</v>
      </c>
      <c r="D725">
        <v>857585651</v>
      </c>
      <c r="E725">
        <v>0</v>
      </c>
      <c r="F725">
        <v>0</v>
      </c>
      <c r="G725">
        <v>0</v>
      </c>
      <c r="H725">
        <v>0</v>
      </c>
    </row>
    <row r="726" spans="1:8" x14ac:dyDescent="0.2">
      <c r="A726">
        <v>5901</v>
      </c>
      <c r="B726" t="s">
        <v>1462</v>
      </c>
      <c r="C726" t="s">
        <v>1463</v>
      </c>
      <c r="D726">
        <v>857585661</v>
      </c>
      <c r="E726">
        <v>0</v>
      </c>
      <c r="F726">
        <v>0</v>
      </c>
      <c r="G726">
        <v>0</v>
      </c>
      <c r="H726">
        <v>0</v>
      </c>
    </row>
    <row r="727" spans="1:8" x14ac:dyDescent="0.2">
      <c r="A727">
        <v>5901</v>
      </c>
      <c r="B727" t="s">
        <v>1464</v>
      </c>
      <c r="C727" t="s">
        <v>1465</v>
      </c>
      <c r="D727">
        <v>857585671</v>
      </c>
      <c r="E727">
        <v>0</v>
      </c>
      <c r="F727">
        <v>0</v>
      </c>
      <c r="G727">
        <v>0</v>
      </c>
      <c r="H727">
        <v>0</v>
      </c>
    </row>
    <row r="728" spans="1:8" x14ac:dyDescent="0.2">
      <c r="A728">
        <v>5901</v>
      </c>
      <c r="B728" t="s">
        <v>1466</v>
      </c>
      <c r="C728" t="s">
        <v>1467</v>
      </c>
      <c r="D728">
        <v>857585681</v>
      </c>
      <c r="E728">
        <v>359</v>
      </c>
      <c r="F728">
        <v>811</v>
      </c>
      <c r="G728">
        <v>200</v>
      </c>
      <c r="H728">
        <v>28</v>
      </c>
    </row>
    <row r="729" spans="1:8" x14ac:dyDescent="0.2">
      <c r="A729">
        <v>5901</v>
      </c>
      <c r="B729" t="s">
        <v>1468</v>
      </c>
      <c r="C729" t="s">
        <v>1469</v>
      </c>
      <c r="D729">
        <v>857585691</v>
      </c>
      <c r="E729">
        <v>172</v>
      </c>
      <c r="F729">
        <v>332</v>
      </c>
      <c r="G729">
        <v>84</v>
      </c>
      <c r="H729">
        <v>11</v>
      </c>
    </row>
    <row r="730" spans="1:8" x14ac:dyDescent="0.2">
      <c r="A730">
        <v>5901</v>
      </c>
      <c r="B730" t="s">
        <v>1470</v>
      </c>
      <c r="C730" t="s">
        <v>1471</v>
      </c>
      <c r="D730">
        <v>857585701</v>
      </c>
      <c r="E730">
        <v>0</v>
      </c>
      <c r="F730">
        <v>0</v>
      </c>
      <c r="G730">
        <v>0</v>
      </c>
      <c r="H730">
        <v>0</v>
      </c>
    </row>
    <row r="731" spans="1:8" x14ac:dyDescent="0.2">
      <c r="A731">
        <v>5901</v>
      </c>
      <c r="B731" t="s">
        <v>1472</v>
      </c>
      <c r="C731" t="s">
        <v>1473</v>
      </c>
      <c r="D731">
        <v>857585711</v>
      </c>
      <c r="E731">
        <v>0</v>
      </c>
      <c r="F731">
        <v>0</v>
      </c>
      <c r="G731">
        <v>0</v>
      </c>
      <c r="H731">
        <v>0</v>
      </c>
    </row>
    <row r="732" spans="1:8" x14ac:dyDescent="0.2">
      <c r="A732">
        <v>5901</v>
      </c>
      <c r="B732" t="s">
        <v>1474</v>
      </c>
      <c r="C732" t="s">
        <v>1475</v>
      </c>
      <c r="D732">
        <v>857585721</v>
      </c>
      <c r="E732">
        <v>0</v>
      </c>
      <c r="F732">
        <v>0</v>
      </c>
      <c r="G732">
        <v>0</v>
      </c>
      <c r="H732">
        <v>0</v>
      </c>
    </row>
    <row r="733" spans="1:8" x14ac:dyDescent="0.2">
      <c r="A733">
        <v>5901</v>
      </c>
      <c r="B733" t="s">
        <v>1476</v>
      </c>
      <c r="C733" t="s">
        <v>1477</v>
      </c>
      <c r="D733">
        <v>857585731</v>
      </c>
      <c r="E733">
        <v>0</v>
      </c>
      <c r="F733">
        <v>0</v>
      </c>
      <c r="G733">
        <v>0</v>
      </c>
      <c r="H733">
        <v>0</v>
      </c>
    </row>
    <row r="734" spans="1:8" x14ac:dyDescent="0.2">
      <c r="A734">
        <v>5901</v>
      </c>
      <c r="B734" t="s">
        <v>1478</v>
      </c>
      <c r="C734" t="s">
        <v>1479</v>
      </c>
      <c r="D734">
        <v>857585741</v>
      </c>
      <c r="E734">
        <v>0</v>
      </c>
      <c r="F734">
        <v>0</v>
      </c>
      <c r="G734">
        <v>0</v>
      </c>
      <c r="H734">
        <v>0</v>
      </c>
    </row>
    <row r="735" spans="1:8" x14ac:dyDescent="0.2">
      <c r="A735">
        <v>5901</v>
      </c>
      <c r="B735" t="s">
        <v>1480</v>
      </c>
      <c r="C735" t="s">
        <v>1481</v>
      </c>
      <c r="D735">
        <v>857585751</v>
      </c>
      <c r="E735">
        <v>0</v>
      </c>
      <c r="F735">
        <v>0</v>
      </c>
      <c r="G735">
        <v>0</v>
      </c>
      <c r="H735">
        <v>0</v>
      </c>
    </row>
    <row r="736" spans="1:8" x14ac:dyDescent="0.2">
      <c r="A736">
        <v>5901</v>
      </c>
      <c r="B736" t="s">
        <v>1482</v>
      </c>
      <c r="C736" t="s">
        <v>1483</v>
      </c>
      <c r="D736">
        <v>857585761</v>
      </c>
      <c r="E736">
        <v>0</v>
      </c>
      <c r="F736">
        <v>0</v>
      </c>
      <c r="G736">
        <v>0</v>
      </c>
      <c r="H736">
        <v>0</v>
      </c>
    </row>
    <row r="737" spans="1:8" x14ac:dyDescent="0.2">
      <c r="A737">
        <v>5901</v>
      </c>
      <c r="B737" t="s">
        <v>1484</v>
      </c>
      <c r="C737" t="s">
        <v>1485</v>
      </c>
      <c r="D737">
        <v>857585771</v>
      </c>
      <c r="E737">
        <v>0</v>
      </c>
      <c r="F737">
        <v>0</v>
      </c>
      <c r="G737">
        <v>0</v>
      </c>
      <c r="H737">
        <v>0</v>
      </c>
    </row>
    <row r="738" spans="1:8" x14ac:dyDescent="0.2">
      <c r="A738">
        <v>5901</v>
      </c>
      <c r="B738" t="s">
        <v>1486</v>
      </c>
      <c r="C738" t="s">
        <v>1487</v>
      </c>
      <c r="D738">
        <v>857585791</v>
      </c>
      <c r="E738">
        <v>0</v>
      </c>
      <c r="F738">
        <v>0</v>
      </c>
      <c r="G738">
        <v>0</v>
      </c>
      <c r="H738">
        <v>0</v>
      </c>
    </row>
    <row r="739" spans="1:8" x14ac:dyDescent="0.2">
      <c r="A739">
        <v>5901</v>
      </c>
      <c r="B739" t="s">
        <v>1488</v>
      </c>
      <c r="C739" t="s">
        <v>1489</v>
      </c>
      <c r="D739">
        <v>857585801</v>
      </c>
      <c r="E739">
        <v>0</v>
      </c>
      <c r="F739">
        <v>0</v>
      </c>
      <c r="G739">
        <v>0</v>
      </c>
      <c r="H739">
        <v>0</v>
      </c>
    </row>
    <row r="740" spans="1:8" x14ac:dyDescent="0.2">
      <c r="A740">
        <v>5901</v>
      </c>
      <c r="B740" t="s">
        <v>1490</v>
      </c>
      <c r="C740" t="s">
        <v>1491</v>
      </c>
      <c r="D740">
        <v>857585811</v>
      </c>
      <c r="E740">
        <v>0</v>
      </c>
      <c r="F740">
        <v>0</v>
      </c>
      <c r="G740">
        <v>0</v>
      </c>
      <c r="H740">
        <v>0</v>
      </c>
    </row>
    <row r="741" spans="1:8" x14ac:dyDescent="0.2">
      <c r="A741">
        <v>5901</v>
      </c>
      <c r="B741" t="s">
        <v>1492</v>
      </c>
      <c r="C741" t="s">
        <v>1493</v>
      </c>
      <c r="D741">
        <v>857585821</v>
      </c>
      <c r="E741">
        <v>0</v>
      </c>
      <c r="F741">
        <v>0</v>
      </c>
      <c r="G741">
        <v>0</v>
      </c>
      <c r="H741">
        <v>0</v>
      </c>
    </row>
    <row r="742" spans="1:8" x14ac:dyDescent="0.2">
      <c r="A742">
        <v>5901</v>
      </c>
      <c r="B742" t="s">
        <v>1494</v>
      </c>
      <c r="C742" t="s">
        <v>1495</v>
      </c>
      <c r="D742">
        <v>857585831</v>
      </c>
      <c r="E742">
        <v>0</v>
      </c>
      <c r="F742">
        <v>0</v>
      </c>
      <c r="G742">
        <v>0</v>
      </c>
      <c r="H742">
        <v>0</v>
      </c>
    </row>
    <row r="743" spans="1:8" x14ac:dyDescent="0.2">
      <c r="A743">
        <v>5901</v>
      </c>
      <c r="B743" t="s">
        <v>1496</v>
      </c>
      <c r="C743" t="s">
        <v>1497</v>
      </c>
      <c r="D743">
        <v>857585841</v>
      </c>
      <c r="E743">
        <v>0</v>
      </c>
      <c r="F743">
        <v>0</v>
      </c>
      <c r="G743">
        <v>0</v>
      </c>
      <c r="H743">
        <v>0</v>
      </c>
    </row>
    <row r="744" spans="1:8" x14ac:dyDescent="0.2">
      <c r="A744">
        <v>5901</v>
      </c>
      <c r="B744" t="s">
        <v>1498</v>
      </c>
      <c r="C744" t="s">
        <v>1499</v>
      </c>
      <c r="D744">
        <v>857585851</v>
      </c>
      <c r="E744">
        <v>0</v>
      </c>
      <c r="F744">
        <v>0</v>
      </c>
      <c r="G744">
        <v>0</v>
      </c>
      <c r="H744">
        <v>0</v>
      </c>
    </row>
    <row r="745" spans="1:8" x14ac:dyDescent="0.2">
      <c r="A745">
        <v>5901</v>
      </c>
      <c r="B745" t="s">
        <v>1500</v>
      </c>
      <c r="C745" t="s">
        <v>1501</v>
      </c>
      <c r="D745">
        <v>857585861</v>
      </c>
      <c r="E745">
        <v>0</v>
      </c>
      <c r="F745">
        <v>0</v>
      </c>
      <c r="G745">
        <v>0</v>
      </c>
      <c r="H745">
        <v>0</v>
      </c>
    </row>
    <row r="746" spans="1:8" x14ac:dyDescent="0.2">
      <c r="A746">
        <v>5901</v>
      </c>
      <c r="B746" t="s">
        <v>1502</v>
      </c>
      <c r="C746" t="s">
        <v>1503</v>
      </c>
      <c r="D746">
        <v>857585871</v>
      </c>
      <c r="E746">
        <v>0</v>
      </c>
      <c r="F746">
        <v>0</v>
      </c>
      <c r="G746">
        <v>0</v>
      </c>
      <c r="H746">
        <v>0</v>
      </c>
    </row>
    <row r="747" spans="1:8" x14ac:dyDescent="0.2">
      <c r="A747">
        <v>5901</v>
      </c>
      <c r="B747" t="s">
        <v>1504</v>
      </c>
      <c r="C747" t="s">
        <v>1505</v>
      </c>
      <c r="D747">
        <v>857585881</v>
      </c>
      <c r="E747">
        <v>0</v>
      </c>
      <c r="F747">
        <v>0</v>
      </c>
      <c r="G747">
        <v>0</v>
      </c>
      <c r="H747">
        <v>0</v>
      </c>
    </row>
    <row r="748" spans="1:8" x14ac:dyDescent="0.2">
      <c r="A748">
        <v>5901</v>
      </c>
      <c r="B748" t="s">
        <v>1506</v>
      </c>
      <c r="C748" t="s">
        <v>1507</v>
      </c>
      <c r="D748">
        <v>857585901</v>
      </c>
      <c r="E748">
        <v>0</v>
      </c>
      <c r="F748">
        <v>0</v>
      </c>
      <c r="G748">
        <v>0</v>
      </c>
      <c r="H748">
        <v>0</v>
      </c>
    </row>
    <row r="749" spans="1:8" x14ac:dyDescent="0.2">
      <c r="A749">
        <v>5901</v>
      </c>
      <c r="B749" t="s">
        <v>1508</v>
      </c>
      <c r="C749" t="s">
        <v>1509</v>
      </c>
      <c r="D749">
        <v>857585911</v>
      </c>
      <c r="E749">
        <v>0</v>
      </c>
      <c r="F749">
        <v>0</v>
      </c>
      <c r="G749">
        <v>0</v>
      </c>
      <c r="H749">
        <v>0</v>
      </c>
    </row>
    <row r="750" spans="1:8" x14ac:dyDescent="0.2">
      <c r="A750">
        <v>5901</v>
      </c>
      <c r="B750" t="s">
        <v>1510</v>
      </c>
      <c r="C750" t="s">
        <v>1511</v>
      </c>
      <c r="D750">
        <v>857585921</v>
      </c>
      <c r="E750">
        <v>0</v>
      </c>
      <c r="F750">
        <v>0</v>
      </c>
      <c r="G750">
        <v>0</v>
      </c>
      <c r="H750">
        <v>0</v>
      </c>
    </row>
    <row r="751" spans="1:8" x14ac:dyDescent="0.2">
      <c r="A751">
        <v>5901</v>
      </c>
      <c r="B751" t="s">
        <v>1512</v>
      </c>
      <c r="C751" t="s">
        <v>1513</v>
      </c>
      <c r="D751">
        <v>857585931</v>
      </c>
      <c r="E751">
        <v>0</v>
      </c>
      <c r="F751">
        <v>0</v>
      </c>
      <c r="G751">
        <v>0</v>
      </c>
      <c r="H751">
        <v>0</v>
      </c>
    </row>
    <row r="752" spans="1:8" x14ac:dyDescent="0.2">
      <c r="A752">
        <v>5901</v>
      </c>
      <c r="B752" t="s">
        <v>1514</v>
      </c>
      <c r="C752" t="s">
        <v>1515</v>
      </c>
      <c r="D752">
        <v>857585941</v>
      </c>
      <c r="E752">
        <v>0</v>
      </c>
      <c r="F752">
        <v>0</v>
      </c>
      <c r="G752">
        <v>0</v>
      </c>
      <c r="H752">
        <v>0</v>
      </c>
    </row>
    <row r="753" spans="1:8" x14ac:dyDescent="0.2">
      <c r="A753">
        <v>5901</v>
      </c>
      <c r="B753" t="s">
        <v>1516</v>
      </c>
      <c r="C753" t="s">
        <v>1517</v>
      </c>
      <c r="D753">
        <v>857585951</v>
      </c>
      <c r="E753">
        <v>0</v>
      </c>
      <c r="F753">
        <v>0</v>
      </c>
      <c r="G753">
        <v>0</v>
      </c>
      <c r="H753">
        <v>0</v>
      </c>
    </row>
    <row r="754" spans="1:8" x14ac:dyDescent="0.2">
      <c r="A754">
        <v>5901</v>
      </c>
      <c r="B754" t="s">
        <v>1518</v>
      </c>
      <c r="C754" t="s">
        <v>1519</v>
      </c>
      <c r="D754">
        <v>857585961</v>
      </c>
      <c r="E754">
        <v>0</v>
      </c>
      <c r="F754">
        <v>0</v>
      </c>
      <c r="G754">
        <v>0</v>
      </c>
      <c r="H754">
        <v>0</v>
      </c>
    </row>
    <row r="755" spans="1:8" x14ac:dyDescent="0.2">
      <c r="A755">
        <v>5901</v>
      </c>
      <c r="B755" t="s">
        <v>1520</v>
      </c>
      <c r="C755" t="s">
        <v>1521</v>
      </c>
      <c r="D755">
        <v>857585971</v>
      </c>
      <c r="E755">
        <v>0</v>
      </c>
      <c r="F755">
        <v>0</v>
      </c>
      <c r="G755">
        <v>0</v>
      </c>
      <c r="H755">
        <v>0</v>
      </c>
    </row>
    <row r="756" spans="1:8" x14ac:dyDescent="0.2">
      <c r="A756">
        <v>5901</v>
      </c>
      <c r="B756" t="s">
        <v>1522</v>
      </c>
      <c r="C756" t="s">
        <v>1523</v>
      </c>
      <c r="D756">
        <v>857585981</v>
      </c>
      <c r="E756">
        <v>0</v>
      </c>
      <c r="F756">
        <v>0</v>
      </c>
      <c r="G756">
        <v>0</v>
      </c>
      <c r="H756">
        <v>0</v>
      </c>
    </row>
    <row r="757" spans="1:8" x14ac:dyDescent="0.2">
      <c r="A757">
        <v>5901</v>
      </c>
      <c r="B757" t="s">
        <v>1524</v>
      </c>
      <c r="C757" t="s">
        <v>1525</v>
      </c>
      <c r="D757">
        <v>857585991</v>
      </c>
      <c r="E757">
        <v>0</v>
      </c>
      <c r="F757">
        <v>0</v>
      </c>
      <c r="G757">
        <v>0</v>
      </c>
      <c r="H757">
        <v>0</v>
      </c>
    </row>
    <row r="758" spans="1:8" x14ac:dyDescent="0.2">
      <c r="A758">
        <v>5901</v>
      </c>
      <c r="B758" t="s">
        <v>1526</v>
      </c>
      <c r="C758" t="s">
        <v>1527</v>
      </c>
      <c r="D758">
        <v>857586001</v>
      </c>
      <c r="E758">
        <v>0</v>
      </c>
      <c r="F758">
        <v>0</v>
      </c>
      <c r="G758">
        <v>0</v>
      </c>
      <c r="H758">
        <v>0</v>
      </c>
    </row>
    <row r="759" spans="1:8" x14ac:dyDescent="0.2">
      <c r="A759">
        <v>5901</v>
      </c>
      <c r="B759" t="s">
        <v>1528</v>
      </c>
      <c r="C759" t="s">
        <v>1529</v>
      </c>
      <c r="D759">
        <v>857586011</v>
      </c>
      <c r="E759">
        <v>0</v>
      </c>
      <c r="F759">
        <v>0</v>
      </c>
      <c r="G759">
        <v>0</v>
      </c>
      <c r="H759">
        <v>0</v>
      </c>
    </row>
    <row r="760" spans="1:8" x14ac:dyDescent="0.2">
      <c r="A760">
        <v>5901</v>
      </c>
      <c r="B760" t="s">
        <v>1530</v>
      </c>
      <c r="C760" t="s">
        <v>1531</v>
      </c>
      <c r="D760">
        <v>857586021</v>
      </c>
      <c r="E760">
        <v>65</v>
      </c>
      <c r="F760">
        <v>104</v>
      </c>
      <c r="G760">
        <v>26</v>
      </c>
      <c r="H760">
        <v>6</v>
      </c>
    </row>
    <row r="761" spans="1:8" x14ac:dyDescent="0.2">
      <c r="A761">
        <v>5901</v>
      </c>
      <c r="B761" t="s">
        <v>1532</v>
      </c>
      <c r="C761" t="s">
        <v>1533</v>
      </c>
      <c r="D761">
        <v>857586031</v>
      </c>
      <c r="E761">
        <v>0</v>
      </c>
      <c r="F761">
        <v>0</v>
      </c>
      <c r="G761">
        <v>0</v>
      </c>
      <c r="H761">
        <v>0</v>
      </c>
    </row>
    <row r="762" spans="1:8" x14ac:dyDescent="0.2">
      <c r="A762">
        <v>5901</v>
      </c>
      <c r="B762" t="s">
        <v>1534</v>
      </c>
      <c r="C762" t="s">
        <v>1535</v>
      </c>
      <c r="D762">
        <v>857586041</v>
      </c>
      <c r="E762">
        <v>0</v>
      </c>
      <c r="F762">
        <v>0</v>
      </c>
      <c r="G762">
        <v>0</v>
      </c>
      <c r="H762">
        <v>0</v>
      </c>
    </row>
    <row r="763" spans="1:8" x14ac:dyDescent="0.2">
      <c r="A763">
        <v>5901</v>
      </c>
      <c r="B763" t="s">
        <v>1536</v>
      </c>
      <c r="C763" t="s">
        <v>1537</v>
      </c>
      <c r="D763">
        <v>857586051</v>
      </c>
      <c r="E763">
        <v>0</v>
      </c>
      <c r="F763">
        <v>0</v>
      </c>
      <c r="G763">
        <v>0</v>
      </c>
      <c r="H763">
        <v>0</v>
      </c>
    </row>
    <row r="764" spans="1:8" x14ac:dyDescent="0.2">
      <c r="A764">
        <v>5901</v>
      </c>
      <c r="B764" t="s">
        <v>1538</v>
      </c>
      <c r="C764" t="s">
        <v>1539</v>
      </c>
      <c r="D764">
        <v>857586071</v>
      </c>
      <c r="E764">
        <v>0</v>
      </c>
      <c r="F764">
        <v>0</v>
      </c>
      <c r="G764">
        <v>0</v>
      </c>
      <c r="H764">
        <v>0</v>
      </c>
    </row>
    <row r="765" spans="1:8" x14ac:dyDescent="0.2">
      <c r="A765">
        <v>5901</v>
      </c>
      <c r="B765" t="s">
        <v>1540</v>
      </c>
      <c r="C765" t="s">
        <v>1541</v>
      </c>
      <c r="D765">
        <v>857586091</v>
      </c>
      <c r="E765">
        <v>0</v>
      </c>
      <c r="F765">
        <v>0</v>
      </c>
      <c r="G765">
        <v>0</v>
      </c>
      <c r="H765">
        <v>0</v>
      </c>
    </row>
    <row r="766" spans="1:8" x14ac:dyDescent="0.2">
      <c r="A766">
        <v>5901</v>
      </c>
      <c r="B766" t="s">
        <v>1542</v>
      </c>
      <c r="C766" t="s">
        <v>1543</v>
      </c>
      <c r="D766">
        <v>857586101</v>
      </c>
      <c r="E766">
        <v>0</v>
      </c>
      <c r="F766">
        <v>1</v>
      </c>
      <c r="G766">
        <v>0</v>
      </c>
      <c r="H766">
        <v>1</v>
      </c>
    </row>
    <row r="767" spans="1:8" x14ac:dyDescent="0.2">
      <c r="A767">
        <v>5901</v>
      </c>
      <c r="B767" t="s">
        <v>1544</v>
      </c>
      <c r="C767" t="s">
        <v>1545</v>
      </c>
      <c r="D767">
        <v>857586111</v>
      </c>
      <c r="E767">
        <v>0</v>
      </c>
      <c r="F767">
        <v>0</v>
      </c>
      <c r="G767">
        <v>0</v>
      </c>
      <c r="H767">
        <v>0</v>
      </c>
    </row>
    <row r="768" spans="1:8" x14ac:dyDescent="0.2">
      <c r="A768">
        <v>5901</v>
      </c>
      <c r="B768" t="s">
        <v>1546</v>
      </c>
      <c r="C768" t="s">
        <v>1547</v>
      </c>
      <c r="D768">
        <v>857586121</v>
      </c>
      <c r="E768">
        <v>0</v>
      </c>
      <c r="F768">
        <v>0</v>
      </c>
      <c r="G768">
        <v>0</v>
      </c>
      <c r="H768">
        <v>0</v>
      </c>
    </row>
    <row r="769" spans="1:8" x14ac:dyDescent="0.2">
      <c r="A769">
        <v>5901</v>
      </c>
      <c r="B769" t="s">
        <v>1548</v>
      </c>
      <c r="C769" t="s">
        <v>1549</v>
      </c>
      <c r="D769">
        <v>857586131</v>
      </c>
      <c r="E769">
        <v>0</v>
      </c>
      <c r="F769">
        <v>0</v>
      </c>
      <c r="G769">
        <v>0</v>
      </c>
      <c r="H769">
        <v>0</v>
      </c>
    </row>
    <row r="770" spans="1:8" x14ac:dyDescent="0.2">
      <c r="A770">
        <v>5901</v>
      </c>
      <c r="B770" t="s">
        <v>1550</v>
      </c>
      <c r="C770" t="s">
        <v>1551</v>
      </c>
      <c r="D770">
        <v>857586141</v>
      </c>
      <c r="E770">
        <v>0</v>
      </c>
      <c r="F770">
        <v>0</v>
      </c>
      <c r="G770">
        <v>0</v>
      </c>
      <c r="H770">
        <v>0</v>
      </c>
    </row>
    <row r="771" spans="1:8" x14ac:dyDescent="0.2">
      <c r="A771">
        <v>5901</v>
      </c>
      <c r="B771" t="s">
        <v>1552</v>
      </c>
      <c r="C771" t="s">
        <v>1553</v>
      </c>
      <c r="D771">
        <v>857586151</v>
      </c>
      <c r="E771">
        <v>0</v>
      </c>
      <c r="F771">
        <v>0</v>
      </c>
      <c r="G771">
        <v>0</v>
      </c>
      <c r="H771">
        <v>0</v>
      </c>
    </row>
    <row r="772" spans="1:8" x14ac:dyDescent="0.2">
      <c r="A772">
        <v>5901</v>
      </c>
      <c r="B772" t="s">
        <v>1554</v>
      </c>
      <c r="C772" t="s">
        <v>1555</v>
      </c>
      <c r="D772">
        <v>857586161</v>
      </c>
      <c r="E772">
        <v>0</v>
      </c>
      <c r="F772">
        <v>0</v>
      </c>
      <c r="G772">
        <v>0</v>
      </c>
      <c r="H772">
        <v>0</v>
      </c>
    </row>
    <row r="773" spans="1:8" x14ac:dyDescent="0.2">
      <c r="A773">
        <v>5901</v>
      </c>
      <c r="B773" t="s">
        <v>1556</v>
      </c>
      <c r="C773" t="s">
        <v>1557</v>
      </c>
      <c r="D773">
        <v>857586171</v>
      </c>
      <c r="E773">
        <v>0</v>
      </c>
      <c r="F773">
        <v>0</v>
      </c>
      <c r="G773">
        <v>0</v>
      </c>
      <c r="H773">
        <v>0</v>
      </c>
    </row>
    <row r="774" spans="1:8" x14ac:dyDescent="0.2">
      <c r="A774">
        <v>5901</v>
      </c>
      <c r="B774" t="s">
        <v>1558</v>
      </c>
      <c r="C774" t="s">
        <v>1559</v>
      </c>
      <c r="D774">
        <v>857586181</v>
      </c>
      <c r="E774">
        <v>0</v>
      </c>
      <c r="F774">
        <v>0</v>
      </c>
      <c r="G774">
        <v>0</v>
      </c>
      <c r="H774">
        <v>0</v>
      </c>
    </row>
    <row r="775" spans="1:8" x14ac:dyDescent="0.2">
      <c r="A775">
        <v>5901</v>
      </c>
      <c r="B775" t="s">
        <v>1560</v>
      </c>
      <c r="C775" t="s">
        <v>1561</v>
      </c>
      <c r="D775">
        <v>857586191</v>
      </c>
      <c r="E775">
        <v>38</v>
      </c>
      <c r="F775">
        <v>85</v>
      </c>
      <c r="G775">
        <v>15</v>
      </c>
      <c r="H775">
        <v>7</v>
      </c>
    </row>
    <row r="776" spans="1:8" x14ac:dyDescent="0.2">
      <c r="A776">
        <v>5901</v>
      </c>
      <c r="B776" t="s">
        <v>1562</v>
      </c>
      <c r="C776" t="s">
        <v>1563</v>
      </c>
      <c r="D776">
        <v>857586201</v>
      </c>
      <c r="E776">
        <v>0</v>
      </c>
      <c r="F776">
        <v>2</v>
      </c>
      <c r="G776">
        <v>0</v>
      </c>
      <c r="H776">
        <v>1</v>
      </c>
    </row>
    <row r="777" spans="1:8" x14ac:dyDescent="0.2">
      <c r="A777">
        <v>5901</v>
      </c>
      <c r="B777" t="s">
        <v>1564</v>
      </c>
      <c r="C777" t="s">
        <v>1565</v>
      </c>
      <c r="D777">
        <v>857586211</v>
      </c>
      <c r="E777">
        <v>0</v>
      </c>
      <c r="F777">
        <v>0</v>
      </c>
      <c r="G777">
        <v>0</v>
      </c>
      <c r="H777">
        <v>0</v>
      </c>
    </row>
    <row r="778" spans="1:8" x14ac:dyDescent="0.2">
      <c r="A778">
        <v>5901</v>
      </c>
      <c r="B778" t="s">
        <v>1566</v>
      </c>
      <c r="C778" t="s">
        <v>1567</v>
      </c>
      <c r="D778">
        <v>857586221</v>
      </c>
      <c r="E778">
        <v>0</v>
      </c>
      <c r="F778">
        <v>0</v>
      </c>
      <c r="G778">
        <v>0</v>
      </c>
      <c r="H778">
        <v>0</v>
      </c>
    </row>
    <row r="779" spans="1:8" x14ac:dyDescent="0.2">
      <c r="A779">
        <v>5901</v>
      </c>
      <c r="B779" t="s">
        <v>1568</v>
      </c>
      <c r="C779" t="s">
        <v>1569</v>
      </c>
      <c r="D779">
        <v>857586231</v>
      </c>
      <c r="E779">
        <v>1</v>
      </c>
      <c r="F779">
        <v>3</v>
      </c>
      <c r="G779">
        <v>0</v>
      </c>
      <c r="H779">
        <v>1</v>
      </c>
    </row>
    <row r="780" spans="1:8" x14ac:dyDescent="0.2">
      <c r="A780">
        <v>5901</v>
      </c>
      <c r="B780" t="s">
        <v>1570</v>
      </c>
      <c r="C780" t="s">
        <v>1571</v>
      </c>
      <c r="D780">
        <v>857586241</v>
      </c>
      <c r="E780">
        <v>0</v>
      </c>
      <c r="F780">
        <v>0</v>
      </c>
      <c r="G780">
        <v>0</v>
      </c>
      <c r="H780">
        <v>0</v>
      </c>
    </row>
    <row r="781" spans="1:8" x14ac:dyDescent="0.2">
      <c r="A781">
        <v>5901</v>
      </c>
      <c r="B781" t="s">
        <v>1572</v>
      </c>
      <c r="C781" t="s">
        <v>1573</v>
      </c>
      <c r="D781">
        <v>857586251</v>
      </c>
      <c r="E781">
        <v>0</v>
      </c>
      <c r="F781">
        <v>0</v>
      </c>
      <c r="G781">
        <v>0</v>
      </c>
      <c r="H781">
        <v>0</v>
      </c>
    </row>
    <row r="782" spans="1:8" x14ac:dyDescent="0.2">
      <c r="A782">
        <v>5901</v>
      </c>
      <c r="B782" t="s">
        <v>1574</v>
      </c>
      <c r="C782" t="s">
        <v>1575</v>
      </c>
      <c r="D782">
        <v>857586261</v>
      </c>
      <c r="E782">
        <v>0</v>
      </c>
      <c r="F782">
        <v>0</v>
      </c>
      <c r="G782">
        <v>0</v>
      </c>
      <c r="H782">
        <v>0</v>
      </c>
    </row>
    <row r="783" spans="1:8" x14ac:dyDescent="0.2">
      <c r="A783">
        <v>5901</v>
      </c>
      <c r="B783" t="s">
        <v>1576</v>
      </c>
      <c r="C783" t="s">
        <v>1577</v>
      </c>
      <c r="D783">
        <v>857586271</v>
      </c>
      <c r="E783">
        <v>0</v>
      </c>
      <c r="F783">
        <v>0</v>
      </c>
      <c r="G783">
        <v>0</v>
      </c>
      <c r="H783">
        <v>0</v>
      </c>
    </row>
    <row r="784" spans="1:8" x14ac:dyDescent="0.2">
      <c r="A784">
        <v>5901</v>
      </c>
      <c r="B784" t="s">
        <v>1578</v>
      </c>
      <c r="C784" t="s">
        <v>1579</v>
      </c>
      <c r="D784">
        <v>857586281</v>
      </c>
      <c r="E784">
        <v>0</v>
      </c>
      <c r="F784">
        <v>0</v>
      </c>
      <c r="G784">
        <v>0</v>
      </c>
      <c r="H784">
        <v>0</v>
      </c>
    </row>
    <row r="785" spans="1:8" x14ac:dyDescent="0.2">
      <c r="A785">
        <v>5901</v>
      </c>
      <c r="B785" t="s">
        <v>1580</v>
      </c>
      <c r="C785" t="s">
        <v>1581</v>
      </c>
      <c r="D785">
        <v>857586291</v>
      </c>
      <c r="E785">
        <v>0</v>
      </c>
      <c r="F785">
        <v>0</v>
      </c>
      <c r="G785">
        <v>0</v>
      </c>
      <c r="H785">
        <v>0</v>
      </c>
    </row>
    <row r="786" spans="1:8" x14ac:dyDescent="0.2">
      <c r="A786">
        <v>5901</v>
      </c>
      <c r="B786" t="s">
        <v>1582</v>
      </c>
      <c r="C786" t="s">
        <v>1583</v>
      </c>
      <c r="D786">
        <v>857586301</v>
      </c>
      <c r="E786">
        <v>0</v>
      </c>
      <c r="F786">
        <v>0</v>
      </c>
      <c r="G786">
        <v>0</v>
      </c>
      <c r="H786">
        <v>0</v>
      </c>
    </row>
    <row r="787" spans="1:8" x14ac:dyDescent="0.2">
      <c r="A787">
        <v>5901</v>
      </c>
      <c r="B787" t="s">
        <v>1584</v>
      </c>
      <c r="C787" t="s">
        <v>1585</v>
      </c>
      <c r="D787">
        <v>857586311</v>
      </c>
      <c r="E787">
        <v>0</v>
      </c>
      <c r="F787">
        <v>0</v>
      </c>
      <c r="G787">
        <v>0</v>
      </c>
      <c r="H787">
        <v>0</v>
      </c>
    </row>
    <row r="788" spans="1:8" x14ac:dyDescent="0.2">
      <c r="A788">
        <v>5901</v>
      </c>
      <c r="B788" t="s">
        <v>1586</v>
      </c>
      <c r="C788" t="s">
        <v>1587</v>
      </c>
      <c r="D788">
        <v>857586321</v>
      </c>
      <c r="E788">
        <v>0</v>
      </c>
      <c r="F788">
        <v>0</v>
      </c>
      <c r="G788">
        <v>0</v>
      </c>
      <c r="H788">
        <v>0</v>
      </c>
    </row>
    <row r="789" spans="1:8" x14ac:dyDescent="0.2">
      <c r="A789">
        <v>5901</v>
      </c>
      <c r="B789" t="s">
        <v>1588</v>
      </c>
      <c r="C789" t="s">
        <v>1589</v>
      </c>
      <c r="D789">
        <v>857586331</v>
      </c>
      <c r="E789">
        <v>0</v>
      </c>
      <c r="F789">
        <v>0</v>
      </c>
      <c r="G789">
        <v>0</v>
      </c>
      <c r="H789">
        <v>0</v>
      </c>
    </row>
    <row r="790" spans="1:8" x14ac:dyDescent="0.2">
      <c r="A790">
        <v>5901</v>
      </c>
      <c r="B790" t="s">
        <v>1590</v>
      </c>
      <c r="C790" t="s">
        <v>1591</v>
      </c>
      <c r="D790">
        <v>857586341</v>
      </c>
      <c r="E790">
        <v>0</v>
      </c>
      <c r="F790">
        <v>0</v>
      </c>
      <c r="G790">
        <v>0</v>
      </c>
      <c r="H790">
        <v>0</v>
      </c>
    </row>
    <row r="791" spans="1:8" x14ac:dyDescent="0.2">
      <c r="A791">
        <v>5901</v>
      </c>
      <c r="B791" t="s">
        <v>1592</v>
      </c>
      <c r="C791" t="s">
        <v>1593</v>
      </c>
      <c r="D791">
        <v>857586351</v>
      </c>
      <c r="E791">
        <v>51</v>
      </c>
      <c r="F791">
        <v>82</v>
      </c>
      <c r="G791">
        <v>24</v>
      </c>
      <c r="H791">
        <v>2</v>
      </c>
    </row>
    <row r="792" spans="1:8" x14ac:dyDescent="0.2">
      <c r="A792">
        <v>5901</v>
      </c>
      <c r="B792" t="s">
        <v>1594</v>
      </c>
      <c r="C792" t="s">
        <v>1595</v>
      </c>
      <c r="D792">
        <v>857586361</v>
      </c>
      <c r="E792">
        <v>0</v>
      </c>
      <c r="F792">
        <v>0</v>
      </c>
      <c r="G792">
        <v>0</v>
      </c>
      <c r="H792">
        <v>0</v>
      </c>
    </row>
    <row r="793" spans="1:8" x14ac:dyDescent="0.2">
      <c r="A793">
        <v>5901</v>
      </c>
      <c r="B793" t="s">
        <v>1596</v>
      </c>
      <c r="C793" t="s">
        <v>1597</v>
      </c>
      <c r="D793">
        <v>857586371</v>
      </c>
      <c r="E793">
        <v>0</v>
      </c>
      <c r="F793">
        <v>0</v>
      </c>
      <c r="G793">
        <v>0</v>
      </c>
      <c r="H793">
        <v>0</v>
      </c>
    </row>
    <row r="794" spans="1:8" x14ac:dyDescent="0.2">
      <c r="A794">
        <v>5901</v>
      </c>
      <c r="B794" t="s">
        <v>1598</v>
      </c>
      <c r="C794" t="s">
        <v>1599</v>
      </c>
      <c r="D794">
        <v>857586381</v>
      </c>
      <c r="E794">
        <v>0</v>
      </c>
      <c r="F794">
        <v>0</v>
      </c>
      <c r="G794">
        <v>0</v>
      </c>
      <c r="H794">
        <v>0</v>
      </c>
    </row>
    <row r="795" spans="1:8" x14ac:dyDescent="0.2">
      <c r="A795">
        <v>5901</v>
      </c>
      <c r="B795" t="s">
        <v>1600</v>
      </c>
      <c r="C795" t="s">
        <v>1601</v>
      </c>
      <c r="D795">
        <v>857586391</v>
      </c>
      <c r="E795">
        <v>0</v>
      </c>
      <c r="F795">
        <v>0</v>
      </c>
      <c r="G795">
        <v>0</v>
      </c>
      <c r="H795">
        <v>0</v>
      </c>
    </row>
    <row r="796" spans="1:8" x14ac:dyDescent="0.2">
      <c r="A796">
        <v>5901</v>
      </c>
      <c r="B796" t="s">
        <v>1602</v>
      </c>
      <c r="C796" t="s">
        <v>1603</v>
      </c>
      <c r="D796">
        <v>857586401</v>
      </c>
      <c r="E796">
        <v>0</v>
      </c>
      <c r="F796">
        <v>0</v>
      </c>
      <c r="G796">
        <v>0</v>
      </c>
      <c r="H796">
        <v>0</v>
      </c>
    </row>
    <row r="797" spans="1:8" x14ac:dyDescent="0.2">
      <c r="A797">
        <v>5901</v>
      </c>
      <c r="B797" t="s">
        <v>1604</v>
      </c>
      <c r="C797" t="s">
        <v>1605</v>
      </c>
      <c r="D797">
        <v>857586411</v>
      </c>
      <c r="E797">
        <v>0</v>
      </c>
      <c r="F797">
        <v>0</v>
      </c>
      <c r="G797">
        <v>0</v>
      </c>
      <c r="H797">
        <v>0</v>
      </c>
    </row>
    <row r="798" spans="1:8" x14ac:dyDescent="0.2">
      <c r="A798">
        <v>5901</v>
      </c>
      <c r="B798" t="s">
        <v>1606</v>
      </c>
      <c r="C798" t="s">
        <v>1607</v>
      </c>
      <c r="D798">
        <v>857586421</v>
      </c>
      <c r="E798">
        <v>0</v>
      </c>
      <c r="F798">
        <v>0</v>
      </c>
      <c r="G798">
        <v>0</v>
      </c>
      <c r="H798">
        <v>0</v>
      </c>
    </row>
    <row r="799" spans="1:8" x14ac:dyDescent="0.2">
      <c r="A799">
        <v>5901</v>
      </c>
      <c r="B799" t="s">
        <v>1608</v>
      </c>
      <c r="C799" t="s">
        <v>1609</v>
      </c>
      <c r="D799">
        <v>857586431</v>
      </c>
      <c r="E799">
        <v>0</v>
      </c>
      <c r="F799">
        <v>0</v>
      </c>
      <c r="G799">
        <v>0</v>
      </c>
      <c r="H799">
        <v>0</v>
      </c>
    </row>
    <row r="800" spans="1:8" x14ac:dyDescent="0.2">
      <c r="A800">
        <v>5901</v>
      </c>
      <c r="B800" t="s">
        <v>1610</v>
      </c>
      <c r="C800" t="s">
        <v>1611</v>
      </c>
      <c r="D800">
        <v>857586441</v>
      </c>
      <c r="E800">
        <v>0</v>
      </c>
      <c r="F800">
        <v>0</v>
      </c>
      <c r="G800">
        <v>0</v>
      </c>
      <c r="H800">
        <v>0</v>
      </c>
    </row>
    <row r="801" spans="1:8" x14ac:dyDescent="0.2">
      <c r="A801">
        <v>5901</v>
      </c>
      <c r="B801" t="s">
        <v>1612</v>
      </c>
      <c r="C801" t="s">
        <v>1613</v>
      </c>
      <c r="D801">
        <v>857586451</v>
      </c>
      <c r="E801">
        <v>0</v>
      </c>
      <c r="F801">
        <v>0</v>
      </c>
      <c r="G801">
        <v>0</v>
      </c>
      <c r="H801">
        <v>0</v>
      </c>
    </row>
    <row r="802" spans="1:8" x14ac:dyDescent="0.2">
      <c r="A802">
        <v>5901</v>
      </c>
      <c r="B802" t="s">
        <v>1614</v>
      </c>
      <c r="C802" t="s">
        <v>1615</v>
      </c>
      <c r="D802">
        <v>857586461</v>
      </c>
      <c r="E802">
        <v>0</v>
      </c>
      <c r="F802">
        <v>0</v>
      </c>
      <c r="G802">
        <v>0</v>
      </c>
      <c r="H802">
        <v>0</v>
      </c>
    </row>
    <row r="803" spans="1:8" x14ac:dyDescent="0.2">
      <c r="A803">
        <v>5901</v>
      </c>
      <c r="B803" t="s">
        <v>1616</v>
      </c>
      <c r="C803" t="s">
        <v>1617</v>
      </c>
      <c r="D803">
        <v>857586471</v>
      </c>
      <c r="E803">
        <v>0</v>
      </c>
      <c r="F803">
        <v>0</v>
      </c>
      <c r="G803">
        <v>0</v>
      </c>
      <c r="H803">
        <v>0</v>
      </c>
    </row>
    <row r="804" spans="1:8" x14ac:dyDescent="0.2">
      <c r="A804">
        <v>5901</v>
      </c>
      <c r="B804" t="s">
        <v>1618</v>
      </c>
      <c r="C804" t="s">
        <v>1619</v>
      </c>
      <c r="D804">
        <v>857586481</v>
      </c>
      <c r="E804">
        <v>0</v>
      </c>
      <c r="F804">
        <v>0</v>
      </c>
      <c r="G804">
        <v>0</v>
      </c>
      <c r="H804">
        <v>0</v>
      </c>
    </row>
    <row r="805" spans="1:8" x14ac:dyDescent="0.2">
      <c r="A805">
        <v>5901</v>
      </c>
      <c r="B805" t="s">
        <v>1620</v>
      </c>
      <c r="C805" t="s">
        <v>1621</v>
      </c>
      <c r="D805">
        <v>857586491</v>
      </c>
      <c r="E805">
        <v>0</v>
      </c>
      <c r="F805">
        <v>1</v>
      </c>
      <c r="G805">
        <v>0</v>
      </c>
      <c r="H805">
        <v>1</v>
      </c>
    </row>
    <row r="806" spans="1:8" x14ac:dyDescent="0.2">
      <c r="A806">
        <v>5901</v>
      </c>
      <c r="B806" t="s">
        <v>1622</v>
      </c>
      <c r="C806" t="s">
        <v>1623</v>
      </c>
      <c r="D806">
        <v>857586501</v>
      </c>
      <c r="E806">
        <v>0</v>
      </c>
      <c r="F806">
        <v>0</v>
      </c>
      <c r="G806">
        <v>0</v>
      </c>
      <c r="H806">
        <v>0</v>
      </c>
    </row>
    <row r="807" spans="1:8" x14ac:dyDescent="0.2">
      <c r="A807">
        <v>5901</v>
      </c>
      <c r="B807" t="s">
        <v>1624</v>
      </c>
      <c r="C807" t="s">
        <v>1625</v>
      </c>
      <c r="D807">
        <v>857586511</v>
      </c>
      <c r="E807">
        <v>0</v>
      </c>
      <c r="F807">
        <v>0</v>
      </c>
      <c r="G807">
        <v>0</v>
      </c>
      <c r="H807">
        <v>0</v>
      </c>
    </row>
    <row r="808" spans="1:8" x14ac:dyDescent="0.2">
      <c r="A808">
        <v>5901</v>
      </c>
      <c r="B808" t="s">
        <v>1626</v>
      </c>
      <c r="C808" t="s">
        <v>1627</v>
      </c>
      <c r="D808">
        <v>857586521</v>
      </c>
      <c r="E808">
        <v>0</v>
      </c>
      <c r="F808">
        <v>0</v>
      </c>
      <c r="G808">
        <v>0</v>
      </c>
      <c r="H808">
        <v>0</v>
      </c>
    </row>
    <row r="809" spans="1:8" x14ac:dyDescent="0.2">
      <c r="A809">
        <v>5901</v>
      </c>
      <c r="B809" t="s">
        <v>1628</v>
      </c>
      <c r="C809" t="s">
        <v>1629</v>
      </c>
      <c r="D809">
        <v>857586531</v>
      </c>
      <c r="E809">
        <v>0</v>
      </c>
      <c r="F809">
        <v>1</v>
      </c>
      <c r="G809">
        <v>0</v>
      </c>
      <c r="H809">
        <v>1</v>
      </c>
    </row>
    <row r="810" spans="1:8" x14ac:dyDescent="0.2">
      <c r="A810">
        <v>5901</v>
      </c>
      <c r="B810" t="s">
        <v>1630</v>
      </c>
      <c r="C810" t="s">
        <v>1631</v>
      </c>
      <c r="D810">
        <v>857586541</v>
      </c>
      <c r="E810">
        <v>0</v>
      </c>
      <c r="F810">
        <v>1</v>
      </c>
      <c r="G810">
        <v>0</v>
      </c>
      <c r="H810">
        <v>1</v>
      </c>
    </row>
    <row r="811" spans="1:8" x14ac:dyDescent="0.2">
      <c r="A811">
        <v>5901</v>
      </c>
      <c r="B811" t="s">
        <v>1632</v>
      </c>
      <c r="C811" t="s">
        <v>1633</v>
      </c>
      <c r="D811">
        <v>857586551</v>
      </c>
      <c r="E811">
        <v>0</v>
      </c>
      <c r="F811">
        <v>0</v>
      </c>
      <c r="G811">
        <v>0</v>
      </c>
      <c r="H811">
        <v>0</v>
      </c>
    </row>
    <row r="812" spans="1:8" x14ac:dyDescent="0.2">
      <c r="A812">
        <v>5901</v>
      </c>
      <c r="B812" t="s">
        <v>1634</v>
      </c>
      <c r="C812" t="s">
        <v>1635</v>
      </c>
      <c r="D812">
        <v>857586561</v>
      </c>
      <c r="E812">
        <v>0</v>
      </c>
      <c r="F812">
        <v>0</v>
      </c>
      <c r="G812">
        <v>0</v>
      </c>
      <c r="H812">
        <v>0</v>
      </c>
    </row>
    <row r="813" spans="1:8" x14ac:dyDescent="0.2">
      <c r="A813">
        <v>5901</v>
      </c>
      <c r="B813" t="s">
        <v>1636</v>
      </c>
      <c r="C813" t="s">
        <v>1637</v>
      </c>
      <c r="D813">
        <v>857586571</v>
      </c>
      <c r="E813">
        <v>0</v>
      </c>
      <c r="F813">
        <v>0</v>
      </c>
      <c r="G813">
        <v>0</v>
      </c>
      <c r="H813">
        <v>0</v>
      </c>
    </row>
    <row r="814" spans="1:8" x14ac:dyDescent="0.2">
      <c r="A814">
        <v>5901</v>
      </c>
      <c r="B814" t="s">
        <v>1638</v>
      </c>
      <c r="C814" t="s">
        <v>1639</v>
      </c>
      <c r="D814">
        <v>857586581</v>
      </c>
      <c r="E814">
        <v>0</v>
      </c>
      <c r="F814">
        <v>0</v>
      </c>
      <c r="G814">
        <v>0</v>
      </c>
      <c r="H814">
        <v>0</v>
      </c>
    </row>
    <row r="815" spans="1:8" x14ac:dyDescent="0.2">
      <c r="A815">
        <v>5901</v>
      </c>
      <c r="B815" t="s">
        <v>1640</v>
      </c>
      <c r="C815" t="s">
        <v>1641</v>
      </c>
      <c r="D815">
        <v>857586591</v>
      </c>
      <c r="E815">
        <v>0</v>
      </c>
      <c r="F815">
        <v>0</v>
      </c>
      <c r="G815">
        <v>0</v>
      </c>
      <c r="H815">
        <v>0</v>
      </c>
    </row>
    <row r="816" spans="1:8" x14ac:dyDescent="0.2">
      <c r="A816">
        <v>5901</v>
      </c>
      <c r="B816" t="s">
        <v>1642</v>
      </c>
      <c r="C816" t="s">
        <v>1643</v>
      </c>
      <c r="D816">
        <v>857586601</v>
      </c>
      <c r="E816">
        <v>0</v>
      </c>
      <c r="F816">
        <v>0</v>
      </c>
      <c r="G816">
        <v>0</v>
      </c>
      <c r="H816">
        <v>0</v>
      </c>
    </row>
    <row r="817" spans="1:8" x14ac:dyDescent="0.2">
      <c r="A817">
        <v>5901</v>
      </c>
      <c r="B817" t="s">
        <v>1644</v>
      </c>
      <c r="C817" t="s">
        <v>1645</v>
      </c>
      <c r="D817">
        <v>857586611</v>
      </c>
      <c r="E817">
        <v>0</v>
      </c>
      <c r="F817">
        <v>0</v>
      </c>
      <c r="G817">
        <v>0</v>
      </c>
      <c r="H817">
        <v>0</v>
      </c>
    </row>
    <row r="818" spans="1:8" x14ac:dyDescent="0.2">
      <c r="A818">
        <v>5901</v>
      </c>
      <c r="B818" t="s">
        <v>1646</v>
      </c>
      <c r="C818" t="s">
        <v>1647</v>
      </c>
      <c r="D818">
        <v>857586621</v>
      </c>
      <c r="E818">
        <v>0</v>
      </c>
      <c r="F818">
        <v>0</v>
      </c>
      <c r="G818">
        <v>0</v>
      </c>
      <c r="H818">
        <v>0</v>
      </c>
    </row>
    <row r="819" spans="1:8" x14ac:dyDescent="0.2">
      <c r="A819">
        <v>5901</v>
      </c>
      <c r="B819" t="s">
        <v>1648</v>
      </c>
      <c r="C819" t="s">
        <v>1649</v>
      </c>
      <c r="D819">
        <v>857586631</v>
      </c>
      <c r="E819">
        <v>0</v>
      </c>
      <c r="F819">
        <v>0</v>
      </c>
      <c r="G819">
        <v>0</v>
      </c>
      <c r="H819">
        <v>0</v>
      </c>
    </row>
    <row r="820" spans="1:8" x14ac:dyDescent="0.2">
      <c r="A820">
        <v>5901</v>
      </c>
      <c r="B820" t="s">
        <v>1650</v>
      </c>
      <c r="C820" t="s">
        <v>1651</v>
      </c>
      <c r="D820">
        <v>857586641</v>
      </c>
      <c r="E820">
        <v>143</v>
      </c>
      <c r="F820">
        <v>353</v>
      </c>
      <c r="G820">
        <v>155</v>
      </c>
      <c r="H820">
        <v>7</v>
      </c>
    </row>
    <row r="821" spans="1:8" x14ac:dyDescent="0.2">
      <c r="A821">
        <v>5901</v>
      </c>
      <c r="B821" t="s">
        <v>1652</v>
      </c>
      <c r="C821" t="s">
        <v>1653</v>
      </c>
      <c r="D821">
        <v>857586651</v>
      </c>
      <c r="E821">
        <v>0</v>
      </c>
      <c r="F821">
        <v>1</v>
      </c>
      <c r="G821">
        <v>0</v>
      </c>
      <c r="H821">
        <v>1</v>
      </c>
    </row>
    <row r="822" spans="1:8" x14ac:dyDescent="0.2">
      <c r="A822">
        <v>5901</v>
      </c>
      <c r="B822" t="s">
        <v>1654</v>
      </c>
      <c r="C822" t="s">
        <v>1655</v>
      </c>
      <c r="D822">
        <v>857586661</v>
      </c>
      <c r="E822">
        <v>0</v>
      </c>
      <c r="F822">
        <v>0</v>
      </c>
      <c r="G822">
        <v>0</v>
      </c>
      <c r="H822">
        <v>0</v>
      </c>
    </row>
    <row r="823" spans="1:8" x14ac:dyDescent="0.2">
      <c r="A823">
        <v>5901</v>
      </c>
      <c r="B823" t="s">
        <v>1656</v>
      </c>
      <c r="C823" t="s">
        <v>1657</v>
      </c>
      <c r="D823">
        <v>857586671</v>
      </c>
      <c r="E823">
        <v>0</v>
      </c>
      <c r="F823">
        <v>0</v>
      </c>
      <c r="G823">
        <v>0</v>
      </c>
      <c r="H823">
        <v>0</v>
      </c>
    </row>
    <row r="824" spans="1:8" x14ac:dyDescent="0.2">
      <c r="A824">
        <v>5901</v>
      </c>
      <c r="B824" t="s">
        <v>1658</v>
      </c>
      <c r="C824" t="s">
        <v>1659</v>
      </c>
      <c r="D824">
        <v>857586681</v>
      </c>
      <c r="E824">
        <v>0</v>
      </c>
      <c r="F824">
        <v>0</v>
      </c>
      <c r="G824">
        <v>0</v>
      </c>
      <c r="H824">
        <v>0</v>
      </c>
    </row>
    <row r="825" spans="1:8" x14ac:dyDescent="0.2">
      <c r="A825">
        <v>5901</v>
      </c>
      <c r="B825" t="s">
        <v>1660</v>
      </c>
      <c r="C825" t="s">
        <v>1661</v>
      </c>
      <c r="D825">
        <v>857586691</v>
      </c>
      <c r="E825">
        <v>0</v>
      </c>
      <c r="F825">
        <v>0</v>
      </c>
      <c r="G825">
        <v>0</v>
      </c>
      <c r="H825">
        <v>0</v>
      </c>
    </row>
    <row r="826" spans="1:8" x14ac:dyDescent="0.2">
      <c r="A826">
        <v>5901</v>
      </c>
      <c r="B826" t="s">
        <v>1662</v>
      </c>
      <c r="C826" t="s">
        <v>1663</v>
      </c>
      <c r="D826">
        <v>857586701</v>
      </c>
      <c r="E826">
        <v>0</v>
      </c>
      <c r="F826">
        <v>0</v>
      </c>
      <c r="G826">
        <v>0</v>
      </c>
      <c r="H826">
        <v>0</v>
      </c>
    </row>
    <row r="827" spans="1:8" x14ac:dyDescent="0.2">
      <c r="A827">
        <v>5901</v>
      </c>
      <c r="B827" t="s">
        <v>1664</v>
      </c>
      <c r="C827" t="s">
        <v>1665</v>
      </c>
      <c r="D827">
        <v>857586711</v>
      </c>
      <c r="E827">
        <v>0</v>
      </c>
      <c r="F827">
        <v>0</v>
      </c>
      <c r="G827">
        <v>0</v>
      </c>
      <c r="H827">
        <v>0</v>
      </c>
    </row>
    <row r="828" spans="1:8" x14ac:dyDescent="0.2">
      <c r="A828">
        <v>5901</v>
      </c>
      <c r="B828" t="s">
        <v>1666</v>
      </c>
      <c r="C828" t="s">
        <v>1667</v>
      </c>
      <c r="D828">
        <v>857586721</v>
      </c>
      <c r="E828">
        <v>0</v>
      </c>
      <c r="F828">
        <v>0</v>
      </c>
      <c r="G828">
        <v>0</v>
      </c>
      <c r="H828">
        <v>0</v>
      </c>
    </row>
    <row r="829" spans="1:8" x14ac:dyDescent="0.2">
      <c r="A829">
        <v>5901</v>
      </c>
      <c r="B829" t="s">
        <v>1668</v>
      </c>
      <c r="C829" t="s">
        <v>1669</v>
      </c>
      <c r="D829">
        <v>857586731</v>
      </c>
      <c r="E829">
        <v>0</v>
      </c>
      <c r="F829">
        <v>0</v>
      </c>
      <c r="G829">
        <v>0</v>
      </c>
      <c r="H829">
        <v>0</v>
      </c>
    </row>
    <row r="830" spans="1:8" x14ac:dyDescent="0.2">
      <c r="A830">
        <v>5901</v>
      </c>
      <c r="B830" t="s">
        <v>1670</v>
      </c>
      <c r="C830" t="s">
        <v>1671</v>
      </c>
      <c r="D830">
        <v>857586751</v>
      </c>
      <c r="E830">
        <v>0</v>
      </c>
      <c r="F830">
        <v>0</v>
      </c>
      <c r="G830">
        <v>0</v>
      </c>
      <c r="H830">
        <v>0</v>
      </c>
    </row>
    <row r="831" spans="1:8" x14ac:dyDescent="0.2">
      <c r="A831">
        <v>5901</v>
      </c>
      <c r="B831" t="s">
        <v>1672</v>
      </c>
      <c r="C831" t="s">
        <v>1673</v>
      </c>
      <c r="D831">
        <v>857586761</v>
      </c>
      <c r="E831">
        <v>0</v>
      </c>
      <c r="F831">
        <v>0</v>
      </c>
      <c r="G831">
        <v>0</v>
      </c>
      <c r="H831">
        <v>0</v>
      </c>
    </row>
    <row r="832" spans="1:8" x14ac:dyDescent="0.2">
      <c r="A832">
        <v>5901</v>
      </c>
      <c r="B832" t="s">
        <v>1674</v>
      </c>
      <c r="C832" t="s">
        <v>1675</v>
      </c>
      <c r="D832">
        <v>857586771</v>
      </c>
      <c r="E832">
        <v>0</v>
      </c>
      <c r="F832">
        <v>0</v>
      </c>
      <c r="G832">
        <v>0</v>
      </c>
      <c r="H832">
        <v>0</v>
      </c>
    </row>
    <row r="833" spans="1:8" x14ac:dyDescent="0.2">
      <c r="A833">
        <v>5901</v>
      </c>
      <c r="B833" t="s">
        <v>1676</v>
      </c>
      <c r="C833" t="s">
        <v>1677</v>
      </c>
      <c r="D833">
        <v>857586781</v>
      </c>
      <c r="E833">
        <v>229</v>
      </c>
      <c r="F833">
        <v>785</v>
      </c>
      <c r="G833">
        <v>506</v>
      </c>
      <c r="H833">
        <v>15</v>
      </c>
    </row>
    <row r="834" spans="1:8" x14ac:dyDescent="0.2">
      <c r="A834">
        <v>5901</v>
      </c>
      <c r="B834" t="s">
        <v>1678</v>
      </c>
      <c r="C834" t="s">
        <v>1679</v>
      </c>
      <c r="D834">
        <v>857586791</v>
      </c>
      <c r="E834">
        <v>5</v>
      </c>
      <c r="F834">
        <v>21</v>
      </c>
      <c r="G834">
        <v>1</v>
      </c>
      <c r="H834">
        <v>10</v>
      </c>
    </row>
    <row r="835" spans="1:8" x14ac:dyDescent="0.2">
      <c r="A835">
        <v>5901</v>
      </c>
      <c r="B835" t="s">
        <v>1680</v>
      </c>
      <c r="C835" t="s">
        <v>1681</v>
      </c>
      <c r="D835">
        <v>857586801</v>
      </c>
      <c r="E835">
        <v>0</v>
      </c>
      <c r="F835">
        <v>0</v>
      </c>
      <c r="G835">
        <v>0</v>
      </c>
      <c r="H835">
        <v>0</v>
      </c>
    </row>
    <row r="836" spans="1:8" x14ac:dyDescent="0.2">
      <c r="A836">
        <v>5901</v>
      </c>
      <c r="B836" t="s">
        <v>1682</v>
      </c>
      <c r="C836" t="s">
        <v>1683</v>
      </c>
      <c r="D836">
        <v>857586811</v>
      </c>
      <c r="E836">
        <v>0</v>
      </c>
      <c r="F836">
        <v>0</v>
      </c>
      <c r="G836">
        <v>0</v>
      </c>
      <c r="H836">
        <v>0</v>
      </c>
    </row>
    <row r="837" spans="1:8" x14ac:dyDescent="0.2">
      <c r="A837">
        <v>5901</v>
      </c>
      <c r="B837" t="s">
        <v>1684</v>
      </c>
      <c r="C837" t="s">
        <v>1685</v>
      </c>
      <c r="D837">
        <v>857586821</v>
      </c>
      <c r="E837">
        <v>0</v>
      </c>
      <c r="F837">
        <v>0</v>
      </c>
      <c r="G837">
        <v>0</v>
      </c>
      <c r="H837">
        <v>0</v>
      </c>
    </row>
    <row r="838" spans="1:8" x14ac:dyDescent="0.2">
      <c r="A838">
        <v>5901</v>
      </c>
      <c r="B838" t="s">
        <v>1686</v>
      </c>
      <c r="C838" t="s">
        <v>1687</v>
      </c>
      <c r="D838">
        <v>857586831</v>
      </c>
      <c r="E838">
        <v>0</v>
      </c>
      <c r="F838">
        <v>0</v>
      </c>
      <c r="G838">
        <v>0</v>
      </c>
      <c r="H838">
        <v>0</v>
      </c>
    </row>
    <row r="839" spans="1:8" x14ac:dyDescent="0.2">
      <c r="A839">
        <v>5901</v>
      </c>
      <c r="B839" t="s">
        <v>1688</v>
      </c>
      <c r="C839" t="s">
        <v>1689</v>
      </c>
      <c r="D839">
        <v>857586841</v>
      </c>
      <c r="E839">
        <v>0</v>
      </c>
      <c r="F839">
        <v>0</v>
      </c>
      <c r="G839">
        <v>0</v>
      </c>
      <c r="H839">
        <v>0</v>
      </c>
    </row>
    <row r="840" spans="1:8" x14ac:dyDescent="0.2">
      <c r="A840">
        <v>5901</v>
      </c>
      <c r="B840" t="s">
        <v>1690</v>
      </c>
      <c r="C840" t="s">
        <v>1691</v>
      </c>
      <c r="D840">
        <v>857586851</v>
      </c>
      <c r="E840">
        <v>22</v>
      </c>
      <c r="F840">
        <v>61</v>
      </c>
      <c r="G840">
        <v>12</v>
      </c>
      <c r="H840">
        <v>2</v>
      </c>
    </row>
    <row r="841" spans="1:8" x14ac:dyDescent="0.2">
      <c r="A841">
        <v>5901</v>
      </c>
      <c r="B841" t="s">
        <v>1692</v>
      </c>
      <c r="C841" t="s">
        <v>1693</v>
      </c>
      <c r="D841">
        <v>857586861</v>
      </c>
      <c r="E841">
        <v>22</v>
      </c>
      <c r="F841">
        <v>47</v>
      </c>
      <c r="G841">
        <v>15</v>
      </c>
      <c r="H841">
        <v>3</v>
      </c>
    </row>
    <row r="842" spans="1:8" x14ac:dyDescent="0.2">
      <c r="A842">
        <v>5901</v>
      </c>
      <c r="B842" t="s">
        <v>1694</v>
      </c>
      <c r="C842" t="s">
        <v>1695</v>
      </c>
      <c r="D842">
        <v>857586871</v>
      </c>
      <c r="E842">
        <v>0</v>
      </c>
      <c r="F842">
        <v>1</v>
      </c>
      <c r="G842">
        <v>0</v>
      </c>
      <c r="H842">
        <v>1</v>
      </c>
    </row>
    <row r="843" spans="1:8" x14ac:dyDescent="0.2">
      <c r="A843">
        <v>5901</v>
      </c>
      <c r="B843" t="s">
        <v>1696</v>
      </c>
      <c r="C843" t="s">
        <v>1697</v>
      </c>
      <c r="D843">
        <v>857586881</v>
      </c>
      <c r="E843">
        <v>0</v>
      </c>
      <c r="F843">
        <v>0</v>
      </c>
      <c r="G843">
        <v>0</v>
      </c>
      <c r="H843">
        <v>0</v>
      </c>
    </row>
    <row r="844" spans="1:8" x14ac:dyDescent="0.2">
      <c r="A844">
        <v>5901</v>
      </c>
      <c r="B844" t="s">
        <v>1698</v>
      </c>
      <c r="C844" t="s">
        <v>1699</v>
      </c>
      <c r="D844">
        <v>857586891</v>
      </c>
      <c r="E844">
        <v>0</v>
      </c>
      <c r="F844">
        <v>0</v>
      </c>
      <c r="G844">
        <v>0</v>
      </c>
      <c r="H844">
        <v>0</v>
      </c>
    </row>
    <row r="845" spans="1:8" x14ac:dyDescent="0.2">
      <c r="A845">
        <v>5901</v>
      </c>
      <c r="B845" t="s">
        <v>1700</v>
      </c>
      <c r="C845" t="s">
        <v>1701</v>
      </c>
      <c r="D845">
        <v>857586901</v>
      </c>
      <c r="E845">
        <v>0</v>
      </c>
      <c r="F845">
        <v>0</v>
      </c>
      <c r="G845">
        <v>0</v>
      </c>
      <c r="H845">
        <v>0</v>
      </c>
    </row>
    <row r="846" spans="1:8" x14ac:dyDescent="0.2">
      <c r="A846">
        <v>5901</v>
      </c>
      <c r="B846" t="s">
        <v>1702</v>
      </c>
      <c r="C846" t="s">
        <v>1703</v>
      </c>
      <c r="D846">
        <v>857586911</v>
      </c>
      <c r="E846">
        <v>0</v>
      </c>
      <c r="F846">
        <v>0</v>
      </c>
      <c r="G846">
        <v>0</v>
      </c>
      <c r="H846">
        <v>0</v>
      </c>
    </row>
    <row r="847" spans="1:8" x14ac:dyDescent="0.2">
      <c r="A847">
        <v>5901</v>
      </c>
      <c r="B847" t="s">
        <v>1704</v>
      </c>
      <c r="C847" t="s">
        <v>1705</v>
      </c>
      <c r="D847">
        <v>857586921</v>
      </c>
      <c r="E847">
        <v>0</v>
      </c>
      <c r="F847">
        <v>0</v>
      </c>
      <c r="G847">
        <v>0</v>
      </c>
      <c r="H847">
        <v>0</v>
      </c>
    </row>
    <row r="848" spans="1:8" x14ac:dyDescent="0.2">
      <c r="A848">
        <v>5901</v>
      </c>
      <c r="B848" t="s">
        <v>1706</v>
      </c>
      <c r="C848" t="s">
        <v>1707</v>
      </c>
      <c r="D848">
        <v>857586931</v>
      </c>
      <c r="E848">
        <v>0</v>
      </c>
      <c r="F848">
        <v>0</v>
      </c>
      <c r="G848">
        <v>0</v>
      </c>
      <c r="H848">
        <v>0</v>
      </c>
    </row>
    <row r="849" spans="1:8" x14ac:dyDescent="0.2">
      <c r="A849">
        <v>5901</v>
      </c>
      <c r="B849" t="s">
        <v>1708</v>
      </c>
      <c r="C849" t="s">
        <v>1709</v>
      </c>
      <c r="D849">
        <v>857586951</v>
      </c>
      <c r="E849">
        <v>8</v>
      </c>
      <c r="F849">
        <v>22</v>
      </c>
      <c r="G849">
        <v>2</v>
      </c>
      <c r="H849">
        <v>4</v>
      </c>
    </row>
    <row r="850" spans="1:8" x14ac:dyDescent="0.2">
      <c r="A850">
        <v>5901</v>
      </c>
      <c r="B850" t="s">
        <v>1710</v>
      </c>
      <c r="C850" t="s">
        <v>1711</v>
      </c>
      <c r="D850">
        <v>857586961</v>
      </c>
      <c r="E850">
        <v>0</v>
      </c>
      <c r="F850">
        <v>1</v>
      </c>
      <c r="G850">
        <v>0</v>
      </c>
      <c r="H850">
        <v>1</v>
      </c>
    </row>
    <row r="851" spans="1:8" x14ac:dyDescent="0.2">
      <c r="A851">
        <v>5901</v>
      </c>
      <c r="B851" t="s">
        <v>1712</v>
      </c>
      <c r="C851" t="s">
        <v>1713</v>
      </c>
      <c r="D851">
        <v>857586971</v>
      </c>
      <c r="E851">
        <v>0</v>
      </c>
      <c r="F851">
        <v>0</v>
      </c>
      <c r="G851">
        <v>0</v>
      </c>
      <c r="H851">
        <v>0</v>
      </c>
    </row>
    <row r="852" spans="1:8" x14ac:dyDescent="0.2">
      <c r="A852">
        <v>5901</v>
      </c>
      <c r="B852" t="s">
        <v>1714</v>
      </c>
      <c r="C852" t="s">
        <v>1715</v>
      </c>
      <c r="D852">
        <v>857586981</v>
      </c>
      <c r="E852">
        <v>0</v>
      </c>
      <c r="F852">
        <v>0</v>
      </c>
      <c r="G852">
        <v>0</v>
      </c>
      <c r="H852">
        <v>0</v>
      </c>
    </row>
    <row r="853" spans="1:8" x14ac:dyDescent="0.2">
      <c r="A853">
        <v>5901</v>
      </c>
      <c r="B853" t="s">
        <v>1716</v>
      </c>
      <c r="C853" t="s">
        <v>1717</v>
      </c>
      <c r="D853">
        <v>857586991</v>
      </c>
      <c r="E853">
        <v>0</v>
      </c>
      <c r="F853">
        <v>0</v>
      </c>
      <c r="G853">
        <v>0</v>
      </c>
      <c r="H853">
        <v>0</v>
      </c>
    </row>
    <row r="854" spans="1:8" x14ac:dyDescent="0.2">
      <c r="A854">
        <v>5901</v>
      </c>
      <c r="B854" t="s">
        <v>1718</v>
      </c>
      <c r="C854" t="s">
        <v>1719</v>
      </c>
      <c r="D854">
        <v>857587001</v>
      </c>
      <c r="E854">
        <v>0</v>
      </c>
      <c r="F854">
        <v>0</v>
      </c>
      <c r="G854">
        <v>0</v>
      </c>
      <c r="H854">
        <v>0</v>
      </c>
    </row>
    <row r="855" spans="1:8" x14ac:dyDescent="0.2">
      <c r="A855">
        <v>5901</v>
      </c>
      <c r="B855" t="s">
        <v>1720</v>
      </c>
      <c r="C855" t="s">
        <v>1721</v>
      </c>
      <c r="D855">
        <v>857587011</v>
      </c>
      <c r="E855">
        <v>0</v>
      </c>
      <c r="F855">
        <v>0</v>
      </c>
      <c r="G855">
        <v>0</v>
      </c>
      <c r="H855">
        <v>0</v>
      </c>
    </row>
    <row r="856" spans="1:8" x14ac:dyDescent="0.2">
      <c r="A856">
        <v>5901</v>
      </c>
      <c r="B856" t="s">
        <v>1722</v>
      </c>
      <c r="C856" t="s">
        <v>1723</v>
      </c>
      <c r="D856">
        <v>857587021</v>
      </c>
      <c r="E856">
        <v>0</v>
      </c>
      <c r="F856">
        <v>0</v>
      </c>
      <c r="G856">
        <v>0</v>
      </c>
      <c r="H856">
        <v>0</v>
      </c>
    </row>
    <row r="857" spans="1:8" x14ac:dyDescent="0.2">
      <c r="A857">
        <v>5901</v>
      </c>
      <c r="B857" t="s">
        <v>1724</v>
      </c>
      <c r="C857" t="s">
        <v>1725</v>
      </c>
      <c r="D857">
        <v>857587031</v>
      </c>
      <c r="E857">
        <v>0</v>
      </c>
      <c r="F857">
        <v>0</v>
      </c>
      <c r="G857">
        <v>0</v>
      </c>
      <c r="H857">
        <v>0</v>
      </c>
    </row>
    <row r="858" spans="1:8" x14ac:dyDescent="0.2">
      <c r="A858">
        <v>5901</v>
      </c>
      <c r="B858" t="s">
        <v>1726</v>
      </c>
      <c r="C858" t="s">
        <v>1727</v>
      </c>
      <c r="D858">
        <v>857587041</v>
      </c>
      <c r="E858">
        <v>0</v>
      </c>
      <c r="F858">
        <v>0</v>
      </c>
      <c r="G858">
        <v>0</v>
      </c>
      <c r="H858">
        <v>0</v>
      </c>
    </row>
    <row r="859" spans="1:8" x14ac:dyDescent="0.2">
      <c r="A859">
        <v>5901</v>
      </c>
      <c r="B859" t="s">
        <v>1728</v>
      </c>
      <c r="C859" t="s">
        <v>1729</v>
      </c>
      <c r="D859">
        <v>857587051</v>
      </c>
      <c r="E859">
        <v>0</v>
      </c>
      <c r="F859">
        <v>0</v>
      </c>
      <c r="G859">
        <v>0</v>
      </c>
      <c r="H859">
        <v>0</v>
      </c>
    </row>
    <row r="860" spans="1:8" x14ac:dyDescent="0.2">
      <c r="A860">
        <v>5901</v>
      </c>
      <c r="B860" t="s">
        <v>1730</v>
      </c>
      <c r="C860" t="s">
        <v>1731</v>
      </c>
      <c r="D860">
        <v>857587061</v>
      </c>
      <c r="E860">
        <v>0</v>
      </c>
      <c r="F860">
        <v>0</v>
      </c>
      <c r="G860">
        <v>0</v>
      </c>
      <c r="H860">
        <v>0</v>
      </c>
    </row>
    <row r="861" spans="1:8" x14ac:dyDescent="0.2">
      <c r="A861">
        <v>5901</v>
      </c>
      <c r="B861" t="s">
        <v>1732</v>
      </c>
      <c r="C861" t="s">
        <v>1733</v>
      </c>
      <c r="D861">
        <v>857587081</v>
      </c>
      <c r="E861">
        <v>21</v>
      </c>
      <c r="F861">
        <v>35</v>
      </c>
      <c r="G861">
        <v>5</v>
      </c>
      <c r="H861">
        <v>2</v>
      </c>
    </row>
    <row r="862" spans="1:8" x14ac:dyDescent="0.2">
      <c r="A862">
        <v>5901</v>
      </c>
      <c r="B862" t="s">
        <v>1734</v>
      </c>
      <c r="C862" t="s">
        <v>1735</v>
      </c>
      <c r="D862">
        <v>857587091</v>
      </c>
      <c r="E862">
        <v>0</v>
      </c>
      <c r="F862">
        <v>0</v>
      </c>
      <c r="G862">
        <v>0</v>
      </c>
      <c r="H862">
        <v>0</v>
      </c>
    </row>
    <row r="863" spans="1:8" x14ac:dyDescent="0.2">
      <c r="A863">
        <v>5901</v>
      </c>
      <c r="B863" t="s">
        <v>1736</v>
      </c>
      <c r="C863" t="s">
        <v>1737</v>
      </c>
      <c r="D863">
        <v>857587101</v>
      </c>
      <c r="E863">
        <v>31</v>
      </c>
      <c r="F863">
        <v>61</v>
      </c>
      <c r="G863">
        <v>5</v>
      </c>
      <c r="H863">
        <v>2</v>
      </c>
    </row>
    <row r="864" spans="1:8" x14ac:dyDescent="0.2">
      <c r="A864">
        <v>5901</v>
      </c>
      <c r="B864" t="s">
        <v>1738</v>
      </c>
      <c r="C864" t="s">
        <v>1739</v>
      </c>
      <c r="D864">
        <v>857587111</v>
      </c>
      <c r="E864">
        <v>0</v>
      </c>
      <c r="F864">
        <v>0</v>
      </c>
      <c r="G864">
        <v>0</v>
      </c>
      <c r="H864">
        <v>0</v>
      </c>
    </row>
    <row r="865" spans="1:8" x14ac:dyDescent="0.2">
      <c r="A865">
        <v>5901</v>
      </c>
      <c r="B865" t="s">
        <v>1740</v>
      </c>
      <c r="C865" t="s">
        <v>1741</v>
      </c>
      <c r="D865">
        <v>857587121</v>
      </c>
      <c r="E865">
        <v>0</v>
      </c>
      <c r="F865">
        <v>0</v>
      </c>
      <c r="G865">
        <v>0</v>
      </c>
      <c r="H865">
        <v>0</v>
      </c>
    </row>
    <row r="866" spans="1:8" x14ac:dyDescent="0.2">
      <c r="A866">
        <v>5901</v>
      </c>
      <c r="B866" t="s">
        <v>1742</v>
      </c>
      <c r="C866" t="s">
        <v>1743</v>
      </c>
      <c r="D866">
        <v>857587131</v>
      </c>
      <c r="E866">
        <v>0</v>
      </c>
      <c r="F866">
        <v>0</v>
      </c>
      <c r="G866">
        <v>0</v>
      </c>
      <c r="H866">
        <v>0</v>
      </c>
    </row>
    <row r="867" spans="1:8" x14ac:dyDescent="0.2">
      <c r="A867">
        <v>5901</v>
      </c>
      <c r="B867" t="s">
        <v>1744</v>
      </c>
      <c r="C867" t="s">
        <v>1745</v>
      </c>
      <c r="D867">
        <v>857587141</v>
      </c>
      <c r="E867">
        <v>0</v>
      </c>
      <c r="F867">
        <v>0</v>
      </c>
      <c r="G867">
        <v>0</v>
      </c>
      <c r="H867">
        <v>0</v>
      </c>
    </row>
    <row r="868" spans="1:8" x14ac:dyDescent="0.2">
      <c r="A868">
        <v>5901</v>
      </c>
      <c r="B868" t="s">
        <v>1746</v>
      </c>
      <c r="C868" t="s">
        <v>1747</v>
      </c>
      <c r="D868">
        <v>857587151</v>
      </c>
      <c r="E868">
        <v>0</v>
      </c>
      <c r="F868">
        <v>0</v>
      </c>
      <c r="G868">
        <v>0</v>
      </c>
      <c r="H868">
        <v>0</v>
      </c>
    </row>
    <row r="869" spans="1:8" x14ac:dyDescent="0.2">
      <c r="A869">
        <v>5901</v>
      </c>
      <c r="B869" t="s">
        <v>1748</v>
      </c>
      <c r="C869" t="s">
        <v>1749</v>
      </c>
      <c r="D869">
        <v>857587161</v>
      </c>
      <c r="E869">
        <v>0</v>
      </c>
      <c r="F869">
        <v>0</v>
      </c>
      <c r="G869">
        <v>0</v>
      </c>
      <c r="H869">
        <v>0</v>
      </c>
    </row>
    <row r="870" spans="1:8" x14ac:dyDescent="0.2">
      <c r="A870">
        <v>5901</v>
      </c>
      <c r="B870" t="s">
        <v>1750</v>
      </c>
      <c r="C870" t="s">
        <v>1751</v>
      </c>
      <c r="D870">
        <v>857587171</v>
      </c>
      <c r="E870">
        <v>0</v>
      </c>
      <c r="F870">
        <v>0</v>
      </c>
      <c r="G870">
        <v>0</v>
      </c>
      <c r="H870">
        <v>0</v>
      </c>
    </row>
    <row r="871" spans="1:8" x14ac:dyDescent="0.2">
      <c r="A871">
        <v>5901</v>
      </c>
      <c r="B871" t="s">
        <v>1752</v>
      </c>
      <c r="C871" t="s">
        <v>1753</v>
      </c>
      <c r="D871">
        <v>857587181</v>
      </c>
      <c r="E871">
        <v>0</v>
      </c>
      <c r="F871">
        <v>0</v>
      </c>
      <c r="G871">
        <v>0</v>
      </c>
      <c r="H871">
        <v>0</v>
      </c>
    </row>
    <row r="872" spans="1:8" x14ac:dyDescent="0.2">
      <c r="A872">
        <v>5901</v>
      </c>
      <c r="B872" t="s">
        <v>1754</v>
      </c>
      <c r="C872" t="s">
        <v>1755</v>
      </c>
      <c r="D872">
        <v>857587191</v>
      </c>
      <c r="E872">
        <v>0</v>
      </c>
      <c r="F872">
        <v>0</v>
      </c>
      <c r="G872">
        <v>0</v>
      </c>
      <c r="H872">
        <v>0</v>
      </c>
    </row>
    <row r="873" spans="1:8" x14ac:dyDescent="0.2">
      <c r="A873">
        <v>5901</v>
      </c>
      <c r="B873" t="s">
        <v>1756</v>
      </c>
      <c r="C873" t="s">
        <v>1757</v>
      </c>
      <c r="D873">
        <v>857587201</v>
      </c>
      <c r="E873">
        <v>3</v>
      </c>
      <c r="F873">
        <v>6</v>
      </c>
      <c r="G873">
        <v>0</v>
      </c>
      <c r="H873">
        <v>3</v>
      </c>
    </row>
    <row r="874" spans="1:8" x14ac:dyDescent="0.2">
      <c r="A874">
        <v>5901</v>
      </c>
      <c r="B874" t="s">
        <v>1758</v>
      </c>
      <c r="C874" t="s">
        <v>1759</v>
      </c>
      <c r="D874">
        <v>857587211</v>
      </c>
      <c r="E874">
        <v>0</v>
      </c>
      <c r="F874">
        <v>0</v>
      </c>
      <c r="G874">
        <v>0</v>
      </c>
      <c r="H874">
        <v>0</v>
      </c>
    </row>
    <row r="875" spans="1:8" x14ac:dyDescent="0.2">
      <c r="A875">
        <v>5901</v>
      </c>
      <c r="B875" t="s">
        <v>1760</v>
      </c>
      <c r="C875" t="s">
        <v>1761</v>
      </c>
      <c r="D875">
        <v>857587221</v>
      </c>
      <c r="E875">
        <v>0</v>
      </c>
      <c r="F875">
        <v>0</v>
      </c>
      <c r="G875">
        <v>0</v>
      </c>
      <c r="H875">
        <v>0</v>
      </c>
    </row>
    <row r="876" spans="1:8" x14ac:dyDescent="0.2">
      <c r="A876">
        <v>5901</v>
      </c>
      <c r="B876" t="s">
        <v>1762</v>
      </c>
      <c r="C876" t="s">
        <v>1763</v>
      </c>
      <c r="D876">
        <v>857587231</v>
      </c>
      <c r="E876">
        <v>0</v>
      </c>
      <c r="F876">
        <v>0</v>
      </c>
      <c r="G876">
        <v>0</v>
      </c>
      <c r="H876">
        <v>0</v>
      </c>
    </row>
    <row r="877" spans="1:8" x14ac:dyDescent="0.2">
      <c r="A877">
        <v>5901</v>
      </c>
      <c r="B877" t="s">
        <v>1764</v>
      </c>
      <c r="C877" t="s">
        <v>1765</v>
      </c>
      <c r="D877">
        <v>857587241</v>
      </c>
      <c r="E877">
        <v>0</v>
      </c>
      <c r="F877">
        <v>0</v>
      </c>
      <c r="G877">
        <v>0</v>
      </c>
      <c r="H877">
        <v>0</v>
      </c>
    </row>
    <row r="878" spans="1:8" x14ac:dyDescent="0.2">
      <c r="A878">
        <v>5901</v>
      </c>
      <c r="B878" t="s">
        <v>1766</v>
      </c>
      <c r="C878" t="s">
        <v>1767</v>
      </c>
      <c r="D878">
        <v>857587261</v>
      </c>
      <c r="E878">
        <v>1</v>
      </c>
      <c r="F878">
        <v>4</v>
      </c>
      <c r="G878">
        <v>2</v>
      </c>
      <c r="H878">
        <v>2</v>
      </c>
    </row>
    <row r="879" spans="1:8" x14ac:dyDescent="0.2">
      <c r="A879">
        <v>5901</v>
      </c>
      <c r="B879" t="s">
        <v>1768</v>
      </c>
      <c r="C879" t="s">
        <v>1769</v>
      </c>
      <c r="D879">
        <v>857587271</v>
      </c>
      <c r="E879">
        <v>0</v>
      </c>
      <c r="F879">
        <v>0</v>
      </c>
      <c r="G879">
        <v>0</v>
      </c>
      <c r="H879">
        <v>0</v>
      </c>
    </row>
    <row r="880" spans="1:8" x14ac:dyDescent="0.2">
      <c r="A880">
        <v>5901</v>
      </c>
      <c r="B880" t="s">
        <v>1770</v>
      </c>
      <c r="C880" t="s">
        <v>1771</v>
      </c>
      <c r="D880">
        <v>857587281</v>
      </c>
      <c r="E880">
        <v>0</v>
      </c>
      <c r="F880">
        <v>0</v>
      </c>
      <c r="G880">
        <v>0</v>
      </c>
      <c r="H880">
        <v>0</v>
      </c>
    </row>
    <row r="881" spans="1:8" x14ac:dyDescent="0.2">
      <c r="A881">
        <v>5901</v>
      </c>
      <c r="B881" t="s">
        <v>1772</v>
      </c>
      <c r="C881" t="s">
        <v>1773</v>
      </c>
      <c r="D881">
        <v>857587291</v>
      </c>
      <c r="E881">
        <v>21</v>
      </c>
      <c r="F881">
        <v>41</v>
      </c>
      <c r="G881">
        <v>4</v>
      </c>
      <c r="H881">
        <v>5</v>
      </c>
    </row>
    <row r="882" spans="1:8" x14ac:dyDescent="0.2">
      <c r="A882">
        <v>5901</v>
      </c>
      <c r="B882" t="s">
        <v>1774</v>
      </c>
      <c r="C882" t="s">
        <v>1775</v>
      </c>
      <c r="D882">
        <v>857587301</v>
      </c>
      <c r="E882">
        <v>0</v>
      </c>
      <c r="F882">
        <v>0</v>
      </c>
      <c r="G882">
        <v>0</v>
      </c>
      <c r="H882">
        <v>0</v>
      </c>
    </row>
    <row r="883" spans="1:8" x14ac:dyDescent="0.2">
      <c r="A883">
        <v>5901</v>
      </c>
      <c r="B883" t="s">
        <v>1776</v>
      </c>
      <c r="C883" t="s">
        <v>1777</v>
      </c>
      <c r="D883">
        <v>857587311</v>
      </c>
      <c r="E883">
        <v>0</v>
      </c>
      <c r="F883">
        <v>0</v>
      </c>
      <c r="G883">
        <v>0</v>
      </c>
      <c r="H883">
        <v>0</v>
      </c>
    </row>
    <row r="884" spans="1:8" x14ac:dyDescent="0.2">
      <c r="A884">
        <v>5901</v>
      </c>
      <c r="B884" t="s">
        <v>1778</v>
      </c>
      <c r="C884" t="s">
        <v>1779</v>
      </c>
      <c r="D884">
        <v>857587321</v>
      </c>
      <c r="E884">
        <v>0</v>
      </c>
      <c r="F884">
        <v>0</v>
      </c>
      <c r="G884">
        <v>0</v>
      </c>
      <c r="H884">
        <v>0</v>
      </c>
    </row>
    <row r="885" spans="1:8" x14ac:dyDescent="0.2">
      <c r="A885">
        <v>5901</v>
      </c>
      <c r="B885" t="s">
        <v>1780</v>
      </c>
      <c r="C885" t="s">
        <v>1781</v>
      </c>
      <c r="D885">
        <v>857587331</v>
      </c>
      <c r="E885">
        <v>0</v>
      </c>
      <c r="F885">
        <v>0</v>
      </c>
      <c r="G885">
        <v>0</v>
      </c>
      <c r="H885">
        <v>0</v>
      </c>
    </row>
    <row r="886" spans="1:8" x14ac:dyDescent="0.2">
      <c r="A886">
        <v>5901</v>
      </c>
      <c r="B886" t="s">
        <v>1782</v>
      </c>
      <c r="C886" t="s">
        <v>1783</v>
      </c>
      <c r="D886">
        <v>857587341</v>
      </c>
      <c r="E886">
        <v>0</v>
      </c>
      <c r="F886">
        <v>0</v>
      </c>
      <c r="G886">
        <v>0</v>
      </c>
      <c r="H886">
        <v>0</v>
      </c>
    </row>
    <row r="887" spans="1:8" x14ac:dyDescent="0.2">
      <c r="A887">
        <v>5901</v>
      </c>
      <c r="B887" t="s">
        <v>1784</v>
      </c>
      <c r="C887" t="s">
        <v>1785</v>
      </c>
      <c r="D887">
        <v>857587351</v>
      </c>
      <c r="E887">
        <v>16</v>
      </c>
      <c r="F887">
        <v>39</v>
      </c>
      <c r="G887">
        <v>12</v>
      </c>
      <c r="H887">
        <v>6</v>
      </c>
    </row>
    <row r="888" spans="1:8" x14ac:dyDescent="0.2">
      <c r="A888">
        <v>5901</v>
      </c>
      <c r="B888" t="s">
        <v>1786</v>
      </c>
      <c r="C888" t="s">
        <v>1787</v>
      </c>
      <c r="D888">
        <v>857587361</v>
      </c>
      <c r="E888">
        <v>0</v>
      </c>
      <c r="F888">
        <v>0</v>
      </c>
      <c r="G888">
        <v>0</v>
      </c>
      <c r="H888">
        <v>0</v>
      </c>
    </row>
    <row r="889" spans="1:8" x14ac:dyDescent="0.2">
      <c r="A889">
        <v>5901</v>
      </c>
      <c r="B889" t="s">
        <v>1788</v>
      </c>
      <c r="C889" t="s">
        <v>1789</v>
      </c>
      <c r="D889">
        <v>857587371</v>
      </c>
      <c r="E889">
        <v>0</v>
      </c>
      <c r="F889">
        <v>0</v>
      </c>
      <c r="G889">
        <v>0</v>
      </c>
      <c r="H889">
        <v>0</v>
      </c>
    </row>
    <row r="890" spans="1:8" x14ac:dyDescent="0.2">
      <c r="A890">
        <v>5901</v>
      </c>
      <c r="B890" t="s">
        <v>1790</v>
      </c>
      <c r="C890" t="s">
        <v>1791</v>
      </c>
      <c r="D890">
        <v>857587381</v>
      </c>
      <c r="E890">
        <v>0</v>
      </c>
      <c r="F890">
        <v>0</v>
      </c>
      <c r="G890">
        <v>0</v>
      </c>
      <c r="H890">
        <v>0</v>
      </c>
    </row>
    <row r="891" spans="1:8" x14ac:dyDescent="0.2">
      <c r="A891">
        <v>5901</v>
      </c>
      <c r="B891" t="s">
        <v>1792</v>
      </c>
      <c r="C891" t="s">
        <v>1793</v>
      </c>
      <c r="D891">
        <v>857587391</v>
      </c>
      <c r="E891">
        <v>0</v>
      </c>
      <c r="F891">
        <v>0</v>
      </c>
      <c r="G891">
        <v>0</v>
      </c>
      <c r="H891">
        <v>0</v>
      </c>
    </row>
    <row r="892" spans="1:8" x14ac:dyDescent="0.2">
      <c r="A892">
        <v>5901</v>
      </c>
      <c r="B892" t="s">
        <v>1794</v>
      </c>
      <c r="C892" t="s">
        <v>1795</v>
      </c>
      <c r="D892">
        <v>857587401</v>
      </c>
      <c r="E892">
        <v>0</v>
      </c>
      <c r="F892">
        <v>0</v>
      </c>
      <c r="G892">
        <v>0</v>
      </c>
      <c r="H892">
        <v>0</v>
      </c>
    </row>
    <row r="893" spans="1:8" x14ac:dyDescent="0.2">
      <c r="A893">
        <v>5901</v>
      </c>
      <c r="B893" t="s">
        <v>1796</v>
      </c>
      <c r="C893" t="s">
        <v>1797</v>
      </c>
      <c r="D893">
        <v>857587411</v>
      </c>
      <c r="E893">
        <v>0</v>
      </c>
      <c r="F893">
        <v>1</v>
      </c>
      <c r="G893">
        <v>0</v>
      </c>
      <c r="H893">
        <v>1</v>
      </c>
    </row>
    <row r="894" spans="1:8" x14ac:dyDescent="0.2">
      <c r="A894">
        <v>5901</v>
      </c>
      <c r="B894" t="s">
        <v>1798</v>
      </c>
      <c r="C894" t="s">
        <v>1799</v>
      </c>
      <c r="D894">
        <v>857587421</v>
      </c>
      <c r="E894">
        <v>0</v>
      </c>
      <c r="F894">
        <v>0</v>
      </c>
      <c r="G894">
        <v>0</v>
      </c>
      <c r="H894">
        <v>0</v>
      </c>
    </row>
    <row r="895" spans="1:8" x14ac:dyDescent="0.2">
      <c r="A895">
        <v>5901</v>
      </c>
      <c r="B895" t="s">
        <v>1800</v>
      </c>
      <c r="C895" t="s">
        <v>1801</v>
      </c>
      <c r="D895">
        <v>857587431</v>
      </c>
      <c r="E895">
        <v>0</v>
      </c>
      <c r="F895">
        <v>0</v>
      </c>
      <c r="G895">
        <v>0</v>
      </c>
      <c r="H895">
        <v>0</v>
      </c>
    </row>
    <row r="896" spans="1:8" x14ac:dyDescent="0.2">
      <c r="A896">
        <v>5901</v>
      </c>
      <c r="B896" t="s">
        <v>1802</v>
      </c>
      <c r="C896" t="s">
        <v>1803</v>
      </c>
      <c r="D896">
        <v>857587441</v>
      </c>
      <c r="E896">
        <v>0</v>
      </c>
      <c r="F896">
        <v>0</v>
      </c>
      <c r="G896">
        <v>0</v>
      </c>
      <c r="H896">
        <v>0</v>
      </c>
    </row>
    <row r="897" spans="1:8" x14ac:dyDescent="0.2">
      <c r="A897">
        <v>5901</v>
      </c>
      <c r="B897" t="s">
        <v>1804</v>
      </c>
      <c r="C897" t="s">
        <v>1805</v>
      </c>
      <c r="D897">
        <v>857587451</v>
      </c>
      <c r="E897">
        <v>0</v>
      </c>
      <c r="F897">
        <v>0</v>
      </c>
      <c r="G897">
        <v>0</v>
      </c>
      <c r="H897">
        <v>0</v>
      </c>
    </row>
    <row r="898" spans="1:8" x14ac:dyDescent="0.2">
      <c r="A898">
        <v>5901</v>
      </c>
      <c r="B898" t="s">
        <v>1806</v>
      </c>
      <c r="C898" t="s">
        <v>1807</v>
      </c>
      <c r="D898">
        <v>857587461</v>
      </c>
      <c r="E898">
        <v>62</v>
      </c>
      <c r="F898">
        <v>168</v>
      </c>
      <c r="G898">
        <v>72</v>
      </c>
      <c r="H898">
        <v>8</v>
      </c>
    </row>
    <row r="899" spans="1:8" x14ac:dyDescent="0.2">
      <c r="A899">
        <v>5901</v>
      </c>
      <c r="B899" t="s">
        <v>1808</v>
      </c>
      <c r="C899" t="s">
        <v>1809</v>
      </c>
      <c r="D899">
        <v>857587471</v>
      </c>
      <c r="E899">
        <v>0</v>
      </c>
      <c r="F899">
        <v>0</v>
      </c>
      <c r="G899">
        <v>0</v>
      </c>
      <c r="H899">
        <v>0</v>
      </c>
    </row>
    <row r="900" spans="1:8" x14ac:dyDescent="0.2">
      <c r="A900">
        <v>5901</v>
      </c>
      <c r="B900" t="s">
        <v>1810</v>
      </c>
      <c r="C900" t="s">
        <v>1811</v>
      </c>
      <c r="D900">
        <v>857587481</v>
      </c>
      <c r="E900">
        <v>0</v>
      </c>
      <c r="F900">
        <v>0</v>
      </c>
      <c r="G900">
        <v>0</v>
      </c>
      <c r="H900">
        <v>0</v>
      </c>
    </row>
    <row r="901" spans="1:8" x14ac:dyDescent="0.2">
      <c r="A901">
        <v>5901</v>
      </c>
      <c r="B901" t="s">
        <v>1812</v>
      </c>
      <c r="C901" t="s">
        <v>1813</v>
      </c>
      <c r="D901">
        <v>857587491</v>
      </c>
      <c r="E901">
        <v>0</v>
      </c>
      <c r="F901">
        <v>0</v>
      </c>
      <c r="G901">
        <v>0</v>
      </c>
      <c r="H901">
        <v>0</v>
      </c>
    </row>
    <row r="902" spans="1:8" x14ac:dyDescent="0.2">
      <c r="A902">
        <v>5901</v>
      </c>
      <c r="B902" t="s">
        <v>1814</v>
      </c>
      <c r="C902" t="s">
        <v>1815</v>
      </c>
      <c r="D902">
        <v>857587501</v>
      </c>
      <c r="E902">
        <v>0</v>
      </c>
      <c r="F902">
        <v>0</v>
      </c>
      <c r="G902">
        <v>0</v>
      </c>
      <c r="H902">
        <v>0</v>
      </c>
    </row>
    <row r="903" spans="1:8" x14ac:dyDescent="0.2">
      <c r="A903">
        <v>5901</v>
      </c>
      <c r="B903" t="s">
        <v>1816</v>
      </c>
      <c r="C903" t="s">
        <v>1817</v>
      </c>
      <c r="D903">
        <v>857587511</v>
      </c>
      <c r="E903">
        <v>0</v>
      </c>
      <c r="F903">
        <v>0</v>
      </c>
      <c r="G903">
        <v>0</v>
      </c>
      <c r="H903">
        <v>0</v>
      </c>
    </row>
    <row r="904" spans="1:8" x14ac:dyDescent="0.2">
      <c r="A904">
        <v>5901</v>
      </c>
      <c r="B904" t="s">
        <v>1818</v>
      </c>
      <c r="C904" t="s">
        <v>1819</v>
      </c>
      <c r="D904">
        <v>857587521</v>
      </c>
      <c r="E904">
        <v>0</v>
      </c>
      <c r="F904">
        <v>0</v>
      </c>
      <c r="G904">
        <v>0</v>
      </c>
      <c r="H904">
        <v>0</v>
      </c>
    </row>
    <row r="905" spans="1:8" x14ac:dyDescent="0.2">
      <c r="A905">
        <v>5901</v>
      </c>
      <c r="B905" t="s">
        <v>1820</v>
      </c>
      <c r="C905" t="s">
        <v>1821</v>
      </c>
      <c r="D905">
        <v>857587531</v>
      </c>
      <c r="E905">
        <v>0</v>
      </c>
      <c r="F905">
        <v>0</v>
      </c>
      <c r="G905">
        <v>0</v>
      </c>
      <c r="H905">
        <v>0</v>
      </c>
    </row>
    <row r="906" spans="1:8" x14ac:dyDescent="0.2">
      <c r="A906">
        <v>5901</v>
      </c>
      <c r="B906" t="s">
        <v>1822</v>
      </c>
      <c r="C906" t="s">
        <v>1823</v>
      </c>
      <c r="D906">
        <v>857587541</v>
      </c>
      <c r="E906">
        <v>0</v>
      </c>
      <c r="F906">
        <v>0</v>
      </c>
      <c r="G906">
        <v>0</v>
      </c>
      <c r="H906">
        <v>0</v>
      </c>
    </row>
    <row r="907" spans="1:8" x14ac:dyDescent="0.2">
      <c r="A907">
        <v>5901</v>
      </c>
      <c r="B907" t="s">
        <v>1826</v>
      </c>
      <c r="C907" t="s">
        <v>1827</v>
      </c>
      <c r="D907">
        <v>857587561</v>
      </c>
      <c r="E907">
        <v>4</v>
      </c>
      <c r="F907">
        <v>7</v>
      </c>
      <c r="G907">
        <v>2</v>
      </c>
      <c r="H907">
        <v>1</v>
      </c>
    </row>
    <row r="908" spans="1:8" x14ac:dyDescent="0.2">
      <c r="A908">
        <v>5901</v>
      </c>
      <c r="B908" t="s">
        <v>1828</v>
      </c>
      <c r="C908" t="s">
        <v>1829</v>
      </c>
      <c r="D908">
        <v>857587571</v>
      </c>
      <c r="E908">
        <v>0</v>
      </c>
      <c r="F908">
        <v>0</v>
      </c>
      <c r="G908">
        <v>0</v>
      </c>
      <c r="H908">
        <v>0</v>
      </c>
    </row>
    <row r="909" spans="1:8" x14ac:dyDescent="0.2">
      <c r="A909">
        <v>5901</v>
      </c>
      <c r="B909" t="s">
        <v>1830</v>
      </c>
      <c r="C909" t="s">
        <v>1831</v>
      </c>
      <c r="D909">
        <v>857587581</v>
      </c>
      <c r="E909">
        <v>0</v>
      </c>
      <c r="F909">
        <v>0</v>
      </c>
      <c r="G909">
        <v>0</v>
      </c>
      <c r="H909">
        <v>0</v>
      </c>
    </row>
    <row r="910" spans="1:8" x14ac:dyDescent="0.2">
      <c r="A910">
        <v>5901</v>
      </c>
      <c r="B910" t="s">
        <v>1832</v>
      </c>
      <c r="C910" t="s">
        <v>1833</v>
      </c>
      <c r="D910">
        <v>857587591</v>
      </c>
      <c r="E910">
        <v>0</v>
      </c>
      <c r="F910">
        <v>0</v>
      </c>
      <c r="G910">
        <v>0</v>
      </c>
      <c r="H910">
        <v>0</v>
      </c>
    </row>
    <row r="911" spans="1:8" x14ac:dyDescent="0.2">
      <c r="A911">
        <v>5901</v>
      </c>
      <c r="B911" t="s">
        <v>1834</v>
      </c>
      <c r="C911" t="s">
        <v>1835</v>
      </c>
      <c r="D911">
        <v>857587601</v>
      </c>
      <c r="E911">
        <v>4</v>
      </c>
      <c r="F911">
        <v>10</v>
      </c>
      <c r="G911">
        <v>4</v>
      </c>
      <c r="H911">
        <v>1</v>
      </c>
    </row>
    <row r="912" spans="1:8" x14ac:dyDescent="0.2">
      <c r="A912">
        <v>5901</v>
      </c>
      <c r="B912" t="s">
        <v>1836</v>
      </c>
      <c r="C912" t="s">
        <v>1837</v>
      </c>
      <c r="D912">
        <v>857587611</v>
      </c>
      <c r="E912">
        <v>0</v>
      </c>
      <c r="F912">
        <v>0</v>
      </c>
      <c r="G912">
        <v>0</v>
      </c>
      <c r="H912">
        <v>0</v>
      </c>
    </row>
    <row r="913" spans="1:8" x14ac:dyDescent="0.2">
      <c r="A913">
        <v>5901</v>
      </c>
      <c r="B913" t="s">
        <v>1838</v>
      </c>
      <c r="C913" t="s">
        <v>1839</v>
      </c>
      <c r="D913">
        <v>857587621</v>
      </c>
      <c r="E913">
        <v>39</v>
      </c>
      <c r="F913">
        <v>78</v>
      </c>
      <c r="G913">
        <v>15</v>
      </c>
      <c r="H913">
        <v>6</v>
      </c>
    </row>
    <row r="914" spans="1:8" x14ac:dyDescent="0.2">
      <c r="A914">
        <v>5901</v>
      </c>
      <c r="B914" t="s">
        <v>1840</v>
      </c>
      <c r="C914" t="s">
        <v>1841</v>
      </c>
      <c r="D914">
        <v>857587631</v>
      </c>
      <c r="E914">
        <v>0</v>
      </c>
      <c r="F914">
        <v>0</v>
      </c>
      <c r="G914">
        <v>0</v>
      </c>
      <c r="H914">
        <v>0</v>
      </c>
    </row>
    <row r="915" spans="1:8" x14ac:dyDescent="0.2">
      <c r="A915">
        <v>5901</v>
      </c>
      <c r="B915" t="s">
        <v>1842</v>
      </c>
      <c r="C915" t="s">
        <v>1843</v>
      </c>
      <c r="D915">
        <v>857587641</v>
      </c>
      <c r="E915">
        <v>0</v>
      </c>
      <c r="F915">
        <v>0</v>
      </c>
      <c r="G915">
        <v>0</v>
      </c>
      <c r="H915">
        <v>0</v>
      </c>
    </row>
    <row r="916" spans="1:8" x14ac:dyDescent="0.2">
      <c r="A916">
        <v>5901</v>
      </c>
      <c r="B916" t="s">
        <v>1844</v>
      </c>
      <c r="C916" t="s">
        <v>1845</v>
      </c>
      <c r="D916">
        <v>857587661</v>
      </c>
      <c r="E916">
        <v>0</v>
      </c>
      <c r="F916">
        <v>0</v>
      </c>
      <c r="G916">
        <v>0</v>
      </c>
      <c r="H916">
        <v>0</v>
      </c>
    </row>
    <row r="917" spans="1:8" x14ac:dyDescent="0.2">
      <c r="A917">
        <v>5901</v>
      </c>
      <c r="B917" t="s">
        <v>1846</v>
      </c>
      <c r="C917" t="s">
        <v>1847</v>
      </c>
      <c r="D917">
        <v>857587671</v>
      </c>
      <c r="E917">
        <v>0</v>
      </c>
      <c r="F917">
        <v>0</v>
      </c>
      <c r="G917">
        <v>0</v>
      </c>
      <c r="H917">
        <v>0</v>
      </c>
    </row>
    <row r="918" spans="1:8" x14ac:dyDescent="0.2">
      <c r="A918">
        <v>5901</v>
      </c>
      <c r="B918" t="s">
        <v>1848</v>
      </c>
      <c r="C918" t="s">
        <v>1849</v>
      </c>
      <c r="D918">
        <v>857587681</v>
      </c>
      <c r="E918">
        <v>0</v>
      </c>
      <c r="F918">
        <v>0</v>
      </c>
      <c r="G918">
        <v>0</v>
      </c>
      <c r="H918">
        <v>0</v>
      </c>
    </row>
    <row r="919" spans="1:8" x14ac:dyDescent="0.2">
      <c r="A919">
        <v>5901</v>
      </c>
      <c r="B919" t="s">
        <v>1850</v>
      </c>
      <c r="C919" t="s">
        <v>1851</v>
      </c>
      <c r="D919">
        <v>857587691</v>
      </c>
      <c r="E919">
        <v>0</v>
      </c>
      <c r="F919">
        <v>0</v>
      </c>
      <c r="G919">
        <v>0</v>
      </c>
      <c r="H919">
        <v>0</v>
      </c>
    </row>
    <row r="920" spans="1:8" x14ac:dyDescent="0.2">
      <c r="A920">
        <v>5901</v>
      </c>
      <c r="B920" t="s">
        <v>1852</v>
      </c>
      <c r="C920" t="s">
        <v>1853</v>
      </c>
      <c r="D920">
        <v>857587701</v>
      </c>
      <c r="E920">
        <v>0</v>
      </c>
      <c r="F920">
        <v>0</v>
      </c>
      <c r="G920">
        <v>0</v>
      </c>
      <c r="H920">
        <v>0</v>
      </c>
    </row>
    <row r="921" spans="1:8" x14ac:dyDescent="0.2">
      <c r="A921">
        <v>5901</v>
      </c>
      <c r="B921" t="s">
        <v>1854</v>
      </c>
      <c r="C921" t="s">
        <v>1855</v>
      </c>
      <c r="D921">
        <v>857587711</v>
      </c>
      <c r="E921">
        <v>0</v>
      </c>
      <c r="F921">
        <v>0</v>
      </c>
      <c r="G921">
        <v>0</v>
      </c>
      <c r="H921">
        <v>0</v>
      </c>
    </row>
    <row r="922" spans="1:8" x14ac:dyDescent="0.2">
      <c r="A922">
        <v>5901</v>
      </c>
      <c r="B922" t="s">
        <v>1856</v>
      </c>
      <c r="C922" t="s">
        <v>1857</v>
      </c>
      <c r="D922">
        <v>857587721</v>
      </c>
      <c r="E922">
        <v>0</v>
      </c>
      <c r="F922">
        <v>0</v>
      </c>
      <c r="G922">
        <v>0</v>
      </c>
      <c r="H922">
        <v>0</v>
      </c>
    </row>
    <row r="923" spans="1:8" x14ac:dyDescent="0.2">
      <c r="A923">
        <v>5901</v>
      </c>
      <c r="B923" t="s">
        <v>1858</v>
      </c>
      <c r="C923" t="s">
        <v>1859</v>
      </c>
      <c r="D923">
        <v>857587731</v>
      </c>
      <c r="E923">
        <v>0</v>
      </c>
      <c r="F923">
        <v>0</v>
      </c>
      <c r="G923">
        <v>0</v>
      </c>
      <c r="H923">
        <v>0</v>
      </c>
    </row>
    <row r="924" spans="1:8" x14ac:dyDescent="0.2">
      <c r="A924">
        <v>5901</v>
      </c>
      <c r="B924" t="s">
        <v>1860</v>
      </c>
      <c r="C924" t="s">
        <v>1861</v>
      </c>
      <c r="D924">
        <v>857587741</v>
      </c>
      <c r="E924">
        <v>14</v>
      </c>
      <c r="F924">
        <v>35</v>
      </c>
      <c r="G924">
        <v>17</v>
      </c>
      <c r="H924">
        <v>2</v>
      </c>
    </row>
    <row r="925" spans="1:8" x14ac:dyDescent="0.2">
      <c r="A925">
        <v>5901</v>
      </c>
      <c r="B925" t="s">
        <v>1862</v>
      </c>
      <c r="C925" t="s">
        <v>1863</v>
      </c>
      <c r="D925">
        <v>857587751</v>
      </c>
      <c r="E925">
        <v>0</v>
      </c>
      <c r="F925">
        <v>0</v>
      </c>
      <c r="G925">
        <v>0</v>
      </c>
      <c r="H925">
        <v>0</v>
      </c>
    </row>
    <row r="926" spans="1:8" x14ac:dyDescent="0.2">
      <c r="A926">
        <v>5901</v>
      </c>
      <c r="B926" t="s">
        <v>1864</v>
      </c>
      <c r="C926" t="s">
        <v>1865</v>
      </c>
      <c r="D926">
        <v>857587761</v>
      </c>
      <c r="E926">
        <v>0</v>
      </c>
      <c r="F926">
        <v>2</v>
      </c>
      <c r="G926">
        <v>0</v>
      </c>
      <c r="H926">
        <v>2</v>
      </c>
    </row>
    <row r="927" spans="1:8" x14ac:dyDescent="0.2">
      <c r="A927">
        <v>5901</v>
      </c>
      <c r="B927" t="s">
        <v>1866</v>
      </c>
      <c r="C927" t="s">
        <v>1867</v>
      </c>
      <c r="D927">
        <v>857587771</v>
      </c>
      <c r="E927">
        <v>0</v>
      </c>
      <c r="F927">
        <v>0</v>
      </c>
      <c r="G927">
        <v>0</v>
      </c>
      <c r="H927">
        <v>0</v>
      </c>
    </row>
    <row r="928" spans="1:8" x14ac:dyDescent="0.2">
      <c r="A928">
        <v>5901</v>
      </c>
      <c r="B928" t="s">
        <v>1868</v>
      </c>
      <c r="C928" t="s">
        <v>1869</v>
      </c>
      <c r="D928">
        <v>857587781</v>
      </c>
      <c r="E928">
        <v>0</v>
      </c>
      <c r="F928">
        <v>0</v>
      </c>
      <c r="G928">
        <v>0</v>
      </c>
      <c r="H928">
        <v>0</v>
      </c>
    </row>
    <row r="929" spans="1:8" x14ac:dyDescent="0.2">
      <c r="A929">
        <v>5901</v>
      </c>
      <c r="B929" t="s">
        <v>1870</v>
      </c>
      <c r="C929" t="s">
        <v>1871</v>
      </c>
      <c r="D929">
        <v>857587791</v>
      </c>
      <c r="E929">
        <v>7</v>
      </c>
      <c r="F929">
        <v>14</v>
      </c>
      <c r="G929">
        <v>4</v>
      </c>
      <c r="H929">
        <v>1</v>
      </c>
    </row>
    <row r="930" spans="1:8" x14ac:dyDescent="0.2">
      <c r="A930">
        <v>5901</v>
      </c>
      <c r="B930" t="s">
        <v>1872</v>
      </c>
      <c r="C930" t="s">
        <v>1873</v>
      </c>
      <c r="D930">
        <v>857587801</v>
      </c>
      <c r="E930">
        <v>0</v>
      </c>
      <c r="F930">
        <v>0</v>
      </c>
      <c r="G930">
        <v>0</v>
      </c>
      <c r="H930">
        <v>0</v>
      </c>
    </row>
    <row r="931" spans="1:8" x14ac:dyDescent="0.2">
      <c r="A931">
        <v>5901</v>
      </c>
      <c r="B931" t="s">
        <v>1874</v>
      </c>
      <c r="C931" t="s">
        <v>1875</v>
      </c>
      <c r="D931">
        <v>857587811</v>
      </c>
      <c r="E931">
        <v>0</v>
      </c>
      <c r="F931">
        <v>0</v>
      </c>
      <c r="G931">
        <v>0</v>
      </c>
      <c r="H931">
        <v>0</v>
      </c>
    </row>
    <row r="932" spans="1:8" x14ac:dyDescent="0.2">
      <c r="A932">
        <v>5901</v>
      </c>
      <c r="B932" t="s">
        <v>1876</v>
      </c>
      <c r="C932" t="s">
        <v>1877</v>
      </c>
      <c r="D932">
        <v>857587821</v>
      </c>
      <c r="E932">
        <v>0</v>
      </c>
      <c r="F932">
        <v>0</v>
      </c>
      <c r="G932">
        <v>0</v>
      </c>
      <c r="H932">
        <v>0</v>
      </c>
    </row>
    <row r="933" spans="1:8" x14ac:dyDescent="0.2">
      <c r="A933">
        <v>5901</v>
      </c>
      <c r="B933" t="s">
        <v>1878</v>
      </c>
      <c r="C933" t="s">
        <v>1879</v>
      </c>
      <c r="D933">
        <v>857587831</v>
      </c>
      <c r="E933">
        <v>0</v>
      </c>
      <c r="F933">
        <v>0</v>
      </c>
      <c r="G933">
        <v>0</v>
      </c>
      <c r="H933">
        <v>0</v>
      </c>
    </row>
    <row r="934" spans="1:8" x14ac:dyDescent="0.2">
      <c r="A934">
        <v>5901</v>
      </c>
      <c r="B934" t="s">
        <v>1880</v>
      </c>
      <c r="C934" t="s">
        <v>1881</v>
      </c>
      <c r="D934">
        <v>857587841</v>
      </c>
      <c r="E934">
        <v>0</v>
      </c>
      <c r="F934">
        <v>0</v>
      </c>
      <c r="G934">
        <v>0</v>
      </c>
      <c r="H934">
        <v>0</v>
      </c>
    </row>
    <row r="935" spans="1:8" x14ac:dyDescent="0.2">
      <c r="A935">
        <v>5901</v>
      </c>
      <c r="B935" t="s">
        <v>1882</v>
      </c>
      <c r="C935" t="s">
        <v>1883</v>
      </c>
      <c r="D935">
        <v>857587851</v>
      </c>
      <c r="E935">
        <v>13</v>
      </c>
      <c r="F935">
        <v>23</v>
      </c>
      <c r="G935">
        <v>4</v>
      </c>
      <c r="H935">
        <v>3</v>
      </c>
    </row>
    <row r="936" spans="1:8" x14ac:dyDescent="0.2">
      <c r="A936">
        <v>5901</v>
      </c>
      <c r="B936" t="s">
        <v>1884</v>
      </c>
      <c r="C936" t="s">
        <v>1885</v>
      </c>
      <c r="D936">
        <v>857587861</v>
      </c>
      <c r="E936">
        <v>0</v>
      </c>
      <c r="F936">
        <v>0</v>
      </c>
      <c r="G936">
        <v>0</v>
      </c>
      <c r="H936">
        <v>0</v>
      </c>
    </row>
    <row r="937" spans="1:8" x14ac:dyDescent="0.2">
      <c r="A937">
        <v>5901</v>
      </c>
      <c r="B937" t="s">
        <v>1886</v>
      </c>
      <c r="C937" t="s">
        <v>1887</v>
      </c>
      <c r="D937">
        <v>857587871</v>
      </c>
      <c r="E937">
        <v>0</v>
      </c>
      <c r="F937">
        <v>0</v>
      </c>
      <c r="G937">
        <v>0</v>
      </c>
      <c r="H937">
        <v>0</v>
      </c>
    </row>
    <row r="938" spans="1:8" x14ac:dyDescent="0.2">
      <c r="A938">
        <v>5901</v>
      </c>
      <c r="B938" t="s">
        <v>1888</v>
      </c>
      <c r="C938" t="s">
        <v>1889</v>
      </c>
      <c r="D938">
        <v>857587881</v>
      </c>
      <c r="E938">
        <v>0</v>
      </c>
      <c r="F938">
        <v>0</v>
      </c>
      <c r="G938">
        <v>0</v>
      </c>
      <c r="H938">
        <v>0</v>
      </c>
    </row>
    <row r="939" spans="1:8" x14ac:dyDescent="0.2">
      <c r="A939">
        <v>5901</v>
      </c>
      <c r="B939" t="s">
        <v>1890</v>
      </c>
      <c r="C939" t="s">
        <v>1891</v>
      </c>
      <c r="D939">
        <v>857587891</v>
      </c>
      <c r="E939">
        <v>0</v>
      </c>
      <c r="F939">
        <v>0</v>
      </c>
      <c r="G939">
        <v>0</v>
      </c>
      <c r="H939">
        <v>0</v>
      </c>
    </row>
    <row r="940" spans="1:8" x14ac:dyDescent="0.2">
      <c r="A940">
        <v>5901</v>
      </c>
      <c r="B940" t="s">
        <v>1892</v>
      </c>
      <c r="C940" t="s">
        <v>1893</v>
      </c>
      <c r="D940">
        <v>857587901</v>
      </c>
      <c r="E940">
        <v>0</v>
      </c>
      <c r="F940">
        <v>0</v>
      </c>
      <c r="G940">
        <v>0</v>
      </c>
      <c r="H940">
        <v>0</v>
      </c>
    </row>
    <row r="941" spans="1:8" x14ac:dyDescent="0.2">
      <c r="A941">
        <v>5901</v>
      </c>
      <c r="B941" t="s">
        <v>1894</v>
      </c>
      <c r="C941" t="s">
        <v>1895</v>
      </c>
      <c r="D941">
        <v>857587911</v>
      </c>
      <c r="E941">
        <v>0</v>
      </c>
      <c r="F941">
        <v>0</v>
      </c>
      <c r="G941">
        <v>0</v>
      </c>
      <c r="H941">
        <v>0</v>
      </c>
    </row>
    <row r="942" spans="1:8" x14ac:dyDescent="0.2">
      <c r="A942">
        <v>5901</v>
      </c>
      <c r="B942" t="s">
        <v>1896</v>
      </c>
      <c r="C942" t="s">
        <v>1897</v>
      </c>
      <c r="D942">
        <v>857587921</v>
      </c>
      <c r="E942">
        <v>0</v>
      </c>
      <c r="F942">
        <v>0</v>
      </c>
      <c r="G942">
        <v>0</v>
      </c>
      <c r="H942">
        <v>0</v>
      </c>
    </row>
    <row r="943" spans="1:8" x14ac:dyDescent="0.2">
      <c r="A943">
        <v>5901</v>
      </c>
      <c r="B943" t="s">
        <v>1898</v>
      </c>
      <c r="C943" t="s">
        <v>1899</v>
      </c>
      <c r="D943">
        <v>857587931</v>
      </c>
      <c r="E943">
        <v>0</v>
      </c>
      <c r="F943">
        <v>0</v>
      </c>
      <c r="G943">
        <v>0</v>
      </c>
      <c r="H943">
        <v>0</v>
      </c>
    </row>
    <row r="944" spans="1:8" x14ac:dyDescent="0.2">
      <c r="A944">
        <v>5901</v>
      </c>
      <c r="B944" t="s">
        <v>1900</v>
      </c>
      <c r="C944" t="s">
        <v>1901</v>
      </c>
      <c r="D944">
        <v>857587941</v>
      </c>
      <c r="E944">
        <v>0</v>
      </c>
      <c r="F944">
        <v>0</v>
      </c>
      <c r="G944">
        <v>0</v>
      </c>
      <c r="H944">
        <v>0</v>
      </c>
    </row>
    <row r="945" spans="1:8" x14ac:dyDescent="0.2">
      <c r="A945">
        <v>5901</v>
      </c>
      <c r="B945" t="s">
        <v>1902</v>
      </c>
      <c r="C945" t="s">
        <v>1903</v>
      </c>
      <c r="D945">
        <v>857587951</v>
      </c>
      <c r="E945">
        <v>0</v>
      </c>
      <c r="F945">
        <v>0</v>
      </c>
      <c r="G945">
        <v>0</v>
      </c>
      <c r="H945">
        <v>0</v>
      </c>
    </row>
    <row r="946" spans="1:8" x14ac:dyDescent="0.2">
      <c r="A946">
        <v>5901</v>
      </c>
      <c r="B946" t="s">
        <v>1904</v>
      </c>
      <c r="C946" t="s">
        <v>1905</v>
      </c>
      <c r="D946">
        <v>857587961</v>
      </c>
      <c r="E946">
        <v>0</v>
      </c>
      <c r="F946">
        <v>0</v>
      </c>
      <c r="G946">
        <v>0</v>
      </c>
      <c r="H946">
        <v>0</v>
      </c>
    </row>
    <row r="947" spans="1:8" x14ac:dyDescent="0.2">
      <c r="A947">
        <v>5901</v>
      </c>
      <c r="B947" t="s">
        <v>1906</v>
      </c>
      <c r="C947" t="s">
        <v>1907</v>
      </c>
      <c r="D947">
        <v>857587971</v>
      </c>
      <c r="E947">
        <v>0</v>
      </c>
      <c r="F947">
        <v>0</v>
      </c>
      <c r="G947">
        <v>0</v>
      </c>
      <c r="H947">
        <v>0</v>
      </c>
    </row>
    <row r="948" spans="1:8" x14ac:dyDescent="0.2">
      <c r="A948">
        <v>5901</v>
      </c>
      <c r="B948" t="s">
        <v>1908</v>
      </c>
      <c r="C948" t="s">
        <v>1909</v>
      </c>
      <c r="D948">
        <v>857587981</v>
      </c>
      <c r="E948">
        <v>196</v>
      </c>
      <c r="F948">
        <v>392</v>
      </c>
      <c r="G948">
        <v>122</v>
      </c>
      <c r="H948">
        <v>12</v>
      </c>
    </row>
    <row r="949" spans="1:8" x14ac:dyDescent="0.2">
      <c r="A949">
        <v>5901</v>
      </c>
      <c r="B949" t="s">
        <v>1910</v>
      </c>
      <c r="C949" t="s">
        <v>1911</v>
      </c>
      <c r="D949">
        <v>857587991</v>
      </c>
      <c r="E949">
        <v>0</v>
      </c>
      <c r="F949">
        <v>0</v>
      </c>
      <c r="G949">
        <v>0</v>
      </c>
      <c r="H949">
        <v>0</v>
      </c>
    </row>
    <row r="950" spans="1:8" x14ac:dyDescent="0.2">
      <c r="A950">
        <v>5901</v>
      </c>
      <c r="B950" t="s">
        <v>1912</v>
      </c>
      <c r="C950" t="s">
        <v>1913</v>
      </c>
      <c r="D950">
        <v>857588001</v>
      </c>
      <c r="E950">
        <v>0</v>
      </c>
      <c r="F950">
        <v>0</v>
      </c>
      <c r="G950">
        <v>0</v>
      </c>
      <c r="H950">
        <v>0</v>
      </c>
    </row>
    <row r="951" spans="1:8" x14ac:dyDescent="0.2">
      <c r="A951">
        <v>5901</v>
      </c>
      <c r="B951" t="s">
        <v>1914</v>
      </c>
      <c r="C951" t="s">
        <v>1915</v>
      </c>
      <c r="D951">
        <v>857588011</v>
      </c>
      <c r="E951">
        <v>0</v>
      </c>
      <c r="F951">
        <v>0</v>
      </c>
      <c r="G951">
        <v>0</v>
      </c>
      <c r="H951">
        <v>0</v>
      </c>
    </row>
    <row r="952" spans="1:8" x14ac:dyDescent="0.2">
      <c r="A952">
        <v>5901</v>
      </c>
      <c r="B952" t="s">
        <v>1916</v>
      </c>
      <c r="C952" t="s">
        <v>1917</v>
      </c>
      <c r="D952">
        <v>857588021</v>
      </c>
      <c r="E952">
        <v>0</v>
      </c>
      <c r="F952">
        <v>0</v>
      </c>
      <c r="G952">
        <v>0</v>
      </c>
      <c r="H952">
        <v>0</v>
      </c>
    </row>
    <row r="953" spans="1:8" x14ac:dyDescent="0.2">
      <c r="A953">
        <v>5901</v>
      </c>
      <c r="B953" t="s">
        <v>1918</v>
      </c>
      <c r="C953" t="s">
        <v>1919</v>
      </c>
      <c r="D953">
        <v>857588031</v>
      </c>
      <c r="E953">
        <v>0</v>
      </c>
      <c r="F953">
        <v>0</v>
      </c>
      <c r="G953">
        <v>0</v>
      </c>
      <c r="H953">
        <v>0</v>
      </c>
    </row>
    <row r="954" spans="1:8" x14ac:dyDescent="0.2">
      <c r="A954">
        <v>5901</v>
      </c>
      <c r="B954" t="s">
        <v>1920</v>
      </c>
      <c r="C954" t="s">
        <v>1921</v>
      </c>
      <c r="D954">
        <v>857588041</v>
      </c>
      <c r="E954">
        <v>0</v>
      </c>
      <c r="F954">
        <v>0</v>
      </c>
      <c r="G954">
        <v>0</v>
      </c>
      <c r="H954">
        <v>0</v>
      </c>
    </row>
    <row r="955" spans="1:8" x14ac:dyDescent="0.2">
      <c r="A955">
        <v>5901</v>
      </c>
      <c r="B955" t="s">
        <v>1922</v>
      </c>
      <c r="C955" t="s">
        <v>1923</v>
      </c>
      <c r="D955">
        <v>857588051</v>
      </c>
      <c r="E955">
        <v>0</v>
      </c>
      <c r="F955">
        <v>0</v>
      </c>
      <c r="G955">
        <v>0</v>
      </c>
      <c r="H955">
        <v>0</v>
      </c>
    </row>
    <row r="956" spans="1:8" x14ac:dyDescent="0.2">
      <c r="A956">
        <v>5901</v>
      </c>
      <c r="B956" t="s">
        <v>1924</v>
      </c>
      <c r="C956" t="s">
        <v>1925</v>
      </c>
      <c r="D956">
        <v>857588061</v>
      </c>
      <c r="E956">
        <v>0</v>
      </c>
      <c r="F956">
        <v>0</v>
      </c>
      <c r="G956">
        <v>0</v>
      </c>
      <c r="H956">
        <v>0</v>
      </c>
    </row>
    <row r="957" spans="1:8" x14ac:dyDescent="0.2">
      <c r="A957">
        <v>5901</v>
      </c>
      <c r="B957" t="s">
        <v>1926</v>
      </c>
      <c r="C957" t="s">
        <v>1927</v>
      </c>
      <c r="D957">
        <v>857588071</v>
      </c>
      <c r="E957">
        <v>0</v>
      </c>
      <c r="F957">
        <v>0</v>
      </c>
      <c r="G957">
        <v>0</v>
      </c>
      <c r="H957">
        <v>0</v>
      </c>
    </row>
    <row r="958" spans="1:8" x14ac:dyDescent="0.2">
      <c r="A958">
        <v>5901</v>
      </c>
      <c r="B958" t="s">
        <v>1928</v>
      </c>
      <c r="C958" t="s">
        <v>1929</v>
      </c>
      <c r="D958">
        <v>857588081</v>
      </c>
      <c r="E958">
        <v>0</v>
      </c>
      <c r="F958">
        <v>1</v>
      </c>
      <c r="G958">
        <v>0</v>
      </c>
      <c r="H958">
        <v>1</v>
      </c>
    </row>
    <row r="959" spans="1:8" x14ac:dyDescent="0.2">
      <c r="A959">
        <v>5901</v>
      </c>
      <c r="B959" t="s">
        <v>1930</v>
      </c>
      <c r="C959" t="s">
        <v>1931</v>
      </c>
      <c r="D959">
        <v>857588091</v>
      </c>
      <c r="E959">
        <v>6</v>
      </c>
      <c r="F959">
        <v>19</v>
      </c>
      <c r="G959">
        <v>8</v>
      </c>
      <c r="H959">
        <v>1</v>
      </c>
    </row>
    <row r="960" spans="1:8" x14ac:dyDescent="0.2">
      <c r="A960">
        <v>5901</v>
      </c>
      <c r="B960" t="s">
        <v>1932</v>
      </c>
      <c r="C960" t="s">
        <v>1933</v>
      </c>
      <c r="D960">
        <v>857588101</v>
      </c>
      <c r="E960">
        <v>0</v>
      </c>
      <c r="F960">
        <v>0</v>
      </c>
      <c r="G960">
        <v>0</v>
      </c>
      <c r="H960">
        <v>0</v>
      </c>
    </row>
    <row r="961" spans="1:8" x14ac:dyDescent="0.2">
      <c r="A961">
        <v>5901</v>
      </c>
      <c r="B961" t="s">
        <v>1934</v>
      </c>
      <c r="C961" t="s">
        <v>1935</v>
      </c>
      <c r="D961">
        <v>857588111</v>
      </c>
      <c r="E961">
        <v>0</v>
      </c>
      <c r="F961">
        <v>0</v>
      </c>
      <c r="G961">
        <v>0</v>
      </c>
      <c r="H961">
        <v>0</v>
      </c>
    </row>
    <row r="962" spans="1:8" x14ac:dyDescent="0.2">
      <c r="A962">
        <v>5901</v>
      </c>
      <c r="B962" t="s">
        <v>1936</v>
      </c>
      <c r="C962" t="s">
        <v>1937</v>
      </c>
      <c r="D962">
        <v>857588121</v>
      </c>
      <c r="E962">
        <v>0</v>
      </c>
      <c r="F962">
        <v>0</v>
      </c>
      <c r="G962">
        <v>0</v>
      </c>
      <c r="H962">
        <v>0</v>
      </c>
    </row>
    <row r="963" spans="1:8" x14ac:dyDescent="0.2">
      <c r="A963">
        <v>5901</v>
      </c>
      <c r="B963" t="s">
        <v>1938</v>
      </c>
      <c r="C963" t="s">
        <v>1939</v>
      </c>
      <c r="D963">
        <v>857588131</v>
      </c>
      <c r="E963">
        <v>0</v>
      </c>
      <c r="F963">
        <v>0</v>
      </c>
      <c r="G963">
        <v>0</v>
      </c>
      <c r="H963">
        <v>0</v>
      </c>
    </row>
    <row r="964" spans="1:8" x14ac:dyDescent="0.2">
      <c r="A964">
        <v>5901</v>
      </c>
      <c r="B964" t="s">
        <v>1940</v>
      </c>
      <c r="C964" t="s">
        <v>1941</v>
      </c>
      <c r="D964">
        <v>857588141</v>
      </c>
      <c r="E964">
        <v>0</v>
      </c>
      <c r="F964">
        <v>0</v>
      </c>
      <c r="G964">
        <v>0</v>
      </c>
      <c r="H964">
        <v>0</v>
      </c>
    </row>
    <row r="965" spans="1:8" x14ac:dyDescent="0.2">
      <c r="A965">
        <v>5901</v>
      </c>
      <c r="B965" t="s">
        <v>1942</v>
      </c>
      <c r="C965" t="s">
        <v>1943</v>
      </c>
      <c r="D965">
        <v>857588151</v>
      </c>
      <c r="E965">
        <v>167</v>
      </c>
      <c r="F965">
        <v>287</v>
      </c>
      <c r="G965">
        <v>69</v>
      </c>
      <c r="H965">
        <v>5</v>
      </c>
    </row>
    <row r="966" spans="1:8" x14ac:dyDescent="0.2">
      <c r="A966">
        <v>5901</v>
      </c>
      <c r="B966" t="s">
        <v>1944</v>
      </c>
      <c r="C966" t="s">
        <v>1945</v>
      </c>
      <c r="D966">
        <v>857588161</v>
      </c>
      <c r="E966">
        <v>11</v>
      </c>
      <c r="F966">
        <v>24</v>
      </c>
      <c r="G966">
        <v>8</v>
      </c>
      <c r="H966">
        <v>3</v>
      </c>
    </row>
    <row r="967" spans="1:8" x14ac:dyDescent="0.2">
      <c r="A967">
        <v>5901</v>
      </c>
      <c r="B967" t="s">
        <v>1946</v>
      </c>
      <c r="C967" t="s">
        <v>1947</v>
      </c>
      <c r="D967">
        <v>857588171</v>
      </c>
      <c r="E967">
        <v>0</v>
      </c>
      <c r="F967">
        <v>0</v>
      </c>
      <c r="G967">
        <v>0</v>
      </c>
      <c r="H967">
        <v>0</v>
      </c>
    </row>
    <row r="968" spans="1:8" x14ac:dyDescent="0.2">
      <c r="A968">
        <v>5901</v>
      </c>
      <c r="B968" t="s">
        <v>1948</v>
      </c>
      <c r="C968" t="s">
        <v>1949</v>
      </c>
      <c r="D968">
        <v>857588181</v>
      </c>
      <c r="E968">
        <v>0</v>
      </c>
      <c r="F968">
        <v>0</v>
      </c>
      <c r="G968">
        <v>0</v>
      </c>
      <c r="H968">
        <v>0</v>
      </c>
    </row>
    <row r="969" spans="1:8" x14ac:dyDescent="0.2">
      <c r="A969">
        <v>5901</v>
      </c>
      <c r="B969" t="s">
        <v>1950</v>
      </c>
      <c r="C969" t="s">
        <v>1951</v>
      </c>
      <c r="D969">
        <v>857588191</v>
      </c>
      <c r="E969">
        <v>0</v>
      </c>
      <c r="F969">
        <v>0</v>
      </c>
      <c r="G969">
        <v>0</v>
      </c>
      <c r="H969">
        <v>0</v>
      </c>
    </row>
    <row r="970" spans="1:8" x14ac:dyDescent="0.2">
      <c r="A970">
        <v>5901</v>
      </c>
      <c r="B970" t="s">
        <v>1952</v>
      </c>
      <c r="C970" t="s">
        <v>1953</v>
      </c>
      <c r="D970">
        <v>857588201</v>
      </c>
      <c r="E970">
        <v>0</v>
      </c>
      <c r="F970">
        <v>0</v>
      </c>
      <c r="G970">
        <v>0</v>
      </c>
      <c r="H970">
        <v>0</v>
      </c>
    </row>
    <row r="971" spans="1:8" x14ac:dyDescent="0.2">
      <c r="A971">
        <v>5901</v>
      </c>
      <c r="B971" t="s">
        <v>1954</v>
      </c>
      <c r="C971" t="s">
        <v>1955</v>
      </c>
      <c r="D971">
        <v>857588211</v>
      </c>
      <c r="E971">
        <v>0</v>
      </c>
      <c r="F971">
        <v>0</v>
      </c>
      <c r="G971">
        <v>0</v>
      </c>
      <c r="H971">
        <v>0</v>
      </c>
    </row>
    <row r="972" spans="1:8" x14ac:dyDescent="0.2">
      <c r="A972">
        <v>5901</v>
      </c>
      <c r="B972" t="s">
        <v>1956</v>
      </c>
      <c r="C972" t="s">
        <v>1957</v>
      </c>
      <c r="D972">
        <v>857588221</v>
      </c>
      <c r="E972">
        <v>0</v>
      </c>
      <c r="F972">
        <v>0</v>
      </c>
      <c r="G972">
        <v>0</v>
      </c>
      <c r="H972">
        <v>0</v>
      </c>
    </row>
    <row r="973" spans="1:8" x14ac:dyDescent="0.2">
      <c r="A973">
        <v>5901</v>
      </c>
      <c r="B973" t="s">
        <v>1958</v>
      </c>
      <c r="C973" t="s">
        <v>1959</v>
      </c>
      <c r="D973">
        <v>857588231</v>
      </c>
      <c r="E973">
        <v>0</v>
      </c>
      <c r="F973">
        <v>1</v>
      </c>
      <c r="G973">
        <v>0</v>
      </c>
      <c r="H973">
        <v>1</v>
      </c>
    </row>
    <row r="974" spans="1:8" x14ac:dyDescent="0.2">
      <c r="A974">
        <v>5901</v>
      </c>
      <c r="B974" t="s">
        <v>1960</v>
      </c>
      <c r="C974" t="s">
        <v>1961</v>
      </c>
      <c r="D974">
        <v>857588241</v>
      </c>
      <c r="E974">
        <v>0</v>
      </c>
      <c r="F974">
        <v>0</v>
      </c>
      <c r="G974">
        <v>0</v>
      </c>
      <c r="H974">
        <v>0</v>
      </c>
    </row>
    <row r="975" spans="1:8" x14ac:dyDescent="0.2">
      <c r="A975">
        <v>5901</v>
      </c>
      <c r="B975" t="s">
        <v>1962</v>
      </c>
      <c r="C975" t="s">
        <v>1963</v>
      </c>
      <c r="D975">
        <v>857588251</v>
      </c>
      <c r="E975">
        <v>0</v>
      </c>
      <c r="F975">
        <v>0</v>
      </c>
      <c r="G975">
        <v>0</v>
      </c>
      <c r="H975">
        <v>0</v>
      </c>
    </row>
    <row r="976" spans="1:8" x14ac:dyDescent="0.2">
      <c r="A976">
        <v>5901</v>
      </c>
      <c r="B976" t="s">
        <v>1964</v>
      </c>
      <c r="C976" t="s">
        <v>1965</v>
      </c>
      <c r="D976">
        <v>857588261</v>
      </c>
      <c r="E976">
        <v>0</v>
      </c>
      <c r="F976">
        <v>0</v>
      </c>
      <c r="G976">
        <v>0</v>
      </c>
      <c r="H976">
        <v>0</v>
      </c>
    </row>
    <row r="977" spans="1:8" x14ac:dyDescent="0.2">
      <c r="A977">
        <v>5901</v>
      </c>
      <c r="B977" t="s">
        <v>1966</v>
      </c>
      <c r="C977" t="s">
        <v>1967</v>
      </c>
      <c r="D977">
        <v>857588271</v>
      </c>
      <c r="E977">
        <v>0</v>
      </c>
      <c r="F977">
        <v>0</v>
      </c>
      <c r="G977">
        <v>0</v>
      </c>
      <c r="H977">
        <v>0</v>
      </c>
    </row>
    <row r="978" spans="1:8" x14ac:dyDescent="0.2">
      <c r="A978">
        <v>5901</v>
      </c>
      <c r="B978" t="s">
        <v>1968</v>
      </c>
      <c r="C978" t="s">
        <v>1969</v>
      </c>
      <c r="D978">
        <v>857588281</v>
      </c>
      <c r="E978">
        <v>0</v>
      </c>
      <c r="F978">
        <v>0</v>
      </c>
      <c r="G978">
        <v>0</v>
      </c>
      <c r="H978">
        <v>0</v>
      </c>
    </row>
    <row r="979" spans="1:8" x14ac:dyDescent="0.2">
      <c r="A979">
        <v>5901</v>
      </c>
      <c r="B979" t="s">
        <v>1970</v>
      </c>
      <c r="C979" t="s">
        <v>1971</v>
      </c>
      <c r="D979">
        <v>857588291</v>
      </c>
      <c r="E979">
        <v>0</v>
      </c>
      <c r="F979">
        <v>1</v>
      </c>
      <c r="G979">
        <v>0</v>
      </c>
      <c r="H979">
        <v>1</v>
      </c>
    </row>
    <row r="980" spans="1:8" x14ac:dyDescent="0.2">
      <c r="A980">
        <v>5901</v>
      </c>
      <c r="B980" t="s">
        <v>1972</v>
      </c>
      <c r="C980" t="s">
        <v>1973</v>
      </c>
      <c r="D980">
        <v>857588301</v>
      </c>
      <c r="E980">
        <v>0</v>
      </c>
      <c r="F980">
        <v>0</v>
      </c>
      <c r="G980">
        <v>0</v>
      </c>
      <c r="H980">
        <v>0</v>
      </c>
    </row>
    <row r="981" spans="1:8" x14ac:dyDescent="0.2">
      <c r="A981">
        <v>5901</v>
      </c>
      <c r="B981" t="s">
        <v>1974</v>
      </c>
      <c r="C981" t="s">
        <v>1975</v>
      </c>
      <c r="D981">
        <v>857588311</v>
      </c>
      <c r="E981">
        <v>0</v>
      </c>
      <c r="F981">
        <v>0</v>
      </c>
      <c r="G981">
        <v>0</v>
      </c>
      <c r="H981">
        <v>0</v>
      </c>
    </row>
    <row r="982" spans="1:8" x14ac:dyDescent="0.2">
      <c r="A982">
        <v>5901</v>
      </c>
      <c r="B982" t="s">
        <v>1976</v>
      </c>
      <c r="C982" t="s">
        <v>1977</v>
      </c>
      <c r="D982">
        <v>857588331</v>
      </c>
      <c r="E982">
        <v>0</v>
      </c>
      <c r="F982">
        <v>0</v>
      </c>
      <c r="G982">
        <v>0</v>
      </c>
      <c r="H982">
        <v>0</v>
      </c>
    </row>
    <row r="983" spans="1:8" x14ac:dyDescent="0.2">
      <c r="A983">
        <v>5901</v>
      </c>
      <c r="B983" t="s">
        <v>1978</v>
      </c>
      <c r="C983" t="s">
        <v>1979</v>
      </c>
      <c r="D983">
        <v>857588341</v>
      </c>
      <c r="E983">
        <v>0</v>
      </c>
      <c r="F983">
        <v>0</v>
      </c>
      <c r="G983">
        <v>0</v>
      </c>
      <c r="H983">
        <v>0</v>
      </c>
    </row>
    <row r="984" spans="1:8" x14ac:dyDescent="0.2">
      <c r="A984">
        <v>5901</v>
      </c>
      <c r="B984" t="s">
        <v>1980</v>
      </c>
      <c r="C984" t="s">
        <v>1981</v>
      </c>
      <c r="D984">
        <v>857588351</v>
      </c>
      <c r="E984">
        <v>0</v>
      </c>
      <c r="F984">
        <v>0</v>
      </c>
      <c r="G984">
        <v>0</v>
      </c>
      <c r="H984">
        <v>0</v>
      </c>
    </row>
    <row r="985" spans="1:8" x14ac:dyDescent="0.2">
      <c r="A985">
        <v>5901</v>
      </c>
      <c r="B985" t="s">
        <v>1982</v>
      </c>
      <c r="C985" t="s">
        <v>1983</v>
      </c>
      <c r="D985">
        <v>857588371</v>
      </c>
      <c r="E985">
        <v>0</v>
      </c>
      <c r="F985">
        <v>0</v>
      </c>
      <c r="G985">
        <v>0</v>
      </c>
      <c r="H985">
        <v>0</v>
      </c>
    </row>
    <row r="986" spans="1:8" x14ac:dyDescent="0.2">
      <c r="A986">
        <v>5901</v>
      </c>
      <c r="B986" t="s">
        <v>1984</v>
      </c>
      <c r="C986" t="s">
        <v>1985</v>
      </c>
      <c r="D986">
        <v>857588381</v>
      </c>
      <c r="E986">
        <v>0</v>
      </c>
      <c r="F986">
        <v>0</v>
      </c>
      <c r="G986">
        <v>0</v>
      </c>
      <c r="H986">
        <v>0</v>
      </c>
    </row>
    <row r="987" spans="1:8" x14ac:dyDescent="0.2">
      <c r="A987">
        <v>5901</v>
      </c>
      <c r="B987" t="s">
        <v>1986</v>
      </c>
      <c r="C987" t="s">
        <v>1987</v>
      </c>
      <c r="D987">
        <v>857588391</v>
      </c>
      <c r="E987">
        <v>0</v>
      </c>
      <c r="F987">
        <v>0</v>
      </c>
      <c r="G987">
        <v>0</v>
      </c>
      <c r="H987">
        <v>0</v>
      </c>
    </row>
    <row r="988" spans="1:8" x14ac:dyDescent="0.2">
      <c r="A988">
        <v>5901</v>
      </c>
      <c r="B988" t="s">
        <v>1988</v>
      </c>
      <c r="C988" t="s">
        <v>1989</v>
      </c>
      <c r="D988">
        <v>857588401</v>
      </c>
      <c r="E988">
        <v>0</v>
      </c>
      <c r="F988">
        <v>0</v>
      </c>
      <c r="G988">
        <v>0</v>
      </c>
      <c r="H988">
        <v>0</v>
      </c>
    </row>
    <row r="989" spans="1:8" x14ac:dyDescent="0.2">
      <c r="A989">
        <v>5901</v>
      </c>
      <c r="B989" t="s">
        <v>1990</v>
      </c>
      <c r="C989" t="s">
        <v>1991</v>
      </c>
      <c r="D989">
        <v>857588411</v>
      </c>
      <c r="E989">
        <v>0</v>
      </c>
      <c r="F989">
        <v>0</v>
      </c>
      <c r="G989">
        <v>0</v>
      </c>
      <c r="H989">
        <v>0</v>
      </c>
    </row>
    <row r="990" spans="1:8" x14ac:dyDescent="0.2">
      <c r="A990">
        <v>5901</v>
      </c>
      <c r="B990" t="s">
        <v>1992</v>
      </c>
      <c r="C990" t="s">
        <v>1993</v>
      </c>
      <c r="D990">
        <v>857588431</v>
      </c>
      <c r="E990">
        <v>0</v>
      </c>
      <c r="F990">
        <v>0</v>
      </c>
      <c r="G990">
        <v>0</v>
      </c>
      <c r="H990">
        <v>0</v>
      </c>
    </row>
    <row r="991" spans="1:8" x14ac:dyDescent="0.2">
      <c r="A991">
        <v>5901</v>
      </c>
      <c r="B991" t="s">
        <v>1994</v>
      </c>
      <c r="C991" t="s">
        <v>1995</v>
      </c>
      <c r="D991">
        <v>857588441</v>
      </c>
      <c r="E991">
        <v>0</v>
      </c>
      <c r="F991">
        <v>0</v>
      </c>
      <c r="G991">
        <v>0</v>
      </c>
      <c r="H991">
        <v>0</v>
      </c>
    </row>
    <row r="992" spans="1:8" x14ac:dyDescent="0.2">
      <c r="A992">
        <v>5901</v>
      </c>
      <c r="B992" t="s">
        <v>1996</v>
      </c>
      <c r="C992" t="s">
        <v>1997</v>
      </c>
      <c r="D992">
        <v>857588451</v>
      </c>
      <c r="E992">
        <v>0</v>
      </c>
      <c r="F992">
        <v>0</v>
      </c>
      <c r="G992">
        <v>0</v>
      </c>
      <c r="H992">
        <v>0</v>
      </c>
    </row>
    <row r="993" spans="1:8" x14ac:dyDescent="0.2">
      <c r="A993">
        <v>5901</v>
      </c>
      <c r="B993" t="s">
        <v>1998</v>
      </c>
      <c r="C993" t="s">
        <v>1999</v>
      </c>
      <c r="D993">
        <v>857588461</v>
      </c>
      <c r="E993">
        <v>0</v>
      </c>
      <c r="F993">
        <v>0</v>
      </c>
      <c r="G993">
        <v>0</v>
      </c>
      <c r="H993">
        <v>0</v>
      </c>
    </row>
    <row r="994" spans="1:8" x14ac:dyDescent="0.2">
      <c r="A994">
        <v>5901</v>
      </c>
      <c r="B994" t="s">
        <v>2000</v>
      </c>
      <c r="C994" t="s">
        <v>2001</v>
      </c>
      <c r="D994">
        <v>857588471</v>
      </c>
      <c r="E994">
        <v>0</v>
      </c>
      <c r="F994">
        <v>0</v>
      </c>
      <c r="G994">
        <v>0</v>
      </c>
      <c r="H994">
        <v>0</v>
      </c>
    </row>
    <row r="995" spans="1:8" x14ac:dyDescent="0.2">
      <c r="A995">
        <v>5901</v>
      </c>
      <c r="B995" t="s">
        <v>2002</v>
      </c>
      <c r="C995" t="s">
        <v>2003</v>
      </c>
      <c r="D995">
        <v>857588481</v>
      </c>
      <c r="E995">
        <v>0</v>
      </c>
      <c r="F995">
        <v>0</v>
      </c>
      <c r="G995">
        <v>0</v>
      </c>
      <c r="H995">
        <v>0</v>
      </c>
    </row>
    <row r="996" spans="1:8" x14ac:dyDescent="0.2">
      <c r="A996">
        <v>5901</v>
      </c>
      <c r="B996" t="s">
        <v>2004</v>
      </c>
      <c r="C996" t="s">
        <v>2005</v>
      </c>
      <c r="D996">
        <v>857588491</v>
      </c>
      <c r="E996">
        <v>0</v>
      </c>
      <c r="F996">
        <v>0</v>
      </c>
      <c r="G996">
        <v>0</v>
      </c>
      <c r="H996">
        <v>0</v>
      </c>
    </row>
    <row r="997" spans="1:8" x14ac:dyDescent="0.2">
      <c r="A997">
        <v>5901</v>
      </c>
      <c r="B997" t="s">
        <v>2006</v>
      </c>
      <c r="C997" t="s">
        <v>2007</v>
      </c>
      <c r="D997">
        <v>857588501</v>
      </c>
      <c r="E997">
        <v>0</v>
      </c>
      <c r="F997">
        <v>0</v>
      </c>
      <c r="G997">
        <v>0</v>
      </c>
      <c r="H997">
        <v>0</v>
      </c>
    </row>
    <row r="998" spans="1:8" x14ac:dyDescent="0.2">
      <c r="A998">
        <v>5901</v>
      </c>
      <c r="B998" t="s">
        <v>2008</v>
      </c>
      <c r="C998" t="s">
        <v>2009</v>
      </c>
      <c r="D998">
        <v>857588511</v>
      </c>
      <c r="E998">
        <v>0</v>
      </c>
      <c r="F998">
        <v>0</v>
      </c>
      <c r="G998">
        <v>0</v>
      </c>
      <c r="H998">
        <v>0</v>
      </c>
    </row>
    <row r="999" spans="1:8" x14ac:dyDescent="0.2">
      <c r="A999">
        <v>5901</v>
      </c>
      <c r="B999" t="s">
        <v>2010</v>
      </c>
      <c r="C999" t="s">
        <v>2011</v>
      </c>
      <c r="D999">
        <v>857588521</v>
      </c>
      <c r="E999">
        <v>0</v>
      </c>
      <c r="F999">
        <v>0</v>
      </c>
      <c r="G999">
        <v>0</v>
      </c>
      <c r="H999">
        <v>0</v>
      </c>
    </row>
    <row r="1000" spans="1:8" x14ac:dyDescent="0.2">
      <c r="A1000">
        <v>5901</v>
      </c>
      <c r="B1000" t="s">
        <v>2012</v>
      </c>
      <c r="C1000" t="s">
        <v>2013</v>
      </c>
      <c r="D1000">
        <v>857588531</v>
      </c>
      <c r="E1000">
        <v>91</v>
      </c>
      <c r="F1000">
        <v>161</v>
      </c>
      <c r="G1000">
        <v>49</v>
      </c>
      <c r="H1000">
        <v>4</v>
      </c>
    </row>
    <row r="1001" spans="1:8" x14ac:dyDescent="0.2">
      <c r="A1001">
        <v>5901</v>
      </c>
      <c r="B1001" t="s">
        <v>2014</v>
      </c>
      <c r="C1001" t="s">
        <v>2015</v>
      </c>
      <c r="D1001">
        <v>857588541</v>
      </c>
      <c r="E1001">
        <v>0</v>
      </c>
      <c r="F1001">
        <v>0</v>
      </c>
      <c r="G1001">
        <v>0</v>
      </c>
      <c r="H1001">
        <v>0</v>
      </c>
    </row>
    <row r="1002" spans="1:8" x14ac:dyDescent="0.2">
      <c r="A1002">
        <v>5901</v>
      </c>
      <c r="B1002" t="s">
        <v>2016</v>
      </c>
      <c r="C1002" t="s">
        <v>2017</v>
      </c>
      <c r="D1002">
        <v>857588551</v>
      </c>
      <c r="E1002">
        <v>0</v>
      </c>
      <c r="F1002">
        <v>0</v>
      </c>
      <c r="G1002">
        <v>0</v>
      </c>
      <c r="H1002">
        <v>0</v>
      </c>
    </row>
    <row r="1003" spans="1:8" x14ac:dyDescent="0.2">
      <c r="A1003">
        <v>5901</v>
      </c>
      <c r="B1003" t="s">
        <v>2018</v>
      </c>
      <c r="C1003" t="s">
        <v>2019</v>
      </c>
      <c r="D1003">
        <v>857588561</v>
      </c>
      <c r="E1003">
        <v>0</v>
      </c>
      <c r="F1003">
        <v>0</v>
      </c>
      <c r="G1003">
        <v>0</v>
      </c>
      <c r="H1003">
        <v>0</v>
      </c>
    </row>
    <row r="1004" spans="1:8" x14ac:dyDescent="0.2">
      <c r="A1004">
        <v>5901</v>
      </c>
      <c r="B1004" t="s">
        <v>2020</v>
      </c>
      <c r="C1004" t="s">
        <v>2021</v>
      </c>
      <c r="D1004">
        <v>857588571</v>
      </c>
      <c r="E1004">
        <v>49</v>
      </c>
      <c r="F1004">
        <v>131</v>
      </c>
      <c r="G1004">
        <v>52</v>
      </c>
      <c r="H1004">
        <v>7</v>
      </c>
    </row>
    <row r="1005" spans="1:8" x14ac:dyDescent="0.2">
      <c r="A1005">
        <v>5901</v>
      </c>
      <c r="B1005" t="s">
        <v>2022</v>
      </c>
      <c r="C1005" t="s">
        <v>2023</v>
      </c>
      <c r="D1005">
        <v>857588581</v>
      </c>
      <c r="E1005">
        <v>0</v>
      </c>
      <c r="F1005">
        <v>0</v>
      </c>
      <c r="G1005">
        <v>0</v>
      </c>
      <c r="H1005">
        <v>0</v>
      </c>
    </row>
    <row r="1006" spans="1:8" x14ac:dyDescent="0.2">
      <c r="A1006">
        <v>5901</v>
      </c>
      <c r="B1006" t="s">
        <v>2024</v>
      </c>
      <c r="C1006" t="s">
        <v>2025</v>
      </c>
      <c r="D1006">
        <v>857588591</v>
      </c>
      <c r="E1006">
        <v>0</v>
      </c>
      <c r="F1006">
        <v>0</v>
      </c>
      <c r="G1006">
        <v>0</v>
      </c>
      <c r="H1006">
        <v>0</v>
      </c>
    </row>
    <row r="1007" spans="1:8" x14ac:dyDescent="0.2">
      <c r="A1007">
        <v>5901</v>
      </c>
      <c r="B1007" t="s">
        <v>2026</v>
      </c>
      <c r="C1007" t="s">
        <v>2027</v>
      </c>
      <c r="D1007">
        <v>857588601</v>
      </c>
      <c r="E1007">
        <v>0</v>
      </c>
      <c r="F1007">
        <v>0</v>
      </c>
      <c r="G1007">
        <v>0</v>
      </c>
      <c r="H1007">
        <v>0</v>
      </c>
    </row>
    <row r="1008" spans="1:8" x14ac:dyDescent="0.2">
      <c r="A1008">
        <v>5901</v>
      </c>
      <c r="B1008" t="s">
        <v>2028</v>
      </c>
      <c r="C1008" t="s">
        <v>2029</v>
      </c>
      <c r="D1008">
        <v>857588611</v>
      </c>
      <c r="E1008">
        <v>0</v>
      </c>
      <c r="F1008">
        <v>0</v>
      </c>
      <c r="G1008">
        <v>0</v>
      </c>
      <c r="H1008">
        <v>0</v>
      </c>
    </row>
    <row r="1009" spans="1:8" x14ac:dyDescent="0.2">
      <c r="A1009">
        <v>5901</v>
      </c>
      <c r="B1009" t="s">
        <v>2030</v>
      </c>
      <c r="C1009" t="s">
        <v>2031</v>
      </c>
      <c r="D1009">
        <v>857588621</v>
      </c>
      <c r="E1009">
        <v>0</v>
      </c>
      <c r="F1009">
        <v>0</v>
      </c>
      <c r="G1009">
        <v>0</v>
      </c>
      <c r="H1009">
        <v>0</v>
      </c>
    </row>
    <row r="1010" spans="1:8" x14ac:dyDescent="0.2">
      <c r="A1010">
        <v>5901</v>
      </c>
      <c r="B1010" t="s">
        <v>2032</v>
      </c>
      <c r="C1010" t="s">
        <v>2033</v>
      </c>
      <c r="D1010">
        <v>857588631</v>
      </c>
      <c r="E1010">
        <v>0</v>
      </c>
      <c r="F1010">
        <v>0</v>
      </c>
      <c r="G1010">
        <v>0</v>
      </c>
      <c r="H1010">
        <v>0</v>
      </c>
    </row>
    <row r="1011" spans="1:8" x14ac:dyDescent="0.2">
      <c r="A1011">
        <v>5901</v>
      </c>
      <c r="B1011" t="s">
        <v>2034</v>
      </c>
      <c r="C1011" t="s">
        <v>2035</v>
      </c>
      <c r="D1011">
        <v>857588641</v>
      </c>
      <c r="E1011">
        <v>0</v>
      </c>
      <c r="F1011">
        <v>0</v>
      </c>
      <c r="G1011">
        <v>0</v>
      </c>
      <c r="H1011">
        <v>0</v>
      </c>
    </row>
    <row r="1012" spans="1:8" x14ac:dyDescent="0.2">
      <c r="A1012">
        <v>5901</v>
      </c>
      <c r="B1012" t="s">
        <v>2036</v>
      </c>
      <c r="C1012" t="s">
        <v>2037</v>
      </c>
      <c r="D1012">
        <v>857588651</v>
      </c>
      <c r="E1012">
        <v>0</v>
      </c>
      <c r="F1012">
        <v>0</v>
      </c>
      <c r="G1012">
        <v>0</v>
      </c>
      <c r="H1012">
        <v>0</v>
      </c>
    </row>
    <row r="1013" spans="1:8" x14ac:dyDescent="0.2">
      <c r="A1013">
        <v>5901</v>
      </c>
      <c r="B1013" t="s">
        <v>2038</v>
      </c>
      <c r="C1013" t="s">
        <v>2039</v>
      </c>
      <c r="D1013">
        <v>857588661</v>
      </c>
      <c r="E1013">
        <v>0</v>
      </c>
      <c r="F1013">
        <v>0</v>
      </c>
      <c r="G1013">
        <v>0</v>
      </c>
      <c r="H1013">
        <v>0</v>
      </c>
    </row>
    <row r="1014" spans="1:8" x14ac:dyDescent="0.2">
      <c r="A1014">
        <v>5901</v>
      </c>
      <c r="B1014" t="s">
        <v>2040</v>
      </c>
      <c r="C1014" t="s">
        <v>2041</v>
      </c>
      <c r="D1014">
        <v>857588671</v>
      </c>
      <c r="E1014">
        <v>0</v>
      </c>
      <c r="F1014">
        <v>2</v>
      </c>
      <c r="G1014">
        <v>0</v>
      </c>
      <c r="H1014">
        <v>2</v>
      </c>
    </row>
    <row r="1015" spans="1:8" x14ac:dyDescent="0.2">
      <c r="A1015">
        <v>5901</v>
      </c>
      <c r="B1015" t="s">
        <v>2042</v>
      </c>
      <c r="C1015" t="s">
        <v>2043</v>
      </c>
      <c r="D1015">
        <v>857588691</v>
      </c>
      <c r="E1015">
        <v>0</v>
      </c>
      <c r="F1015">
        <v>0</v>
      </c>
      <c r="G1015">
        <v>0</v>
      </c>
      <c r="H1015">
        <v>0</v>
      </c>
    </row>
    <row r="1016" spans="1:8" x14ac:dyDescent="0.2">
      <c r="A1016">
        <v>5901</v>
      </c>
      <c r="B1016" t="s">
        <v>2044</v>
      </c>
      <c r="C1016" t="s">
        <v>2045</v>
      </c>
      <c r="D1016">
        <v>857588701</v>
      </c>
      <c r="E1016">
        <v>0</v>
      </c>
      <c r="F1016">
        <v>0</v>
      </c>
      <c r="G1016">
        <v>0</v>
      </c>
      <c r="H1016">
        <v>0</v>
      </c>
    </row>
    <row r="1017" spans="1:8" x14ac:dyDescent="0.2">
      <c r="A1017">
        <v>5901</v>
      </c>
      <c r="B1017" t="s">
        <v>2046</v>
      </c>
      <c r="C1017" t="s">
        <v>2047</v>
      </c>
      <c r="D1017">
        <v>857588711</v>
      </c>
      <c r="E1017">
        <v>0</v>
      </c>
      <c r="F1017">
        <v>0</v>
      </c>
      <c r="G1017">
        <v>0</v>
      </c>
      <c r="H1017">
        <v>0</v>
      </c>
    </row>
    <row r="1018" spans="1:8" x14ac:dyDescent="0.2">
      <c r="A1018">
        <v>5901</v>
      </c>
      <c r="B1018" t="s">
        <v>2048</v>
      </c>
      <c r="C1018" t="s">
        <v>2049</v>
      </c>
      <c r="D1018">
        <v>857588721</v>
      </c>
      <c r="E1018">
        <v>0</v>
      </c>
      <c r="F1018">
        <v>0</v>
      </c>
      <c r="G1018">
        <v>0</v>
      </c>
      <c r="H1018">
        <v>0</v>
      </c>
    </row>
    <row r="1019" spans="1:8" x14ac:dyDescent="0.2">
      <c r="A1019">
        <v>5901</v>
      </c>
      <c r="B1019" t="s">
        <v>2050</v>
      </c>
      <c r="C1019" t="s">
        <v>2051</v>
      </c>
      <c r="D1019">
        <v>857588731</v>
      </c>
      <c r="E1019">
        <v>0</v>
      </c>
      <c r="F1019">
        <v>0</v>
      </c>
      <c r="G1019">
        <v>0</v>
      </c>
      <c r="H1019">
        <v>0</v>
      </c>
    </row>
    <row r="1020" spans="1:8" x14ac:dyDescent="0.2">
      <c r="A1020">
        <v>5901</v>
      </c>
      <c r="B1020" t="s">
        <v>2052</v>
      </c>
      <c r="C1020" t="s">
        <v>2053</v>
      </c>
      <c r="D1020">
        <v>857588741</v>
      </c>
      <c r="E1020">
        <v>0</v>
      </c>
      <c r="F1020">
        <v>0</v>
      </c>
      <c r="G1020">
        <v>0</v>
      </c>
      <c r="H1020">
        <v>0</v>
      </c>
    </row>
    <row r="1021" spans="1:8" x14ac:dyDescent="0.2">
      <c r="A1021">
        <v>5901</v>
      </c>
      <c r="B1021" t="s">
        <v>2054</v>
      </c>
      <c r="C1021" t="s">
        <v>2055</v>
      </c>
      <c r="D1021">
        <v>857588751</v>
      </c>
      <c r="E1021">
        <v>18</v>
      </c>
      <c r="F1021">
        <v>52</v>
      </c>
      <c r="G1021">
        <v>14</v>
      </c>
      <c r="H1021">
        <v>2</v>
      </c>
    </row>
    <row r="1022" spans="1:8" x14ac:dyDescent="0.2">
      <c r="A1022">
        <v>5901</v>
      </c>
      <c r="B1022" t="s">
        <v>2056</v>
      </c>
      <c r="C1022" t="s">
        <v>2057</v>
      </c>
      <c r="D1022">
        <v>857588761</v>
      </c>
      <c r="E1022">
        <v>0</v>
      </c>
      <c r="F1022">
        <v>0</v>
      </c>
      <c r="G1022">
        <v>0</v>
      </c>
      <c r="H1022">
        <v>0</v>
      </c>
    </row>
    <row r="1023" spans="1:8" x14ac:dyDescent="0.2">
      <c r="A1023">
        <v>5901</v>
      </c>
      <c r="B1023" t="s">
        <v>2058</v>
      </c>
      <c r="C1023" t="s">
        <v>2059</v>
      </c>
      <c r="D1023">
        <v>857588771</v>
      </c>
      <c r="E1023">
        <v>0</v>
      </c>
      <c r="F1023">
        <v>0</v>
      </c>
      <c r="G1023">
        <v>0</v>
      </c>
      <c r="H1023">
        <v>0</v>
      </c>
    </row>
    <row r="1024" spans="1:8" x14ac:dyDescent="0.2">
      <c r="A1024">
        <v>5901</v>
      </c>
      <c r="B1024" t="s">
        <v>2060</v>
      </c>
      <c r="C1024" t="s">
        <v>2061</v>
      </c>
      <c r="D1024">
        <v>857588781</v>
      </c>
      <c r="E1024">
        <v>3</v>
      </c>
      <c r="F1024">
        <v>9</v>
      </c>
      <c r="G1024">
        <v>4</v>
      </c>
      <c r="H1024">
        <v>1</v>
      </c>
    </row>
    <row r="1025" spans="1:8" x14ac:dyDescent="0.2">
      <c r="A1025">
        <v>5901</v>
      </c>
      <c r="B1025" t="s">
        <v>2062</v>
      </c>
      <c r="C1025" t="s">
        <v>2063</v>
      </c>
      <c r="D1025">
        <v>857588791</v>
      </c>
      <c r="E1025">
        <v>0</v>
      </c>
      <c r="F1025">
        <v>0</v>
      </c>
      <c r="G1025">
        <v>0</v>
      </c>
      <c r="H1025">
        <v>0</v>
      </c>
    </row>
    <row r="1026" spans="1:8" x14ac:dyDescent="0.2">
      <c r="A1026">
        <v>5901</v>
      </c>
      <c r="B1026" t="s">
        <v>2064</v>
      </c>
      <c r="C1026" t="s">
        <v>2065</v>
      </c>
      <c r="D1026">
        <v>857588801</v>
      </c>
      <c r="E1026">
        <v>0</v>
      </c>
      <c r="F1026">
        <v>0</v>
      </c>
      <c r="G1026">
        <v>0</v>
      </c>
      <c r="H1026">
        <v>0</v>
      </c>
    </row>
    <row r="1027" spans="1:8" x14ac:dyDescent="0.2">
      <c r="A1027">
        <v>5901</v>
      </c>
      <c r="B1027" t="s">
        <v>2066</v>
      </c>
      <c r="C1027" t="s">
        <v>2067</v>
      </c>
      <c r="D1027">
        <v>857588811</v>
      </c>
      <c r="E1027">
        <v>16</v>
      </c>
      <c r="F1027">
        <v>40</v>
      </c>
      <c r="G1027">
        <v>16</v>
      </c>
      <c r="H1027">
        <v>3</v>
      </c>
    </row>
    <row r="1028" spans="1:8" x14ac:dyDescent="0.2">
      <c r="A1028">
        <v>5901</v>
      </c>
      <c r="B1028" t="s">
        <v>2068</v>
      </c>
      <c r="C1028" t="s">
        <v>2069</v>
      </c>
      <c r="D1028">
        <v>857588821</v>
      </c>
      <c r="E1028">
        <v>0</v>
      </c>
      <c r="F1028">
        <v>0</v>
      </c>
      <c r="G1028">
        <v>0</v>
      </c>
      <c r="H1028">
        <v>0</v>
      </c>
    </row>
    <row r="1029" spans="1:8" x14ac:dyDescent="0.2">
      <c r="A1029">
        <v>5901</v>
      </c>
      <c r="B1029" t="s">
        <v>2070</v>
      </c>
      <c r="C1029" t="s">
        <v>2071</v>
      </c>
      <c r="D1029">
        <v>857588831</v>
      </c>
      <c r="E1029">
        <v>0</v>
      </c>
      <c r="F1029">
        <v>0</v>
      </c>
      <c r="G1029">
        <v>0</v>
      </c>
      <c r="H1029">
        <v>0</v>
      </c>
    </row>
    <row r="1030" spans="1:8" x14ac:dyDescent="0.2">
      <c r="A1030">
        <v>5901</v>
      </c>
      <c r="B1030" t="s">
        <v>2072</v>
      </c>
      <c r="C1030" t="s">
        <v>2073</v>
      </c>
      <c r="D1030">
        <v>857588841</v>
      </c>
      <c r="E1030">
        <v>0</v>
      </c>
      <c r="F1030">
        <v>0</v>
      </c>
      <c r="G1030">
        <v>0</v>
      </c>
      <c r="H1030">
        <v>0</v>
      </c>
    </row>
    <row r="1031" spans="1:8" x14ac:dyDescent="0.2">
      <c r="A1031">
        <v>5901</v>
      </c>
      <c r="B1031" t="s">
        <v>2074</v>
      </c>
      <c r="C1031" t="s">
        <v>2075</v>
      </c>
      <c r="D1031">
        <v>857588851</v>
      </c>
      <c r="E1031">
        <v>0</v>
      </c>
      <c r="F1031">
        <v>0</v>
      </c>
      <c r="G1031">
        <v>0</v>
      </c>
      <c r="H1031">
        <v>0</v>
      </c>
    </row>
    <row r="1032" spans="1:8" x14ac:dyDescent="0.2">
      <c r="A1032">
        <v>5901</v>
      </c>
      <c r="B1032" t="s">
        <v>2076</v>
      </c>
      <c r="C1032" t="s">
        <v>2077</v>
      </c>
      <c r="D1032">
        <v>857588861</v>
      </c>
      <c r="E1032">
        <v>0</v>
      </c>
      <c r="F1032">
        <v>0</v>
      </c>
      <c r="G1032">
        <v>0</v>
      </c>
      <c r="H1032">
        <v>0</v>
      </c>
    </row>
    <row r="1033" spans="1:8" x14ac:dyDescent="0.2">
      <c r="A1033">
        <v>5901</v>
      </c>
      <c r="B1033" t="s">
        <v>2078</v>
      </c>
      <c r="C1033" t="s">
        <v>2079</v>
      </c>
      <c r="D1033">
        <v>857588881</v>
      </c>
      <c r="E1033">
        <v>31</v>
      </c>
      <c r="F1033">
        <v>51</v>
      </c>
      <c r="G1033">
        <v>9</v>
      </c>
      <c r="H1033">
        <v>1</v>
      </c>
    </row>
    <row r="1034" spans="1:8" x14ac:dyDescent="0.2">
      <c r="A1034">
        <v>5901</v>
      </c>
      <c r="B1034" t="s">
        <v>2080</v>
      </c>
      <c r="C1034" t="s">
        <v>2081</v>
      </c>
      <c r="D1034">
        <v>857588891</v>
      </c>
      <c r="E1034">
        <v>0</v>
      </c>
      <c r="F1034">
        <v>0</v>
      </c>
      <c r="G1034">
        <v>0</v>
      </c>
      <c r="H1034">
        <v>0</v>
      </c>
    </row>
    <row r="1035" spans="1:8" x14ac:dyDescent="0.2">
      <c r="A1035">
        <v>5901</v>
      </c>
      <c r="B1035" t="s">
        <v>2082</v>
      </c>
      <c r="C1035" t="s">
        <v>2083</v>
      </c>
      <c r="D1035">
        <v>857588901</v>
      </c>
      <c r="E1035">
        <v>0</v>
      </c>
      <c r="F1035">
        <v>0</v>
      </c>
      <c r="G1035">
        <v>0</v>
      </c>
      <c r="H1035">
        <v>0</v>
      </c>
    </row>
    <row r="1036" spans="1:8" x14ac:dyDescent="0.2">
      <c r="A1036">
        <v>5901</v>
      </c>
      <c r="B1036" t="s">
        <v>2084</v>
      </c>
      <c r="C1036" t="s">
        <v>2085</v>
      </c>
      <c r="D1036">
        <v>857588911</v>
      </c>
      <c r="E1036">
        <v>0</v>
      </c>
      <c r="F1036">
        <v>0</v>
      </c>
      <c r="G1036">
        <v>0</v>
      </c>
      <c r="H1036">
        <v>0</v>
      </c>
    </row>
    <row r="1037" spans="1:8" x14ac:dyDescent="0.2">
      <c r="A1037">
        <v>5901</v>
      </c>
      <c r="B1037" t="s">
        <v>2086</v>
      </c>
      <c r="C1037" t="s">
        <v>2087</v>
      </c>
      <c r="D1037">
        <v>857588921</v>
      </c>
      <c r="E1037">
        <v>0</v>
      </c>
      <c r="F1037">
        <v>0</v>
      </c>
      <c r="G1037">
        <v>0</v>
      </c>
      <c r="H1037">
        <v>0</v>
      </c>
    </row>
    <row r="1038" spans="1:8" x14ac:dyDescent="0.2">
      <c r="A1038">
        <v>5901</v>
      </c>
      <c r="B1038" t="s">
        <v>2088</v>
      </c>
      <c r="C1038" t="s">
        <v>2089</v>
      </c>
      <c r="D1038">
        <v>857588931</v>
      </c>
      <c r="E1038">
        <v>201</v>
      </c>
      <c r="F1038">
        <v>396</v>
      </c>
      <c r="G1038">
        <v>105</v>
      </c>
      <c r="H1038">
        <v>11</v>
      </c>
    </row>
    <row r="1039" spans="1:8" x14ac:dyDescent="0.2">
      <c r="A1039">
        <v>5901</v>
      </c>
      <c r="B1039" t="s">
        <v>2090</v>
      </c>
      <c r="C1039" t="s">
        <v>2091</v>
      </c>
      <c r="D1039">
        <v>857588941</v>
      </c>
      <c r="E1039">
        <v>0</v>
      </c>
      <c r="F1039">
        <v>0</v>
      </c>
      <c r="G1039">
        <v>0</v>
      </c>
      <c r="H1039">
        <v>0</v>
      </c>
    </row>
    <row r="1040" spans="1:8" x14ac:dyDescent="0.2">
      <c r="A1040">
        <v>5901</v>
      </c>
      <c r="B1040" t="s">
        <v>2092</v>
      </c>
      <c r="C1040" t="s">
        <v>2093</v>
      </c>
      <c r="D1040">
        <v>857588951</v>
      </c>
      <c r="E1040">
        <v>0</v>
      </c>
      <c r="F1040">
        <v>0</v>
      </c>
      <c r="G1040">
        <v>0</v>
      </c>
      <c r="H1040">
        <v>0</v>
      </c>
    </row>
    <row r="1041" spans="1:8" x14ac:dyDescent="0.2">
      <c r="A1041">
        <v>5901</v>
      </c>
      <c r="B1041" t="s">
        <v>2094</v>
      </c>
      <c r="C1041" t="s">
        <v>2095</v>
      </c>
      <c r="D1041">
        <v>857588961</v>
      </c>
      <c r="E1041">
        <v>7</v>
      </c>
      <c r="F1041">
        <v>17</v>
      </c>
      <c r="G1041">
        <v>7</v>
      </c>
      <c r="H1041">
        <v>1</v>
      </c>
    </row>
    <row r="1042" spans="1:8" x14ac:dyDescent="0.2">
      <c r="A1042">
        <v>5901</v>
      </c>
      <c r="B1042" t="s">
        <v>2096</v>
      </c>
      <c r="C1042" t="s">
        <v>2097</v>
      </c>
      <c r="D1042">
        <v>857588971</v>
      </c>
      <c r="E1042">
        <v>0</v>
      </c>
      <c r="F1042">
        <v>0</v>
      </c>
      <c r="G1042">
        <v>0</v>
      </c>
      <c r="H1042">
        <v>0</v>
      </c>
    </row>
    <row r="1043" spans="1:8" x14ac:dyDescent="0.2">
      <c r="A1043">
        <v>5901</v>
      </c>
      <c r="B1043" t="s">
        <v>2098</v>
      </c>
      <c r="C1043" t="s">
        <v>2099</v>
      </c>
      <c r="D1043">
        <v>857588981</v>
      </c>
      <c r="E1043">
        <v>0</v>
      </c>
      <c r="F1043">
        <v>0</v>
      </c>
      <c r="G1043">
        <v>0</v>
      </c>
      <c r="H1043">
        <v>0</v>
      </c>
    </row>
    <row r="1044" spans="1:8" x14ac:dyDescent="0.2">
      <c r="A1044">
        <v>5901</v>
      </c>
      <c r="B1044" t="s">
        <v>2100</v>
      </c>
      <c r="C1044" t="s">
        <v>2101</v>
      </c>
      <c r="D1044">
        <v>857588991</v>
      </c>
      <c r="E1044">
        <v>0</v>
      </c>
      <c r="F1044">
        <v>0</v>
      </c>
      <c r="G1044">
        <v>0</v>
      </c>
      <c r="H1044">
        <v>0</v>
      </c>
    </row>
    <row r="1045" spans="1:8" x14ac:dyDescent="0.2">
      <c r="A1045">
        <v>5901</v>
      </c>
      <c r="B1045" t="s">
        <v>2102</v>
      </c>
      <c r="C1045" t="s">
        <v>2103</v>
      </c>
      <c r="D1045">
        <v>857589001</v>
      </c>
      <c r="E1045">
        <v>0</v>
      </c>
      <c r="F1045">
        <v>0</v>
      </c>
      <c r="G1045">
        <v>0</v>
      </c>
      <c r="H1045">
        <v>0</v>
      </c>
    </row>
    <row r="1046" spans="1:8" x14ac:dyDescent="0.2">
      <c r="A1046">
        <v>5901</v>
      </c>
      <c r="B1046" t="s">
        <v>2104</v>
      </c>
      <c r="C1046" t="s">
        <v>2105</v>
      </c>
      <c r="D1046">
        <v>857589011</v>
      </c>
      <c r="E1046">
        <v>0</v>
      </c>
      <c r="F1046">
        <v>0</v>
      </c>
      <c r="G1046">
        <v>0</v>
      </c>
      <c r="H1046">
        <v>0</v>
      </c>
    </row>
    <row r="1047" spans="1:8" x14ac:dyDescent="0.2">
      <c r="A1047">
        <v>5901</v>
      </c>
      <c r="B1047" t="s">
        <v>2106</v>
      </c>
      <c r="C1047" t="s">
        <v>2107</v>
      </c>
      <c r="D1047">
        <v>857589021</v>
      </c>
      <c r="E1047">
        <v>54</v>
      </c>
      <c r="F1047">
        <v>108</v>
      </c>
      <c r="G1047">
        <v>36</v>
      </c>
      <c r="H1047">
        <v>5</v>
      </c>
    </row>
    <row r="1048" spans="1:8" x14ac:dyDescent="0.2">
      <c r="A1048">
        <v>5901</v>
      </c>
      <c r="B1048" t="s">
        <v>2108</v>
      </c>
      <c r="C1048" t="s">
        <v>2109</v>
      </c>
      <c r="D1048">
        <v>857589031</v>
      </c>
      <c r="E1048">
        <v>0</v>
      </c>
      <c r="F1048">
        <v>0</v>
      </c>
      <c r="G1048">
        <v>0</v>
      </c>
      <c r="H1048">
        <v>0</v>
      </c>
    </row>
    <row r="1049" spans="1:8" x14ac:dyDescent="0.2">
      <c r="A1049">
        <v>5901</v>
      </c>
      <c r="B1049" t="s">
        <v>2110</v>
      </c>
      <c r="C1049" t="s">
        <v>2111</v>
      </c>
      <c r="D1049">
        <v>857589041</v>
      </c>
      <c r="E1049">
        <v>0</v>
      </c>
      <c r="F1049">
        <v>0</v>
      </c>
      <c r="G1049">
        <v>0</v>
      </c>
      <c r="H1049">
        <v>0</v>
      </c>
    </row>
    <row r="1050" spans="1:8" x14ac:dyDescent="0.2">
      <c r="A1050">
        <v>5901</v>
      </c>
      <c r="B1050" t="s">
        <v>2112</v>
      </c>
      <c r="C1050" t="s">
        <v>2113</v>
      </c>
      <c r="D1050">
        <v>857589051</v>
      </c>
      <c r="E1050">
        <v>0</v>
      </c>
      <c r="F1050">
        <v>0</v>
      </c>
      <c r="G1050">
        <v>0</v>
      </c>
      <c r="H1050">
        <v>0</v>
      </c>
    </row>
    <row r="1051" spans="1:8" x14ac:dyDescent="0.2">
      <c r="A1051">
        <v>5901</v>
      </c>
      <c r="B1051" t="s">
        <v>2114</v>
      </c>
      <c r="C1051" t="s">
        <v>2115</v>
      </c>
      <c r="D1051">
        <v>857589061</v>
      </c>
      <c r="E1051">
        <v>0</v>
      </c>
      <c r="F1051">
        <v>0</v>
      </c>
      <c r="G1051">
        <v>0</v>
      </c>
      <c r="H1051">
        <v>0</v>
      </c>
    </row>
    <row r="1052" spans="1:8" x14ac:dyDescent="0.2">
      <c r="A1052">
        <v>5901</v>
      </c>
      <c r="B1052" t="s">
        <v>2116</v>
      </c>
      <c r="C1052" t="s">
        <v>2117</v>
      </c>
      <c r="D1052">
        <v>857589071</v>
      </c>
      <c r="E1052">
        <v>0</v>
      </c>
      <c r="F1052">
        <v>0</v>
      </c>
      <c r="G1052">
        <v>0</v>
      </c>
      <c r="H1052">
        <v>0</v>
      </c>
    </row>
    <row r="1053" spans="1:8" x14ac:dyDescent="0.2">
      <c r="A1053">
        <v>5901</v>
      </c>
      <c r="B1053" t="s">
        <v>2118</v>
      </c>
      <c r="C1053" t="s">
        <v>2119</v>
      </c>
      <c r="D1053">
        <v>857589091</v>
      </c>
      <c r="E1053">
        <v>0</v>
      </c>
      <c r="F1053">
        <v>0</v>
      </c>
      <c r="G1053">
        <v>0</v>
      </c>
      <c r="H1053">
        <v>0</v>
      </c>
    </row>
    <row r="1054" spans="1:8" x14ac:dyDescent="0.2">
      <c r="A1054">
        <v>5901</v>
      </c>
      <c r="B1054" t="s">
        <v>2120</v>
      </c>
      <c r="C1054" t="s">
        <v>2121</v>
      </c>
      <c r="D1054">
        <v>857589101</v>
      </c>
      <c r="E1054">
        <v>0</v>
      </c>
      <c r="F1054">
        <v>0</v>
      </c>
      <c r="G1054">
        <v>0</v>
      </c>
      <c r="H1054">
        <v>0</v>
      </c>
    </row>
    <row r="1055" spans="1:8" x14ac:dyDescent="0.2">
      <c r="A1055">
        <v>5901</v>
      </c>
      <c r="B1055" t="s">
        <v>2122</v>
      </c>
      <c r="C1055" t="s">
        <v>2123</v>
      </c>
      <c r="D1055">
        <v>857589111</v>
      </c>
      <c r="E1055">
        <v>81</v>
      </c>
      <c r="F1055">
        <v>199</v>
      </c>
      <c r="G1055">
        <v>92</v>
      </c>
      <c r="H1055">
        <v>7</v>
      </c>
    </row>
    <row r="1056" spans="1:8" x14ac:dyDescent="0.2">
      <c r="A1056">
        <v>5901</v>
      </c>
      <c r="B1056" t="s">
        <v>2124</v>
      </c>
      <c r="C1056" t="s">
        <v>2125</v>
      </c>
      <c r="D1056">
        <v>857589121</v>
      </c>
      <c r="E1056">
        <v>0</v>
      </c>
      <c r="F1056">
        <v>0</v>
      </c>
      <c r="G1056">
        <v>0</v>
      </c>
      <c r="H1056">
        <v>0</v>
      </c>
    </row>
    <row r="1057" spans="1:8" x14ac:dyDescent="0.2">
      <c r="A1057">
        <v>5901</v>
      </c>
      <c r="B1057" t="s">
        <v>2126</v>
      </c>
      <c r="C1057" t="s">
        <v>2127</v>
      </c>
      <c r="D1057">
        <v>857589131</v>
      </c>
      <c r="E1057">
        <v>47</v>
      </c>
      <c r="F1057">
        <v>91</v>
      </c>
      <c r="G1057">
        <v>19</v>
      </c>
      <c r="H1057">
        <v>1</v>
      </c>
    </row>
    <row r="1058" spans="1:8" x14ac:dyDescent="0.2">
      <c r="A1058">
        <v>5901</v>
      </c>
      <c r="B1058" t="s">
        <v>2128</v>
      </c>
      <c r="C1058" t="s">
        <v>2129</v>
      </c>
      <c r="D1058">
        <v>857589141</v>
      </c>
      <c r="E1058">
        <v>0</v>
      </c>
      <c r="F1058">
        <v>0</v>
      </c>
      <c r="G1058">
        <v>0</v>
      </c>
      <c r="H1058">
        <v>0</v>
      </c>
    </row>
    <row r="1059" spans="1:8" x14ac:dyDescent="0.2">
      <c r="A1059">
        <v>5901</v>
      </c>
      <c r="B1059" t="s">
        <v>2130</v>
      </c>
      <c r="C1059" t="s">
        <v>2131</v>
      </c>
      <c r="D1059">
        <v>857589161</v>
      </c>
      <c r="E1059">
        <v>0</v>
      </c>
      <c r="F1059">
        <v>0</v>
      </c>
      <c r="G1059">
        <v>0</v>
      </c>
      <c r="H1059">
        <v>0</v>
      </c>
    </row>
    <row r="1060" spans="1:8" x14ac:dyDescent="0.2">
      <c r="A1060">
        <v>5901</v>
      </c>
      <c r="B1060" t="s">
        <v>2132</v>
      </c>
      <c r="C1060" t="s">
        <v>2133</v>
      </c>
      <c r="D1060">
        <v>857589171</v>
      </c>
      <c r="E1060">
        <v>0</v>
      </c>
      <c r="F1060">
        <v>0</v>
      </c>
      <c r="G1060">
        <v>0</v>
      </c>
      <c r="H1060">
        <v>0</v>
      </c>
    </row>
    <row r="1061" spans="1:8" x14ac:dyDescent="0.2">
      <c r="A1061">
        <v>5901</v>
      </c>
      <c r="B1061" t="s">
        <v>2134</v>
      </c>
      <c r="C1061" t="s">
        <v>2135</v>
      </c>
      <c r="D1061">
        <v>857589181</v>
      </c>
      <c r="E1061">
        <v>0</v>
      </c>
      <c r="F1061">
        <v>0</v>
      </c>
      <c r="G1061">
        <v>0</v>
      </c>
      <c r="H1061">
        <v>0</v>
      </c>
    </row>
    <row r="1062" spans="1:8" x14ac:dyDescent="0.2">
      <c r="A1062">
        <v>5901</v>
      </c>
      <c r="B1062" t="s">
        <v>2136</v>
      </c>
      <c r="C1062" t="s">
        <v>2137</v>
      </c>
      <c r="D1062">
        <v>857589191</v>
      </c>
      <c r="E1062">
        <v>0</v>
      </c>
      <c r="F1062">
        <v>0</v>
      </c>
      <c r="G1062">
        <v>0</v>
      </c>
      <c r="H1062">
        <v>0</v>
      </c>
    </row>
    <row r="1063" spans="1:8" x14ac:dyDescent="0.2">
      <c r="A1063">
        <v>5901</v>
      </c>
      <c r="B1063" t="s">
        <v>2138</v>
      </c>
      <c r="C1063" t="s">
        <v>2139</v>
      </c>
      <c r="D1063">
        <v>857589201</v>
      </c>
      <c r="E1063">
        <v>0</v>
      </c>
      <c r="F1063">
        <v>0</v>
      </c>
      <c r="G1063">
        <v>0</v>
      </c>
      <c r="H1063">
        <v>0</v>
      </c>
    </row>
    <row r="1064" spans="1:8" x14ac:dyDescent="0.2">
      <c r="A1064">
        <v>5901</v>
      </c>
      <c r="B1064" t="s">
        <v>2140</v>
      </c>
      <c r="C1064" t="s">
        <v>2141</v>
      </c>
      <c r="D1064">
        <v>857589211</v>
      </c>
      <c r="E1064">
        <v>0</v>
      </c>
      <c r="F1064">
        <v>0</v>
      </c>
      <c r="G1064">
        <v>0</v>
      </c>
      <c r="H1064">
        <v>0</v>
      </c>
    </row>
    <row r="1065" spans="1:8" x14ac:dyDescent="0.2">
      <c r="A1065">
        <v>5901</v>
      </c>
      <c r="B1065" t="s">
        <v>2142</v>
      </c>
      <c r="C1065" t="s">
        <v>2143</v>
      </c>
      <c r="D1065">
        <v>857589221</v>
      </c>
      <c r="E1065">
        <v>0</v>
      </c>
      <c r="F1065">
        <v>0</v>
      </c>
      <c r="G1065">
        <v>0</v>
      </c>
      <c r="H1065">
        <v>0</v>
      </c>
    </row>
    <row r="1066" spans="1:8" x14ac:dyDescent="0.2">
      <c r="A1066">
        <v>5901</v>
      </c>
      <c r="B1066" t="s">
        <v>2144</v>
      </c>
      <c r="C1066" t="s">
        <v>2145</v>
      </c>
      <c r="D1066">
        <v>857589231</v>
      </c>
      <c r="E1066">
        <v>0</v>
      </c>
      <c r="F1066">
        <v>0</v>
      </c>
      <c r="G1066">
        <v>0</v>
      </c>
      <c r="H1066">
        <v>0</v>
      </c>
    </row>
    <row r="1067" spans="1:8" x14ac:dyDescent="0.2">
      <c r="A1067">
        <v>5901</v>
      </c>
      <c r="B1067" t="s">
        <v>2146</v>
      </c>
      <c r="C1067" t="s">
        <v>2147</v>
      </c>
      <c r="D1067">
        <v>857589251</v>
      </c>
      <c r="E1067">
        <v>19</v>
      </c>
      <c r="F1067">
        <v>55</v>
      </c>
      <c r="G1067">
        <v>3</v>
      </c>
      <c r="H1067">
        <v>2</v>
      </c>
    </row>
    <row r="1068" spans="1:8" x14ac:dyDescent="0.2">
      <c r="A1068">
        <v>5901</v>
      </c>
      <c r="B1068" t="s">
        <v>2148</v>
      </c>
      <c r="C1068" t="s">
        <v>2149</v>
      </c>
      <c r="D1068">
        <v>857589261</v>
      </c>
      <c r="E1068">
        <v>0</v>
      </c>
      <c r="F1068">
        <v>0</v>
      </c>
      <c r="G1068">
        <v>0</v>
      </c>
      <c r="H1068">
        <v>0</v>
      </c>
    </row>
    <row r="1069" spans="1:8" x14ac:dyDescent="0.2">
      <c r="A1069">
        <v>5901</v>
      </c>
      <c r="B1069" t="s">
        <v>2150</v>
      </c>
      <c r="C1069" t="s">
        <v>2151</v>
      </c>
      <c r="D1069">
        <v>857589271</v>
      </c>
      <c r="E1069">
        <v>0</v>
      </c>
      <c r="F1069">
        <v>0</v>
      </c>
      <c r="G1069">
        <v>0</v>
      </c>
      <c r="H1069">
        <v>0</v>
      </c>
    </row>
    <row r="1070" spans="1:8" x14ac:dyDescent="0.2">
      <c r="A1070">
        <v>5901</v>
      </c>
      <c r="B1070" t="s">
        <v>2152</v>
      </c>
      <c r="C1070" t="s">
        <v>2153</v>
      </c>
      <c r="D1070">
        <v>857589281</v>
      </c>
      <c r="E1070">
        <v>0</v>
      </c>
      <c r="F1070">
        <v>0</v>
      </c>
      <c r="G1070">
        <v>0</v>
      </c>
      <c r="H1070">
        <v>0</v>
      </c>
    </row>
    <row r="1071" spans="1:8" x14ac:dyDescent="0.2">
      <c r="A1071">
        <v>5901</v>
      </c>
      <c r="B1071" t="s">
        <v>2154</v>
      </c>
      <c r="C1071" t="s">
        <v>2155</v>
      </c>
      <c r="D1071">
        <v>857589291</v>
      </c>
      <c r="E1071">
        <v>0</v>
      </c>
      <c r="F1071">
        <v>0</v>
      </c>
      <c r="G1071">
        <v>0</v>
      </c>
      <c r="H1071">
        <v>0</v>
      </c>
    </row>
    <row r="1072" spans="1:8" x14ac:dyDescent="0.2">
      <c r="A1072">
        <v>5901</v>
      </c>
      <c r="B1072" t="s">
        <v>2156</v>
      </c>
      <c r="C1072" t="s">
        <v>2157</v>
      </c>
      <c r="D1072">
        <v>857589301</v>
      </c>
      <c r="E1072">
        <v>0</v>
      </c>
      <c r="F1072">
        <v>0</v>
      </c>
      <c r="G1072">
        <v>0</v>
      </c>
      <c r="H1072">
        <v>0</v>
      </c>
    </row>
    <row r="1073" spans="1:8" x14ac:dyDescent="0.2">
      <c r="A1073">
        <v>5901</v>
      </c>
      <c r="B1073" t="s">
        <v>2158</v>
      </c>
      <c r="C1073" t="s">
        <v>2159</v>
      </c>
      <c r="D1073">
        <v>857589311</v>
      </c>
      <c r="E1073">
        <v>0</v>
      </c>
      <c r="F1073">
        <v>0</v>
      </c>
      <c r="G1073">
        <v>0</v>
      </c>
      <c r="H1073">
        <v>0</v>
      </c>
    </row>
    <row r="1074" spans="1:8" x14ac:dyDescent="0.2">
      <c r="A1074">
        <v>5901</v>
      </c>
      <c r="B1074" t="s">
        <v>2160</v>
      </c>
      <c r="C1074" t="s">
        <v>2161</v>
      </c>
      <c r="D1074">
        <v>857589321</v>
      </c>
      <c r="E1074">
        <v>0</v>
      </c>
      <c r="F1074">
        <v>0</v>
      </c>
      <c r="G1074">
        <v>0</v>
      </c>
      <c r="H1074">
        <v>0</v>
      </c>
    </row>
    <row r="1075" spans="1:8" x14ac:dyDescent="0.2">
      <c r="A1075">
        <v>5901</v>
      </c>
      <c r="B1075" t="s">
        <v>2162</v>
      </c>
      <c r="C1075" t="s">
        <v>2163</v>
      </c>
      <c r="D1075">
        <v>857589331</v>
      </c>
      <c r="E1075">
        <v>0</v>
      </c>
      <c r="F1075">
        <v>0</v>
      </c>
      <c r="G1075">
        <v>0</v>
      </c>
      <c r="H1075">
        <v>0</v>
      </c>
    </row>
    <row r="1076" spans="1:8" x14ac:dyDescent="0.2">
      <c r="A1076">
        <v>5901</v>
      </c>
      <c r="B1076" t="s">
        <v>2164</v>
      </c>
      <c r="C1076" t="s">
        <v>2165</v>
      </c>
      <c r="D1076">
        <v>857589341</v>
      </c>
      <c r="E1076">
        <v>2</v>
      </c>
      <c r="F1076">
        <v>24</v>
      </c>
      <c r="G1076">
        <v>21</v>
      </c>
      <c r="H1076">
        <v>1</v>
      </c>
    </row>
    <row r="1077" spans="1:8" x14ac:dyDescent="0.2">
      <c r="A1077">
        <v>5901</v>
      </c>
      <c r="B1077" t="s">
        <v>2166</v>
      </c>
      <c r="C1077" t="s">
        <v>2167</v>
      </c>
      <c r="D1077">
        <v>857589361</v>
      </c>
      <c r="E1077">
        <v>0</v>
      </c>
      <c r="F1077">
        <v>0</v>
      </c>
      <c r="G1077">
        <v>0</v>
      </c>
      <c r="H1077">
        <v>0</v>
      </c>
    </row>
    <row r="1078" spans="1:8" x14ac:dyDescent="0.2">
      <c r="A1078">
        <v>5901</v>
      </c>
      <c r="B1078" t="s">
        <v>2168</v>
      </c>
      <c r="C1078" t="s">
        <v>2169</v>
      </c>
      <c r="D1078">
        <v>857589371</v>
      </c>
      <c r="E1078">
        <v>0</v>
      </c>
      <c r="F1078">
        <v>0</v>
      </c>
      <c r="G1078">
        <v>0</v>
      </c>
      <c r="H1078">
        <v>0</v>
      </c>
    </row>
    <row r="1079" spans="1:8" x14ac:dyDescent="0.2">
      <c r="A1079">
        <v>5901</v>
      </c>
      <c r="B1079" t="s">
        <v>2170</v>
      </c>
      <c r="C1079" t="s">
        <v>2171</v>
      </c>
      <c r="D1079">
        <v>857589381</v>
      </c>
      <c r="E1079">
        <v>0</v>
      </c>
      <c r="F1079">
        <v>0</v>
      </c>
      <c r="G1079">
        <v>0</v>
      </c>
      <c r="H1079">
        <v>0</v>
      </c>
    </row>
    <row r="1080" spans="1:8" x14ac:dyDescent="0.2">
      <c r="A1080">
        <v>5901</v>
      </c>
      <c r="B1080" t="s">
        <v>2172</v>
      </c>
      <c r="C1080" t="s">
        <v>2173</v>
      </c>
      <c r="D1080">
        <v>857589391</v>
      </c>
      <c r="E1080">
        <v>0</v>
      </c>
      <c r="F1080">
        <v>0</v>
      </c>
      <c r="G1080">
        <v>0</v>
      </c>
      <c r="H1080">
        <v>0</v>
      </c>
    </row>
    <row r="1081" spans="1:8" x14ac:dyDescent="0.2">
      <c r="A1081">
        <v>5901</v>
      </c>
      <c r="B1081" t="s">
        <v>2174</v>
      </c>
      <c r="C1081" t="s">
        <v>2175</v>
      </c>
      <c r="D1081">
        <v>857589401</v>
      </c>
      <c r="E1081">
        <v>0</v>
      </c>
      <c r="F1081">
        <v>0</v>
      </c>
      <c r="G1081">
        <v>0</v>
      </c>
      <c r="H1081">
        <v>0</v>
      </c>
    </row>
    <row r="1082" spans="1:8" x14ac:dyDescent="0.2">
      <c r="A1082">
        <v>5901</v>
      </c>
      <c r="B1082" t="s">
        <v>2176</v>
      </c>
      <c r="C1082" t="s">
        <v>2177</v>
      </c>
      <c r="D1082">
        <v>857589411</v>
      </c>
      <c r="E1082">
        <v>0</v>
      </c>
      <c r="F1082">
        <v>0</v>
      </c>
      <c r="G1082">
        <v>0</v>
      </c>
      <c r="H1082">
        <v>0</v>
      </c>
    </row>
    <row r="1083" spans="1:8" x14ac:dyDescent="0.2">
      <c r="A1083">
        <v>5901</v>
      </c>
      <c r="B1083" t="s">
        <v>2178</v>
      </c>
      <c r="C1083" t="s">
        <v>2179</v>
      </c>
      <c r="D1083">
        <v>857589421</v>
      </c>
      <c r="E1083">
        <v>0</v>
      </c>
      <c r="F1083">
        <v>0</v>
      </c>
      <c r="G1083">
        <v>0</v>
      </c>
      <c r="H1083">
        <v>0</v>
      </c>
    </row>
    <row r="1084" spans="1:8" x14ac:dyDescent="0.2">
      <c r="A1084">
        <v>5901</v>
      </c>
      <c r="B1084" t="s">
        <v>2180</v>
      </c>
      <c r="C1084" t="s">
        <v>2181</v>
      </c>
      <c r="D1084">
        <v>857589431</v>
      </c>
      <c r="E1084">
        <v>0</v>
      </c>
      <c r="F1084">
        <v>0</v>
      </c>
      <c r="G1084">
        <v>0</v>
      </c>
      <c r="H1084">
        <v>0</v>
      </c>
    </row>
    <row r="1085" spans="1:8" x14ac:dyDescent="0.2">
      <c r="A1085">
        <v>5901</v>
      </c>
      <c r="B1085" t="s">
        <v>2182</v>
      </c>
      <c r="C1085" t="s">
        <v>2183</v>
      </c>
      <c r="D1085">
        <v>857589441</v>
      </c>
      <c r="E1085">
        <v>0</v>
      </c>
      <c r="F1085">
        <v>0</v>
      </c>
      <c r="G1085">
        <v>0</v>
      </c>
      <c r="H1085">
        <v>0</v>
      </c>
    </row>
    <row r="1086" spans="1:8" x14ac:dyDescent="0.2">
      <c r="A1086">
        <v>5901</v>
      </c>
      <c r="B1086" t="s">
        <v>2184</v>
      </c>
      <c r="C1086" t="s">
        <v>2185</v>
      </c>
      <c r="D1086">
        <v>857589451</v>
      </c>
      <c r="E1086">
        <v>0</v>
      </c>
      <c r="F1086">
        <v>0</v>
      </c>
      <c r="G1086">
        <v>0</v>
      </c>
      <c r="H1086">
        <v>0</v>
      </c>
    </row>
    <row r="1087" spans="1:8" x14ac:dyDescent="0.2">
      <c r="A1087">
        <v>5901</v>
      </c>
      <c r="B1087" t="s">
        <v>2186</v>
      </c>
      <c r="C1087" t="s">
        <v>2187</v>
      </c>
      <c r="D1087">
        <v>857589461</v>
      </c>
      <c r="E1087">
        <v>0</v>
      </c>
      <c r="F1087">
        <v>0</v>
      </c>
      <c r="G1087">
        <v>0</v>
      </c>
      <c r="H1087">
        <v>0</v>
      </c>
    </row>
    <row r="1088" spans="1:8" x14ac:dyDescent="0.2">
      <c r="A1088">
        <v>5901</v>
      </c>
      <c r="B1088" t="s">
        <v>2188</v>
      </c>
      <c r="C1088" t="s">
        <v>2189</v>
      </c>
      <c r="D1088">
        <v>857589471</v>
      </c>
      <c r="E1088">
        <v>0</v>
      </c>
      <c r="F1088">
        <v>0</v>
      </c>
      <c r="G1088">
        <v>0</v>
      </c>
      <c r="H1088">
        <v>0</v>
      </c>
    </row>
    <row r="1089" spans="1:8" x14ac:dyDescent="0.2">
      <c r="A1089">
        <v>5901</v>
      </c>
      <c r="B1089" t="s">
        <v>2190</v>
      </c>
      <c r="C1089" t="s">
        <v>2191</v>
      </c>
      <c r="D1089">
        <v>857589481</v>
      </c>
      <c r="E1089">
        <v>0</v>
      </c>
      <c r="F1089">
        <v>0</v>
      </c>
      <c r="G1089">
        <v>0</v>
      </c>
      <c r="H1089">
        <v>0</v>
      </c>
    </row>
    <row r="1090" spans="1:8" x14ac:dyDescent="0.2">
      <c r="A1090">
        <v>5901</v>
      </c>
      <c r="B1090" t="s">
        <v>2192</v>
      </c>
      <c r="C1090" t="s">
        <v>2193</v>
      </c>
      <c r="D1090">
        <v>857589491</v>
      </c>
      <c r="E1090">
        <v>0</v>
      </c>
      <c r="F1090">
        <v>0</v>
      </c>
      <c r="G1090">
        <v>0</v>
      </c>
      <c r="H1090">
        <v>0</v>
      </c>
    </row>
    <row r="1091" spans="1:8" x14ac:dyDescent="0.2">
      <c r="A1091">
        <v>5901</v>
      </c>
      <c r="B1091" t="s">
        <v>2194</v>
      </c>
      <c r="C1091" t="s">
        <v>2195</v>
      </c>
      <c r="D1091">
        <v>857589501</v>
      </c>
      <c r="E1091">
        <v>37</v>
      </c>
      <c r="F1091">
        <v>90</v>
      </c>
      <c r="G1091">
        <v>41</v>
      </c>
      <c r="H1091">
        <v>4</v>
      </c>
    </row>
    <row r="1092" spans="1:8" x14ac:dyDescent="0.2">
      <c r="A1092">
        <v>5901</v>
      </c>
      <c r="B1092" t="s">
        <v>2196</v>
      </c>
      <c r="C1092" t="s">
        <v>2197</v>
      </c>
      <c r="D1092">
        <v>857589511</v>
      </c>
      <c r="E1092">
        <v>0</v>
      </c>
      <c r="F1092">
        <v>0</v>
      </c>
      <c r="G1092">
        <v>0</v>
      </c>
      <c r="H1092">
        <v>0</v>
      </c>
    </row>
    <row r="1093" spans="1:8" x14ac:dyDescent="0.2">
      <c r="A1093">
        <v>5901</v>
      </c>
      <c r="B1093" t="s">
        <v>2198</v>
      </c>
      <c r="C1093" t="s">
        <v>2199</v>
      </c>
      <c r="D1093">
        <v>857589521</v>
      </c>
      <c r="E1093">
        <v>0</v>
      </c>
      <c r="F1093">
        <v>1</v>
      </c>
      <c r="G1093">
        <v>0</v>
      </c>
      <c r="H1093">
        <v>1</v>
      </c>
    </row>
    <row r="1094" spans="1:8" x14ac:dyDescent="0.2">
      <c r="A1094">
        <v>5901</v>
      </c>
      <c r="B1094" t="s">
        <v>2200</v>
      </c>
      <c r="C1094" t="s">
        <v>2201</v>
      </c>
      <c r="D1094">
        <v>857589531</v>
      </c>
      <c r="E1094">
        <v>0</v>
      </c>
      <c r="F1094">
        <v>0</v>
      </c>
      <c r="G1094">
        <v>0</v>
      </c>
      <c r="H1094">
        <v>0</v>
      </c>
    </row>
    <row r="1095" spans="1:8" x14ac:dyDescent="0.2">
      <c r="A1095">
        <v>5901</v>
      </c>
      <c r="B1095" t="s">
        <v>2202</v>
      </c>
      <c r="C1095" t="s">
        <v>2203</v>
      </c>
      <c r="D1095">
        <v>857589541</v>
      </c>
      <c r="E1095">
        <v>0</v>
      </c>
      <c r="F1095">
        <v>1</v>
      </c>
      <c r="G1095">
        <v>0</v>
      </c>
      <c r="H1095">
        <v>1</v>
      </c>
    </row>
    <row r="1096" spans="1:8" x14ac:dyDescent="0.2">
      <c r="A1096">
        <v>5901</v>
      </c>
      <c r="B1096" t="s">
        <v>2204</v>
      </c>
      <c r="C1096" t="s">
        <v>2205</v>
      </c>
      <c r="D1096">
        <v>857589551</v>
      </c>
      <c r="E1096">
        <v>7</v>
      </c>
      <c r="F1096">
        <v>69</v>
      </c>
      <c r="G1096">
        <v>13</v>
      </c>
      <c r="H1096">
        <v>1</v>
      </c>
    </row>
    <row r="1097" spans="1:8" x14ac:dyDescent="0.2">
      <c r="A1097">
        <v>5901</v>
      </c>
      <c r="B1097" t="s">
        <v>2206</v>
      </c>
      <c r="C1097" t="s">
        <v>2207</v>
      </c>
      <c r="D1097">
        <v>857589561</v>
      </c>
      <c r="E1097">
        <v>0</v>
      </c>
      <c r="F1097">
        <v>0</v>
      </c>
      <c r="G1097">
        <v>0</v>
      </c>
      <c r="H1097">
        <v>0</v>
      </c>
    </row>
    <row r="1098" spans="1:8" x14ac:dyDescent="0.2">
      <c r="A1098">
        <v>5901</v>
      </c>
      <c r="B1098" t="s">
        <v>2208</v>
      </c>
      <c r="C1098" t="s">
        <v>2209</v>
      </c>
      <c r="D1098">
        <v>857589571</v>
      </c>
      <c r="E1098">
        <v>0</v>
      </c>
      <c r="F1098">
        <v>0</v>
      </c>
      <c r="G1098">
        <v>0</v>
      </c>
      <c r="H1098">
        <v>0</v>
      </c>
    </row>
    <row r="1099" spans="1:8" x14ac:dyDescent="0.2">
      <c r="A1099">
        <v>5901</v>
      </c>
      <c r="B1099" t="s">
        <v>2210</v>
      </c>
      <c r="C1099" t="s">
        <v>2211</v>
      </c>
      <c r="D1099">
        <v>857589581</v>
      </c>
      <c r="E1099">
        <v>0</v>
      </c>
      <c r="F1099">
        <v>0</v>
      </c>
      <c r="G1099">
        <v>0</v>
      </c>
      <c r="H1099">
        <v>0</v>
      </c>
    </row>
    <row r="1100" spans="1:8" x14ac:dyDescent="0.2">
      <c r="A1100">
        <v>5901</v>
      </c>
      <c r="B1100" t="s">
        <v>2212</v>
      </c>
      <c r="C1100" t="s">
        <v>2213</v>
      </c>
      <c r="D1100">
        <v>857589591</v>
      </c>
      <c r="E1100">
        <v>0</v>
      </c>
      <c r="F1100">
        <v>0</v>
      </c>
      <c r="G1100">
        <v>0</v>
      </c>
      <c r="H1100">
        <v>0</v>
      </c>
    </row>
    <row r="1101" spans="1:8" x14ac:dyDescent="0.2">
      <c r="A1101">
        <v>5901</v>
      </c>
      <c r="B1101" t="s">
        <v>2214</v>
      </c>
      <c r="C1101" t="s">
        <v>2215</v>
      </c>
      <c r="D1101">
        <v>857589601</v>
      </c>
      <c r="E1101">
        <v>0</v>
      </c>
      <c r="F1101">
        <v>0</v>
      </c>
      <c r="G1101">
        <v>0</v>
      </c>
      <c r="H1101">
        <v>0</v>
      </c>
    </row>
    <row r="1102" spans="1:8" x14ac:dyDescent="0.2">
      <c r="A1102">
        <v>5901</v>
      </c>
      <c r="B1102" t="s">
        <v>2216</v>
      </c>
      <c r="C1102" t="s">
        <v>2217</v>
      </c>
      <c r="D1102">
        <v>857589621</v>
      </c>
      <c r="E1102">
        <v>0</v>
      </c>
      <c r="F1102">
        <v>0</v>
      </c>
      <c r="G1102">
        <v>0</v>
      </c>
      <c r="H1102">
        <v>0</v>
      </c>
    </row>
    <row r="1103" spans="1:8" x14ac:dyDescent="0.2">
      <c r="A1103">
        <v>5901</v>
      </c>
      <c r="B1103" t="s">
        <v>2218</v>
      </c>
      <c r="C1103" t="s">
        <v>2219</v>
      </c>
      <c r="D1103">
        <v>857589631</v>
      </c>
      <c r="E1103">
        <v>0</v>
      </c>
      <c r="F1103">
        <v>6</v>
      </c>
      <c r="G1103">
        <v>0</v>
      </c>
      <c r="H1103">
        <v>2</v>
      </c>
    </row>
    <row r="1104" spans="1:8" x14ac:dyDescent="0.2">
      <c r="A1104">
        <v>5901</v>
      </c>
      <c r="B1104" t="s">
        <v>2220</v>
      </c>
      <c r="C1104" t="s">
        <v>2221</v>
      </c>
      <c r="D1104">
        <v>857589641</v>
      </c>
      <c r="E1104">
        <v>5</v>
      </c>
      <c r="F1104">
        <v>14</v>
      </c>
      <c r="G1104">
        <v>7</v>
      </c>
      <c r="H1104">
        <v>1</v>
      </c>
    </row>
    <row r="1105" spans="1:8" x14ac:dyDescent="0.2">
      <c r="A1105">
        <v>5901</v>
      </c>
      <c r="B1105" t="s">
        <v>2222</v>
      </c>
      <c r="C1105" t="s">
        <v>2223</v>
      </c>
      <c r="D1105">
        <v>857589651</v>
      </c>
      <c r="E1105">
        <v>0</v>
      </c>
      <c r="F1105">
        <v>0</v>
      </c>
      <c r="G1105">
        <v>0</v>
      </c>
      <c r="H1105">
        <v>0</v>
      </c>
    </row>
    <row r="1106" spans="1:8" x14ac:dyDescent="0.2">
      <c r="A1106">
        <v>5901</v>
      </c>
      <c r="B1106" t="s">
        <v>2224</v>
      </c>
      <c r="C1106" t="s">
        <v>2225</v>
      </c>
      <c r="D1106">
        <v>857589661</v>
      </c>
      <c r="E1106">
        <v>13</v>
      </c>
      <c r="F1106">
        <v>17</v>
      </c>
      <c r="G1106">
        <v>1</v>
      </c>
      <c r="H1106">
        <v>1</v>
      </c>
    </row>
    <row r="1107" spans="1:8" x14ac:dyDescent="0.2">
      <c r="A1107">
        <v>5901</v>
      </c>
      <c r="B1107" t="s">
        <v>2226</v>
      </c>
      <c r="C1107" t="s">
        <v>2227</v>
      </c>
      <c r="D1107">
        <v>857589671</v>
      </c>
      <c r="E1107">
        <v>33</v>
      </c>
      <c r="F1107">
        <v>69</v>
      </c>
      <c r="G1107">
        <v>22</v>
      </c>
      <c r="H1107">
        <v>7</v>
      </c>
    </row>
    <row r="1108" spans="1:8" x14ac:dyDescent="0.2">
      <c r="A1108">
        <v>5901</v>
      </c>
      <c r="B1108" t="s">
        <v>2228</v>
      </c>
      <c r="C1108" t="s">
        <v>2229</v>
      </c>
      <c r="D1108">
        <v>857589681</v>
      </c>
      <c r="E1108">
        <v>0</v>
      </c>
      <c r="F1108">
        <v>0</v>
      </c>
      <c r="G1108">
        <v>0</v>
      </c>
      <c r="H1108">
        <v>0</v>
      </c>
    </row>
    <row r="1109" spans="1:8" x14ac:dyDescent="0.2">
      <c r="A1109">
        <v>5901</v>
      </c>
      <c r="B1109" t="s">
        <v>2230</v>
      </c>
      <c r="C1109" t="s">
        <v>2231</v>
      </c>
      <c r="D1109">
        <v>857589691</v>
      </c>
      <c r="E1109">
        <v>0</v>
      </c>
      <c r="F1109">
        <v>0</v>
      </c>
      <c r="G1109">
        <v>0</v>
      </c>
      <c r="H1109">
        <v>0</v>
      </c>
    </row>
    <row r="1110" spans="1:8" x14ac:dyDescent="0.2">
      <c r="A1110">
        <v>5901</v>
      </c>
      <c r="B1110" t="s">
        <v>2232</v>
      </c>
      <c r="C1110" t="s">
        <v>2233</v>
      </c>
      <c r="D1110">
        <v>857589701</v>
      </c>
      <c r="E1110">
        <v>13</v>
      </c>
      <c r="F1110">
        <v>32</v>
      </c>
      <c r="G1110">
        <v>8</v>
      </c>
      <c r="H1110">
        <v>2</v>
      </c>
    </row>
    <row r="1111" spans="1:8" x14ac:dyDescent="0.2">
      <c r="A1111">
        <v>5901</v>
      </c>
      <c r="B1111" t="s">
        <v>2234</v>
      </c>
      <c r="C1111" t="s">
        <v>2235</v>
      </c>
      <c r="D1111">
        <v>857589711</v>
      </c>
      <c r="E1111">
        <v>0</v>
      </c>
      <c r="F1111">
        <v>0</v>
      </c>
      <c r="G1111">
        <v>0</v>
      </c>
      <c r="H1111">
        <v>0</v>
      </c>
    </row>
    <row r="1112" spans="1:8" x14ac:dyDescent="0.2">
      <c r="A1112">
        <v>5901</v>
      </c>
      <c r="B1112" t="s">
        <v>2236</v>
      </c>
      <c r="C1112" t="s">
        <v>2237</v>
      </c>
      <c r="D1112">
        <v>857589721</v>
      </c>
      <c r="E1112">
        <v>0</v>
      </c>
      <c r="F1112">
        <v>0</v>
      </c>
      <c r="G1112">
        <v>0</v>
      </c>
      <c r="H1112">
        <v>0</v>
      </c>
    </row>
    <row r="1113" spans="1:8" x14ac:dyDescent="0.2">
      <c r="A1113">
        <v>5901</v>
      </c>
      <c r="B1113" t="s">
        <v>2238</v>
      </c>
      <c r="C1113" t="s">
        <v>2239</v>
      </c>
      <c r="D1113">
        <v>857589731</v>
      </c>
      <c r="E1113">
        <v>0</v>
      </c>
      <c r="F1113">
        <v>0</v>
      </c>
      <c r="G1113">
        <v>0</v>
      </c>
      <c r="H1113">
        <v>0</v>
      </c>
    </row>
    <row r="1114" spans="1:8" x14ac:dyDescent="0.2">
      <c r="A1114">
        <v>5901</v>
      </c>
      <c r="B1114" t="s">
        <v>2240</v>
      </c>
      <c r="C1114" t="s">
        <v>2241</v>
      </c>
      <c r="D1114">
        <v>857589741</v>
      </c>
      <c r="E1114">
        <v>0</v>
      </c>
      <c r="F1114">
        <v>0</v>
      </c>
      <c r="G1114">
        <v>0</v>
      </c>
      <c r="H1114">
        <v>0</v>
      </c>
    </row>
    <row r="1115" spans="1:8" x14ac:dyDescent="0.2">
      <c r="A1115">
        <v>5901</v>
      </c>
      <c r="B1115" t="s">
        <v>2242</v>
      </c>
      <c r="C1115" t="s">
        <v>2243</v>
      </c>
      <c r="D1115">
        <v>857589751</v>
      </c>
      <c r="E1115">
        <v>0</v>
      </c>
      <c r="F1115">
        <v>0</v>
      </c>
      <c r="G1115">
        <v>0</v>
      </c>
      <c r="H1115">
        <v>0</v>
      </c>
    </row>
    <row r="1116" spans="1:8" x14ac:dyDescent="0.2">
      <c r="A1116">
        <v>5901</v>
      </c>
      <c r="B1116" t="s">
        <v>2244</v>
      </c>
      <c r="C1116" t="s">
        <v>2245</v>
      </c>
      <c r="D1116">
        <v>857589761</v>
      </c>
      <c r="E1116">
        <v>0</v>
      </c>
      <c r="F1116">
        <v>0</v>
      </c>
      <c r="G1116">
        <v>0</v>
      </c>
      <c r="H1116">
        <v>0</v>
      </c>
    </row>
    <row r="1117" spans="1:8" x14ac:dyDescent="0.2">
      <c r="A1117">
        <v>5901</v>
      </c>
      <c r="B1117" t="s">
        <v>2246</v>
      </c>
      <c r="C1117" t="s">
        <v>2247</v>
      </c>
      <c r="D1117">
        <v>857589771</v>
      </c>
      <c r="E1117">
        <v>0</v>
      </c>
      <c r="F1117">
        <v>0</v>
      </c>
      <c r="G1117">
        <v>0</v>
      </c>
      <c r="H1117">
        <v>0</v>
      </c>
    </row>
    <row r="1118" spans="1:8" x14ac:dyDescent="0.2">
      <c r="A1118">
        <v>5901</v>
      </c>
      <c r="B1118" t="s">
        <v>2248</v>
      </c>
      <c r="C1118" t="s">
        <v>2249</v>
      </c>
      <c r="D1118">
        <v>857589781</v>
      </c>
      <c r="E1118">
        <v>0</v>
      </c>
      <c r="F1118">
        <v>0</v>
      </c>
      <c r="G1118">
        <v>0</v>
      </c>
      <c r="H1118">
        <v>0</v>
      </c>
    </row>
    <row r="1119" spans="1:8" x14ac:dyDescent="0.2">
      <c r="A1119">
        <v>5901</v>
      </c>
      <c r="B1119" t="s">
        <v>2250</v>
      </c>
      <c r="C1119" t="s">
        <v>2251</v>
      </c>
      <c r="D1119">
        <v>857589791</v>
      </c>
      <c r="E1119">
        <v>0</v>
      </c>
      <c r="F1119">
        <v>0</v>
      </c>
      <c r="G1119">
        <v>0</v>
      </c>
      <c r="H1119">
        <v>0</v>
      </c>
    </row>
    <row r="1120" spans="1:8" x14ac:dyDescent="0.2">
      <c r="A1120">
        <v>5901</v>
      </c>
      <c r="B1120" t="s">
        <v>2252</v>
      </c>
      <c r="C1120" t="s">
        <v>2253</v>
      </c>
      <c r="D1120">
        <v>857589801</v>
      </c>
      <c r="E1120">
        <v>0</v>
      </c>
      <c r="F1120">
        <v>0</v>
      </c>
      <c r="G1120">
        <v>0</v>
      </c>
      <c r="H1120">
        <v>0</v>
      </c>
    </row>
    <row r="1121" spans="1:8" x14ac:dyDescent="0.2">
      <c r="A1121">
        <v>5901</v>
      </c>
      <c r="B1121" t="s">
        <v>2254</v>
      </c>
      <c r="C1121" t="s">
        <v>2255</v>
      </c>
      <c r="D1121">
        <v>857589811</v>
      </c>
      <c r="E1121">
        <v>0</v>
      </c>
      <c r="F1121">
        <v>0</v>
      </c>
      <c r="G1121">
        <v>0</v>
      </c>
      <c r="H1121">
        <v>0</v>
      </c>
    </row>
    <row r="1122" spans="1:8" x14ac:dyDescent="0.2">
      <c r="A1122">
        <v>5901</v>
      </c>
      <c r="B1122" t="s">
        <v>2256</v>
      </c>
      <c r="C1122" t="s">
        <v>2257</v>
      </c>
      <c r="D1122">
        <v>857589821</v>
      </c>
      <c r="E1122">
        <v>0</v>
      </c>
      <c r="F1122">
        <v>0</v>
      </c>
      <c r="G1122">
        <v>0</v>
      </c>
      <c r="H1122">
        <v>0</v>
      </c>
    </row>
    <row r="1123" spans="1:8" x14ac:dyDescent="0.2">
      <c r="A1123">
        <v>5901</v>
      </c>
      <c r="B1123" t="s">
        <v>2258</v>
      </c>
      <c r="C1123" t="s">
        <v>2259</v>
      </c>
      <c r="D1123">
        <v>857589831</v>
      </c>
      <c r="E1123">
        <v>0</v>
      </c>
      <c r="F1123">
        <v>0</v>
      </c>
      <c r="G1123">
        <v>0</v>
      </c>
      <c r="H1123">
        <v>0</v>
      </c>
    </row>
    <row r="1124" spans="1:8" x14ac:dyDescent="0.2">
      <c r="A1124">
        <v>5901</v>
      </c>
      <c r="B1124" t="s">
        <v>2260</v>
      </c>
      <c r="C1124" t="s">
        <v>2261</v>
      </c>
      <c r="D1124">
        <v>857589841</v>
      </c>
      <c r="E1124">
        <v>0</v>
      </c>
      <c r="F1124">
        <v>0</v>
      </c>
      <c r="G1124">
        <v>0</v>
      </c>
      <c r="H1124">
        <v>0</v>
      </c>
    </row>
    <row r="1125" spans="1:8" x14ac:dyDescent="0.2">
      <c r="A1125">
        <v>5901</v>
      </c>
      <c r="B1125" t="s">
        <v>2262</v>
      </c>
      <c r="C1125" t="s">
        <v>2263</v>
      </c>
      <c r="D1125">
        <v>857589851</v>
      </c>
      <c r="E1125">
        <v>0</v>
      </c>
      <c r="F1125">
        <v>0</v>
      </c>
      <c r="G1125">
        <v>0</v>
      </c>
      <c r="H1125">
        <v>0</v>
      </c>
    </row>
    <row r="1126" spans="1:8" x14ac:dyDescent="0.2">
      <c r="A1126">
        <v>5901</v>
      </c>
      <c r="B1126" t="s">
        <v>2264</v>
      </c>
      <c r="C1126" t="s">
        <v>2265</v>
      </c>
      <c r="D1126">
        <v>857589861</v>
      </c>
      <c r="E1126">
        <v>0</v>
      </c>
      <c r="F1126">
        <v>0</v>
      </c>
      <c r="G1126">
        <v>0</v>
      </c>
      <c r="H1126">
        <v>0</v>
      </c>
    </row>
    <row r="1127" spans="1:8" x14ac:dyDescent="0.2">
      <c r="A1127">
        <v>5901</v>
      </c>
      <c r="B1127" t="s">
        <v>2266</v>
      </c>
      <c r="C1127" t="s">
        <v>2267</v>
      </c>
      <c r="D1127">
        <v>857589881</v>
      </c>
      <c r="E1127">
        <v>0</v>
      </c>
      <c r="F1127">
        <v>0</v>
      </c>
      <c r="G1127">
        <v>0</v>
      </c>
      <c r="H1127">
        <v>0</v>
      </c>
    </row>
    <row r="1128" spans="1:8" x14ac:dyDescent="0.2">
      <c r="A1128">
        <v>5901</v>
      </c>
      <c r="B1128" t="s">
        <v>2268</v>
      </c>
      <c r="C1128" t="s">
        <v>2269</v>
      </c>
      <c r="D1128">
        <v>857589891</v>
      </c>
      <c r="E1128">
        <v>73</v>
      </c>
      <c r="F1128">
        <v>142</v>
      </c>
      <c r="G1128">
        <v>14</v>
      </c>
      <c r="H1128">
        <v>4</v>
      </c>
    </row>
    <row r="1129" spans="1:8" x14ac:dyDescent="0.2">
      <c r="A1129">
        <v>5901</v>
      </c>
      <c r="B1129" t="s">
        <v>2270</v>
      </c>
      <c r="C1129" t="s">
        <v>2271</v>
      </c>
      <c r="D1129">
        <v>857589901</v>
      </c>
      <c r="E1129">
        <v>5</v>
      </c>
      <c r="F1129">
        <v>8</v>
      </c>
      <c r="G1129">
        <v>0</v>
      </c>
      <c r="H1129">
        <v>2</v>
      </c>
    </row>
    <row r="1130" spans="1:8" x14ac:dyDescent="0.2">
      <c r="A1130">
        <v>5901</v>
      </c>
      <c r="B1130" t="s">
        <v>2272</v>
      </c>
      <c r="C1130" t="s">
        <v>2273</v>
      </c>
      <c r="D1130">
        <v>857589921</v>
      </c>
      <c r="E1130">
        <v>0</v>
      </c>
      <c r="F1130">
        <v>0</v>
      </c>
      <c r="G1130">
        <v>0</v>
      </c>
      <c r="H1130">
        <v>0</v>
      </c>
    </row>
    <row r="1131" spans="1:8" x14ac:dyDescent="0.2">
      <c r="A1131">
        <v>5901</v>
      </c>
      <c r="B1131" t="s">
        <v>2274</v>
      </c>
      <c r="C1131" t="s">
        <v>2275</v>
      </c>
      <c r="D1131">
        <v>857589931</v>
      </c>
      <c r="E1131">
        <v>0</v>
      </c>
      <c r="F1131">
        <v>0</v>
      </c>
      <c r="G1131">
        <v>0</v>
      </c>
      <c r="H1131">
        <v>0</v>
      </c>
    </row>
    <row r="1132" spans="1:8" x14ac:dyDescent="0.2">
      <c r="A1132">
        <v>5901</v>
      </c>
      <c r="B1132" t="s">
        <v>2276</v>
      </c>
      <c r="C1132" t="s">
        <v>2277</v>
      </c>
      <c r="D1132">
        <v>857589941</v>
      </c>
      <c r="E1132">
        <v>1</v>
      </c>
      <c r="F1132">
        <v>5</v>
      </c>
      <c r="G1132">
        <v>3</v>
      </c>
      <c r="H1132">
        <v>1</v>
      </c>
    </row>
    <row r="1133" spans="1:8" x14ac:dyDescent="0.2">
      <c r="A1133">
        <v>5901</v>
      </c>
      <c r="B1133" t="s">
        <v>2278</v>
      </c>
      <c r="C1133" t="s">
        <v>2279</v>
      </c>
      <c r="D1133">
        <v>857589951</v>
      </c>
      <c r="E1133">
        <v>0</v>
      </c>
      <c r="F1133">
        <v>0</v>
      </c>
      <c r="G1133">
        <v>0</v>
      </c>
      <c r="H1133">
        <v>0</v>
      </c>
    </row>
    <row r="1134" spans="1:8" x14ac:dyDescent="0.2">
      <c r="A1134">
        <v>5901</v>
      </c>
      <c r="B1134" t="s">
        <v>2280</v>
      </c>
      <c r="C1134" t="s">
        <v>2281</v>
      </c>
      <c r="D1134">
        <v>857589961</v>
      </c>
      <c r="E1134">
        <v>0</v>
      </c>
      <c r="F1134">
        <v>0</v>
      </c>
      <c r="G1134">
        <v>0</v>
      </c>
      <c r="H1134">
        <v>0</v>
      </c>
    </row>
    <row r="1135" spans="1:8" x14ac:dyDescent="0.2">
      <c r="A1135">
        <v>5901</v>
      </c>
      <c r="B1135" t="s">
        <v>2282</v>
      </c>
      <c r="C1135" t="s">
        <v>2283</v>
      </c>
      <c r="D1135">
        <v>857589981</v>
      </c>
      <c r="E1135">
        <v>0</v>
      </c>
      <c r="F1135">
        <v>0</v>
      </c>
      <c r="G1135">
        <v>0</v>
      </c>
      <c r="H1135">
        <v>0</v>
      </c>
    </row>
    <row r="1136" spans="1:8" x14ac:dyDescent="0.2">
      <c r="A1136">
        <v>5901</v>
      </c>
      <c r="B1136" t="s">
        <v>2284</v>
      </c>
      <c r="C1136" t="s">
        <v>2285</v>
      </c>
      <c r="D1136">
        <v>857589991</v>
      </c>
      <c r="E1136">
        <v>0</v>
      </c>
      <c r="F1136">
        <v>0</v>
      </c>
      <c r="G1136">
        <v>0</v>
      </c>
      <c r="H1136">
        <v>0</v>
      </c>
    </row>
    <row r="1137" spans="1:8" x14ac:dyDescent="0.2">
      <c r="A1137">
        <v>5901</v>
      </c>
      <c r="B1137" t="s">
        <v>2286</v>
      </c>
      <c r="C1137" t="s">
        <v>2287</v>
      </c>
      <c r="D1137">
        <v>857590001</v>
      </c>
      <c r="E1137">
        <v>0</v>
      </c>
      <c r="F1137">
        <v>0</v>
      </c>
      <c r="G1137">
        <v>0</v>
      </c>
      <c r="H1137">
        <v>0</v>
      </c>
    </row>
    <row r="1138" spans="1:8" x14ac:dyDescent="0.2">
      <c r="A1138">
        <v>5901</v>
      </c>
      <c r="B1138" t="s">
        <v>2288</v>
      </c>
      <c r="C1138" t="s">
        <v>2289</v>
      </c>
      <c r="D1138">
        <v>857590011</v>
      </c>
      <c r="E1138">
        <v>0</v>
      </c>
      <c r="F1138">
        <v>1</v>
      </c>
      <c r="G1138">
        <v>0</v>
      </c>
      <c r="H1138">
        <v>1</v>
      </c>
    </row>
    <row r="1139" spans="1:8" x14ac:dyDescent="0.2">
      <c r="A1139">
        <v>5901</v>
      </c>
      <c r="B1139" t="s">
        <v>2290</v>
      </c>
      <c r="C1139" t="s">
        <v>2291</v>
      </c>
      <c r="D1139">
        <v>857590021</v>
      </c>
      <c r="E1139">
        <v>344</v>
      </c>
      <c r="F1139">
        <v>617</v>
      </c>
      <c r="G1139">
        <v>129</v>
      </c>
      <c r="H1139">
        <v>15</v>
      </c>
    </row>
    <row r="1140" spans="1:8" x14ac:dyDescent="0.2">
      <c r="A1140">
        <v>5901</v>
      </c>
      <c r="B1140" t="s">
        <v>2292</v>
      </c>
      <c r="C1140" t="s">
        <v>2293</v>
      </c>
      <c r="D1140">
        <v>857590031</v>
      </c>
      <c r="E1140">
        <v>0</v>
      </c>
      <c r="F1140">
        <v>0</v>
      </c>
      <c r="G1140">
        <v>0</v>
      </c>
      <c r="H1140">
        <v>0</v>
      </c>
    </row>
    <row r="1141" spans="1:8" x14ac:dyDescent="0.2">
      <c r="A1141">
        <v>5901</v>
      </c>
      <c r="B1141" t="s">
        <v>2294</v>
      </c>
      <c r="C1141" t="s">
        <v>2295</v>
      </c>
      <c r="D1141">
        <v>857590041</v>
      </c>
      <c r="E1141">
        <v>0</v>
      </c>
      <c r="F1141">
        <v>0</v>
      </c>
      <c r="G1141">
        <v>0</v>
      </c>
      <c r="H1141">
        <v>0</v>
      </c>
    </row>
    <row r="1142" spans="1:8" x14ac:dyDescent="0.2">
      <c r="A1142">
        <v>5901</v>
      </c>
      <c r="B1142" t="s">
        <v>2296</v>
      </c>
      <c r="C1142" t="s">
        <v>2297</v>
      </c>
      <c r="D1142">
        <v>857590051</v>
      </c>
      <c r="E1142">
        <v>252</v>
      </c>
      <c r="F1142">
        <v>481</v>
      </c>
      <c r="G1142">
        <v>109</v>
      </c>
      <c r="H1142">
        <v>11</v>
      </c>
    </row>
    <row r="1143" spans="1:8" x14ac:dyDescent="0.2">
      <c r="A1143">
        <v>5901</v>
      </c>
      <c r="B1143" t="s">
        <v>2298</v>
      </c>
      <c r="C1143" t="s">
        <v>2299</v>
      </c>
      <c r="D1143">
        <v>857590061</v>
      </c>
      <c r="E1143">
        <v>0</v>
      </c>
      <c r="F1143">
        <v>0</v>
      </c>
      <c r="G1143">
        <v>0</v>
      </c>
      <c r="H1143">
        <v>0</v>
      </c>
    </row>
    <row r="1144" spans="1:8" x14ac:dyDescent="0.2">
      <c r="A1144">
        <v>5901</v>
      </c>
      <c r="B1144" t="s">
        <v>2300</v>
      </c>
      <c r="C1144" t="s">
        <v>2301</v>
      </c>
      <c r="D1144">
        <v>857590071</v>
      </c>
      <c r="E1144">
        <v>0</v>
      </c>
      <c r="F1144">
        <v>0</v>
      </c>
      <c r="G1144">
        <v>0</v>
      </c>
      <c r="H1144">
        <v>0</v>
      </c>
    </row>
    <row r="1145" spans="1:8" x14ac:dyDescent="0.2">
      <c r="A1145">
        <v>5901</v>
      </c>
      <c r="B1145" t="s">
        <v>2302</v>
      </c>
      <c r="C1145" t="s">
        <v>2303</v>
      </c>
      <c r="D1145">
        <v>857590081</v>
      </c>
      <c r="E1145">
        <v>0</v>
      </c>
      <c r="F1145">
        <v>2</v>
      </c>
      <c r="G1145">
        <v>0</v>
      </c>
      <c r="H1145">
        <v>2</v>
      </c>
    </row>
    <row r="1146" spans="1:8" x14ac:dyDescent="0.2">
      <c r="A1146">
        <v>5901</v>
      </c>
      <c r="B1146" t="s">
        <v>2304</v>
      </c>
      <c r="C1146" t="s">
        <v>2305</v>
      </c>
      <c r="D1146">
        <v>857590091</v>
      </c>
      <c r="E1146">
        <v>0</v>
      </c>
      <c r="F1146">
        <v>0</v>
      </c>
      <c r="G1146">
        <v>0</v>
      </c>
      <c r="H1146">
        <v>0</v>
      </c>
    </row>
    <row r="1147" spans="1:8" x14ac:dyDescent="0.2">
      <c r="A1147">
        <v>5901</v>
      </c>
      <c r="B1147" t="s">
        <v>2306</v>
      </c>
      <c r="C1147" t="s">
        <v>2307</v>
      </c>
      <c r="D1147">
        <v>857590101</v>
      </c>
      <c r="E1147">
        <v>4</v>
      </c>
      <c r="F1147">
        <v>9</v>
      </c>
      <c r="G1147">
        <v>3</v>
      </c>
      <c r="H1147">
        <v>2</v>
      </c>
    </row>
    <row r="1148" spans="1:8" x14ac:dyDescent="0.2">
      <c r="A1148">
        <v>5901</v>
      </c>
      <c r="B1148" t="s">
        <v>2308</v>
      </c>
      <c r="C1148" t="s">
        <v>2309</v>
      </c>
      <c r="D1148">
        <v>857590111</v>
      </c>
      <c r="E1148">
        <v>0</v>
      </c>
      <c r="F1148">
        <v>0</v>
      </c>
      <c r="G1148">
        <v>0</v>
      </c>
      <c r="H1148">
        <v>0</v>
      </c>
    </row>
    <row r="1149" spans="1:8" x14ac:dyDescent="0.2">
      <c r="A1149">
        <v>5901</v>
      </c>
      <c r="B1149" t="s">
        <v>2310</v>
      </c>
      <c r="C1149" t="s">
        <v>2311</v>
      </c>
      <c r="D1149">
        <v>857590121</v>
      </c>
      <c r="E1149">
        <v>0</v>
      </c>
      <c r="F1149">
        <v>0</v>
      </c>
      <c r="G1149">
        <v>0</v>
      </c>
      <c r="H1149">
        <v>0</v>
      </c>
    </row>
    <row r="1150" spans="1:8" x14ac:dyDescent="0.2">
      <c r="A1150">
        <v>5901</v>
      </c>
      <c r="B1150" t="s">
        <v>2312</v>
      </c>
      <c r="C1150" t="s">
        <v>2313</v>
      </c>
      <c r="D1150">
        <v>857590131</v>
      </c>
      <c r="E1150">
        <v>0</v>
      </c>
      <c r="F1150">
        <v>0</v>
      </c>
      <c r="G1150">
        <v>0</v>
      </c>
      <c r="H1150">
        <v>0</v>
      </c>
    </row>
    <row r="1151" spans="1:8" x14ac:dyDescent="0.2">
      <c r="A1151">
        <v>5901</v>
      </c>
      <c r="B1151" t="s">
        <v>2314</v>
      </c>
      <c r="C1151" t="s">
        <v>2315</v>
      </c>
      <c r="D1151">
        <v>857590141</v>
      </c>
      <c r="E1151">
        <v>0</v>
      </c>
      <c r="F1151">
        <v>0</v>
      </c>
      <c r="G1151">
        <v>0</v>
      </c>
      <c r="H1151">
        <v>0</v>
      </c>
    </row>
    <row r="1152" spans="1:8" x14ac:dyDescent="0.2">
      <c r="A1152">
        <v>5901</v>
      </c>
      <c r="B1152" t="s">
        <v>2316</v>
      </c>
      <c r="C1152" t="s">
        <v>2317</v>
      </c>
      <c r="D1152">
        <v>857590151</v>
      </c>
      <c r="E1152">
        <v>0</v>
      </c>
      <c r="F1152">
        <v>0</v>
      </c>
      <c r="G1152">
        <v>0</v>
      </c>
      <c r="H1152">
        <v>0</v>
      </c>
    </row>
    <row r="1153" spans="1:8" x14ac:dyDescent="0.2">
      <c r="A1153">
        <v>5901</v>
      </c>
      <c r="B1153" t="s">
        <v>788</v>
      </c>
      <c r="C1153" t="s">
        <v>789</v>
      </c>
      <c r="D1153">
        <v>857582221</v>
      </c>
      <c r="E1153">
        <v>0</v>
      </c>
      <c r="F1153">
        <v>0</v>
      </c>
      <c r="G1153">
        <v>0</v>
      </c>
      <c r="H1153">
        <v>0</v>
      </c>
    </row>
    <row r="1154" spans="1:8" x14ac:dyDescent="0.2">
      <c r="A1154">
        <v>5901</v>
      </c>
      <c r="B1154" t="s">
        <v>814</v>
      </c>
      <c r="C1154" t="s">
        <v>815</v>
      </c>
      <c r="D1154">
        <v>857582351</v>
      </c>
      <c r="E1154">
        <v>0</v>
      </c>
      <c r="F1154">
        <v>0</v>
      </c>
      <c r="G1154">
        <v>0</v>
      </c>
      <c r="H1154">
        <v>0</v>
      </c>
    </row>
    <row r="1155" spans="1:8" x14ac:dyDescent="0.2">
      <c r="A1155">
        <v>5901</v>
      </c>
      <c r="B1155" t="s">
        <v>1362</v>
      </c>
      <c r="C1155" t="s">
        <v>1363</v>
      </c>
      <c r="D1155">
        <v>857585171</v>
      </c>
      <c r="E1155">
        <v>0</v>
      </c>
      <c r="F1155">
        <v>0</v>
      </c>
      <c r="G1155">
        <v>0</v>
      </c>
      <c r="H1155">
        <v>0</v>
      </c>
    </row>
    <row r="1156" spans="1:8" x14ac:dyDescent="0.2">
      <c r="A1156">
        <v>5901</v>
      </c>
      <c r="B1156" t="s">
        <v>1824</v>
      </c>
      <c r="C1156" t="s">
        <v>1825</v>
      </c>
      <c r="D1156">
        <v>857587551</v>
      </c>
      <c r="E1156">
        <v>0</v>
      </c>
      <c r="F1156">
        <v>0</v>
      </c>
      <c r="G1156">
        <v>0</v>
      </c>
      <c r="H1156">
        <v>0</v>
      </c>
    </row>
    <row r="1157" spans="1:8" x14ac:dyDescent="0.2">
      <c r="A1157">
        <v>5901</v>
      </c>
      <c r="B1157" t="s">
        <v>2322</v>
      </c>
      <c r="C1157" t="s">
        <v>2323</v>
      </c>
      <c r="D1157">
        <v>863331171</v>
      </c>
      <c r="E1157">
        <v>0</v>
      </c>
      <c r="F1157">
        <v>0</v>
      </c>
      <c r="G1157">
        <v>0</v>
      </c>
      <c r="H1157">
        <v>0</v>
      </c>
    </row>
    <row r="1158" spans="1:8" x14ac:dyDescent="0.2">
      <c r="A1158">
        <v>5901</v>
      </c>
      <c r="B1158" t="s">
        <v>2328</v>
      </c>
      <c r="C1158" t="s">
        <v>2329</v>
      </c>
      <c r="D1158">
        <v>863038811</v>
      </c>
      <c r="E1158">
        <v>57</v>
      </c>
      <c r="F1158">
        <v>299</v>
      </c>
      <c r="G1158">
        <v>214</v>
      </c>
      <c r="H1158">
        <v>3</v>
      </c>
    </row>
    <row r="1159" spans="1:8" x14ac:dyDescent="0.2">
      <c r="A1159">
        <v>5901</v>
      </c>
      <c r="B1159" t="s">
        <v>2334</v>
      </c>
      <c r="C1159" t="s">
        <v>2335</v>
      </c>
      <c r="D1159">
        <v>863038831</v>
      </c>
      <c r="E1159">
        <v>54</v>
      </c>
      <c r="F1159">
        <v>114</v>
      </c>
      <c r="G1159">
        <v>22</v>
      </c>
      <c r="H1159">
        <v>4</v>
      </c>
    </row>
    <row r="1160" spans="1:8" x14ac:dyDescent="0.2">
      <c r="A1160">
        <v>5901</v>
      </c>
      <c r="B1160" t="s">
        <v>2340</v>
      </c>
      <c r="C1160" t="s">
        <v>2341</v>
      </c>
      <c r="D1160">
        <v>863038861</v>
      </c>
      <c r="E1160">
        <v>0</v>
      </c>
      <c r="F1160">
        <v>0</v>
      </c>
      <c r="G1160">
        <v>0</v>
      </c>
      <c r="H1160">
        <v>0</v>
      </c>
    </row>
    <row r="1161" spans="1:8" x14ac:dyDescent="0.2">
      <c r="A1161">
        <v>5901</v>
      </c>
      <c r="B1161" t="s">
        <v>2348</v>
      </c>
      <c r="C1161" t="s">
        <v>2349</v>
      </c>
      <c r="D1161">
        <v>863038901</v>
      </c>
      <c r="E1161">
        <v>7</v>
      </c>
      <c r="F1161">
        <v>21</v>
      </c>
      <c r="G1161">
        <v>10</v>
      </c>
      <c r="H1161">
        <v>2</v>
      </c>
    </row>
    <row r="1162" spans="1:8" x14ac:dyDescent="0.2">
      <c r="A1162">
        <v>5901</v>
      </c>
      <c r="B1162" t="s">
        <v>2350</v>
      </c>
      <c r="C1162" t="s">
        <v>2351</v>
      </c>
      <c r="D1162">
        <v>863331191</v>
      </c>
      <c r="E1162">
        <v>0</v>
      </c>
      <c r="F1162">
        <v>0</v>
      </c>
      <c r="G1162">
        <v>0</v>
      </c>
      <c r="H1162">
        <v>0</v>
      </c>
    </row>
    <row r="1163" spans="1:8" x14ac:dyDescent="0.2">
      <c r="A1163">
        <v>5901</v>
      </c>
      <c r="B1163" t="s">
        <v>2352</v>
      </c>
      <c r="C1163" t="s">
        <v>2353</v>
      </c>
      <c r="D1163">
        <v>863038911</v>
      </c>
      <c r="E1163">
        <v>0</v>
      </c>
      <c r="F1163">
        <v>0</v>
      </c>
      <c r="G1163">
        <v>0</v>
      </c>
      <c r="H1163">
        <v>0</v>
      </c>
    </row>
    <row r="1164" spans="1:8" x14ac:dyDescent="0.2">
      <c r="A1164">
        <v>5901</v>
      </c>
      <c r="B1164" t="s">
        <v>2356</v>
      </c>
      <c r="C1164" t="s">
        <v>2357</v>
      </c>
      <c r="D1164">
        <v>863038931</v>
      </c>
      <c r="E1164">
        <v>26</v>
      </c>
      <c r="F1164">
        <v>30</v>
      </c>
      <c r="G1164">
        <v>0</v>
      </c>
      <c r="H1164">
        <v>1</v>
      </c>
    </row>
    <row r="1165" spans="1:8" x14ac:dyDescent="0.2">
      <c r="A1165">
        <v>5901</v>
      </c>
      <c r="B1165" t="s">
        <v>2360</v>
      </c>
      <c r="C1165" t="s">
        <v>2361</v>
      </c>
      <c r="D1165">
        <v>863038951</v>
      </c>
      <c r="E1165">
        <v>0</v>
      </c>
      <c r="F1165">
        <v>1</v>
      </c>
      <c r="G1165">
        <v>0</v>
      </c>
      <c r="H1165">
        <v>1</v>
      </c>
    </row>
    <row r="1166" spans="1:8" x14ac:dyDescent="0.2">
      <c r="A1166">
        <v>5901</v>
      </c>
      <c r="B1166" t="s">
        <v>2362</v>
      </c>
      <c r="C1166" t="s">
        <v>2363</v>
      </c>
      <c r="D1166">
        <v>863331201</v>
      </c>
      <c r="E1166">
        <v>0</v>
      </c>
      <c r="F1166">
        <v>0</v>
      </c>
      <c r="G1166">
        <v>0</v>
      </c>
      <c r="H1166">
        <v>0</v>
      </c>
    </row>
    <row r="1167" spans="1:8" x14ac:dyDescent="0.2">
      <c r="A1167">
        <v>5901</v>
      </c>
      <c r="B1167" t="s">
        <v>2364</v>
      </c>
      <c r="C1167" t="s">
        <v>2365</v>
      </c>
      <c r="D1167">
        <v>863038961</v>
      </c>
      <c r="E1167">
        <v>23</v>
      </c>
      <c r="F1167">
        <v>42</v>
      </c>
      <c r="G1167">
        <v>9</v>
      </c>
      <c r="H1167">
        <v>3</v>
      </c>
    </row>
    <row r="1168" spans="1:8" x14ac:dyDescent="0.2">
      <c r="A1168">
        <v>5901</v>
      </c>
      <c r="B1168" t="s">
        <v>2366</v>
      </c>
      <c r="C1168" t="s">
        <v>2367</v>
      </c>
      <c r="D1168">
        <v>859657221</v>
      </c>
      <c r="E1168">
        <v>64</v>
      </c>
      <c r="F1168">
        <v>152</v>
      </c>
      <c r="G1168">
        <v>41</v>
      </c>
      <c r="H1168">
        <v>7</v>
      </c>
    </row>
    <row r="1169" spans="1:8" x14ac:dyDescent="0.2">
      <c r="A1169">
        <v>5901</v>
      </c>
      <c r="B1169" t="s">
        <v>2368</v>
      </c>
      <c r="C1169" t="s">
        <v>2369</v>
      </c>
      <c r="D1169">
        <v>863331211</v>
      </c>
      <c r="E1169">
        <v>0</v>
      </c>
      <c r="F1169">
        <v>0</v>
      </c>
      <c r="G1169">
        <v>0</v>
      </c>
      <c r="H1169">
        <v>0</v>
      </c>
    </row>
    <row r="1170" spans="1:8" x14ac:dyDescent="0.2">
      <c r="A1170">
        <v>5901</v>
      </c>
      <c r="B1170" t="s">
        <v>2370</v>
      </c>
      <c r="C1170" t="s">
        <v>2371</v>
      </c>
      <c r="D1170">
        <v>863331221</v>
      </c>
      <c r="E1170">
        <v>59</v>
      </c>
      <c r="F1170">
        <v>132</v>
      </c>
      <c r="G1170">
        <v>56</v>
      </c>
      <c r="H1170">
        <v>9</v>
      </c>
    </row>
    <row r="1171" spans="1:8" x14ac:dyDescent="0.2">
      <c r="A1171">
        <v>5901</v>
      </c>
      <c r="B1171" t="s">
        <v>2372</v>
      </c>
      <c r="C1171" t="s">
        <v>2373</v>
      </c>
      <c r="D1171">
        <v>863331231</v>
      </c>
      <c r="E1171">
        <v>0</v>
      </c>
      <c r="F1171">
        <v>0</v>
      </c>
      <c r="G1171">
        <v>0</v>
      </c>
      <c r="H1171">
        <v>0</v>
      </c>
    </row>
    <row r="1172" spans="1:8" x14ac:dyDescent="0.2">
      <c r="A1172">
        <v>5901</v>
      </c>
      <c r="B1172" t="s">
        <v>2378</v>
      </c>
      <c r="C1172" t="s">
        <v>2379</v>
      </c>
      <c r="D1172">
        <v>863038991</v>
      </c>
      <c r="E1172">
        <v>0</v>
      </c>
      <c r="F1172">
        <v>0</v>
      </c>
      <c r="G1172">
        <v>0</v>
      </c>
      <c r="H1172">
        <v>0</v>
      </c>
    </row>
    <row r="1173" spans="1:8" x14ac:dyDescent="0.2">
      <c r="A1173">
        <v>5901</v>
      </c>
      <c r="B1173" t="s">
        <v>2330</v>
      </c>
      <c r="C1173" t="s">
        <v>2331</v>
      </c>
      <c r="D1173">
        <v>863038821</v>
      </c>
      <c r="E1173">
        <v>18</v>
      </c>
      <c r="F1173">
        <v>112</v>
      </c>
      <c r="G1173">
        <v>72</v>
      </c>
      <c r="H1173">
        <v>5</v>
      </c>
    </row>
    <row r="1174" spans="1:8" x14ac:dyDescent="0.2">
      <c r="A1174">
        <v>5901</v>
      </c>
      <c r="B1174" t="s">
        <v>2326</v>
      </c>
      <c r="C1174" t="s">
        <v>2327</v>
      </c>
      <c r="D1174">
        <v>863038801</v>
      </c>
      <c r="E1174">
        <v>110</v>
      </c>
      <c r="F1174">
        <v>276</v>
      </c>
      <c r="G1174">
        <v>154</v>
      </c>
      <c r="H1174">
        <v>8</v>
      </c>
    </row>
    <row r="1175" spans="1:8" x14ac:dyDescent="0.2">
      <c r="A1175">
        <v>5901</v>
      </c>
      <c r="B1175" t="s">
        <v>2342</v>
      </c>
      <c r="C1175" t="s">
        <v>2343</v>
      </c>
      <c r="D1175">
        <v>863038871</v>
      </c>
      <c r="E1175">
        <v>0</v>
      </c>
      <c r="F1175">
        <v>0</v>
      </c>
      <c r="G1175">
        <v>0</v>
      </c>
      <c r="H1175">
        <v>0</v>
      </c>
    </row>
    <row r="1176" spans="1:8" x14ac:dyDescent="0.2">
      <c r="A1176">
        <v>5901</v>
      </c>
      <c r="B1176" t="s">
        <v>2344</v>
      </c>
      <c r="C1176" t="s">
        <v>2345</v>
      </c>
      <c r="D1176">
        <v>863038881</v>
      </c>
      <c r="E1176">
        <v>0</v>
      </c>
      <c r="F1176">
        <v>0</v>
      </c>
      <c r="G1176">
        <v>0</v>
      </c>
      <c r="H1176">
        <v>0</v>
      </c>
    </row>
    <row r="1177" spans="1:8" x14ac:dyDescent="0.2">
      <c r="A1177">
        <v>5901</v>
      </c>
      <c r="B1177" t="s">
        <v>2376</v>
      </c>
      <c r="C1177" t="s">
        <v>2377</v>
      </c>
      <c r="D1177">
        <v>863038981</v>
      </c>
      <c r="E1177">
        <v>0</v>
      </c>
      <c r="F1177">
        <v>0</v>
      </c>
      <c r="G1177">
        <v>0</v>
      </c>
      <c r="H1177">
        <v>0</v>
      </c>
    </row>
    <row r="1178" spans="1:8" x14ac:dyDescent="0.2">
      <c r="A1178">
        <v>5901</v>
      </c>
      <c r="B1178" t="s">
        <v>2320</v>
      </c>
      <c r="C1178" t="s">
        <v>2321</v>
      </c>
      <c r="D1178">
        <v>863038781</v>
      </c>
      <c r="E1178">
        <v>4</v>
      </c>
      <c r="F1178">
        <v>5</v>
      </c>
      <c r="G1178">
        <v>0</v>
      </c>
      <c r="H1178">
        <v>1</v>
      </c>
    </row>
    <row r="1179" spans="1:8" x14ac:dyDescent="0.2">
      <c r="A1179">
        <v>5901</v>
      </c>
      <c r="B1179" t="s">
        <v>2324</v>
      </c>
      <c r="C1179" t="s">
        <v>2325</v>
      </c>
      <c r="D1179">
        <v>863038791</v>
      </c>
      <c r="E1179">
        <v>0</v>
      </c>
      <c r="F1179">
        <v>1</v>
      </c>
      <c r="G1179">
        <v>0</v>
      </c>
      <c r="H1179">
        <v>1</v>
      </c>
    </row>
    <row r="1180" spans="1:8" x14ac:dyDescent="0.2">
      <c r="A1180">
        <v>5901</v>
      </c>
      <c r="B1180" t="s">
        <v>2336</v>
      </c>
      <c r="C1180" t="s">
        <v>2337</v>
      </c>
      <c r="D1180">
        <v>863038841</v>
      </c>
      <c r="E1180">
        <v>713</v>
      </c>
      <c r="F1180">
        <v>2143</v>
      </c>
      <c r="G1180">
        <v>396</v>
      </c>
      <c r="H1180">
        <v>41</v>
      </c>
    </row>
    <row r="1181" spans="1:8" x14ac:dyDescent="0.2">
      <c r="A1181">
        <v>5901</v>
      </c>
      <c r="B1181" t="s">
        <v>2354</v>
      </c>
      <c r="C1181" t="s">
        <v>2355</v>
      </c>
      <c r="D1181">
        <v>863038921</v>
      </c>
      <c r="E1181">
        <v>0</v>
      </c>
      <c r="F1181">
        <v>0</v>
      </c>
      <c r="G1181">
        <v>0</v>
      </c>
      <c r="H1181">
        <v>0</v>
      </c>
    </row>
    <row r="1182" spans="1:8" x14ac:dyDescent="0.2">
      <c r="A1182">
        <v>5901</v>
      </c>
      <c r="B1182" t="s">
        <v>2358</v>
      </c>
      <c r="C1182" t="s">
        <v>2359</v>
      </c>
      <c r="D1182">
        <v>863038941</v>
      </c>
      <c r="E1182">
        <v>173</v>
      </c>
      <c r="F1182">
        <v>333</v>
      </c>
      <c r="G1182">
        <v>127</v>
      </c>
      <c r="H1182">
        <v>6</v>
      </c>
    </row>
    <row r="1183" spans="1:8" x14ac:dyDescent="0.2">
      <c r="A1183">
        <v>5901</v>
      </c>
      <c r="B1183" t="s">
        <v>2338</v>
      </c>
      <c r="C1183" t="s">
        <v>2339</v>
      </c>
      <c r="D1183">
        <v>863038851</v>
      </c>
      <c r="E1183">
        <v>0</v>
      </c>
      <c r="F1183">
        <v>1</v>
      </c>
      <c r="G1183">
        <v>0</v>
      </c>
      <c r="H1183">
        <v>1</v>
      </c>
    </row>
    <row r="1184" spans="1:8" x14ac:dyDescent="0.2">
      <c r="A1184">
        <v>5901</v>
      </c>
      <c r="B1184" t="s">
        <v>2318</v>
      </c>
      <c r="C1184" t="s">
        <v>2319</v>
      </c>
      <c r="D1184">
        <v>863331161</v>
      </c>
      <c r="E1184">
        <v>0</v>
      </c>
      <c r="F1184">
        <v>0</v>
      </c>
      <c r="G1184">
        <v>0</v>
      </c>
      <c r="H1184">
        <v>0</v>
      </c>
    </row>
    <row r="1185" spans="1:8" x14ac:dyDescent="0.2">
      <c r="A1185">
        <v>5901</v>
      </c>
      <c r="B1185" t="s">
        <v>2332</v>
      </c>
      <c r="C1185" t="s">
        <v>2333</v>
      </c>
      <c r="D1185">
        <v>863331181</v>
      </c>
      <c r="E1185">
        <v>0</v>
      </c>
      <c r="F1185">
        <v>0</v>
      </c>
      <c r="G1185">
        <v>0</v>
      </c>
      <c r="H1185">
        <v>0</v>
      </c>
    </row>
    <row r="1186" spans="1:8" x14ac:dyDescent="0.2">
      <c r="A1186">
        <v>5901</v>
      </c>
      <c r="B1186" t="s">
        <v>2346</v>
      </c>
      <c r="C1186" t="s">
        <v>2347</v>
      </c>
      <c r="D1186">
        <v>863038891</v>
      </c>
      <c r="E1186">
        <v>36</v>
      </c>
      <c r="F1186">
        <v>52</v>
      </c>
      <c r="G1186">
        <v>9</v>
      </c>
      <c r="H1186">
        <v>3</v>
      </c>
    </row>
    <row r="1187" spans="1:8" x14ac:dyDescent="0.2">
      <c r="A1187">
        <v>5901</v>
      </c>
      <c r="B1187" t="s">
        <v>2374</v>
      </c>
      <c r="C1187" t="s">
        <v>2375</v>
      </c>
      <c r="D1187">
        <v>863038971</v>
      </c>
      <c r="E1187">
        <v>1020</v>
      </c>
      <c r="F1187">
        <v>2125</v>
      </c>
      <c r="G1187">
        <v>646</v>
      </c>
      <c r="H1187">
        <v>56</v>
      </c>
    </row>
    <row r="1188" spans="1:8" x14ac:dyDescent="0.2">
      <c r="A1188">
        <v>5901</v>
      </c>
      <c r="B1188" t="s">
        <v>2382</v>
      </c>
      <c r="C1188" t="s">
        <v>2383</v>
      </c>
      <c r="D1188">
        <v>897644831</v>
      </c>
      <c r="E1188">
        <v>0</v>
      </c>
      <c r="F1188">
        <v>0</v>
      </c>
      <c r="G1188">
        <v>0</v>
      </c>
      <c r="H1188">
        <v>0</v>
      </c>
    </row>
    <row r="1189" spans="1:8" x14ac:dyDescent="0.2">
      <c r="A1189">
        <v>5901</v>
      </c>
      <c r="B1189" t="s">
        <v>2384</v>
      </c>
      <c r="C1189" t="s">
        <v>2385</v>
      </c>
      <c r="D1189">
        <v>897644841</v>
      </c>
      <c r="E1189">
        <v>0</v>
      </c>
      <c r="F1189">
        <v>0</v>
      </c>
      <c r="G1189">
        <v>0</v>
      </c>
      <c r="H1189">
        <v>0</v>
      </c>
    </row>
    <row r="1190" spans="1:8" x14ac:dyDescent="0.2">
      <c r="A1190">
        <v>5901</v>
      </c>
      <c r="B1190" t="s">
        <v>2386</v>
      </c>
      <c r="C1190" t="s">
        <v>2387</v>
      </c>
      <c r="D1190">
        <v>897644851</v>
      </c>
      <c r="E1190">
        <v>0</v>
      </c>
      <c r="F1190">
        <v>0</v>
      </c>
      <c r="G1190">
        <v>0</v>
      </c>
      <c r="H1190">
        <v>0</v>
      </c>
    </row>
    <row r="1191" spans="1:8" x14ac:dyDescent="0.2">
      <c r="A1191">
        <v>5901</v>
      </c>
      <c r="B1191" t="s">
        <v>2388</v>
      </c>
      <c r="C1191" t="s">
        <v>2389</v>
      </c>
      <c r="D1191">
        <v>897644861</v>
      </c>
      <c r="E1191">
        <v>0</v>
      </c>
      <c r="F1191">
        <v>0</v>
      </c>
      <c r="G1191">
        <v>0</v>
      </c>
      <c r="H1191">
        <v>0</v>
      </c>
    </row>
    <row r="1192" spans="1:8" x14ac:dyDescent="0.2">
      <c r="A1192">
        <v>5901</v>
      </c>
      <c r="B1192" t="s">
        <v>2390</v>
      </c>
      <c r="C1192" t="s">
        <v>2391</v>
      </c>
      <c r="D1192">
        <v>897644871</v>
      </c>
      <c r="E1192">
        <v>0</v>
      </c>
      <c r="F1192">
        <v>0</v>
      </c>
      <c r="G1192">
        <v>0</v>
      </c>
      <c r="H1192">
        <v>0</v>
      </c>
    </row>
    <row r="1193" spans="1:8" x14ac:dyDescent="0.2">
      <c r="A1193">
        <v>5901</v>
      </c>
      <c r="B1193" t="s">
        <v>2392</v>
      </c>
      <c r="C1193" t="s">
        <v>2393</v>
      </c>
      <c r="D1193">
        <v>897644881</v>
      </c>
      <c r="E1193">
        <v>0</v>
      </c>
      <c r="F1193">
        <v>0</v>
      </c>
      <c r="G1193">
        <v>0</v>
      </c>
      <c r="H1193">
        <v>0</v>
      </c>
    </row>
    <row r="1194" spans="1:8" x14ac:dyDescent="0.2">
      <c r="A1194">
        <v>5901</v>
      </c>
      <c r="B1194" t="s">
        <v>2394</v>
      </c>
      <c r="C1194" t="s">
        <v>2395</v>
      </c>
      <c r="D1194">
        <v>897644891</v>
      </c>
      <c r="E1194">
        <v>0</v>
      </c>
      <c r="F1194">
        <v>0</v>
      </c>
      <c r="G1194">
        <v>0</v>
      </c>
      <c r="H1194">
        <v>0</v>
      </c>
    </row>
    <row r="1195" spans="1:8" x14ac:dyDescent="0.2">
      <c r="A1195">
        <v>5901</v>
      </c>
      <c r="B1195" t="s">
        <v>2396</v>
      </c>
      <c r="C1195" t="s">
        <v>2397</v>
      </c>
      <c r="D1195">
        <v>897644901</v>
      </c>
      <c r="E1195">
        <v>0</v>
      </c>
      <c r="F1195">
        <v>0</v>
      </c>
      <c r="G1195">
        <v>0</v>
      </c>
      <c r="H1195">
        <v>0</v>
      </c>
    </row>
    <row r="1196" spans="1:8" x14ac:dyDescent="0.2">
      <c r="A1196">
        <v>5901</v>
      </c>
      <c r="B1196" t="s">
        <v>2398</v>
      </c>
      <c r="C1196" t="s">
        <v>2399</v>
      </c>
      <c r="D1196">
        <v>897644911</v>
      </c>
      <c r="E1196">
        <v>0</v>
      </c>
      <c r="F1196">
        <v>0</v>
      </c>
      <c r="G1196">
        <v>0</v>
      </c>
      <c r="H1196">
        <v>0</v>
      </c>
    </row>
    <row r="1197" spans="1:8" x14ac:dyDescent="0.2">
      <c r="A1197">
        <v>5901</v>
      </c>
      <c r="B1197" t="s">
        <v>2400</v>
      </c>
      <c r="C1197" t="s">
        <v>2401</v>
      </c>
      <c r="D1197">
        <v>897644921</v>
      </c>
      <c r="E1197">
        <v>0</v>
      </c>
      <c r="F1197">
        <v>0</v>
      </c>
      <c r="G1197">
        <v>0</v>
      </c>
      <c r="H1197">
        <v>0</v>
      </c>
    </row>
    <row r="1198" spans="1:8" x14ac:dyDescent="0.2">
      <c r="A1198">
        <v>5901</v>
      </c>
      <c r="B1198" t="s">
        <v>2402</v>
      </c>
      <c r="C1198" t="s">
        <v>2403</v>
      </c>
      <c r="D1198">
        <v>897644931</v>
      </c>
      <c r="E1198">
        <v>0</v>
      </c>
      <c r="F1198">
        <v>0</v>
      </c>
      <c r="G1198">
        <v>0</v>
      </c>
      <c r="H1198">
        <v>0</v>
      </c>
    </row>
    <row r="1199" spans="1:8" x14ac:dyDescent="0.2">
      <c r="A1199">
        <v>5901</v>
      </c>
      <c r="B1199" t="s">
        <v>2404</v>
      </c>
      <c r="C1199" t="s">
        <v>2405</v>
      </c>
      <c r="D1199">
        <v>897644941</v>
      </c>
      <c r="E1199">
        <v>0</v>
      </c>
      <c r="F1199">
        <v>0</v>
      </c>
      <c r="G1199">
        <v>0</v>
      </c>
      <c r="H1199">
        <v>0</v>
      </c>
    </row>
    <row r="1200" spans="1:8" x14ac:dyDescent="0.2">
      <c r="A1200">
        <v>5901</v>
      </c>
      <c r="B1200" t="s">
        <v>2406</v>
      </c>
      <c r="C1200" t="s">
        <v>2407</v>
      </c>
      <c r="D1200">
        <v>897644951</v>
      </c>
      <c r="E1200">
        <v>0</v>
      </c>
      <c r="F1200">
        <v>0</v>
      </c>
      <c r="G1200">
        <v>0</v>
      </c>
      <c r="H1200">
        <v>0</v>
      </c>
    </row>
    <row r="1201" spans="1:8" x14ac:dyDescent="0.2">
      <c r="A1201">
        <v>5901</v>
      </c>
      <c r="B1201" t="s">
        <v>2408</v>
      </c>
      <c r="C1201" t="s">
        <v>2409</v>
      </c>
      <c r="D1201">
        <v>897644961</v>
      </c>
      <c r="E1201">
        <v>0</v>
      </c>
      <c r="F1201">
        <v>0</v>
      </c>
      <c r="G1201">
        <v>0</v>
      </c>
      <c r="H1201">
        <v>0</v>
      </c>
    </row>
    <row r="1202" spans="1:8" x14ac:dyDescent="0.2">
      <c r="A1202">
        <v>5901</v>
      </c>
      <c r="B1202" t="s">
        <v>2410</v>
      </c>
      <c r="C1202" t="s">
        <v>2411</v>
      </c>
      <c r="D1202">
        <v>897644971</v>
      </c>
      <c r="E1202">
        <v>0</v>
      </c>
      <c r="F1202">
        <v>0</v>
      </c>
      <c r="G1202">
        <v>0</v>
      </c>
      <c r="H1202">
        <v>0</v>
      </c>
    </row>
    <row r="1203" spans="1:8" x14ac:dyDescent="0.2">
      <c r="A1203">
        <v>5901</v>
      </c>
      <c r="B1203" t="s">
        <v>2412</v>
      </c>
      <c r="C1203" t="s">
        <v>2413</v>
      </c>
      <c r="D1203">
        <v>897644981</v>
      </c>
      <c r="E1203">
        <v>0</v>
      </c>
      <c r="F1203">
        <v>0</v>
      </c>
      <c r="G1203">
        <v>0</v>
      </c>
      <c r="H1203">
        <v>0</v>
      </c>
    </row>
    <row r="1204" spans="1:8" x14ac:dyDescent="0.2">
      <c r="A1204">
        <v>5901</v>
      </c>
      <c r="B1204" t="s">
        <v>2414</v>
      </c>
      <c r="C1204" t="s">
        <v>2415</v>
      </c>
      <c r="D1204">
        <v>897644991</v>
      </c>
      <c r="E1204">
        <v>0</v>
      </c>
      <c r="F1204">
        <v>0</v>
      </c>
      <c r="G1204">
        <v>0</v>
      </c>
      <c r="H1204">
        <v>0</v>
      </c>
    </row>
    <row r="1205" spans="1:8" x14ac:dyDescent="0.2">
      <c r="A1205">
        <v>5901</v>
      </c>
      <c r="B1205" t="s">
        <v>2416</v>
      </c>
      <c r="C1205" t="s">
        <v>2417</v>
      </c>
      <c r="D1205">
        <v>897645001</v>
      </c>
      <c r="E1205">
        <v>0</v>
      </c>
      <c r="F1205">
        <v>0</v>
      </c>
      <c r="G1205">
        <v>0</v>
      </c>
      <c r="H1205">
        <v>0</v>
      </c>
    </row>
    <row r="1206" spans="1:8" x14ac:dyDescent="0.2">
      <c r="A1206">
        <v>5901</v>
      </c>
      <c r="B1206" t="s">
        <v>2418</v>
      </c>
      <c r="C1206" t="s">
        <v>2419</v>
      </c>
      <c r="D1206">
        <v>897645011</v>
      </c>
      <c r="E1206">
        <v>0</v>
      </c>
      <c r="F1206">
        <v>0</v>
      </c>
      <c r="G1206">
        <v>0</v>
      </c>
      <c r="H1206">
        <v>0</v>
      </c>
    </row>
    <row r="1207" spans="1:8" x14ac:dyDescent="0.2">
      <c r="A1207">
        <v>5901</v>
      </c>
      <c r="B1207" t="s">
        <v>2420</v>
      </c>
      <c r="C1207" t="s">
        <v>2421</v>
      </c>
      <c r="D1207">
        <v>897645031</v>
      </c>
      <c r="E1207">
        <v>0</v>
      </c>
      <c r="F1207">
        <v>0</v>
      </c>
      <c r="G1207">
        <v>0</v>
      </c>
      <c r="H1207">
        <v>0</v>
      </c>
    </row>
    <row r="1208" spans="1:8" x14ac:dyDescent="0.2">
      <c r="A1208">
        <v>5901</v>
      </c>
      <c r="B1208" t="s">
        <v>2422</v>
      </c>
      <c r="C1208" t="s">
        <v>2423</v>
      </c>
      <c r="D1208">
        <v>897645041</v>
      </c>
      <c r="E1208">
        <v>0</v>
      </c>
      <c r="F1208">
        <v>0</v>
      </c>
      <c r="G1208">
        <v>0</v>
      </c>
      <c r="H1208">
        <v>0</v>
      </c>
    </row>
    <row r="1209" spans="1:8" x14ac:dyDescent="0.2">
      <c r="A1209">
        <v>5901</v>
      </c>
      <c r="B1209" t="s">
        <v>2424</v>
      </c>
      <c r="C1209" t="s">
        <v>2425</v>
      </c>
      <c r="D1209">
        <v>897645051</v>
      </c>
      <c r="E1209">
        <v>0</v>
      </c>
      <c r="F1209">
        <v>0</v>
      </c>
      <c r="G1209">
        <v>0</v>
      </c>
      <c r="H1209">
        <v>0</v>
      </c>
    </row>
    <row r="1210" spans="1:8" x14ac:dyDescent="0.2">
      <c r="A1210">
        <v>5901</v>
      </c>
      <c r="B1210" t="s">
        <v>2426</v>
      </c>
      <c r="C1210" t="s">
        <v>2427</v>
      </c>
      <c r="D1210">
        <v>897645061</v>
      </c>
      <c r="E1210">
        <v>0</v>
      </c>
      <c r="F1210">
        <v>0</v>
      </c>
      <c r="G1210">
        <v>0</v>
      </c>
      <c r="H1210">
        <v>0</v>
      </c>
    </row>
    <row r="1211" spans="1:8" x14ac:dyDescent="0.2">
      <c r="A1211">
        <v>5901</v>
      </c>
      <c r="B1211" t="s">
        <v>2428</v>
      </c>
      <c r="C1211" t="s">
        <v>2429</v>
      </c>
      <c r="D1211">
        <v>897645071</v>
      </c>
      <c r="E1211">
        <v>0</v>
      </c>
      <c r="F1211">
        <v>0</v>
      </c>
      <c r="G1211">
        <v>0</v>
      </c>
      <c r="H1211">
        <v>0</v>
      </c>
    </row>
    <row r="1212" spans="1:8" x14ac:dyDescent="0.2">
      <c r="A1212">
        <v>5901</v>
      </c>
      <c r="B1212" t="s">
        <v>2430</v>
      </c>
      <c r="C1212" t="s">
        <v>2431</v>
      </c>
      <c r="D1212">
        <v>897645081</v>
      </c>
      <c r="E1212">
        <v>0</v>
      </c>
      <c r="F1212">
        <v>0</v>
      </c>
      <c r="G1212">
        <v>0</v>
      </c>
      <c r="H1212">
        <v>0</v>
      </c>
    </row>
    <row r="1213" spans="1:8" x14ac:dyDescent="0.2">
      <c r="A1213">
        <v>5901</v>
      </c>
      <c r="B1213" t="s">
        <v>2432</v>
      </c>
      <c r="C1213" t="s">
        <v>2433</v>
      </c>
      <c r="D1213">
        <v>897645091</v>
      </c>
      <c r="E1213">
        <v>0</v>
      </c>
      <c r="F1213">
        <v>0</v>
      </c>
      <c r="G1213">
        <v>0</v>
      </c>
      <c r="H1213">
        <v>0</v>
      </c>
    </row>
    <row r="1214" spans="1:8" x14ac:dyDescent="0.2">
      <c r="A1214">
        <v>5901</v>
      </c>
      <c r="B1214" t="s">
        <v>2434</v>
      </c>
      <c r="C1214" t="s">
        <v>2435</v>
      </c>
      <c r="D1214">
        <v>897645101</v>
      </c>
      <c r="E1214">
        <v>0</v>
      </c>
      <c r="F1214">
        <v>0</v>
      </c>
      <c r="G1214">
        <v>0</v>
      </c>
      <c r="H1214">
        <v>0</v>
      </c>
    </row>
    <row r="1215" spans="1:8" x14ac:dyDescent="0.2">
      <c r="A1215">
        <v>5901</v>
      </c>
      <c r="B1215" t="s">
        <v>2436</v>
      </c>
      <c r="C1215" t="s">
        <v>2437</v>
      </c>
      <c r="D1215">
        <v>897645111</v>
      </c>
      <c r="E1215">
        <v>0</v>
      </c>
      <c r="F1215">
        <v>0</v>
      </c>
      <c r="G1215">
        <v>0</v>
      </c>
      <c r="H1215">
        <v>0</v>
      </c>
    </row>
    <row r="1216" spans="1:8" x14ac:dyDescent="0.2">
      <c r="A1216">
        <v>5901</v>
      </c>
      <c r="B1216" t="s">
        <v>2438</v>
      </c>
      <c r="C1216" t="s">
        <v>2439</v>
      </c>
      <c r="D1216">
        <v>897645121</v>
      </c>
      <c r="E1216">
        <v>0</v>
      </c>
      <c r="F1216">
        <v>0</v>
      </c>
      <c r="G1216">
        <v>0</v>
      </c>
      <c r="H1216">
        <v>0</v>
      </c>
    </row>
    <row r="1217" spans="1:8" x14ac:dyDescent="0.2">
      <c r="A1217">
        <v>5901</v>
      </c>
      <c r="B1217" t="s">
        <v>2440</v>
      </c>
      <c r="C1217" t="s">
        <v>2441</v>
      </c>
      <c r="D1217">
        <v>897645131</v>
      </c>
      <c r="E1217">
        <v>0</v>
      </c>
      <c r="F1217">
        <v>0</v>
      </c>
      <c r="G1217">
        <v>0</v>
      </c>
      <c r="H1217">
        <v>0</v>
      </c>
    </row>
    <row r="1218" spans="1:8" x14ac:dyDescent="0.2">
      <c r="A1218">
        <v>5901</v>
      </c>
      <c r="B1218" t="s">
        <v>2442</v>
      </c>
      <c r="C1218" t="s">
        <v>2443</v>
      </c>
      <c r="D1218">
        <v>897645141</v>
      </c>
      <c r="E1218">
        <v>0</v>
      </c>
      <c r="F1218">
        <v>0</v>
      </c>
      <c r="G1218">
        <v>0</v>
      </c>
      <c r="H1218">
        <v>0</v>
      </c>
    </row>
    <row r="1219" spans="1:8" x14ac:dyDescent="0.2">
      <c r="A1219">
        <v>5901</v>
      </c>
      <c r="B1219" t="s">
        <v>2444</v>
      </c>
      <c r="C1219" t="s">
        <v>2445</v>
      </c>
      <c r="D1219">
        <v>897645151</v>
      </c>
      <c r="E1219">
        <v>0</v>
      </c>
      <c r="F1219">
        <v>0</v>
      </c>
      <c r="G1219">
        <v>0</v>
      </c>
      <c r="H1219">
        <v>0</v>
      </c>
    </row>
    <row r="1220" spans="1:8" x14ac:dyDescent="0.2">
      <c r="A1220">
        <v>5901</v>
      </c>
      <c r="B1220" t="s">
        <v>2446</v>
      </c>
      <c r="C1220" t="s">
        <v>2447</v>
      </c>
      <c r="D1220">
        <v>897645161</v>
      </c>
      <c r="E1220">
        <v>0</v>
      </c>
      <c r="F1220">
        <v>0</v>
      </c>
      <c r="G1220">
        <v>0</v>
      </c>
      <c r="H1220">
        <v>0</v>
      </c>
    </row>
    <row r="1221" spans="1:8" x14ac:dyDescent="0.2">
      <c r="A1221">
        <v>5901</v>
      </c>
      <c r="B1221" t="s">
        <v>2448</v>
      </c>
      <c r="C1221" t="s">
        <v>2449</v>
      </c>
      <c r="D1221">
        <v>897645171</v>
      </c>
      <c r="E1221">
        <v>0</v>
      </c>
      <c r="F1221">
        <v>0</v>
      </c>
      <c r="G1221">
        <v>0</v>
      </c>
      <c r="H1221">
        <v>0</v>
      </c>
    </row>
    <row r="1222" spans="1:8" x14ac:dyDescent="0.2">
      <c r="A1222">
        <v>5901</v>
      </c>
      <c r="B1222" t="s">
        <v>2450</v>
      </c>
      <c r="C1222" t="s">
        <v>2451</v>
      </c>
      <c r="D1222">
        <v>897645181</v>
      </c>
      <c r="E1222">
        <v>0</v>
      </c>
      <c r="F1222">
        <v>0</v>
      </c>
      <c r="G1222">
        <v>0</v>
      </c>
      <c r="H1222">
        <v>0</v>
      </c>
    </row>
    <row r="1223" spans="1:8" x14ac:dyDescent="0.2">
      <c r="A1223">
        <v>5901</v>
      </c>
      <c r="B1223" t="s">
        <v>2452</v>
      </c>
      <c r="C1223" t="s">
        <v>2453</v>
      </c>
      <c r="D1223">
        <v>897645191</v>
      </c>
      <c r="E1223">
        <v>0</v>
      </c>
      <c r="F1223">
        <v>0</v>
      </c>
      <c r="G1223">
        <v>0</v>
      </c>
      <c r="H1223">
        <v>0</v>
      </c>
    </row>
    <row r="1224" spans="1:8" x14ac:dyDescent="0.2">
      <c r="A1224">
        <v>5901</v>
      </c>
      <c r="B1224" t="s">
        <v>2454</v>
      </c>
      <c r="C1224" t="s">
        <v>2455</v>
      </c>
      <c r="D1224">
        <v>897645201</v>
      </c>
      <c r="E1224">
        <v>0</v>
      </c>
      <c r="F1224">
        <v>0</v>
      </c>
      <c r="G1224">
        <v>0</v>
      </c>
      <c r="H1224">
        <v>0</v>
      </c>
    </row>
    <row r="1225" spans="1:8" x14ac:dyDescent="0.2">
      <c r="A1225">
        <v>5901</v>
      </c>
      <c r="B1225" t="s">
        <v>2456</v>
      </c>
      <c r="C1225" t="s">
        <v>2457</v>
      </c>
      <c r="D1225">
        <v>897645211</v>
      </c>
      <c r="E1225">
        <v>0</v>
      </c>
      <c r="F1225">
        <v>0</v>
      </c>
      <c r="G1225">
        <v>0</v>
      </c>
      <c r="H1225">
        <v>0</v>
      </c>
    </row>
    <row r="1226" spans="1:8" x14ac:dyDescent="0.2">
      <c r="A1226">
        <v>5901</v>
      </c>
      <c r="B1226" t="s">
        <v>2458</v>
      </c>
      <c r="C1226" t="s">
        <v>2459</v>
      </c>
      <c r="D1226">
        <v>897645221</v>
      </c>
      <c r="E1226">
        <v>0</v>
      </c>
      <c r="F1226">
        <v>0</v>
      </c>
      <c r="G1226">
        <v>0</v>
      </c>
      <c r="H1226">
        <v>0</v>
      </c>
    </row>
    <row r="1227" spans="1:8" x14ac:dyDescent="0.2">
      <c r="A1227">
        <v>5901</v>
      </c>
      <c r="B1227" t="s">
        <v>2460</v>
      </c>
      <c r="C1227" t="s">
        <v>2461</v>
      </c>
      <c r="D1227">
        <v>897645231</v>
      </c>
      <c r="E1227">
        <v>0</v>
      </c>
      <c r="F1227">
        <v>0</v>
      </c>
      <c r="G1227">
        <v>0</v>
      </c>
      <c r="H1227">
        <v>0</v>
      </c>
    </row>
    <row r="1228" spans="1:8" x14ac:dyDescent="0.2">
      <c r="A1228">
        <v>5901</v>
      </c>
      <c r="B1228" t="s">
        <v>2462</v>
      </c>
      <c r="C1228" t="s">
        <v>2463</v>
      </c>
      <c r="D1228">
        <v>897645241</v>
      </c>
      <c r="E1228">
        <v>0</v>
      </c>
      <c r="F1228">
        <v>0</v>
      </c>
      <c r="G1228">
        <v>0</v>
      </c>
      <c r="H1228">
        <v>0</v>
      </c>
    </row>
    <row r="1229" spans="1:8" x14ac:dyDescent="0.2">
      <c r="A1229">
        <v>5901</v>
      </c>
      <c r="B1229" t="s">
        <v>2464</v>
      </c>
      <c r="C1229" t="s">
        <v>2465</v>
      </c>
      <c r="D1229">
        <v>897645251</v>
      </c>
      <c r="E1229">
        <v>0</v>
      </c>
      <c r="F1229">
        <v>0</v>
      </c>
      <c r="G1229">
        <v>0</v>
      </c>
      <c r="H1229">
        <v>0</v>
      </c>
    </row>
    <row r="1230" spans="1:8" x14ac:dyDescent="0.2">
      <c r="A1230">
        <v>5901</v>
      </c>
      <c r="B1230" t="s">
        <v>2466</v>
      </c>
      <c r="C1230" t="s">
        <v>2467</v>
      </c>
      <c r="D1230">
        <v>897645261</v>
      </c>
      <c r="E1230">
        <v>0</v>
      </c>
      <c r="F1230">
        <v>0</v>
      </c>
      <c r="G1230">
        <v>0</v>
      </c>
      <c r="H1230">
        <v>0</v>
      </c>
    </row>
    <row r="1231" spans="1:8" x14ac:dyDescent="0.2">
      <c r="A1231">
        <v>5901</v>
      </c>
      <c r="B1231" t="s">
        <v>2468</v>
      </c>
      <c r="C1231" t="s">
        <v>2469</v>
      </c>
      <c r="D1231">
        <v>897645271</v>
      </c>
      <c r="E1231">
        <v>0</v>
      </c>
      <c r="F1231">
        <v>0</v>
      </c>
      <c r="G1231">
        <v>0</v>
      </c>
      <c r="H1231">
        <v>0</v>
      </c>
    </row>
    <row r="1232" spans="1:8" x14ac:dyDescent="0.2">
      <c r="A1232">
        <v>5901</v>
      </c>
      <c r="B1232" t="s">
        <v>2470</v>
      </c>
      <c r="C1232" t="s">
        <v>2471</v>
      </c>
      <c r="D1232">
        <v>897645281</v>
      </c>
      <c r="E1232">
        <v>0</v>
      </c>
      <c r="F1232">
        <v>0</v>
      </c>
      <c r="G1232">
        <v>0</v>
      </c>
      <c r="H1232">
        <v>0</v>
      </c>
    </row>
    <row r="1233" spans="1:8" x14ac:dyDescent="0.2">
      <c r="A1233">
        <v>5901</v>
      </c>
      <c r="B1233" t="s">
        <v>2472</v>
      </c>
      <c r="C1233" t="s">
        <v>2473</v>
      </c>
      <c r="D1233">
        <v>897645291</v>
      </c>
      <c r="E1233">
        <v>0</v>
      </c>
      <c r="F1233">
        <v>0</v>
      </c>
      <c r="G1233">
        <v>0</v>
      </c>
      <c r="H1233">
        <v>0</v>
      </c>
    </row>
    <row r="1234" spans="1:8" x14ac:dyDescent="0.2">
      <c r="A1234">
        <v>5901</v>
      </c>
      <c r="B1234" t="s">
        <v>2474</v>
      </c>
      <c r="C1234" t="s">
        <v>2475</v>
      </c>
      <c r="D1234">
        <v>897645311</v>
      </c>
      <c r="E1234">
        <v>0</v>
      </c>
      <c r="F1234">
        <v>0</v>
      </c>
      <c r="G1234">
        <v>0</v>
      </c>
      <c r="H1234">
        <v>0</v>
      </c>
    </row>
    <row r="1235" spans="1:8" x14ac:dyDescent="0.2">
      <c r="A1235">
        <v>5901</v>
      </c>
      <c r="B1235" t="s">
        <v>2476</v>
      </c>
      <c r="C1235" t="s">
        <v>2477</v>
      </c>
      <c r="D1235">
        <v>897645321</v>
      </c>
      <c r="E1235">
        <v>6</v>
      </c>
      <c r="F1235">
        <v>9</v>
      </c>
      <c r="G1235">
        <v>2</v>
      </c>
      <c r="H1235">
        <v>2</v>
      </c>
    </row>
    <row r="1236" spans="1:8" x14ac:dyDescent="0.2">
      <c r="A1236">
        <v>5901</v>
      </c>
      <c r="B1236" t="s">
        <v>2478</v>
      </c>
      <c r="C1236" t="s">
        <v>2479</v>
      </c>
      <c r="D1236">
        <v>897645341</v>
      </c>
      <c r="E1236">
        <v>0</v>
      </c>
      <c r="F1236">
        <v>0</v>
      </c>
      <c r="G1236">
        <v>0</v>
      </c>
      <c r="H1236">
        <v>0</v>
      </c>
    </row>
    <row r="1237" spans="1:8" x14ac:dyDescent="0.2">
      <c r="A1237">
        <v>5901</v>
      </c>
      <c r="B1237" t="s">
        <v>2480</v>
      </c>
      <c r="C1237" t="s">
        <v>2481</v>
      </c>
      <c r="D1237">
        <v>897645351</v>
      </c>
      <c r="E1237">
        <v>0</v>
      </c>
      <c r="F1237">
        <v>0</v>
      </c>
      <c r="G1237">
        <v>0</v>
      </c>
      <c r="H1237">
        <v>0</v>
      </c>
    </row>
    <row r="1238" spans="1:8" x14ac:dyDescent="0.2">
      <c r="A1238">
        <v>5901</v>
      </c>
      <c r="B1238" t="s">
        <v>2482</v>
      </c>
      <c r="C1238" t="s">
        <v>2483</v>
      </c>
      <c r="D1238">
        <v>897645361</v>
      </c>
      <c r="E1238">
        <v>0</v>
      </c>
      <c r="F1238">
        <v>0</v>
      </c>
      <c r="G1238">
        <v>0</v>
      </c>
      <c r="H1238">
        <v>0</v>
      </c>
    </row>
    <row r="1239" spans="1:8" x14ac:dyDescent="0.2">
      <c r="A1239">
        <v>5901</v>
      </c>
      <c r="B1239" t="s">
        <v>2484</v>
      </c>
      <c r="C1239" t="s">
        <v>2485</v>
      </c>
      <c r="D1239">
        <v>897645371</v>
      </c>
      <c r="E1239">
        <v>0</v>
      </c>
      <c r="F1239">
        <v>0</v>
      </c>
      <c r="G1239">
        <v>0</v>
      </c>
      <c r="H1239">
        <v>0</v>
      </c>
    </row>
    <row r="1240" spans="1:8" x14ac:dyDescent="0.2">
      <c r="A1240">
        <v>5901</v>
      </c>
      <c r="B1240" t="s">
        <v>2486</v>
      </c>
      <c r="C1240" t="s">
        <v>2487</v>
      </c>
      <c r="D1240">
        <v>897645381</v>
      </c>
      <c r="E1240">
        <v>0</v>
      </c>
      <c r="F1240">
        <v>0</v>
      </c>
      <c r="G1240">
        <v>0</v>
      </c>
      <c r="H1240">
        <v>0</v>
      </c>
    </row>
    <row r="1241" spans="1:8" x14ac:dyDescent="0.2">
      <c r="A1241">
        <v>5901</v>
      </c>
      <c r="B1241" t="s">
        <v>2488</v>
      </c>
      <c r="C1241" t="s">
        <v>2489</v>
      </c>
      <c r="D1241">
        <v>897645391</v>
      </c>
      <c r="E1241">
        <v>0</v>
      </c>
      <c r="F1241">
        <v>0</v>
      </c>
      <c r="G1241">
        <v>0</v>
      </c>
      <c r="H1241">
        <v>0</v>
      </c>
    </row>
    <row r="1242" spans="1:8" x14ac:dyDescent="0.2">
      <c r="A1242">
        <v>5901</v>
      </c>
      <c r="B1242" t="s">
        <v>2490</v>
      </c>
      <c r="C1242" t="s">
        <v>2491</v>
      </c>
      <c r="D1242">
        <v>897645401</v>
      </c>
      <c r="E1242">
        <v>0</v>
      </c>
      <c r="F1242">
        <v>0</v>
      </c>
      <c r="G1242">
        <v>0</v>
      </c>
      <c r="H1242">
        <v>0</v>
      </c>
    </row>
    <row r="1243" spans="1:8" x14ac:dyDescent="0.2">
      <c r="A1243">
        <v>5901</v>
      </c>
      <c r="B1243" t="s">
        <v>2492</v>
      </c>
      <c r="C1243" t="s">
        <v>2493</v>
      </c>
      <c r="D1243">
        <v>897645411</v>
      </c>
      <c r="E1243">
        <v>0</v>
      </c>
      <c r="F1243">
        <v>0</v>
      </c>
      <c r="G1243">
        <v>0</v>
      </c>
      <c r="H1243">
        <v>0</v>
      </c>
    </row>
    <row r="1244" spans="1:8" x14ac:dyDescent="0.2">
      <c r="A1244">
        <v>5901</v>
      </c>
      <c r="B1244" t="s">
        <v>2494</v>
      </c>
      <c r="C1244" t="s">
        <v>2495</v>
      </c>
      <c r="D1244">
        <v>897645421</v>
      </c>
      <c r="E1244">
        <v>0</v>
      </c>
      <c r="F1244">
        <v>0</v>
      </c>
      <c r="G1244">
        <v>0</v>
      </c>
      <c r="H1244">
        <v>0</v>
      </c>
    </row>
    <row r="1245" spans="1:8" x14ac:dyDescent="0.2">
      <c r="A1245">
        <v>5901</v>
      </c>
      <c r="B1245" t="s">
        <v>2496</v>
      </c>
      <c r="C1245" t="s">
        <v>2497</v>
      </c>
      <c r="D1245">
        <v>897645431</v>
      </c>
      <c r="E1245">
        <v>0</v>
      </c>
      <c r="F1245">
        <v>0</v>
      </c>
      <c r="G1245">
        <v>0</v>
      </c>
      <c r="H1245">
        <v>0</v>
      </c>
    </row>
    <row r="1246" spans="1:8" x14ac:dyDescent="0.2">
      <c r="A1246">
        <v>5901</v>
      </c>
      <c r="B1246" t="s">
        <v>2498</v>
      </c>
      <c r="C1246" t="s">
        <v>2499</v>
      </c>
      <c r="D1246">
        <v>897645451</v>
      </c>
      <c r="E1246">
        <v>0</v>
      </c>
      <c r="F1246">
        <v>0</v>
      </c>
      <c r="G1246">
        <v>0</v>
      </c>
      <c r="H1246">
        <v>0</v>
      </c>
    </row>
    <row r="1247" spans="1:8" x14ac:dyDescent="0.2">
      <c r="A1247">
        <v>5901</v>
      </c>
      <c r="B1247" t="s">
        <v>2500</v>
      </c>
      <c r="C1247" t="s">
        <v>2501</v>
      </c>
      <c r="D1247">
        <v>897645461</v>
      </c>
      <c r="E1247">
        <v>0</v>
      </c>
      <c r="F1247">
        <v>0</v>
      </c>
      <c r="G1247">
        <v>0</v>
      </c>
      <c r="H1247">
        <v>0</v>
      </c>
    </row>
    <row r="1248" spans="1:8" x14ac:dyDescent="0.2">
      <c r="A1248">
        <v>5901</v>
      </c>
      <c r="B1248" t="s">
        <v>2502</v>
      </c>
      <c r="C1248" t="s">
        <v>2503</v>
      </c>
      <c r="D1248">
        <v>897645471</v>
      </c>
      <c r="E1248">
        <v>0</v>
      </c>
      <c r="F1248">
        <v>0</v>
      </c>
      <c r="G1248">
        <v>0</v>
      </c>
      <c r="H1248">
        <v>0</v>
      </c>
    </row>
    <row r="1249" spans="1:8" x14ac:dyDescent="0.2">
      <c r="A1249">
        <v>5901</v>
      </c>
      <c r="B1249" t="s">
        <v>2504</v>
      </c>
      <c r="C1249" t="s">
        <v>2505</v>
      </c>
      <c r="D1249">
        <v>897645481</v>
      </c>
      <c r="E1249">
        <v>0</v>
      </c>
      <c r="F1249">
        <v>0</v>
      </c>
      <c r="G1249">
        <v>0</v>
      </c>
      <c r="H1249">
        <v>0</v>
      </c>
    </row>
    <row r="1250" spans="1:8" x14ac:dyDescent="0.2">
      <c r="A1250">
        <v>5901</v>
      </c>
      <c r="B1250" t="s">
        <v>2506</v>
      </c>
      <c r="C1250" t="s">
        <v>2507</v>
      </c>
      <c r="D1250">
        <v>897645491</v>
      </c>
      <c r="E1250">
        <v>0</v>
      </c>
      <c r="F1250">
        <v>0</v>
      </c>
      <c r="G1250">
        <v>0</v>
      </c>
      <c r="H1250">
        <v>0</v>
      </c>
    </row>
    <row r="1251" spans="1:8" x14ac:dyDescent="0.2">
      <c r="A1251">
        <v>5901</v>
      </c>
      <c r="B1251" t="s">
        <v>2508</v>
      </c>
      <c r="C1251" t="s">
        <v>2509</v>
      </c>
      <c r="D1251">
        <v>897645501</v>
      </c>
      <c r="E1251">
        <v>0</v>
      </c>
      <c r="F1251">
        <v>0</v>
      </c>
      <c r="G1251">
        <v>0</v>
      </c>
      <c r="H1251">
        <v>0</v>
      </c>
    </row>
    <row r="1252" spans="1:8" x14ac:dyDescent="0.2">
      <c r="A1252">
        <v>5901</v>
      </c>
      <c r="B1252" t="s">
        <v>2334</v>
      </c>
      <c r="C1252" t="s">
        <v>2335</v>
      </c>
      <c r="D1252">
        <v>863038831</v>
      </c>
      <c r="E1252">
        <v>54</v>
      </c>
      <c r="F1252">
        <v>114</v>
      </c>
      <c r="G1252">
        <v>22</v>
      </c>
      <c r="H1252">
        <v>4</v>
      </c>
    </row>
    <row r="1253" spans="1:8" x14ac:dyDescent="0.2">
      <c r="A1253">
        <v>5901</v>
      </c>
      <c r="B1253" t="s">
        <v>2510</v>
      </c>
      <c r="C1253" t="s">
        <v>2511</v>
      </c>
      <c r="D1253">
        <v>897645511</v>
      </c>
      <c r="E1253">
        <v>0</v>
      </c>
      <c r="F1253">
        <v>0</v>
      </c>
      <c r="G1253">
        <v>0</v>
      </c>
      <c r="H1253">
        <v>0</v>
      </c>
    </row>
    <row r="1254" spans="1:8" x14ac:dyDescent="0.2">
      <c r="A1254">
        <v>5901</v>
      </c>
      <c r="B1254" t="s">
        <v>2512</v>
      </c>
      <c r="C1254" t="s">
        <v>2513</v>
      </c>
      <c r="D1254">
        <v>897645521</v>
      </c>
      <c r="E1254">
        <v>0</v>
      </c>
      <c r="F1254">
        <v>0</v>
      </c>
      <c r="G1254">
        <v>0</v>
      </c>
      <c r="H1254">
        <v>0</v>
      </c>
    </row>
    <row r="1255" spans="1:8" x14ac:dyDescent="0.2">
      <c r="A1255">
        <v>5901</v>
      </c>
      <c r="B1255" t="s">
        <v>2514</v>
      </c>
      <c r="C1255" t="s">
        <v>2515</v>
      </c>
      <c r="D1255">
        <v>897645531</v>
      </c>
      <c r="E1255">
        <v>0</v>
      </c>
      <c r="F1255">
        <v>0</v>
      </c>
      <c r="G1255">
        <v>0</v>
      </c>
      <c r="H1255">
        <v>0</v>
      </c>
    </row>
    <row r="1256" spans="1:8" x14ac:dyDescent="0.2">
      <c r="A1256">
        <v>5901</v>
      </c>
      <c r="B1256" t="s">
        <v>2516</v>
      </c>
      <c r="C1256" t="s">
        <v>2517</v>
      </c>
      <c r="D1256">
        <v>897645541</v>
      </c>
      <c r="E1256">
        <v>60</v>
      </c>
      <c r="F1256">
        <v>107</v>
      </c>
      <c r="G1256">
        <v>27</v>
      </c>
      <c r="H1256">
        <v>6</v>
      </c>
    </row>
    <row r="1257" spans="1:8" x14ac:dyDescent="0.2">
      <c r="A1257">
        <v>5901</v>
      </c>
      <c r="B1257" t="s">
        <v>2518</v>
      </c>
      <c r="C1257" t="s">
        <v>2519</v>
      </c>
      <c r="D1257">
        <v>897645551</v>
      </c>
      <c r="E1257">
        <v>0</v>
      </c>
      <c r="F1257">
        <v>0</v>
      </c>
      <c r="G1257">
        <v>0</v>
      </c>
      <c r="H1257">
        <v>0</v>
      </c>
    </row>
    <row r="1258" spans="1:8" x14ac:dyDescent="0.2">
      <c r="A1258">
        <v>5901</v>
      </c>
      <c r="B1258" t="s">
        <v>2520</v>
      </c>
      <c r="C1258" t="s">
        <v>2521</v>
      </c>
      <c r="D1258">
        <v>897645561</v>
      </c>
      <c r="E1258">
        <v>0</v>
      </c>
      <c r="F1258">
        <v>0</v>
      </c>
      <c r="G1258">
        <v>0</v>
      </c>
      <c r="H1258">
        <v>0</v>
      </c>
    </row>
    <row r="1259" spans="1:8" x14ac:dyDescent="0.2">
      <c r="A1259">
        <v>5901</v>
      </c>
      <c r="B1259" t="s">
        <v>2522</v>
      </c>
      <c r="C1259" t="s">
        <v>2523</v>
      </c>
      <c r="D1259">
        <v>897645571</v>
      </c>
      <c r="E1259">
        <v>0</v>
      </c>
      <c r="F1259">
        <v>0</v>
      </c>
      <c r="G1259">
        <v>0</v>
      </c>
      <c r="H1259">
        <v>0</v>
      </c>
    </row>
    <row r="1260" spans="1:8" x14ac:dyDescent="0.2">
      <c r="A1260">
        <v>5901</v>
      </c>
      <c r="B1260" t="s">
        <v>2524</v>
      </c>
      <c r="C1260" t="s">
        <v>2525</v>
      </c>
      <c r="D1260">
        <v>897645581</v>
      </c>
      <c r="E1260">
        <v>0</v>
      </c>
      <c r="F1260">
        <v>0</v>
      </c>
      <c r="G1260">
        <v>0</v>
      </c>
      <c r="H1260">
        <v>0</v>
      </c>
    </row>
    <row r="1261" spans="1:8" x14ac:dyDescent="0.2">
      <c r="A1261">
        <v>5901</v>
      </c>
      <c r="B1261" t="s">
        <v>2526</v>
      </c>
      <c r="C1261" t="s">
        <v>2527</v>
      </c>
      <c r="D1261">
        <v>897645601</v>
      </c>
      <c r="E1261">
        <v>0</v>
      </c>
      <c r="F1261">
        <v>0</v>
      </c>
      <c r="G1261">
        <v>0</v>
      </c>
      <c r="H1261">
        <v>0</v>
      </c>
    </row>
    <row r="1262" spans="1:8" x14ac:dyDescent="0.2">
      <c r="A1262">
        <v>5901</v>
      </c>
      <c r="B1262" t="s">
        <v>2528</v>
      </c>
      <c r="C1262" t="s">
        <v>2529</v>
      </c>
      <c r="D1262">
        <v>897645611</v>
      </c>
      <c r="E1262">
        <v>0</v>
      </c>
      <c r="F1262">
        <v>0</v>
      </c>
      <c r="G1262">
        <v>0</v>
      </c>
      <c r="H1262">
        <v>0</v>
      </c>
    </row>
    <row r="1263" spans="1:8" x14ac:dyDescent="0.2">
      <c r="A1263">
        <v>5901</v>
      </c>
      <c r="B1263" t="s">
        <v>2530</v>
      </c>
      <c r="C1263" t="s">
        <v>2531</v>
      </c>
      <c r="D1263">
        <v>897645621</v>
      </c>
      <c r="E1263">
        <v>0</v>
      </c>
      <c r="F1263">
        <v>0</v>
      </c>
      <c r="G1263">
        <v>0</v>
      </c>
      <c r="H1263">
        <v>0</v>
      </c>
    </row>
    <row r="1264" spans="1:8" x14ac:dyDescent="0.2">
      <c r="A1264">
        <v>5901</v>
      </c>
      <c r="B1264" t="s">
        <v>2532</v>
      </c>
      <c r="C1264" t="s">
        <v>2533</v>
      </c>
      <c r="D1264">
        <v>897645631</v>
      </c>
      <c r="E1264">
        <v>0</v>
      </c>
      <c r="F1264">
        <v>0</v>
      </c>
      <c r="G1264">
        <v>0</v>
      </c>
      <c r="H1264">
        <v>0</v>
      </c>
    </row>
    <row r="1265" spans="1:8" x14ac:dyDescent="0.2">
      <c r="A1265">
        <v>5901</v>
      </c>
      <c r="B1265" t="s">
        <v>2534</v>
      </c>
      <c r="C1265" t="s">
        <v>2535</v>
      </c>
      <c r="D1265">
        <v>897645641</v>
      </c>
      <c r="E1265">
        <v>0</v>
      </c>
      <c r="F1265">
        <v>0</v>
      </c>
      <c r="G1265">
        <v>0</v>
      </c>
      <c r="H1265">
        <v>0</v>
      </c>
    </row>
    <row r="1266" spans="1:8" x14ac:dyDescent="0.2">
      <c r="A1266">
        <v>5901</v>
      </c>
      <c r="B1266" t="s">
        <v>2536</v>
      </c>
      <c r="C1266" t="s">
        <v>2537</v>
      </c>
      <c r="D1266">
        <v>897645651</v>
      </c>
      <c r="E1266">
        <v>0</v>
      </c>
      <c r="F1266">
        <v>0</v>
      </c>
      <c r="G1266">
        <v>0</v>
      </c>
      <c r="H1266">
        <v>0</v>
      </c>
    </row>
    <row r="1267" spans="1:8" x14ac:dyDescent="0.2">
      <c r="A1267">
        <v>5901</v>
      </c>
      <c r="B1267" t="s">
        <v>2538</v>
      </c>
      <c r="C1267" t="s">
        <v>2539</v>
      </c>
      <c r="D1267">
        <v>897645661</v>
      </c>
      <c r="E1267">
        <v>0</v>
      </c>
      <c r="F1267">
        <v>0</v>
      </c>
      <c r="G1267">
        <v>0</v>
      </c>
      <c r="H1267">
        <v>0</v>
      </c>
    </row>
    <row r="1268" spans="1:8" x14ac:dyDescent="0.2">
      <c r="A1268">
        <v>5901</v>
      </c>
      <c r="B1268" t="s">
        <v>2540</v>
      </c>
      <c r="C1268" t="s">
        <v>2541</v>
      </c>
      <c r="D1268">
        <v>897645671</v>
      </c>
      <c r="E1268">
        <v>0</v>
      </c>
      <c r="F1268">
        <v>0</v>
      </c>
      <c r="G1268">
        <v>0</v>
      </c>
      <c r="H1268">
        <v>0</v>
      </c>
    </row>
    <row r="1269" spans="1:8" x14ac:dyDescent="0.2">
      <c r="A1269">
        <v>5901</v>
      </c>
      <c r="B1269" t="s">
        <v>2542</v>
      </c>
      <c r="C1269" t="s">
        <v>2543</v>
      </c>
      <c r="D1269">
        <v>897645681</v>
      </c>
      <c r="E1269">
        <v>0</v>
      </c>
      <c r="F1269">
        <v>0</v>
      </c>
      <c r="G1269">
        <v>0</v>
      </c>
      <c r="H1269">
        <v>0</v>
      </c>
    </row>
    <row r="1270" spans="1:8" x14ac:dyDescent="0.2">
      <c r="A1270">
        <v>5901</v>
      </c>
      <c r="B1270" t="s">
        <v>2544</v>
      </c>
      <c r="C1270" t="s">
        <v>2545</v>
      </c>
      <c r="D1270">
        <v>897645691</v>
      </c>
      <c r="E1270">
        <v>0</v>
      </c>
      <c r="F1270">
        <v>0</v>
      </c>
      <c r="G1270">
        <v>0</v>
      </c>
      <c r="H1270">
        <v>0</v>
      </c>
    </row>
    <row r="1271" spans="1:8" x14ac:dyDescent="0.2">
      <c r="A1271">
        <v>5901</v>
      </c>
      <c r="B1271" t="s">
        <v>2546</v>
      </c>
      <c r="C1271" t="s">
        <v>2547</v>
      </c>
      <c r="D1271">
        <v>897645701</v>
      </c>
      <c r="E1271">
        <v>0</v>
      </c>
      <c r="F1271">
        <v>0</v>
      </c>
      <c r="G1271">
        <v>0</v>
      </c>
      <c r="H1271">
        <v>0</v>
      </c>
    </row>
    <row r="1272" spans="1:8" x14ac:dyDescent="0.2">
      <c r="A1272">
        <v>5901</v>
      </c>
      <c r="B1272" t="s">
        <v>2548</v>
      </c>
      <c r="C1272" t="s">
        <v>2549</v>
      </c>
      <c r="D1272">
        <v>897645711</v>
      </c>
      <c r="E1272">
        <v>0</v>
      </c>
      <c r="F1272">
        <v>0</v>
      </c>
      <c r="G1272">
        <v>0</v>
      </c>
      <c r="H1272">
        <v>0</v>
      </c>
    </row>
    <row r="1273" spans="1:8" x14ac:dyDescent="0.2">
      <c r="A1273">
        <v>5901</v>
      </c>
      <c r="B1273" t="s">
        <v>2550</v>
      </c>
      <c r="C1273" t="s">
        <v>2551</v>
      </c>
      <c r="D1273">
        <v>897645721</v>
      </c>
      <c r="E1273">
        <v>0</v>
      </c>
      <c r="F1273">
        <v>0</v>
      </c>
      <c r="G1273">
        <v>0</v>
      </c>
      <c r="H1273">
        <v>0</v>
      </c>
    </row>
    <row r="1274" spans="1:8" x14ac:dyDescent="0.2">
      <c r="A1274">
        <v>5901</v>
      </c>
      <c r="B1274" t="s">
        <v>2552</v>
      </c>
      <c r="C1274" t="s">
        <v>2553</v>
      </c>
      <c r="D1274">
        <v>897645731</v>
      </c>
      <c r="E1274">
        <v>0</v>
      </c>
      <c r="F1274">
        <v>0</v>
      </c>
      <c r="G1274">
        <v>0</v>
      </c>
      <c r="H1274">
        <v>0</v>
      </c>
    </row>
    <row r="1275" spans="1:8" x14ac:dyDescent="0.2">
      <c r="A1275">
        <v>5901</v>
      </c>
      <c r="B1275" t="s">
        <v>2554</v>
      </c>
      <c r="C1275" t="s">
        <v>2555</v>
      </c>
      <c r="D1275">
        <v>897645741</v>
      </c>
      <c r="E1275">
        <v>0</v>
      </c>
      <c r="F1275">
        <v>0</v>
      </c>
      <c r="G1275">
        <v>0</v>
      </c>
      <c r="H1275">
        <v>0</v>
      </c>
    </row>
    <row r="1276" spans="1:8" x14ac:dyDescent="0.2">
      <c r="A1276">
        <v>5901</v>
      </c>
      <c r="B1276" t="s">
        <v>2556</v>
      </c>
      <c r="C1276" t="s">
        <v>2557</v>
      </c>
      <c r="D1276">
        <v>897645751</v>
      </c>
      <c r="E1276">
        <v>0</v>
      </c>
      <c r="F1276">
        <v>0</v>
      </c>
      <c r="G1276">
        <v>0</v>
      </c>
      <c r="H1276">
        <v>0</v>
      </c>
    </row>
    <row r="1277" spans="1:8" x14ac:dyDescent="0.2">
      <c r="A1277">
        <v>5901</v>
      </c>
      <c r="B1277" t="s">
        <v>2558</v>
      </c>
      <c r="C1277" t="s">
        <v>2559</v>
      </c>
      <c r="D1277">
        <v>897645761</v>
      </c>
      <c r="E1277">
        <v>0</v>
      </c>
      <c r="F1277">
        <v>0</v>
      </c>
      <c r="G1277">
        <v>0</v>
      </c>
      <c r="H1277">
        <v>0</v>
      </c>
    </row>
    <row r="1278" spans="1:8" x14ac:dyDescent="0.2">
      <c r="A1278">
        <v>5901</v>
      </c>
      <c r="B1278" t="s">
        <v>2560</v>
      </c>
      <c r="C1278" t="s">
        <v>2561</v>
      </c>
      <c r="D1278">
        <v>897645771</v>
      </c>
      <c r="E1278">
        <v>0</v>
      </c>
      <c r="F1278">
        <v>0</v>
      </c>
      <c r="G1278">
        <v>0</v>
      </c>
      <c r="H1278">
        <v>0</v>
      </c>
    </row>
    <row r="1279" spans="1:8" x14ac:dyDescent="0.2">
      <c r="A1279">
        <v>5901</v>
      </c>
      <c r="B1279" t="s">
        <v>2562</v>
      </c>
      <c r="C1279" t="s">
        <v>2563</v>
      </c>
      <c r="D1279">
        <v>897645781</v>
      </c>
      <c r="E1279">
        <v>0</v>
      </c>
      <c r="F1279">
        <v>0</v>
      </c>
      <c r="G1279">
        <v>0</v>
      </c>
      <c r="H1279">
        <v>0</v>
      </c>
    </row>
    <row r="1280" spans="1:8" x14ac:dyDescent="0.2">
      <c r="A1280">
        <v>5901</v>
      </c>
      <c r="B1280" t="s">
        <v>2564</v>
      </c>
      <c r="C1280" t="s">
        <v>2565</v>
      </c>
      <c r="D1280">
        <v>897645791</v>
      </c>
      <c r="E1280">
        <v>0</v>
      </c>
      <c r="F1280">
        <v>0</v>
      </c>
      <c r="G1280">
        <v>0</v>
      </c>
      <c r="H1280">
        <v>0</v>
      </c>
    </row>
    <row r="1281" spans="1:8" x14ac:dyDescent="0.2">
      <c r="A1281">
        <v>5901</v>
      </c>
      <c r="B1281" t="s">
        <v>2566</v>
      </c>
      <c r="C1281" t="s">
        <v>2567</v>
      </c>
      <c r="D1281">
        <v>897645801</v>
      </c>
      <c r="E1281">
        <v>0</v>
      </c>
      <c r="F1281">
        <v>0</v>
      </c>
      <c r="G1281">
        <v>0</v>
      </c>
      <c r="H1281">
        <v>0</v>
      </c>
    </row>
    <row r="1282" spans="1:8" x14ac:dyDescent="0.2">
      <c r="A1282">
        <v>5901</v>
      </c>
      <c r="B1282" t="s">
        <v>2568</v>
      </c>
      <c r="C1282" t="s">
        <v>2569</v>
      </c>
      <c r="D1282">
        <v>897645811</v>
      </c>
      <c r="E1282">
        <v>0</v>
      </c>
      <c r="F1282">
        <v>0</v>
      </c>
      <c r="G1282">
        <v>0</v>
      </c>
      <c r="H1282">
        <v>0</v>
      </c>
    </row>
    <row r="1283" spans="1:8" x14ac:dyDescent="0.2">
      <c r="A1283">
        <v>5901</v>
      </c>
      <c r="B1283" t="s">
        <v>2570</v>
      </c>
      <c r="C1283" t="s">
        <v>2571</v>
      </c>
      <c r="D1283">
        <v>897645821</v>
      </c>
      <c r="E1283">
        <v>0</v>
      </c>
      <c r="F1283">
        <v>0</v>
      </c>
      <c r="G1283">
        <v>0</v>
      </c>
      <c r="H1283">
        <v>0</v>
      </c>
    </row>
    <row r="1284" spans="1:8" x14ac:dyDescent="0.2">
      <c r="A1284">
        <v>5901</v>
      </c>
      <c r="B1284" t="s">
        <v>2572</v>
      </c>
      <c r="C1284" t="s">
        <v>2573</v>
      </c>
      <c r="D1284">
        <v>897645831</v>
      </c>
      <c r="E1284">
        <v>0</v>
      </c>
      <c r="F1284">
        <v>0</v>
      </c>
      <c r="G1284">
        <v>0</v>
      </c>
      <c r="H1284">
        <v>0</v>
      </c>
    </row>
    <row r="1285" spans="1:8" x14ac:dyDescent="0.2">
      <c r="A1285">
        <v>5901</v>
      </c>
      <c r="B1285" t="s">
        <v>2574</v>
      </c>
      <c r="C1285" t="s">
        <v>2575</v>
      </c>
      <c r="D1285">
        <v>897645841</v>
      </c>
      <c r="E1285">
        <v>0</v>
      </c>
      <c r="F1285">
        <v>0</v>
      </c>
      <c r="G1285">
        <v>0</v>
      </c>
      <c r="H1285">
        <v>0</v>
      </c>
    </row>
    <row r="1286" spans="1:8" x14ac:dyDescent="0.2">
      <c r="A1286">
        <v>5901</v>
      </c>
      <c r="B1286" t="s">
        <v>2576</v>
      </c>
      <c r="C1286" t="s">
        <v>2577</v>
      </c>
      <c r="D1286">
        <v>897645851</v>
      </c>
      <c r="E1286">
        <v>0</v>
      </c>
      <c r="F1286">
        <v>0</v>
      </c>
      <c r="G1286">
        <v>0</v>
      </c>
      <c r="H1286">
        <v>0</v>
      </c>
    </row>
    <row r="1287" spans="1:8" x14ac:dyDescent="0.2">
      <c r="A1287">
        <v>5901</v>
      </c>
      <c r="B1287" t="s">
        <v>2578</v>
      </c>
      <c r="C1287" t="s">
        <v>2579</v>
      </c>
      <c r="D1287">
        <v>897645861</v>
      </c>
      <c r="E1287">
        <v>0</v>
      </c>
      <c r="F1287">
        <v>0</v>
      </c>
      <c r="G1287">
        <v>0</v>
      </c>
      <c r="H1287">
        <v>0</v>
      </c>
    </row>
    <row r="1288" spans="1:8" x14ac:dyDescent="0.2">
      <c r="A1288">
        <v>5901</v>
      </c>
      <c r="B1288" t="s">
        <v>2580</v>
      </c>
      <c r="C1288" t="s">
        <v>2581</v>
      </c>
      <c r="D1288">
        <v>897645871</v>
      </c>
      <c r="E1288">
        <v>0</v>
      </c>
      <c r="F1288">
        <v>0</v>
      </c>
      <c r="G1288">
        <v>0</v>
      </c>
      <c r="H1288">
        <v>0</v>
      </c>
    </row>
    <row r="1289" spans="1:8" x14ac:dyDescent="0.2">
      <c r="A1289">
        <v>5901</v>
      </c>
      <c r="B1289" t="s">
        <v>2582</v>
      </c>
      <c r="C1289" t="s">
        <v>2583</v>
      </c>
      <c r="D1289">
        <v>897645881</v>
      </c>
      <c r="E1289">
        <v>0</v>
      </c>
      <c r="F1289">
        <v>0</v>
      </c>
      <c r="G1289">
        <v>0</v>
      </c>
      <c r="H1289">
        <v>0</v>
      </c>
    </row>
    <row r="1290" spans="1:8" x14ac:dyDescent="0.2">
      <c r="A1290">
        <v>5901</v>
      </c>
      <c r="B1290" t="s">
        <v>2584</v>
      </c>
      <c r="C1290" t="s">
        <v>2585</v>
      </c>
      <c r="D1290">
        <v>897645891</v>
      </c>
      <c r="E1290">
        <v>0</v>
      </c>
      <c r="F1290">
        <v>0</v>
      </c>
      <c r="G1290">
        <v>0</v>
      </c>
      <c r="H1290">
        <v>0</v>
      </c>
    </row>
    <row r="1291" spans="1:8" x14ac:dyDescent="0.2">
      <c r="A1291">
        <v>5901</v>
      </c>
      <c r="B1291" t="s">
        <v>2586</v>
      </c>
      <c r="C1291" t="s">
        <v>2587</v>
      </c>
      <c r="D1291">
        <v>897645901</v>
      </c>
      <c r="E1291">
        <v>0</v>
      </c>
      <c r="F1291">
        <v>0</v>
      </c>
      <c r="G1291">
        <v>0</v>
      </c>
      <c r="H1291">
        <v>0</v>
      </c>
    </row>
    <row r="1292" spans="1:8" x14ac:dyDescent="0.2">
      <c r="A1292">
        <v>5901</v>
      </c>
      <c r="B1292" t="s">
        <v>2350</v>
      </c>
      <c r="C1292" t="s">
        <v>2351</v>
      </c>
      <c r="D1292">
        <v>863331191</v>
      </c>
      <c r="E1292">
        <v>0</v>
      </c>
      <c r="F1292">
        <v>0</v>
      </c>
      <c r="G1292">
        <v>0</v>
      </c>
      <c r="H1292">
        <v>0</v>
      </c>
    </row>
    <row r="1293" spans="1:8" x14ac:dyDescent="0.2">
      <c r="A1293">
        <v>5901</v>
      </c>
      <c r="B1293" t="s">
        <v>2588</v>
      </c>
      <c r="C1293" t="s">
        <v>2589</v>
      </c>
      <c r="D1293">
        <v>897645911</v>
      </c>
      <c r="E1293">
        <v>0</v>
      </c>
      <c r="F1293">
        <v>0</v>
      </c>
      <c r="G1293">
        <v>0</v>
      </c>
      <c r="H1293">
        <v>0</v>
      </c>
    </row>
    <row r="1294" spans="1:8" x14ac:dyDescent="0.2">
      <c r="A1294">
        <v>5901</v>
      </c>
      <c r="B1294" t="s">
        <v>2590</v>
      </c>
      <c r="C1294" t="s">
        <v>2591</v>
      </c>
      <c r="D1294">
        <v>897645921</v>
      </c>
      <c r="E1294">
        <v>0</v>
      </c>
      <c r="F1294">
        <v>0</v>
      </c>
      <c r="G1294">
        <v>0</v>
      </c>
      <c r="H1294">
        <v>0</v>
      </c>
    </row>
    <row r="1295" spans="1:8" x14ac:dyDescent="0.2">
      <c r="A1295">
        <v>5901</v>
      </c>
      <c r="B1295" t="s">
        <v>2592</v>
      </c>
      <c r="C1295" t="s">
        <v>2593</v>
      </c>
      <c r="D1295">
        <v>897645931</v>
      </c>
      <c r="E1295">
        <v>0</v>
      </c>
      <c r="F1295">
        <v>0</v>
      </c>
      <c r="G1295">
        <v>0</v>
      </c>
      <c r="H1295">
        <v>0</v>
      </c>
    </row>
    <row r="1296" spans="1:8" x14ac:dyDescent="0.2">
      <c r="A1296">
        <v>5901</v>
      </c>
      <c r="B1296" t="s">
        <v>2594</v>
      </c>
      <c r="C1296" t="s">
        <v>2595</v>
      </c>
      <c r="D1296">
        <v>897645941</v>
      </c>
      <c r="E1296">
        <v>0</v>
      </c>
      <c r="F1296">
        <v>0</v>
      </c>
      <c r="G1296">
        <v>0</v>
      </c>
      <c r="H1296">
        <v>0</v>
      </c>
    </row>
    <row r="1297" spans="1:8" x14ac:dyDescent="0.2">
      <c r="A1297">
        <v>5901</v>
      </c>
      <c r="B1297" t="s">
        <v>2596</v>
      </c>
      <c r="C1297" t="s">
        <v>2597</v>
      </c>
      <c r="D1297">
        <v>897645951</v>
      </c>
      <c r="E1297">
        <v>0</v>
      </c>
      <c r="F1297">
        <v>0</v>
      </c>
      <c r="G1297">
        <v>0</v>
      </c>
      <c r="H1297">
        <v>0</v>
      </c>
    </row>
    <row r="1298" spans="1:8" x14ac:dyDescent="0.2">
      <c r="A1298">
        <v>5901</v>
      </c>
      <c r="B1298" t="s">
        <v>2598</v>
      </c>
      <c r="C1298" t="s">
        <v>2599</v>
      </c>
      <c r="D1298">
        <v>897645961</v>
      </c>
      <c r="E1298">
        <v>0</v>
      </c>
      <c r="F1298">
        <v>0</v>
      </c>
      <c r="G1298">
        <v>0</v>
      </c>
      <c r="H1298">
        <v>0</v>
      </c>
    </row>
    <row r="1299" spans="1:8" x14ac:dyDescent="0.2">
      <c r="A1299">
        <v>5901</v>
      </c>
      <c r="B1299" t="s">
        <v>2600</v>
      </c>
      <c r="C1299" t="s">
        <v>2601</v>
      </c>
      <c r="D1299">
        <v>897645971</v>
      </c>
      <c r="E1299">
        <v>0</v>
      </c>
      <c r="F1299">
        <v>0</v>
      </c>
      <c r="G1299">
        <v>0</v>
      </c>
      <c r="H1299">
        <v>0</v>
      </c>
    </row>
    <row r="1300" spans="1:8" x14ac:dyDescent="0.2">
      <c r="A1300">
        <v>5901</v>
      </c>
      <c r="B1300" t="s">
        <v>2602</v>
      </c>
      <c r="C1300" t="s">
        <v>2603</v>
      </c>
      <c r="D1300">
        <v>897645991</v>
      </c>
      <c r="E1300">
        <v>0</v>
      </c>
      <c r="F1300">
        <v>0</v>
      </c>
      <c r="G1300">
        <v>0</v>
      </c>
      <c r="H1300">
        <v>0</v>
      </c>
    </row>
    <row r="1301" spans="1:8" x14ac:dyDescent="0.2">
      <c r="A1301">
        <v>5901</v>
      </c>
      <c r="B1301" t="s">
        <v>2604</v>
      </c>
      <c r="C1301" t="s">
        <v>2605</v>
      </c>
      <c r="D1301">
        <v>897646001</v>
      </c>
      <c r="E1301">
        <v>0</v>
      </c>
      <c r="F1301">
        <v>0</v>
      </c>
      <c r="G1301">
        <v>0</v>
      </c>
      <c r="H1301">
        <v>0</v>
      </c>
    </row>
    <row r="1302" spans="1:8" x14ac:dyDescent="0.2">
      <c r="A1302">
        <v>5901</v>
      </c>
      <c r="B1302" t="s">
        <v>2606</v>
      </c>
      <c r="C1302" t="s">
        <v>2607</v>
      </c>
      <c r="D1302">
        <v>897646011</v>
      </c>
      <c r="E1302">
        <v>0</v>
      </c>
      <c r="F1302">
        <v>0</v>
      </c>
      <c r="G1302">
        <v>0</v>
      </c>
      <c r="H1302">
        <v>0</v>
      </c>
    </row>
    <row r="1303" spans="1:8" x14ac:dyDescent="0.2">
      <c r="A1303">
        <v>5901</v>
      </c>
      <c r="B1303" t="s">
        <v>2608</v>
      </c>
      <c r="C1303" t="s">
        <v>2609</v>
      </c>
      <c r="D1303">
        <v>897646021</v>
      </c>
      <c r="E1303">
        <v>0</v>
      </c>
      <c r="F1303">
        <v>0</v>
      </c>
      <c r="G1303">
        <v>0</v>
      </c>
      <c r="H1303">
        <v>0</v>
      </c>
    </row>
    <row r="1304" spans="1:8" x14ac:dyDescent="0.2">
      <c r="A1304">
        <v>5901</v>
      </c>
      <c r="B1304" t="s">
        <v>2610</v>
      </c>
      <c r="C1304" t="s">
        <v>2611</v>
      </c>
      <c r="D1304">
        <v>897646031</v>
      </c>
      <c r="E1304">
        <v>0</v>
      </c>
      <c r="F1304">
        <v>0</v>
      </c>
      <c r="G1304">
        <v>0</v>
      </c>
      <c r="H1304">
        <v>0</v>
      </c>
    </row>
    <row r="1305" spans="1:8" x14ac:dyDescent="0.2">
      <c r="A1305">
        <v>5901</v>
      </c>
      <c r="B1305" t="s">
        <v>2612</v>
      </c>
      <c r="C1305" t="s">
        <v>2613</v>
      </c>
      <c r="D1305">
        <v>897646041</v>
      </c>
      <c r="E1305">
        <v>0</v>
      </c>
      <c r="F1305">
        <v>0</v>
      </c>
      <c r="G1305">
        <v>0</v>
      </c>
      <c r="H1305">
        <v>0</v>
      </c>
    </row>
    <row r="1306" spans="1:8" x14ac:dyDescent="0.2">
      <c r="A1306">
        <v>5901</v>
      </c>
      <c r="B1306" t="s">
        <v>2614</v>
      </c>
      <c r="C1306" t="s">
        <v>2615</v>
      </c>
      <c r="D1306">
        <v>897646051</v>
      </c>
      <c r="E1306">
        <v>0</v>
      </c>
      <c r="F1306">
        <v>0</v>
      </c>
      <c r="G1306">
        <v>0</v>
      </c>
      <c r="H1306">
        <v>0</v>
      </c>
    </row>
    <row r="1307" spans="1:8" x14ac:dyDescent="0.2">
      <c r="A1307">
        <v>5901</v>
      </c>
      <c r="B1307" t="s">
        <v>2616</v>
      </c>
      <c r="C1307" t="s">
        <v>2617</v>
      </c>
      <c r="D1307">
        <v>897646061</v>
      </c>
      <c r="E1307">
        <v>0</v>
      </c>
      <c r="F1307">
        <v>0</v>
      </c>
      <c r="G1307">
        <v>0</v>
      </c>
      <c r="H1307">
        <v>0</v>
      </c>
    </row>
    <row r="1308" spans="1:8" x14ac:dyDescent="0.2">
      <c r="A1308">
        <v>5901</v>
      </c>
      <c r="B1308" t="s">
        <v>2618</v>
      </c>
      <c r="C1308" t="s">
        <v>2619</v>
      </c>
      <c r="D1308">
        <v>897646071</v>
      </c>
      <c r="E1308">
        <v>0</v>
      </c>
      <c r="F1308">
        <v>0</v>
      </c>
      <c r="G1308">
        <v>0</v>
      </c>
      <c r="H1308">
        <v>0</v>
      </c>
    </row>
    <row r="1309" spans="1:8" x14ac:dyDescent="0.2">
      <c r="A1309">
        <v>5901</v>
      </c>
      <c r="B1309" t="s">
        <v>2620</v>
      </c>
      <c r="C1309" t="s">
        <v>2621</v>
      </c>
      <c r="D1309">
        <v>897646081</v>
      </c>
      <c r="E1309">
        <v>0</v>
      </c>
      <c r="F1309">
        <v>0</v>
      </c>
      <c r="G1309">
        <v>0</v>
      </c>
      <c r="H1309">
        <v>0</v>
      </c>
    </row>
    <row r="1310" spans="1:8" x14ac:dyDescent="0.2">
      <c r="A1310">
        <v>5901</v>
      </c>
      <c r="B1310" t="s">
        <v>2622</v>
      </c>
      <c r="C1310" t="s">
        <v>2623</v>
      </c>
      <c r="D1310">
        <v>897646091</v>
      </c>
      <c r="E1310">
        <v>0</v>
      </c>
      <c r="F1310">
        <v>0</v>
      </c>
      <c r="G1310">
        <v>0</v>
      </c>
      <c r="H1310">
        <v>0</v>
      </c>
    </row>
    <row r="1311" spans="1:8" x14ac:dyDescent="0.2">
      <c r="A1311">
        <v>5901</v>
      </c>
      <c r="B1311" t="s">
        <v>2624</v>
      </c>
      <c r="C1311" t="s">
        <v>2625</v>
      </c>
      <c r="D1311">
        <v>897646101</v>
      </c>
      <c r="E1311">
        <v>0</v>
      </c>
      <c r="F1311">
        <v>0</v>
      </c>
      <c r="G1311">
        <v>0</v>
      </c>
      <c r="H1311">
        <v>0</v>
      </c>
    </row>
    <row r="1312" spans="1:8" x14ac:dyDescent="0.2">
      <c r="A1312">
        <v>5901</v>
      </c>
      <c r="B1312" t="s">
        <v>2626</v>
      </c>
      <c r="C1312" t="s">
        <v>2627</v>
      </c>
      <c r="D1312">
        <v>897646111</v>
      </c>
      <c r="E1312">
        <v>0</v>
      </c>
      <c r="F1312">
        <v>0</v>
      </c>
      <c r="G1312">
        <v>0</v>
      </c>
      <c r="H1312">
        <v>0</v>
      </c>
    </row>
    <row r="1313" spans="1:8" x14ac:dyDescent="0.2">
      <c r="A1313">
        <v>5901</v>
      </c>
      <c r="B1313" t="s">
        <v>2628</v>
      </c>
      <c r="C1313" t="s">
        <v>2629</v>
      </c>
      <c r="D1313">
        <v>897646121</v>
      </c>
      <c r="E1313">
        <v>0</v>
      </c>
      <c r="F1313">
        <v>0</v>
      </c>
      <c r="G1313">
        <v>0</v>
      </c>
      <c r="H1313">
        <v>0</v>
      </c>
    </row>
    <row r="1314" spans="1:8" x14ac:dyDescent="0.2">
      <c r="A1314">
        <v>5901</v>
      </c>
      <c r="B1314" t="s">
        <v>2630</v>
      </c>
      <c r="C1314" t="s">
        <v>2631</v>
      </c>
      <c r="D1314">
        <v>897646131</v>
      </c>
      <c r="E1314">
        <v>0</v>
      </c>
      <c r="F1314">
        <v>0</v>
      </c>
      <c r="G1314">
        <v>0</v>
      </c>
      <c r="H1314">
        <v>0</v>
      </c>
    </row>
    <row r="1315" spans="1:8" x14ac:dyDescent="0.2">
      <c r="A1315">
        <v>5901</v>
      </c>
      <c r="B1315" t="s">
        <v>2632</v>
      </c>
      <c r="C1315" t="s">
        <v>2633</v>
      </c>
      <c r="D1315">
        <v>897646141</v>
      </c>
      <c r="E1315">
        <v>0</v>
      </c>
      <c r="F1315">
        <v>0</v>
      </c>
      <c r="G1315">
        <v>0</v>
      </c>
      <c r="H1315">
        <v>0</v>
      </c>
    </row>
    <row r="1316" spans="1:8" x14ac:dyDescent="0.2">
      <c r="A1316">
        <v>5901</v>
      </c>
      <c r="B1316" t="s">
        <v>2634</v>
      </c>
      <c r="C1316" t="s">
        <v>2635</v>
      </c>
      <c r="D1316">
        <v>897646151</v>
      </c>
      <c r="E1316">
        <v>0</v>
      </c>
      <c r="F1316">
        <v>0</v>
      </c>
      <c r="G1316">
        <v>0</v>
      </c>
      <c r="H1316">
        <v>0</v>
      </c>
    </row>
    <row r="1317" spans="1:8" x14ac:dyDescent="0.2">
      <c r="A1317">
        <v>5901</v>
      </c>
      <c r="B1317" t="s">
        <v>2636</v>
      </c>
      <c r="C1317" t="s">
        <v>2637</v>
      </c>
      <c r="D1317">
        <v>897646161</v>
      </c>
      <c r="E1317">
        <v>0</v>
      </c>
      <c r="F1317">
        <v>0</v>
      </c>
      <c r="G1317">
        <v>0</v>
      </c>
      <c r="H1317">
        <v>0</v>
      </c>
    </row>
    <row r="1318" spans="1:8" x14ac:dyDescent="0.2">
      <c r="A1318">
        <v>5901</v>
      </c>
      <c r="B1318" t="s">
        <v>2638</v>
      </c>
      <c r="C1318" t="s">
        <v>2639</v>
      </c>
      <c r="D1318">
        <v>897646171</v>
      </c>
      <c r="E1318">
        <v>0</v>
      </c>
      <c r="F1318">
        <v>0</v>
      </c>
      <c r="G1318">
        <v>0</v>
      </c>
      <c r="H1318">
        <v>0</v>
      </c>
    </row>
    <row r="1319" spans="1:8" x14ac:dyDescent="0.2">
      <c r="A1319">
        <v>5901</v>
      </c>
      <c r="B1319" t="s">
        <v>2640</v>
      </c>
      <c r="C1319" t="s">
        <v>2641</v>
      </c>
      <c r="D1319">
        <v>897646181</v>
      </c>
      <c r="E1319">
        <v>0</v>
      </c>
      <c r="F1319">
        <v>0</v>
      </c>
      <c r="G1319">
        <v>0</v>
      </c>
      <c r="H1319">
        <v>0</v>
      </c>
    </row>
    <row r="1320" spans="1:8" x14ac:dyDescent="0.2">
      <c r="A1320">
        <v>5901</v>
      </c>
      <c r="B1320" t="s">
        <v>2642</v>
      </c>
      <c r="C1320" t="s">
        <v>2643</v>
      </c>
      <c r="D1320">
        <v>897646191</v>
      </c>
      <c r="E1320">
        <v>0</v>
      </c>
      <c r="F1320">
        <v>0</v>
      </c>
      <c r="G1320">
        <v>0</v>
      </c>
      <c r="H1320">
        <v>0</v>
      </c>
    </row>
    <row r="1321" spans="1:8" x14ac:dyDescent="0.2">
      <c r="A1321">
        <v>5901</v>
      </c>
      <c r="B1321" t="s">
        <v>2644</v>
      </c>
      <c r="C1321" t="s">
        <v>2645</v>
      </c>
      <c r="D1321">
        <v>897646201</v>
      </c>
      <c r="E1321">
        <v>0</v>
      </c>
      <c r="F1321">
        <v>0</v>
      </c>
      <c r="G1321">
        <v>0</v>
      </c>
      <c r="H1321">
        <v>0</v>
      </c>
    </row>
    <row r="1322" spans="1:8" x14ac:dyDescent="0.2">
      <c r="A1322">
        <v>5901</v>
      </c>
      <c r="B1322" t="s">
        <v>2646</v>
      </c>
      <c r="C1322" t="s">
        <v>2647</v>
      </c>
      <c r="D1322">
        <v>897646211</v>
      </c>
      <c r="E1322">
        <v>209</v>
      </c>
      <c r="F1322">
        <v>481</v>
      </c>
      <c r="G1322">
        <v>121</v>
      </c>
      <c r="H1322">
        <v>15</v>
      </c>
    </row>
    <row r="1323" spans="1:8" x14ac:dyDescent="0.2">
      <c r="A1323">
        <v>5901</v>
      </c>
      <c r="B1323" t="s">
        <v>2648</v>
      </c>
      <c r="C1323" t="s">
        <v>2649</v>
      </c>
      <c r="D1323">
        <v>897646221</v>
      </c>
      <c r="E1323">
        <v>0</v>
      </c>
      <c r="F1323">
        <v>0</v>
      </c>
      <c r="G1323">
        <v>0</v>
      </c>
      <c r="H1323">
        <v>0</v>
      </c>
    </row>
    <row r="1324" spans="1:8" x14ac:dyDescent="0.2">
      <c r="A1324">
        <v>5901</v>
      </c>
      <c r="B1324" t="s">
        <v>2650</v>
      </c>
      <c r="C1324" t="s">
        <v>2651</v>
      </c>
      <c r="D1324">
        <v>897646231</v>
      </c>
      <c r="E1324">
        <v>0</v>
      </c>
      <c r="F1324">
        <v>0</v>
      </c>
      <c r="G1324">
        <v>0</v>
      </c>
      <c r="H1324">
        <v>0</v>
      </c>
    </row>
    <row r="1325" spans="1:8" x14ac:dyDescent="0.2">
      <c r="A1325">
        <v>5901</v>
      </c>
      <c r="B1325" t="s">
        <v>2652</v>
      </c>
      <c r="C1325" t="s">
        <v>2653</v>
      </c>
      <c r="D1325">
        <v>897646241</v>
      </c>
      <c r="E1325">
        <v>0</v>
      </c>
      <c r="F1325">
        <v>0</v>
      </c>
      <c r="G1325">
        <v>0</v>
      </c>
      <c r="H1325">
        <v>0</v>
      </c>
    </row>
    <row r="1326" spans="1:8" x14ac:dyDescent="0.2">
      <c r="A1326">
        <v>5901</v>
      </c>
      <c r="B1326" t="s">
        <v>2654</v>
      </c>
      <c r="C1326" t="s">
        <v>2655</v>
      </c>
      <c r="D1326">
        <v>897646251</v>
      </c>
      <c r="E1326">
        <v>0</v>
      </c>
      <c r="F1326">
        <v>0</v>
      </c>
      <c r="G1326">
        <v>0</v>
      </c>
      <c r="H1326">
        <v>0</v>
      </c>
    </row>
    <row r="1327" spans="1:8" x14ac:dyDescent="0.2">
      <c r="A1327">
        <v>5901</v>
      </c>
      <c r="B1327" t="s">
        <v>2656</v>
      </c>
      <c r="C1327" t="s">
        <v>2657</v>
      </c>
      <c r="D1327">
        <v>897646271</v>
      </c>
      <c r="E1327">
        <v>0</v>
      </c>
      <c r="F1327">
        <v>0</v>
      </c>
      <c r="G1327">
        <v>0</v>
      </c>
      <c r="H1327">
        <v>0</v>
      </c>
    </row>
    <row r="1328" spans="1:8" x14ac:dyDescent="0.2">
      <c r="A1328">
        <v>5901</v>
      </c>
      <c r="B1328" t="s">
        <v>2658</v>
      </c>
      <c r="C1328" t="s">
        <v>2659</v>
      </c>
      <c r="D1328">
        <v>897646281</v>
      </c>
      <c r="E1328">
        <v>0</v>
      </c>
      <c r="F1328">
        <v>0</v>
      </c>
      <c r="G1328">
        <v>0</v>
      </c>
      <c r="H1328">
        <v>0</v>
      </c>
    </row>
    <row r="1329" spans="1:8" x14ac:dyDescent="0.2">
      <c r="A1329">
        <v>5901</v>
      </c>
      <c r="B1329" t="s">
        <v>2660</v>
      </c>
      <c r="C1329" t="s">
        <v>2661</v>
      </c>
      <c r="D1329">
        <v>897646291</v>
      </c>
      <c r="E1329">
        <v>0</v>
      </c>
      <c r="F1329">
        <v>0</v>
      </c>
      <c r="G1329">
        <v>0</v>
      </c>
      <c r="H1329">
        <v>0</v>
      </c>
    </row>
    <row r="1330" spans="1:8" x14ac:dyDescent="0.2">
      <c r="A1330">
        <v>5901</v>
      </c>
      <c r="B1330" t="s">
        <v>2662</v>
      </c>
      <c r="C1330" t="s">
        <v>2663</v>
      </c>
      <c r="D1330">
        <v>897646301</v>
      </c>
      <c r="E1330">
        <v>0</v>
      </c>
      <c r="F1330">
        <v>0</v>
      </c>
      <c r="G1330">
        <v>0</v>
      </c>
      <c r="H1330">
        <v>0</v>
      </c>
    </row>
    <row r="1331" spans="1:8" x14ac:dyDescent="0.2">
      <c r="A1331">
        <v>5901</v>
      </c>
      <c r="B1331" t="s">
        <v>2664</v>
      </c>
      <c r="C1331" t="s">
        <v>2665</v>
      </c>
      <c r="D1331">
        <v>897646321</v>
      </c>
      <c r="E1331">
        <v>0</v>
      </c>
      <c r="F1331">
        <v>0</v>
      </c>
      <c r="G1331">
        <v>0</v>
      </c>
      <c r="H1331">
        <v>0</v>
      </c>
    </row>
    <row r="1332" spans="1:8" x14ac:dyDescent="0.2">
      <c r="A1332">
        <v>5901</v>
      </c>
      <c r="B1332" t="s">
        <v>2666</v>
      </c>
      <c r="C1332" t="s">
        <v>2667</v>
      </c>
      <c r="D1332">
        <v>897646331</v>
      </c>
      <c r="E1332">
        <v>0</v>
      </c>
      <c r="F1332">
        <v>0</v>
      </c>
      <c r="G1332">
        <v>0</v>
      </c>
      <c r="H1332">
        <v>0</v>
      </c>
    </row>
    <row r="1333" spans="1:8" x14ac:dyDescent="0.2">
      <c r="A1333">
        <v>5901</v>
      </c>
      <c r="B1333" t="s">
        <v>2668</v>
      </c>
      <c r="C1333" t="s">
        <v>2669</v>
      </c>
      <c r="D1333">
        <v>897646341</v>
      </c>
      <c r="E1333">
        <v>0</v>
      </c>
      <c r="F1333">
        <v>0</v>
      </c>
      <c r="G1333">
        <v>0</v>
      </c>
      <c r="H1333">
        <v>0</v>
      </c>
    </row>
    <row r="1334" spans="1:8" x14ac:dyDescent="0.2">
      <c r="A1334">
        <v>5901</v>
      </c>
      <c r="B1334" t="s">
        <v>2670</v>
      </c>
      <c r="C1334" t="s">
        <v>2671</v>
      </c>
      <c r="D1334">
        <v>897646351</v>
      </c>
      <c r="E1334">
        <v>0</v>
      </c>
      <c r="F1334">
        <v>0</v>
      </c>
      <c r="G1334">
        <v>0</v>
      </c>
      <c r="H1334">
        <v>0</v>
      </c>
    </row>
    <row r="1335" spans="1:8" x14ac:dyDescent="0.2">
      <c r="A1335">
        <v>5901</v>
      </c>
      <c r="B1335" t="s">
        <v>2672</v>
      </c>
      <c r="C1335" t="s">
        <v>2673</v>
      </c>
      <c r="D1335">
        <v>897646361</v>
      </c>
      <c r="E1335">
        <v>0</v>
      </c>
      <c r="F1335">
        <v>0</v>
      </c>
      <c r="G1335">
        <v>0</v>
      </c>
      <c r="H1335">
        <v>0</v>
      </c>
    </row>
    <row r="1336" spans="1:8" x14ac:dyDescent="0.2">
      <c r="A1336">
        <v>5901</v>
      </c>
      <c r="B1336" t="s">
        <v>2674</v>
      </c>
      <c r="C1336" t="s">
        <v>2675</v>
      </c>
      <c r="D1336">
        <v>897646371</v>
      </c>
      <c r="E1336">
        <v>0</v>
      </c>
      <c r="F1336">
        <v>0</v>
      </c>
      <c r="G1336">
        <v>0</v>
      </c>
      <c r="H1336">
        <v>0</v>
      </c>
    </row>
    <row r="1337" spans="1:8" x14ac:dyDescent="0.2">
      <c r="A1337">
        <v>5901</v>
      </c>
      <c r="B1337" t="s">
        <v>2676</v>
      </c>
      <c r="C1337" t="s">
        <v>2677</v>
      </c>
      <c r="D1337">
        <v>897646381</v>
      </c>
      <c r="E1337">
        <v>0</v>
      </c>
      <c r="F1337">
        <v>0</v>
      </c>
      <c r="G1337">
        <v>0</v>
      </c>
      <c r="H1337">
        <v>0</v>
      </c>
    </row>
    <row r="1338" spans="1:8" x14ac:dyDescent="0.2">
      <c r="A1338">
        <v>5901</v>
      </c>
      <c r="B1338" t="s">
        <v>2678</v>
      </c>
      <c r="C1338" t="s">
        <v>2679</v>
      </c>
      <c r="D1338">
        <v>897646391</v>
      </c>
      <c r="E1338">
        <v>0</v>
      </c>
      <c r="F1338">
        <v>0</v>
      </c>
      <c r="G1338">
        <v>0</v>
      </c>
      <c r="H1338">
        <v>0</v>
      </c>
    </row>
    <row r="1339" spans="1:8" x14ac:dyDescent="0.2">
      <c r="A1339">
        <v>5901</v>
      </c>
      <c r="B1339" t="s">
        <v>2680</v>
      </c>
      <c r="C1339" t="s">
        <v>2681</v>
      </c>
      <c r="D1339">
        <v>897646401</v>
      </c>
      <c r="E1339">
        <v>0</v>
      </c>
      <c r="F1339">
        <v>0</v>
      </c>
      <c r="G1339">
        <v>0</v>
      </c>
      <c r="H1339">
        <v>0</v>
      </c>
    </row>
    <row r="1340" spans="1:8" x14ac:dyDescent="0.2">
      <c r="A1340">
        <v>5901</v>
      </c>
      <c r="B1340" t="s">
        <v>2682</v>
      </c>
      <c r="C1340" t="s">
        <v>2683</v>
      </c>
      <c r="D1340">
        <v>897646411</v>
      </c>
      <c r="E1340">
        <v>0</v>
      </c>
      <c r="F1340">
        <v>0</v>
      </c>
      <c r="G1340">
        <v>0</v>
      </c>
      <c r="H1340">
        <v>0</v>
      </c>
    </row>
    <row r="1341" spans="1:8" x14ac:dyDescent="0.2">
      <c r="A1341">
        <v>5901</v>
      </c>
      <c r="B1341" t="s">
        <v>2684</v>
      </c>
      <c r="C1341" t="s">
        <v>2685</v>
      </c>
      <c r="D1341">
        <v>897646421</v>
      </c>
      <c r="E1341">
        <v>0</v>
      </c>
      <c r="F1341">
        <v>0</v>
      </c>
      <c r="G1341">
        <v>0</v>
      </c>
      <c r="H1341">
        <v>0</v>
      </c>
    </row>
    <row r="1342" spans="1:8" x14ac:dyDescent="0.2">
      <c r="A1342">
        <v>5901</v>
      </c>
      <c r="B1342" t="s">
        <v>2686</v>
      </c>
      <c r="C1342" t="s">
        <v>2687</v>
      </c>
      <c r="D1342">
        <v>897646431</v>
      </c>
      <c r="E1342">
        <v>0</v>
      </c>
      <c r="F1342">
        <v>0</v>
      </c>
      <c r="G1342">
        <v>0</v>
      </c>
      <c r="H1342">
        <v>0</v>
      </c>
    </row>
    <row r="1343" spans="1:8" x14ac:dyDescent="0.2">
      <c r="A1343">
        <v>5901</v>
      </c>
      <c r="B1343" t="s">
        <v>2688</v>
      </c>
      <c r="C1343" t="s">
        <v>2689</v>
      </c>
      <c r="D1343">
        <v>897646441</v>
      </c>
      <c r="E1343">
        <v>0</v>
      </c>
      <c r="F1343">
        <v>0</v>
      </c>
      <c r="G1343">
        <v>0</v>
      </c>
      <c r="H1343">
        <v>0</v>
      </c>
    </row>
    <row r="1344" spans="1:8" x14ac:dyDescent="0.2">
      <c r="A1344">
        <v>5901</v>
      </c>
      <c r="B1344" t="s">
        <v>2690</v>
      </c>
      <c r="C1344" t="s">
        <v>2691</v>
      </c>
      <c r="D1344">
        <v>897646451</v>
      </c>
      <c r="E1344">
        <v>0</v>
      </c>
      <c r="F1344">
        <v>0</v>
      </c>
      <c r="G1344">
        <v>0</v>
      </c>
      <c r="H1344">
        <v>0</v>
      </c>
    </row>
    <row r="1345" spans="1:8" x14ac:dyDescent="0.2">
      <c r="A1345">
        <v>5901</v>
      </c>
      <c r="B1345" t="s">
        <v>2692</v>
      </c>
      <c r="C1345" t="s">
        <v>2693</v>
      </c>
      <c r="D1345">
        <v>897646461</v>
      </c>
      <c r="E1345">
        <v>0</v>
      </c>
      <c r="F1345">
        <v>0</v>
      </c>
      <c r="G1345">
        <v>0</v>
      </c>
      <c r="H1345">
        <v>0</v>
      </c>
    </row>
    <row r="1346" spans="1:8" x14ac:dyDescent="0.2">
      <c r="A1346">
        <v>5901</v>
      </c>
      <c r="B1346" t="s">
        <v>2694</v>
      </c>
      <c r="C1346" t="s">
        <v>2695</v>
      </c>
      <c r="D1346">
        <v>897646471</v>
      </c>
      <c r="E1346">
        <v>0</v>
      </c>
      <c r="F1346">
        <v>0</v>
      </c>
      <c r="G1346">
        <v>0</v>
      </c>
      <c r="H1346">
        <v>0</v>
      </c>
    </row>
    <row r="1347" spans="1:8" x14ac:dyDescent="0.2">
      <c r="A1347">
        <v>5901</v>
      </c>
      <c r="B1347" t="s">
        <v>2696</v>
      </c>
      <c r="C1347" t="s">
        <v>2697</v>
      </c>
      <c r="D1347">
        <v>897646481</v>
      </c>
      <c r="E1347">
        <v>0</v>
      </c>
      <c r="F1347">
        <v>0</v>
      </c>
      <c r="G1347">
        <v>0</v>
      </c>
      <c r="H1347">
        <v>0</v>
      </c>
    </row>
    <row r="1348" spans="1:8" x14ac:dyDescent="0.2">
      <c r="A1348">
        <v>5901</v>
      </c>
      <c r="B1348" t="s">
        <v>2698</v>
      </c>
      <c r="C1348" t="s">
        <v>2699</v>
      </c>
      <c r="D1348">
        <v>897646491</v>
      </c>
      <c r="E1348">
        <v>0</v>
      </c>
      <c r="F1348">
        <v>0</v>
      </c>
      <c r="G1348">
        <v>0</v>
      </c>
      <c r="H1348">
        <v>0</v>
      </c>
    </row>
    <row r="1349" spans="1:8" x14ac:dyDescent="0.2">
      <c r="A1349">
        <v>5901</v>
      </c>
      <c r="B1349" t="s">
        <v>2700</v>
      </c>
      <c r="C1349" t="s">
        <v>2701</v>
      </c>
      <c r="D1349">
        <v>897646501</v>
      </c>
      <c r="E1349">
        <v>0</v>
      </c>
      <c r="F1349">
        <v>0</v>
      </c>
      <c r="G1349">
        <v>0</v>
      </c>
      <c r="H1349">
        <v>0</v>
      </c>
    </row>
    <row r="1350" spans="1:8" x14ac:dyDescent="0.2">
      <c r="A1350">
        <v>5901</v>
      </c>
      <c r="B1350" t="s">
        <v>2702</v>
      </c>
      <c r="C1350" t="s">
        <v>2703</v>
      </c>
      <c r="D1350">
        <v>897646511</v>
      </c>
      <c r="E1350">
        <v>0</v>
      </c>
      <c r="F1350">
        <v>0</v>
      </c>
      <c r="G1350">
        <v>0</v>
      </c>
      <c r="H1350">
        <v>0</v>
      </c>
    </row>
    <row r="1351" spans="1:8" x14ac:dyDescent="0.2">
      <c r="A1351">
        <v>5901</v>
      </c>
      <c r="B1351" t="s">
        <v>2704</v>
      </c>
      <c r="C1351" t="s">
        <v>2705</v>
      </c>
      <c r="D1351">
        <v>897646521</v>
      </c>
      <c r="E1351">
        <v>0</v>
      </c>
      <c r="F1351">
        <v>0</v>
      </c>
      <c r="G1351">
        <v>0</v>
      </c>
      <c r="H1351">
        <v>0</v>
      </c>
    </row>
    <row r="1352" spans="1:8" x14ac:dyDescent="0.2">
      <c r="A1352">
        <v>5901</v>
      </c>
      <c r="B1352" t="s">
        <v>2706</v>
      </c>
      <c r="C1352" t="s">
        <v>2707</v>
      </c>
      <c r="D1352">
        <v>897646531</v>
      </c>
      <c r="E1352">
        <v>0</v>
      </c>
      <c r="F1352">
        <v>0</v>
      </c>
      <c r="G1352">
        <v>0</v>
      </c>
      <c r="H1352">
        <v>0</v>
      </c>
    </row>
    <row r="1353" spans="1:8" x14ac:dyDescent="0.2">
      <c r="A1353">
        <v>5901</v>
      </c>
      <c r="B1353" t="s">
        <v>2708</v>
      </c>
      <c r="C1353" t="s">
        <v>2709</v>
      </c>
      <c r="D1353">
        <v>897646541</v>
      </c>
      <c r="E1353">
        <v>0</v>
      </c>
      <c r="F1353">
        <v>0</v>
      </c>
      <c r="G1353">
        <v>0</v>
      </c>
      <c r="H1353">
        <v>0</v>
      </c>
    </row>
    <row r="1354" spans="1:8" x14ac:dyDescent="0.2">
      <c r="A1354">
        <v>5901</v>
      </c>
      <c r="B1354" t="s">
        <v>2710</v>
      </c>
      <c r="C1354" t="s">
        <v>2711</v>
      </c>
      <c r="D1354">
        <v>897646551</v>
      </c>
      <c r="E1354">
        <v>0</v>
      </c>
      <c r="F1354">
        <v>0</v>
      </c>
      <c r="G1354">
        <v>0</v>
      </c>
      <c r="H1354">
        <v>0</v>
      </c>
    </row>
    <row r="1355" spans="1:8" x14ac:dyDescent="0.2">
      <c r="A1355">
        <v>5901</v>
      </c>
      <c r="B1355" t="s">
        <v>2712</v>
      </c>
      <c r="C1355" t="s">
        <v>2713</v>
      </c>
      <c r="D1355">
        <v>897646561</v>
      </c>
      <c r="E1355">
        <v>0</v>
      </c>
      <c r="F1355">
        <v>0</v>
      </c>
      <c r="G1355">
        <v>0</v>
      </c>
      <c r="H1355">
        <v>0</v>
      </c>
    </row>
    <row r="1356" spans="1:8" x14ac:dyDescent="0.2">
      <c r="A1356">
        <v>5901</v>
      </c>
      <c r="B1356" t="s">
        <v>2714</v>
      </c>
      <c r="C1356" t="s">
        <v>2715</v>
      </c>
      <c r="D1356">
        <v>897646571</v>
      </c>
      <c r="E1356">
        <v>0</v>
      </c>
      <c r="F1356">
        <v>0</v>
      </c>
      <c r="G1356">
        <v>0</v>
      </c>
      <c r="H1356">
        <v>0</v>
      </c>
    </row>
    <row r="1357" spans="1:8" x14ac:dyDescent="0.2">
      <c r="A1357">
        <v>5901</v>
      </c>
      <c r="B1357" t="s">
        <v>2716</v>
      </c>
      <c r="C1357" t="s">
        <v>2717</v>
      </c>
      <c r="D1357">
        <v>897646581</v>
      </c>
      <c r="E1357">
        <v>0</v>
      </c>
      <c r="F1357">
        <v>0</v>
      </c>
      <c r="G1357">
        <v>0</v>
      </c>
      <c r="H1357">
        <v>0</v>
      </c>
    </row>
    <row r="1358" spans="1:8" x14ac:dyDescent="0.2">
      <c r="A1358">
        <v>5901</v>
      </c>
      <c r="B1358" t="s">
        <v>2718</v>
      </c>
      <c r="C1358" t="s">
        <v>2719</v>
      </c>
      <c r="D1358">
        <v>897646591</v>
      </c>
      <c r="E1358">
        <v>0</v>
      </c>
      <c r="F1358">
        <v>0</v>
      </c>
      <c r="G1358">
        <v>0</v>
      </c>
      <c r="H1358">
        <v>0</v>
      </c>
    </row>
    <row r="1359" spans="1:8" x14ac:dyDescent="0.2">
      <c r="A1359">
        <v>5901</v>
      </c>
      <c r="B1359" t="s">
        <v>2720</v>
      </c>
      <c r="C1359" t="s">
        <v>2721</v>
      </c>
      <c r="D1359">
        <v>897646601</v>
      </c>
      <c r="E1359">
        <v>0</v>
      </c>
      <c r="F1359">
        <v>0</v>
      </c>
      <c r="G1359">
        <v>0</v>
      </c>
      <c r="H1359">
        <v>0</v>
      </c>
    </row>
    <row r="1360" spans="1:8" x14ac:dyDescent="0.2">
      <c r="A1360">
        <v>5901</v>
      </c>
      <c r="B1360" t="s">
        <v>2722</v>
      </c>
      <c r="C1360" t="s">
        <v>2723</v>
      </c>
      <c r="D1360">
        <v>897646611</v>
      </c>
      <c r="E1360">
        <v>0</v>
      </c>
      <c r="F1360">
        <v>0</v>
      </c>
      <c r="G1360">
        <v>0</v>
      </c>
      <c r="H1360">
        <v>0</v>
      </c>
    </row>
    <row r="1361" spans="1:8" x14ac:dyDescent="0.2">
      <c r="A1361">
        <v>5901</v>
      </c>
      <c r="B1361" t="s">
        <v>2724</v>
      </c>
      <c r="C1361" t="s">
        <v>2725</v>
      </c>
      <c r="D1361">
        <v>897646631</v>
      </c>
      <c r="E1361">
        <v>0</v>
      </c>
      <c r="F1361">
        <v>0</v>
      </c>
      <c r="G1361">
        <v>0</v>
      </c>
      <c r="H1361">
        <v>0</v>
      </c>
    </row>
    <row r="1362" spans="1:8" x14ac:dyDescent="0.2">
      <c r="A1362">
        <v>5901</v>
      </c>
      <c r="B1362" t="s">
        <v>2726</v>
      </c>
      <c r="C1362" t="s">
        <v>2727</v>
      </c>
      <c r="D1362">
        <v>897646641</v>
      </c>
      <c r="E1362">
        <v>0</v>
      </c>
      <c r="F1362">
        <v>0</v>
      </c>
      <c r="G1362">
        <v>0</v>
      </c>
      <c r="H1362">
        <v>0</v>
      </c>
    </row>
    <row r="1363" spans="1:8" x14ac:dyDescent="0.2">
      <c r="A1363">
        <v>5901</v>
      </c>
      <c r="B1363" t="s">
        <v>2728</v>
      </c>
      <c r="C1363" t="s">
        <v>2729</v>
      </c>
      <c r="D1363">
        <v>897646651</v>
      </c>
      <c r="E1363">
        <v>0</v>
      </c>
      <c r="F1363">
        <v>0</v>
      </c>
      <c r="G1363">
        <v>0</v>
      </c>
      <c r="H1363">
        <v>0</v>
      </c>
    </row>
    <row r="1364" spans="1:8" x14ac:dyDescent="0.2">
      <c r="A1364">
        <v>5901</v>
      </c>
      <c r="B1364" t="s">
        <v>2730</v>
      </c>
      <c r="C1364" t="s">
        <v>2731</v>
      </c>
      <c r="D1364">
        <v>897646661</v>
      </c>
      <c r="E1364">
        <v>0</v>
      </c>
      <c r="F1364">
        <v>0</v>
      </c>
      <c r="G1364">
        <v>0</v>
      </c>
      <c r="H1364">
        <v>0</v>
      </c>
    </row>
    <row r="1365" spans="1:8" x14ac:dyDescent="0.2">
      <c r="A1365">
        <v>5901</v>
      </c>
      <c r="B1365" t="s">
        <v>2732</v>
      </c>
      <c r="C1365" t="s">
        <v>2733</v>
      </c>
      <c r="D1365">
        <v>897646671</v>
      </c>
      <c r="E1365">
        <v>0</v>
      </c>
      <c r="F1365">
        <v>0</v>
      </c>
      <c r="G1365">
        <v>0</v>
      </c>
      <c r="H1365">
        <v>0</v>
      </c>
    </row>
    <row r="1366" spans="1:8" x14ac:dyDescent="0.2">
      <c r="A1366">
        <v>5901</v>
      </c>
      <c r="B1366" t="s">
        <v>2734</v>
      </c>
      <c r="C1366" t="s">
        <v>2735</v>
      </c>
      <c r="D1366">
        <v>897646681</v>
      </c>
      <c r="E1366">
        <v>0</v>
      </c>
      <c r="F1366">
        <v>0</v>
      </c>
      <c r="G1366">
        <v>0</v>
      </c>
      <c r="H1366">
        <v>0</v>
      </c>
    </row>
    <row r="1367" spans="1:8" x14ac:dyDescent="0.2">
      <c r="A1367">
        <v>5901</v>
      </c>
      <c r="B1367" t="s">
        <v>2736</v>
      </c>
      <c r="C1367" t="s">
        <v>2737</v>
      </c>
      <c r="D1367">
        <v>897646701</v>
      </c>
      <c r="E1367">
        <v>0</v>
      </c>
      <c r="F1367">
        <v>0</v>
      </c>
      <c r="G1367">
        <v>0</v>
      </c>
      <c r="H1367">
        <v>0</v>
      </c>
    </row>
    <row r="1368" spans="1:8" x14ac:dyDescent="0.2">
      <c r="A1368">
        <v>5901</v>
      </c>
      <c r="B1368" t="s">
        <v>2738</v>
      </c>
      <c r="C1368" t="s">
        <v>2739</v>
      </c>
      <c r="D1368">
        <v>897646711</v>
      </c>
      <c r="E1368">
        <v>0</v>
      </c>
      <c r="F1368">
        <v>0</v>
      </c>
      <c r="G1368">
        <v>0</v>
      </c>
      <c r="H1368">
        <v>0</v>
      </c>
    </row>
    <row r="1369" spans="1:8" x14ac:dyDescent="0.2">
      <c r="A1369">
        <v>5901</v>
      </c>
      <c r="B1369" t="s">
        <v>2740</v>
      </c>
      <c r="C1369" t="s">
        <v>2741</v>
      </c>
      <c r="D1369">
        <v>897646721</v>
      </c>
      <c r="E1369">
        <v>0</v>
      </c>
      <c r="F1369">
        <v>0</v>
      </c>
      <c r="G1369">
        <v>0</v>
      </c>
      <c r="H1369">
        <v>0</v>
      </c>
    </row>
    <row r="1370" spans="1:8" x14ac:dyDescent="0.2">
      <c r="A1370">
        <v>5901</v>
      </c>
      <c r="B1370" t="s">
        <v>2742</v>
      </c>
      <c r="C1370" t="s">
        <v>2743</v>
      </c>
      <c r="D1370">
        <v>897646731</v>
      </c>
      <c r="E1370">
        <v>0</v>
      </c>
      <c r="F1370">
        <v>0</v>
      </c>
      <c r="G1370">
        <v>0</v>
      </c>
      <c r="H1370">
        <v>0</v>
      </c>
    </row>
    <row r="1371" spans="1:8" x14ac:dyDescent="0.2">
      <c r="A1371">
        <v>5901</v>
      </c>
      <c r="B1371" t="s">
        <v>2744</v>
      </c>
      <c r="C1371" t="s">
        <v>2745</v>
      </c>
      <c r="D1371">
        <v>897646741</v>
      </c>
      <c r="E1371">
        <v>0</v>
      </c>
      <c r="F1371">
        <v>0</v>
      </c>
      <c r="G1371">
        <v>0</v>
      </c>
      <c r="H1371">
        <v>0</v>
      </c>
    </row>
    <row r="1372" spans="1:8" x14ac:dyDescent="0.2">
      <c r="A1372">
        <v>5901</v>
      </c>
      <c r="B1372" t="s">
        <v>2746</v>
      </c>
      <c r="C1372" t="s">
        <v>2747</v>
      </c>
      <c r="D1372">
        <v>897646751</v>
      </c>
      <c r="E1372">
        <v>0</v>
      </c>
      <c r="F1372">
        <v>0</v>
      </c>
      <c r="G1372">
        <v>0</v>
      </c>
      <c r="H1372">
        <v>0</v>
      </c>
    </row>
    <row r="1373" spans="1:8" x14ac:dyDescent="0.2">
      <c r="A1373">
        <v>5901</v>
      </c>
      <c r="B1373" t="s">
        <v>2748</v>
      </c>
      <c r="C1373" t="s">
        <v>2749</v>
      </c>
      <c r="D1373">
        <v>897646761</v>
      </c>
      <c r="E1373">
        <v>0</v>
      </c>
      <c r="F1373">
        <v>0</v>
      </c>
      <c r="G1373">
        <v>0</v>
      </c>
      <c r="H1373">
        <v>0</v>
      </c>
    </row>
    <row r="1374" spans="1:8" x14ac:dyDescent="0.2">
      <c r="A1374">
        <v>5901</v>
      </c>
      <c r="B1374" t="s">
        <v>2750</v>
      </c>
      <c r="C1374" t="s">
        <v>2751</v>
      </c>
      <c r="D1374">
        <v>897646771</v>
      </c>
      <c r="E1374">
        <v>0</v>
      </c>
      <c r="F1374">
        <v>0</v>
      </c>
      <c r="G1374">
        <v>0</v>
      </c>
      <c r="H1374">
        <v>0</v>
      </c>
    </row>
    <row r="1375" spans="1:8" x14ac:dyDescent="0.2">
      <c r="A1375">
        <v>5901</v>
      </c>
      <c r="B1375" t="s">
        <v>2752</v>
      </c>
      <c r="C1375" t="s">
        <v>2753</v>
      </c>
      <c r="D1375">
        <v>897646781</v>
      </c>
      <c r="E1375">
        <v>0</v>
      </c>
      <c r="F1375">
        <v>0</v>
      </c>
      <c r="G1375">
        <v>0</v>
      </c>
      <c r="H1375">
        <v>0</v>
      </c>
    </row>
    <row r="1376" spans="1:8" x14ac:dyDescent="0.2">
      <c r="A1376">
        <v>5901</v>
      </c>
      <c r="B1376" t="s">
        <v>2754</v>
      </c>
      <c r="C1376" t="s">
        <v>2755</v>
      </c>
      <c r="D1376">
        <v>897646791</v>
      </c>
      <c r="E1376">
        <v>0</v>
      </c>
      <c r="F1376">
        <v>0</v>
      </c>
      <c r="G1376">
        <v>0</v>
      </c>
      <c r="H1376">
        <v>0</v>
      </c>
    </row>
    <row r="1377" spans="1:8" x14ac:dyDescent="0.2">
      <c r="A1377">
        <v>5901</v>
      </c>
      <c r="B1377" t="s">
        <v>2756</v>
      </c>
      <c r="C1377" t="s">
        <v>2757</v>
      </c>
      <c r="D1377">
        <v>897646801</v>
      </c>
      <c r="E1377">
        <v>0</v>
      </c>
      <c r="F1377">
        <v>0</v>
      </c>
      <c r="G1377">
        <v>0</v>
      </c>
      <c r="H1377">
        <v>0</v>
      </c>
    </row>
    <row r="1378" spans="1:8" x14ac:dyDescent="0.2">
      <c r="A1378">
        <v>5901</v>
      </c>
      <c r="B1378" t="s">
        <v>2758</v>
      </c>
      <c r="C1378" t="s">
        <v>2759</v>
      </c>
      <c r="D1378">
        <v>897646821</v>
      </c>
      <c r="E1378">
        <v>0</v>
      </c>
      <c r="F1378">
        <v>0</v>
      </c>
      <c r="G1378">
        <v>0</v>
      </c>
      <c r="H1378">
        <v>0</v>
      </c>
    </row>
    <row r="1379" spans="1:8" x14ac:dyDescent="0.2">
      <c r="A1379">
        <v>5901</v>
      </c>
      <c r="B1379" t="s">
        <v>2760</v>
      </c>
      <c r="C1379" t="s">
        <v>2761</v>
      </c>
      <c r="D1379">
        <v>897646831</v>
      </c>
      <c r="E1379">
        <v>0</v>
      </c>
      <c r="F1379">
        <v>0</v>
      </c>
      <c r="G1379">
        <v>0</v>
      </c>
      <c r="H1379">
        <v>0</v>
      </c>
    </row>
    <row r="1380" spans="1:8" x14ac:dyDescent="0.2">
      <c r="A1380">
        <v>5901</v>
      </c>
      <c r="B1380" t="s">
        <v>2762</v>
      </c>
      <c r="C1380" t="s">
        <v>2763</v>
      </c>
      <c r="D1380">
        <v>897646841</v>
      </c>
      <c r="E1380">
        <v>0</v>
      </c>
      <c r="F1380">
        <v>0</v>
      </c>
      <c r="G1380">
        <v>0</v>
      </c>
      <c r="H1380">
        <v>0</v>
      </c>
    </row>
    <row r="1381" spans="1:8" x14ac:dyDescent="0.2">
      <c r="A1381">
        <v>5901</v>
      </c>
      <c r="B1381" t="s">
        <v>2764</v>
      </c>
      <c r="C1381" t="s">
        <v>2765</v>
      </c>
      <c r="D1381">
        <v>897646851</v>
      </c>
      <c r="E1381">
        <v>0</v>
      </c>
      <c r="F1381">
        <v>0</v>
      </c>
      <c r="G1381">
        <v>0</v>
      </c>
      <c r="H1381">
        <v>0</v>
      </c>
    </row>
    <row r="1382" spans="1:8" x14ac:dyDescent="0.2">
      <c r="A1382">
        <v>5901</v>
      </c>
      <c r="B1382" t="s">
        <v>2766</v>
      </c>
      <c r="C1382" t="s">
        <v>2767</v>
      </c>
      <c r="D1382">
        <v>897646861</v>
      </c>
      <c r="E1382">
        <v>0</v>
      </c>
      <c r="F1382">
        <v>0</v>
      </c>
      <c r="G1382">
        <v>0</v>
      </c>
      <c r="H1382">
        <v>0</v>
      </c>
    </row>
    <row r="1383" spans="1:8" x14ac:dyDescent="0.2">
      <c r="A1383">
        <v>5901</v>
      </c>
      <c r="B1383" t="s">
        <v>2768</v>
      </c>
      <c r="C1383" t="s">
        <v>2769</v>
      </c>
      <c r="D1383">
        <v>897646881</v>
      </c>
      <c r="E1383">
        <v>0</v>
      </c>
      <c r="F1383">
        <v>0</v>
      </c>
      <c r="G1383">
        <v>0</v>
      </c>
      <c r="H1383">
        <v>0</v>
      </c>
    </row>
    <row r="1384" spans="1:8" x14ac:dyDescent="0.2">
      <c r="A1384">
        <v>5901</v>
      </c>
      <c r="B1384" t="s">
        <v>2770</v>
      </c>
      <c r="C1384" t="s">
        <v>2771</v>
      </c>
      <c r="D1384">
        <v>897646891</v>
      </c>
      <c r="E1384">
        <v>0</v>
      </c>
      <c r="F1384">
        <v>0</v>
      </c>
      <c r="G1384">
        <v>0</v>
      </c>
      <c r="H1384">
        <v>0</v>
      </c>
    </row>
    <row r="1385" spans="1:8" x14ac:dyDescent="0.2">
      <c r="A1385">
        <v>5901</v>
      </c>
      <c r="B1385" t="s">
        <v>2772</v>
      </c>
      <c r="C1385" t="s">
        <v>2773</v>
      </c>
      <c r="D1385">
        <v>897646901</v>
      </c>
      <c r="E1385">
        <v>0</v>
      </c>
      <c r="F1385">
        <v>0</v>
      </c>
      <c r="G1385">
        <v>0</v>
      </c>
      <c r="H1385">
        <v>0</v>
      </c>
    </row>
    <row r="1386" spans="1:8" x14ac:dyDescent="0.2">
      <c r="A1386">
        <v>5901</v>
      </c>
      <c r="B1386" t="s">
        <v>2774</v>
      </c>
      <c r="C1386" t="s">
        <v>2775</v>
      </c>
      <c r="D1386">
        <v>897646921</v>
      </c>
      <c r="E1386">
        <v>0</v>
      </c>
      <c r="F1386">
        <v>0</v>
      </c>
      <c r="G1386">
        <v>0</v>
      </c>
      <c r="H1386">
        <v>0</v>
      </c>
    </row>
    <row r="1387" spans="1:8" x14ac:dyDescent="0.2">
      <c r="A1387">
        <v>5901</v>
      </c>
      <c r="B1387" t="s">
        <v>2776</v>
      </c>
      <c r="C1387" t="s">
        <v>2777</v>
      </c>
      <c r="D1387">
        <v>897646931</v>
      </c>
      <c r="E1387">
        <v>0</v>
      </c>
      <c r="F1387">
        <v>0</v>
      </c>
      <c r="G1387">
        <v>0</v>
      </c>
      <c r="H1387">
        <v>0</v>
      </c>
    </row>
    <row r="1388" spans="1:8" x14ac:dyDescent="0.2">
      <c r="A1388">
        <v>5901</v>
      </c>
      <c r="B1388" t="s">
        <v>2778</v>
      </c>
      <c r="C1388" t="s">
        <v>2779</v>
      </c>
      <c r="D1388">
        <v>897646941</v>
      </c>
      <c r="E1388">
        <v>0</v>
      </c>
      <c r="F1388">
        <v>0</v>
      </c>
      <c r="G1388">
        <v>0</v>
      </c>
      <c r="H1388">
        <v>0</v>
      </c>
    </row>
    <row r="1389" spans="1:8" x14ac:dyDescent="0.2">
      <c r="A1389">
        <v>5901</v>
      </c>
      <c r="B1389" t="s">
        <v>2780</v>
      </c>
      <c r="C1389" t="s">
        <v>2781</v>
      </c>
      <c r="D1389">
        <v>897646951</v>
      </c>
      <c r="E1389">
        <v>0</v>
      </c>
      <c r="F1389">
        <v>0</v>
      </c>
      <c r="G1389">
        <v>0</v>
      </c>
      <c r="H1389">
        <v>0</v>
      </c>
    </row>
    <row r="1390" spans="1:8" x14ac:dyDescent="0.2">
      <c r="A1390">
        <v>5901</v>
      </c>
      <c r="B1390" t="s">
        <v>2782</v>
      </c>
      <c r="C1390" t="s">
        <v>2783</v>
      </c>
      <c r="D1390">
        <v>897646961</v>
      </c>
      <c r="E1390">
        <v>0</v>
      </c>
      <c r="F1390">
        <v>0</v>
      </c>
      <c r="G1390">
        <v>0</v>
      </c>
      <c r="H1390">
        <v>0</v>
      </c>
    </row>
    <row r="1391" spans="1:8" x14ac:dyDescent="0.2">
      <c r="A1391">
        <v>5901</v>
      </c>
      <c r="B1391" t="s">
        <v>2784</v>
      </c>
      <c r="C1391" t="s">
        <v>2785</v>
      </c>
      <c r="D1391">
        <v>897646971</v>
      </c>
      <c r="E1391">
        <v>0</v>
      </c>
      <c r="F1391">
        <v>0</v>
      </c>
      <c r="G1391">
        <v>0</v>
      </c>
      <c r="H1391">
        <v>0</v>
      </c>
    </row>
    <row r="1392" spans="1:8" x14ac:dyDescent="0.2">
      <c r="A1392">
        <v>5901</v>
      </c>
      <c r="B1392" t="s">
        <v>2786</v>
      </c>
      <c r="C1392" t="s">
        <v>2787</v>
      </c>
      <c r="D1392">
        <v>897646991</v>
      </c>
      <c r="E1392">
        <v>0</v>
      </c>
      <c r="F1392">
        <v>0</v>
      </c>
      <c r="G1392">
        <v>0</v>
      </c>
      <c r="H1392">
        <v>0</v>
      </c>
    </row>
    <row r="1393" spans="1:8" x14ac:dyDescent="0.2">
      <c r="A1393">
        <v>5901</v>
      </c>
      <c r="B1393" t="s">
        <v>2788</v>
      </c>
      <c r="C1393" t="s">
        <v>2789</v>
      </c>
      <c r="D1393">
        <v>897647001</v>
      </c>
      <c r="E1393">
        <v>0</v>
      </c>
      <c r="F1393">
        <v>0</v>
      </c>
      <c r="G1393">
        <v>0</v>
      </c>
      <c r="H1393">
        <v>0</v>
      </c>
    </row>
    <row r="1394" spans="1:8" x14ac:dyDescent="0.2">
      <c r="A1394">
        <v>5901</v>
      </c>
      <c r="B1394" t="s">
        <v>2790</v>
      </c>
      <c r="C1394" t="s">
        <v>2791</v>
      </c>
      <c r="D1394">
        <v>897647011</v>
      </c>
      <c r="E1394">
        <v>7</v>
      </c>
      <c r="F1394">
        <v>13</v>
      </c>
      <c r="G1394">
        <v>2</v>
      </c>
      <c r="H1394">
        <v>2</v>
      </c>
    </row>
    <row r="1395" spans="1:8" x14ac:dyDescent="0.2">
      <c r="A1395">
        <v>5901</v>
      </c>
      <c r="B1395" t="s">
        <v>2792</v>
      </c>
      <c r="C1395" t="s">
        <v>2793</v>
      </c>
      <c r="D1395">
        <v>897647021</v>
      </c>
      <c r="E1395">
        <v>0</v>
      </c>
      <c r="F1395">
        <v>0</v>
      </c>
      <c r="G1395">
        <v>0</v>
      </c>
      <c r="H1395">
        <v>0</v>
      </c>
    </row>
    <row r="1396" spans="1:8" x14ac:dyDescent="0.2">
      <c r="A1396">
        <v>5901</v>
      </c>
      <c r="B1396" t="s">
        <v>2794</v>
      </c>
      <c r="C1396" t="s">
        <v>2795</v>
      </c>
      <c r="D1396">
        <v>897647031</v>
      </c>
      <c r="E1396">
        <v>0</v>
      </c>
      <c r="F1396">
        <v>0</v>
      </c>
      <c r="G1396">
        <v>0</v>
      </c>
      <c r="H1396">
        <v>0</v>
      </c>
    </row>
    <row r="1397" spans="1:8" x14ac:dyDescent="0.2">
      <c r="A1397">
        <v>5901</v>
      </c>
      <c r="B1397" t="s">
        <v>2796</v>
      </c>
      <c r="C1397" t="s">
        <v>2797</v>
      </c>
      <c r="D1397">
        <v>897647041</v>
      </c>
      <c r="E1397">
        <v>0</v>
      </c>
      <c r="F1397">
        <v>0</v>
      </c>
      <c r="G1397">
        <v>0</v>
      </c>
      <c r="H1397">
        <v>0</v>
      </c>
    </row>
    <row r="1398" spans="1:8" x14ac:dyDescent="0.2">
      <c r="A1398">
        <v>5901</v>
      </c>
      <c r="B1398" t="s">
        <v>2798</v>
      </c>
      <c r="C1398" t="s">
        <v>2799</v>
      </c>
      <c r="D1398">
        <v>897647051</v>
      </c>
      <c r="E1398">
        <v>0</v>
      </c>
      <c r="F1398">
        <v>0</v>
      </c>
      <c r="G1398">
        <v>0</v>
      </c>
      <c r="H1398">
        <v>0</v>
      </c>
    </row>
    <row r="1399" spans="1:8" x14ac:dyDescent="0.2">
      <c r="A1399">
        <v>5901</v>
      </c>
      <c r="B1399" t="s">
        <v>2800</v>
      </c>
      <c r="C1399" t="s">
        <v>2801</v>
      </c>
      <c r="D1399">
        <v>897647071</v>
      </c>
      <c r="E1399">
        <v>0</v>
      </c>
      <c r="F1399">
        <v>0</v>
      </c>
      <c r="G1399">
        <v>0</v>
      </c>
      <c r="H1399">
        <v>0</v>
      </c>
    </row>
    <row r="1400" spans="1:8" x14ac:dyDescent="0.2">
      <c r="A1400">
        <v>5901</v>
      </c>
      <c r="B1400" t="s">
        <v>2370</v>
      </c>
      <c r="C1400" t="s">
        <v>2371</v>
      </c>
      <c r="D1400">
        <v>863331221</v>
      </c>
      <c r="E1400">
        <v>59</v>
      </c>
      <c r="F1400">
        <v>132</v>
      </c>
      <c r="G1400">
        <v>56</v>
      </c>
      <c r="H1400">
        <v>9</v>
      </c>
    </row>
    <row r="1401" spans="1:8" x14ac:dyDescent="0.2">
      <c r="A1401">
        <v>5901</v>
      </c>
      <c r="B1401" t="s">
        <v>2802</v>
      </c>
      <c r="C1401" t="s">
        <v>2803</v>
      </c>
      <c r="D1401">
        <v>897647081</v>
      </c>
      <c r="E1401">
        <v>0</v>
      </c>
      <c r="F1401">
        <v>0</v>
      </c>
      <c r="G1401">
        <v>0</v>
      </c>
      <c r="H1401">
        <v>0</v>
      </c>
    </row>
    <row r="1402" spans="1:8" x14ac:dyDescent="0.2">
      <c r="A1402">
        <v>5901</v>
      </c>
      <c r="B1402" t="s">
        <v>2804</v>
      </c>
      <c r="C1402" t="s">
        <v>2805</v>
      </c>
      <c r="D1402">
        <v>897647091</v>
      </c>
      <c r="E1402">
        <v>0</v>
      </c>
      <c r="F1402">
        <v>0</v>
      </c>
      <c r="G1402">
        <v>0</v>
      </c>
      <c r="H1402">
        <v>0</v>
      </c>
    </row>
    <row r="1403" spans="1:8" x14ac:dyDescent="0.2">
      <c r="A1403">
        <v>5901</v>
      </c>
      <c r="B1403" t="s">
        <v>2806</v>
      </c>
      <c r="C1403" t="s">
        <v>2807</v>
      </c>
      <c r="D1403">
        <v>897647101</v>
      </c>
      <c r="E1403">
        <v>0</v>
      </c>
      <c r="F1403">
        <v>0</v>
      </c>
      <c r="G1403">
        <v>0</v>
      </c>
      <c r="H1403">
        <v>0</v>
      </c>
    </row>
    <row r="1404" spans="1:8" x14ac:dyDescent="0.2">
      <c r="A1404">
        <v>5901</v>
      </c>
      <c r="B1404" t="s">
        <v>2808</v>
      </c>
      <c r="C1404" t="s">
        <v>2809</v>
      </c>
      <c r="D1404">
        <v>897647111</v>
      </c>
      <c r="E1404">
        <v>0</v>
      </c>
      <c r="F1404">
        <v>0</v>
      </c>
      <c r="G1404">
        <v>0</v>
      </c>
      <c r="H1404">
        <v>0</v>
      </c>
    </row>
    <row r="1405" spans="1:8" x14ac:dyDescent="0.2">
      <c r="A1405">
        <v>5901</v>
      </c>
      <c r="B1405" t="s">
        <v>2810</v>
      </c>
      <c r="C1405" t="s">
        <v>2811</v>
      </c>
      <c r="D1405">
        <v>897647121</v>
      </c>
      <c r="E1405">
        <v>0</v>
      </c>
      <c r="F1405">
        <v>0</v>
      </c>
      <c r="G1405">
        <v>0</v>
      </c>
      <c r="H1405">
        <v>0</v>
      </c>
    </row>
    <row r="1406" spans="1:8" x14ac:dyDescent="0.2">
      <c r="A1406">
        <v>5901</v>
      </c>
      <c r="B1406" t="s">
        <v>2812</v>
      </c>
      <c r="C1406" t="s">
        <v>2813</v>
      </c>
      <c r="D1406">
        <v>897647131</v>
      </c>
      <c r="E1406">
        <v>0</v>
      </c>
      <c r="F1406">
        <v>0</v>
      </c>
      <c r="G1406">
        <v>0</v>
      </c>
      <c r="H1406">
        <v>0</v>
      </c>
    </row>
    <row r="1407" spans="1:8" x14ac:dyDescent="0.2">
      <c r="A1407">
        <v>5901</v>
      </c>
      <c r="B1407" t="s">
        <v>2814</v>
      </c>
      <c r="C1407" t="s">
        <v>2815</v>
      </c>
      <c r="D1407">
        <v>897647141</v>
      </c>
      <c r="E1407">
        <v>0</v>
      </c>
      <c r="F1407">
        <v>0</v>
      </c>
      <c r="G1407">
        <v>0</v>
      </c>
      <c r="H1407">
        <v>0</v>
      </c>
    </row>
    <row r="1408" spans="1:8" x14ac:dyDescent="0.2">
      <c r="A1408">
        <v>5901</v>
      </c>
      <c r="B1408" t="s">
        <v>2816</v>
      </c>
      <c r="C1408" t="s">
        <v>2817</v>
      </c>
      <c r="D1408">
        <v>897647151</v>
      </c>
      <c r="E1408">
        <v>0</v>
      </c>
      <c r="F1408">
        <v>0</v>
      </c>
      <c r="G1408">
        <v>0</v>
      </c>
      <c r="H1408">
        <v>0</v>
      </c>
    </row>
    <row r="1409" spans="1:8" x14ac:dyDescent="0.2">
      <c r="A1409">
        <v>5901</v>
      </c>
      <c r="B1409" t="s">
        <v>2818</v>
      </c>
      <c r="C1409" t="s">
        <v>2819</v>
      </c>
      <c r="D1409">
        <v>897647161</v>
      </c>
      <c r="E1409">
        <v>0</v>
      </c>
      <c r="F1409">
        <v>0</v>
      </c>
      <c r="G1409">
        <v>0</v>
      </c>
      <c r="H1409">
        <v>0</v>
      </c>
    </row>
    <row r="1410" spans="1:8" x14ac:dyDescent="0.2">
      <c r="A1410">
        <v>5901</v>
      </c>
      <c r="B1410" t="s">
        <v>2820</v>
      </c>
      <c r="C1410" t="s">
        <v>2821</v>
      </c>
      <c r="D1410">
        <v>897647171</v>
      </c>
      <c r="E1410">
        <v>0</v>
      </c>
      <c r="F1410">
        <v>0</v>
      </c>
      <c r="G1410">
        <v>0</v>
      </c>
      <c r="H1410">
        <v>0</v>
      </c>
    </row>
    <row r="1411" spans="1:8" x14ac:dyDescent="0.2">
      <c r="A1411">
        <v>5901</v>
      </c>
      <c r="B1411" t="s">
        <v>2822</v>
      </c>
      <c r="C1411" t="s">
        <v>2823</v>
      </c>
      <c r="D1411">
        <v>897647181</v>
      </c>
      <c r="E1411">
        <v>0</v>
      </c>
      <c r="F1411">
        <v>0</v>
      </c>
      <c r="G1411">
        <v>0</v>
      </c>
      <c r="H1411">
        <v>0</v>
      </c>
    </row>
    <row r="1412" spans="1:8" x14ac:dyDescent="0.2">
      <c r="A1412">
        <v>5901</v>
      </c>
      <c r="B1412" t="s">
        <v>2824</v>
      </c>
      <c r="C1412" t="s">
        <v>2825</v>
      </c>
      <c r="D1412">
        <v>897647191</v>
      </c>
      <c r="E1412">
        <v>0</v>
      </c>
      <c r="F1412">
        <v>0</v>
      </c>
      <c r="G1412">
        <v>0</v>
      </c>
      <c r="H1412">
        <v>0</v>
      </c>
    </row>
    <row r="1413" spans="1:8" x14ac:dyDescent="0.2">
      <c r="A1413">
        <v>5901</v>
      </c>
      <c r="B1413" t="s">
        <v>2826</v>
      </c>
      <c r="C1413" t="s">
        <v>2827</v>
      </c>
      <c r="D1413">
        <v>897647201</v>
      </c>
      <c r="E1413">
        <v>0</v>
      </c>
      <c r="F1413">
        <v>0</v>
      </c>
      <c r="G1413">
        <v>0</v>
      </c>
      <c r="H1413">
        <v>0</v>
      </c>
    </row>
    <row r="1414" spans="1:8" x14ac:dyDescent="0.2">
      <c r="A1414">
        <v>5901</v>
      </c>
      <c r="B1414" t="s">
        <v>2828</v>
      </c>
      <c r="C1414" t="s">
        <v>2829</v>
      </c>
      <c r="D1414">
        <v>897647211</v>
      </c>
      <c r="E1414">
        <v>0</v>
      </c>
      <c r="F1414">
        <v>0</v>
      </c>
      <c r="G1414">
        <v>0</v>
      </c>
      <c r="H1414">
        <v>0</v>
      </c>
    </row>
    <row r="1415" spans="1:8" x14ac:dyDescent="0.2">
      <c r="A1415">
        <v>5901</v>
      </c>
      <c r="B1415" t="s">
        <v>2830</v>
      </c>
      <c r="C1415" t="s">
        <v>2831</v>
      </c>
      <c r="D1415">
        <v>897647221</v>
      </c>
      <c r="E1415">
        <v>0</v>
      </c>
      <c r="F1415">
        <v>0</v>
      </c>
      <c r="G1415">
        <v>0</v>
      </c>
      <c r="H1415">
        <v>0</v>
      </c>
    </row>
    <row r="1416" spans="1:8" x14ac:dyDescent="0.2">
      <c r="A1416">
        <v>5901</v>
      </c>
      <c r="B1416" t="s">
        <v>2832</v>
      </c>
      <c r="C1416" t="s">
        <v>2833</v>
      </c>
      <c r="D1416">
        <v>897647231</v>
      </c>
      <c r="E1416">
        <v>0</v>
      </c>
      <c r="F1416">
        <v>0</v>
      </c>
      <c r="G1416">
        <v>0</v>
      </c>
      <c r="H1416">
        <v>0</v>
      </c>
    </row>
    <row r="1417" spans="1:8" x14ac:dyDescent="0.2">
      <c r="A1417">
        <v>5901</v>
      </c>
      <c r="B1417" t="s">
        <v>2834</v>
      </c>
      <c r="C1417" t="s">
        <v>2835</v>
      </c>
      <c r="D1417">
        <v>897647241</v>
      </c>
      <c r="E1417">
        <v>0</v>
      </c>
      <c r="F1417">
        <v>0</v>
      </c>
      <c r="G1417">
        <v>0</v>
      </c>
      <c r="H1417">
        <v>0</v>
      </c>
    </row>
    <row r="1418" spans="1:8" x14ac:dyDescent="0.2">
      <c r="A1418">
        <v>5901</v>
      </c>
      <c r="B1418" t="s">
        <v>2836</v>
      </c>
      <c r="C1418" t="s">
        <v>2837</v>
      </c>
      <c r="D1418">
        <v>897647251</v>
      </c>
      <c r="E1418">
        <v>0</v>
      </c>
      <c r="F1418">
        <v>0</v>
      </c>
      <c r="G1418">
        <v>0</v>
      </c>
      <c r="H1418">
        <v>0</v>
      </c>
    </row>
    <row r="1419" spans="1:8" x14ac:dyDescent="0.2">
      <c r="A1419">
        <v>5901</v>
      </c>
      <c r="B1419" t="s">
        <v>2838</v>
      </c>
      <c r="C1419" t="s">
        <v>2839</v>
      </c>
      <c r="D1419">
        <v>897647261</v>
      </c>
      <c r="E1419">
        <v>0</v>
      </c>
      <c r="F1419">
        <v>0</v>
      </c>
      <c r="G1419">
        <v>0</v>
      </c>
      <c r="H1419">
        <v>0</v>
      </c>
    </row>
    <row r="1420" spans="1:8" x14ac:dyDescent="0.2">
      <c r="A1420">
        <v>5901</v>
      </c>
      <c r="B1420" t="s">
        <v>2840</v>
      </c>
      <c r="C1420" t="s">
        <v>2841</v>
      </c>
      <c r="D1420">
        <v>897647271</v>
      </c>
      <c r="E1420">
        <v>0</v>
      </c>
      <c r="F1420">
        <v>0</v>
      </c>
      <c r="G1420">
        <v>0</v>
      </c>
      <c r="H1420">
        <v>0</v>
      </c>
    </row>
    <row r="1421" spans="1:8" x14ac:dyDescent="0.2">
      <c r="A1421">
        <v>5901</v>
      </c>
      <c r="B1421" t="s">
        <v>2842</v>
      </c>
      <c r="C1421" t="s">
        <v>2843</v>
      </c>
      <c r="D1421">
        <v>897647281</v>
      </c>
      <c r="E1421">
        <v>0</v>
      </c>
      <c r="F1421">
        <v>0</v>
      </c>
      <c r="G1421">
        <v>0</v>
      </c>
      <c r="H1421">
        <v>0</v>
      </c>
    </row>
    <row r="1422" spans="1:8" x14ac:dyDescent="0.2">
      <c r="E1422">
        <v>61433</v>
      </c>
      <c r="F1422">
        <v>130443</v>
      </c>
      <c r="G1422">
        <v>43527</v>
      </c>
      <c r="H1422">
        <v>3369</v>
      </c>
    </row>
  </sheetData>
  <pageMargins left="0.7" right="0.7" top="0.75" bottom="0.75" header="0.3" footer="0.3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235B06B-AC0A-E940-B74B-DDBB18E4C774}">
  <dimension ref="A1:H1428"/>
  <sheetViews>
    <sheetView workbookViewId="0">
      <selection activeCell="K44" sqref="K44"/>
    </sheetView>
  </sheetViews>
  <sheetFormatPr baseColWidth="10" defaultColWidth="8.83203125" defaultRowHeight="15" x14ac:dyDescent="0.2"/>
  <sheetData>
    <row r="1" spans="1:8" x14ac:dyDescent="0.2">
      <c r="A1" t="s">
        <v>0</v>
      </c>
      <c r="B1" t="s">
        <v>1</v>
      </c>
      <c r="C1" t="s">
        <v>2</v>
      </c>
      <c r="D1" t="s">
        <v>3</v>
      </c>
      <c r="E1" t="s">
        <v>4</v>
      </c>
      <c r="F1" t="s">
        <v>5</v>
      </c>
      <c r="G1" t="s">
        <v>6</v>
      </c>
      <c r="H1" t="s">
        <v>7</v>
      </c>
    </row>
    <row r="2" spans="1:8" x14ac:dyDescent="0.2">
      <c r="A2">
        <v>5901</v>
      </c>
      <c r="B2" t="s">
        <v>8</v>
      </c>
      <c r="C2" t="s">
        <v>2844</v>
      </c>
      <c r="D2">
        <v>842143141</v>
      </c>
      <c r="E2">
        <v>0</v>
      </c>
      <c r="F2">
        <v>0</v>
      </c>
      <c r="G2">
        <v>0</v>
      </c>
      <c r="H2">
        <v>0</v>
      </c>
    </row>
    <row r="3" spans="1:8" x14ac:dyDescent="0.2">
      <c r="A3">
        <v>5901</v>
      </c>
      <c r="B3" t="s">
        <v>10</v>
      </c>
      <c r="C3" t="s">
        <v>11</v>
      </c>
      <c r="D3">
        <v>857578161</v>
      </c>
      <c r="E3">
        <v>0</v>
      </c>
      <c r="F3">
        <v>0</v>
      </c>
      <c r="G3">
        <v>0</v>
      </c>
      <c r="H3">
        <v>0</v>
      </c>
    </row>
    <row r="4" spans="1:8" x14ac:dyDescent="0.2">
      <c r="A4">
        <v>5901</v>
      </c>
      <c r="B4" t="s">
        <v>12</v>
      </c>
      <c r="C4" t="s">
        <v>13</v>
      </c>
      <c r="D4">
        <v>857578171</v>
      </c>
      <c r="E4">
        <v>0</v>
      </c>
      <c r="F4">
        <v>0</v>
      </c>
      <c r="G4">
        <v>0</v>
      </c>
      <c r="H4">
        <v>0</v>
      </c>
    </row>
    <row r="5" spans="1:8" x14ac:dyDescent="0.2">
      <c r="A5">
        <v>5901</v>
      </c>
      <c r="B5" t="s">
        <v>14</v>
      </c>
      <c r="C5" t="s">
        <v>15</v>
      </c>
      <c r="D5">
        <v>857578181</v>
      </c>
      <c r="E5">
        <v>0</v>
      </c>
      <c r="F5">
        <v>0</v>
      </c>
      <c r="G5">
        <v>0</v>
      </c>
      <c r="H5">
        <v>0</v>
      </c>
    </row>
    <row r="6" spans="1:8" x14ac:dyDescent="0.2">
      <c r="A6">
        <v>5901</v>
      </c>
      <c r="B6" t="s">
        <v>16</v>
      </c>
      <c r="C6" t="s">
        <v>17</v>
      </c>
      <c r="D6">
        <v>857578191</v>
      </c>
      <c r="E6">
        <v>0</v>
      </c>
      <c r="F6">
        <v>0</v>
      </c>
      <c r="G6">
        <v>0</v>
      </c>
      <c r="H6">
        <v>0</v>
      </c>
    </row>
    <row r="7" spans="1:8" x14ac:dyDescent="0.2">
      <c r="A7">
        <v>5901</v>
      </c>
      <c r="B7" t="s">
        <v>18</v>
      </c>
      <c r="C7" t="s">
        <v>19</v>
      </c>
      <c r="D7">
        <v>857578201</v>
      </c>
      <c r="E7">
        <v>0</v>
      </c>
      <c r="F7">
        <v>0</v>
      </c>
      <c r="G7">
        <v>0</v>
      </c>
      <c r="H7">
        <v>0</v>
      </c>
    </row>
    <row r="8" spans="1:8" x14ac:dyDescent="0.2">
      <c r="A8">
        <v>5901</v>
      </c>
      <c r="B8" t="s">
        <v>20</v>
      </c>
      <c r="C8" t="s">
        <v>21</v>
      </c>
      <c r="D8">
        <v>857578211</v>
      </c>
      <c r="E8">
        <v>0</v>
      </c>
      <c r="F8">
        <v>0</v>
      </c>
      <c r="G8">
        <v>0</v>
      </c>
      <c r="H8">
        <v>0</v>
      </c>
    </row>
    <row r="9" spans="1:8" x14ac:dyDescent="0.2">
      <c r="A9">
        <v>5901</v>
      </c>
      <c r="B9" t="s">
        <v>22</v>
      </c>
      <c r="C9" t="s">
        <v>23</v>
      </c>
      <c r="D9">
        <v>857578231</v>
      </c>
      <c r="E9">
        <v>0</v>
      </c>
      <c r="F9">
        <v>0</v>
      </c>
      <c r="G9">
        <v>0</v>
      </c>
      <c r="H9">
        <v>0</v>
      </c>
    </row>
    <row r="10" spans="1:8" x14ac:dyDescent="0.2">
      <c r="A10">
        <v>5901</v>
      </c>
      <c r="B10" t="s">
        <v>24</v>
      </c>
      <c r="C10" t="s">
        <v>25</v>
      </c>
      <c r="D10">
        <v>857578241</v>
      </c>
      <c r="E10">
        <v>0</v>
      </c>
      <c r="F10">
        <v>0</v>
      </c>
      <c r="G10">
        <v>0</v>
      </c>
      <c r="H10">
        <v>0</v>
      </c>
    </row>
    <row r="11" spans="1:8" x14ac:dyDescent="0.2">
      <c r="A11">
        <v>5901</v>
      </c>
      <c r="B11" t="s">
        <v>26</v>
      </c>
      <c r="C11" t="s">
        <v>27</v>
      </c>
      <c r="D11">
        <v>857578251</v>
      </c>
      <c r="E11">
        <v>14</v>
      </c>
      <c r="F11">
        <v>33</v>
      </c>
      <c r="G11">
        <v>16</v>
      </c>
      <c r="H11">
        <v>1</v>
      </c>
    </row>
    <row r="12" spans="1:8" x14ac:dyDescent="0.2">
      <c r="A12">
        <v>5901</v>
      </c>
      <c r="B12" t="s">
        <v>28</v>
      </c>
      <c r="C12" t="s">
        <v>29</v>
      </c>
      <c r="D12">
        <v>857578261</v>
      </c>
      <c r="E12">
        <v>0</v>
      </c>
      <c r="F12">
        <v>1</v>
      </c>
      <c r="G12">
        <v>0</v>
      </c>
      <c r="H12">
        <v>1</v>
      </c>
    </row>
    <row r="13" spans="1:8" x14ac:dyDescent="0.2">
      <c r="A13">
        <v>5901</v>
      </c>
      <c r="B13" t="s">
        <v>30</v>
      </c>
      <c r="C13" t="s">
        <v>31</v>
      </c>
      <c r="D13">
        <v>857578271</v>
      </c>
      <c r="E13">
        <v>0</v>
      </c>
      <c r="F13">
        <v>0</v>
      </c>
      <c r="G13">
        <v>0</v>
      </c>
      <c r="H13">
        <v>0</v>
      </c>
    </row>
    <row r="14" spans="1:8" x14ac:dyDescent="0.2">
      <c r="A14">
        <v>5901</v>
      </c>
      <c r="B14" t="s">
        <v>32</v>
      </c>
      <c r="C14" t="s">
        <v>33</v>
      </c>
      <c r="D14">
        <v>857578281</v>
      </c>
      <c r="E14">
        <v>0</v>
      </c>
      <c r="F14">
        <v>0</v>
      </c>
      <c r="G14">
        <v>0</v>
      </c>
      <c r="H14">
        <v>0</v>
      </c>
    </row>
    <row r="15" spans="1:8" x14ac:dyDescent="0.2">
      <c r="A15">
        <v>5901</v>
      </c>
      <c r="B15" t="s">
        <v>34</v>
      </c>
      <c r="C15" t="s">
        <v>35</v>
      </c>
      <c r="D15">
        <v>857578291</v>
      </c>
      <c r="E15">
        <v>0</v>
      </c>
      <c r="F15">
        <v>0</v>
      </c>
      <c r="G15">
        <v>0</v>
      </c>
      <c r="H15">
        <v>0</v>
      </c>
    </row>
    <row r="16" spans="1:8" x14ac:dyDescent="0.2">
      <c r="A16">
        <v>5901</v>
      </c>
      <c r="B16" t="s">
        <v>36</v>
      </c>
      <c r="C16" t="s">
        <v>37</v>
      </c>
      <c r="D16">
        <v>857578301</v>
      </c>
      <c r="E16">
        <v>0</v>
      </c>
      <c r="F16">
        <v>0</v>
      </c>
      <c r="G16">
        <v>0</v>
      </c>
      <c r="H16">
        <v>0</v>
      </c>
    </row>
    <row r="17" spans="1:8" x14ac:dyDescent="0.2">
      <c r="A17">
        <v>5901</v>
      </c>
      <c r="B17" t="s">
        <v>38</v>
      </c>
      <c r="C17" t="s">
        <v>39</v>
      </c>
      <c r="D17">
        <v>857578321</v>
      </c>
      <c r="E17">
        <v>0</v>
      </c>
      <c r="F17">
        <v>0</v>
      </c>
      <c r="G17">
        <v>0</v>
      </c>
      <c r="H17">
        <v>0</v>
      </c>
    </row>
    <row r="18" spans="1:8" x14ac:dyDescent="0.2">
      <c r="A18">
        <v>5901</v>
      </c>
      <c r="B18" t="s">
        <v>40</v>
      </c>
      <c r="C18" t="s">
        <v>41</v>
      </c>
      <c r="D18">
        <v>857578331</v>
      </c>
      <c r="E18">
        <v>0</v>
      </c>
      <c r="F18">
        <v>0</v>
      </c>
      <c r="G18">
        <v>0</v>
      </c>
      <c r="H18">
        <v>0</v>
      </c>
    </row>
    <row r="19" spans="1:8" x14ac:dyDescent="0.2">
      <c r="A19">
        <v>5901</v>
      </c>
      <c r="B19" t="s">
        <v>42</v>
      </c>
      <c r="C19" t="s">
        <v>43</v>
      </c>
      <c r="D19">
        <v>857578341</v>
      </c>
      <c r="E19">
        <v>0</v>
      </c>
      <c r="F19">
        <v>2</v>
      </c>
      <c r="G19">
        <v>0</v>
      </c>
      <c r="H19">
        <v>2</v>
      </c>
    </row>
    <row r="20" spans="1:8" x14ac:dyDescent="0.2">
      <c r="A20">
        <v>5901</v>
      </c>
      <c r="B20" t="s">
        <v>44</v>
      </c>
      <c r="C20" t="s">
        <v>45</v>
      </c>
      <c r="D20">
        <v>857578351</v>
      </c>
      <c r="E20">
        <v>0</v>
      </c>
      <c r="F20">
        <v>0</v>
      </c>
      <c r="G20">
        <v>0</v>
      </c>
      <c r="H20">
        <v>0</v>
      </c>
    </row>
    <row r="21" spans="1:8" x14ac:dyDescent="0.2">
      <c r="A21">
        <v>5901</v>
      </c>
      <c r="B21" t="s">
        <v>46</v>
      </c>
      <c r="C21" t="s">
        <v>47</v>
      </c>
      <c r="D21">
        <v>857578361</v>
      </c>
      <c r="E21">
        <v>0</v>
      </c>
      <c r="F21">
        <v>0</v>
      </c>
      <c r="G21">
        <v>0</v>
      </c>
      <c r="H21">
        <v>0</v>
      </c>
    </row>
    <row r="22" spans="1:8" x14ac:dyDescent="0.2">
      <c r="A22">
        <v>5901</v>
      </c>
      <c r="B22" t="s">
        <v>48</v>
      </c>
      <c r="C22" t="s">
        <v>49</v>
      </c>
      <c r="D22">
        <v>857578371</v>
      </c>
      <c r="E22">
        <v>0</v>
      </c>
      <c r="F22">
        <v>0</v>
      </c>
      <c r="G22">
        <v>0</v>
      </c>
      <c r="H22">
        <v>0</v>
      </c>
    </row>
    <row r="23" spans="1:8" x14ac:dyDescent="0.2">
      <c r="A23">
        <v>5901</v>
      </c>
      <c r="B23" t="s">
        <v>50</v>
      </c>
      <c r="C23" t="s">
        <v>51</v>
      </c>
      <c r="D23">
        <v>857578381</v>
      </c>
      <c r="E23">
        <v>0</v>
      </c>
      <c r="F23">
        <v>0</v>
      </c>
      <c r="G23">
        <v>0</v>
      </c>
      <c r="H23">
        <v>0</v>
      </c>
    </row>
    <row r="24" spans="1:8" x14ac:dyDescent="0.2">
      <c r="A24">
        <v>5901</v>
      </c>
      <c r="B24" t="s">
        <v>52</v>
      </c>
      <c r="C24" t="s">
        <v>53</v>
      </c>
      <c r="D24">
        <v>857578391</v>
      </c>
      <c r="E24">
        <v>0</v>
      </c>
      <c r="F24">
        <v>0</v>
      </c>
      <c r="G24">
        <v>0</v>
      </c>
      <c r="H24">
        <v>0</v>
      </c>
    </row>
    <row r="25" spans="1:8" x14ac:dyDescent="0.2">
      <c r="A25">
        <v>5901</v>
      </c>
      <c r="B25" t="s">
        <v>54</v>
      </c>
      <c r="C25" t="s">
        <v>55</v>
      </c>
      <c r="D25">
        <v>857578401</v>
      </c>
      <c r="E25">
        <v>0</v>
      </c>
      <c r="F25">
        <v>0</v>
      </c>
      <c r="G25">
        <v>0</v>
      </c>
      <c r="H25">
        <v>0</v>
      </c>
    </row>
    <row r="26" spans="1:8" x14ac:dyDescent="0.2">
      <c r="A26">
        <v>5901</v>
      </c>
      <c r="B26" t="s">
        <v>56</v>
      </c>
      <c r="C26" t="s">
        <v>57</v>
      </c>
      <c r="D26">
        <v>857578411</v>
      </c>
      <c r="E26">
        <v>0</v>
      </c>
      <c r="F26">
        <v>0</v>
      </c>
      <c r="G26">
        <v>0</v>
      </c>
      <c r="H26">
        <v>0</v>
      </c>
    </row>
    <row r="27" spans="1:8" x14ac:dyDescent="0.2">
      <c r="A27">
        <v>5901</v>
      </c>
      <c r="B27" t="s">
        <v>58</v>
      </c>
      <c r="C27" t="s">
        <v>59</v>
      </c>
      <c r="D27">
        <v>857578421</v>
      </c>
      <c r="E27">
        <v>0</v>
      </c>
      <c r="F27">
        <v>0</v>
      </c>
      <c r="G27">
        <v>0</v>
      </c>
      <c r="H27">
        <v>0</v>
      </c>
    </row>
    <row r="28" spans="1:8" x14ac:dyDescent="0.2">
      <c r="A28">
        <v>5901</v>
      </c>
      <c r="B28" t="s">
        <v>60</v>
      </c>
      <c r="C28" t="s">
        <v>61</v>
      </c>
      <c r="D28">
        <v>857578431</v>
      </c>
      <c r="E28">
        <v>0</v>
      </c>
      <c r="F28">
        <v>0</v>
      </c>
      <c r="G28">
        <v>0</v>
      </c>
      <c r="H28">
        <v>0</v>
      </c>
    </row>
    <row r="29" spans="1:8" x14ac:dyDescent="0.2">
      <c r="A29">
        <v>5901</v>
      </c>
      <c r="B29" t="s">
        <v>62</v>
      </c>
      <c r="C29" t="s">
        <v>63</v>
      </c>
      <c r="D29">
        <v>857578441</v>
      </c>
      <c r="E29">
        <v>0</v>
      </c>
      <c r="F29">
        <v>0</v>
      </c>
      <c r="G29">
        <v>0</v>
      </c>
      <c r="H29">
        <v>0</v>
      </c>
    </row>
    <row r="30" spans="1:8" x14ac:dyDescent="0.2">
      <c r="A30">
        <v>5901</v>
      </c>
      <c r="B30" t="s">
        <v>64</v>
      </c>
      <c r="C30" t="s">
        <v>65</v>
      </c>
      <c r="D30">
        <v>857578451</v>
      </c>
      <c r="E30">
        <v>0</v>
      </c>
      <c r="F30">
        <v>0</v>
      </c>
      <c r="G30">
        <v>0</v>
      </c>
      <c r="H30">
        <v>0</v>
      </c>
    </row>
    <row r="31" spans="1:8" x14ac:dyDescent="0.2">
      <c r="A31">
        <v>5901</v>
      </c>
      <c r="B31" t="s">
        <v>66</v>
      </c>
      <c r="C31" t="s">
        <v>67</v>
      </c>
      <c r="D31">
        <v>857578461</v>
      </c>
      <c r="E31">
        <v>0</v>
      </c>
      <c r="F31">
        <v>0</v>
      </c>
      <c r="G31">
        <v>0</v>
      </c>
      <c r="H31">
        <v>0</v>
      </c>
    </row>
    <row r="32" spans="1:8" x14ac:dyDescent="0.2">
      <c r="A32">
        <v>5901</v>
      </c>
      <c r="B32" t="s">
        <v>68</v>
      </c>
      <c r="C32" t="s">
        <v>69</v>
      </c>
      <c r="D32">
        <v>857578471</v>
      </c>
      <c r="E32">
        <v>0</v>
      </c>
      <c r="F32">
        <v>0</v>
      </c>
      <c r="G32">
        <v>0</v>
      </c>
      <c r="H32">
        <v>0</v>
      </c>
    </row>
    <row r="33" spans="1:8" x14ac:dyDescent="0.2">
      <c r="A33">
        <v>5901</v>
      </c>
      <c r="B33" t="s">
        <v>70</v>
      </c>
      <c r="C33" t="s">
        <v>71</v>
      </c>
      <c r="D33">
        <v>857578481</v>
      </c>
      <c r="E33">
        <v>1</v>
      </c>
      <c r="F33">
        <v>0</v>
      </c>
      <c r="G33">
        <v>0</v>
      </c>
      <c r="H33">
        <v>0</v>
      </c>
    </row>
    <row r="34" spans="1:8" x14ac:dyDescent="0.2">
      <c r="A34">
        <v>5901</v>
      </c>
      <c r="B34" t="s">
        <v>72</v>
      </c>
      <c r="C34" t="s">
        <v>73</v>
      </c>
      <c r="D34">
        <v>857578491</v>
      </c>
      <c r="E34">
        <v>0</v>
      </c>
      <c r="F34">
        <v>0</v>
      </c>
      <c r="G34">
        <v>0</v>
      </c>
      <c r="H34">
        <v>0</v>
      </c>
    </row>
    <row r="35" spans="1:8" x14ac:dyDescent="0.2">
      <c r="A35">
        <v>5901</v>
      </c>
      <c r="B35" t="s">
        <v>74</v>
      </c>
      <c r="C35" t="s">
        <v>75</v>
      </c>
      <c r="D35">
        <v>857578501</v>
      </c>
      <c r="E35">
        <v>0</v>
      </c>
      <c r="F35">
        <v>0</v>
      </c>
      <c r="G35">
        <v>0</v>
      </c>
      <c r="H35">
        <v>0</v>
      </c>
    </row>
    <row r="36" spans="1:8" x14ac:dyDescent="0.2">
      <c r="A36">
        <v>5901</v>
      </c>
      <c r="B36" t="s">
        <v>76</v>
      </c>
      <c r="C36" t="s">
        <v>77</v>
      </c>
      <c r="D36">
        <v>857578511</v>
      </c>
      <c r="E36">
        <v>0</v>
      </c>
      <c r="F36">
        <v>0</v>
      </c>
      <c r="G36">
        <v>0</v>
      </c>
      <c r="H36">
        <v>0</v>
      </c>
    </row>
    <row r="37" spans="1:8" x14ac:dyDescent="0.2">
      <c r="A37">
        <v>5901</v>
      </c>
      <c r="B37" t="s">
        <v>78</v>
      </c>
      <c r="C37" t="s">
        <v>79</v>
      </c>
      <c r="D37">
        <v>857578521</v>
      </c>
      <c r="E37">
        <v>0</v>
      </c>
      <c r="F37">
        <v>0</v>
      </c>
      <c r="G37">
        <v>0</v>
      </c>
      <c r="H37">
        <v>0</v>
      </c>
    </row>
    <row r="38" spans="1:8" x14ac:dyDescent="0.2">
      <c r="A38">
        <v>5901</v>
      </c>
      <c r="B38" t="s">
        <v>80</v>
      </c>
      <c r="C38" t="s">
        <v>81</v>
      </c>
      <c r="D38">
        <v>857578531</v>
      </c>
      <c r="E38">
        <v>0</v>
      </c>
      <c r="F38">
        <v>0</v>
      </c>
      <c r="G38">
        <v>0</v>
      </c>
      <c r="H38">
        <v>0</v>
      </c>
    </row>
    <row r="39" spans="1:8" x14ac:dyDescent="0.2">
      <c r="A39">
        <v>5901</v>
      </c>
      <c r="B39" t="s">
        <v>82</v>
      </c>
      <c r="C39" t="s">
        <v>83</v>
      </c>
      <c r="D39">
        <v>857578541</v>
      </c>
      <c r="E39">
        <v>0</v>
      </c>
      <c r="F39">
        <v>0</v>
      </c>
      <c r="G39">
        <v>0</v>
      </c>
      <c r="H39">
        <v>0</v>
      </c>
    </row>
    <row r="40" spans="1:8" x14ac:dyDescent="0.2">
      <c r="A40">
        <v>5901</v>
      </c>
      <c r="B40" t="s">
        <v>84</v>
      </c>
      <c r="C40" t="s">
        <v>85</v>
      </c>
      <c r="D40">
        <v>857578551</v>
      </c>
      <c r="E40">
        <v>632</v>
      </c>
      <c r="F40">
        <v>1131</v>
      </c>
      <c r="G40">
        <v>234</v>
      </c>
      <c r="H40">
        <v>49</v>
      </c>
    </row>
    <row r="41" spans="1:8" x14ac:dyDescent="0.2">
      <c r="A41">
        <v>5901</v>
      </c>
      <c r="B41" t="s">
        <v>86</v>
      </c>
      <c r="C41" t="s">
        <v>87</v>
      </c>
      <c r="D41">
        <v>857578561</v>
      </c>
      <c r="E41">
        <v>3</v>
      </c>
      <c r="F41">
        <v>8</v>
      </c>
      <c r="G41">
        <v>4</v>
      </c>
      <c r="H41">
        <v>1</v>
      </c>
    </row>
    <row r="42" spans="1:8" x14ac:dyDescent="0.2">
      <c r="A42">
        <v>5901</v>
      </c>
      <c r="B42" t="s">
        <v>88</v>
      </c>
      <c r="C42" t="s">
        <v>89</v>
      </c>
      <c r="D42">
        <v>857578571</v>
      </c>
      <c r="E42">
        <v>0</v>
      </c>
      <c r="F42">
        <v>0</v>
      </c>
      <c r="G42">
        <v>0</v>
      </c>
      <c r="H42">
        <v>0</v>
      </c>
    </row>
    <row r="43" spans="1:8" x14ac:dyDescent="0.2">
      <c r="A43">
        <v>5901</v>
      </c>
      <c r="B43" t="s">
        <v>90</v>
      </c>
      <c r="C43" t="s">
        <v>91</v>
      </c>
      <c r="D43">
        <v>857578581</v>
      </c>
      <c r="E43">
        <v>0</v>
      </c>
      <c r="F43">
        <v>0</v>
      </c>
      <c r="G43">
        <v>0</v>
      </c>
      <c r="H43">
        <v>0</v>
      </c>
    </row>
    <row r="44" spans="1:8" x14ac:dyDescent="0.2">
      <c r="A44">
        <v>5901</v>
      </c>
      <c r="B44" t="s">
        <v>92</v>
      </c>
      <c r="C44" t="s">
        <v>93</v>
      </c>
      <c r="D44">
        <v>857578591</v>
      </c>
      <c r="E44">
        <v>0</v>
      </c>
      <c r="F44">
        <v>0</v>
      </c>
      <c r="G44">
        <v>0</v>
      </c>
      <c r="H44">
        <v>0</v>
      </c>
    </row>
    <row r="45" spans="1:8" x14ac:dyDescent="0.2">
      <c r="A45">
        <v>5901</v>
      </c>
      <c r="B45" t="s">
        <v>94</v>
      </c>
      <c r="C45" t="s">
        <v>95</v>
      </c>
      <c r="D45">
        <v>857578601</v>
      </c>
      <c r="E45">
        <v>0</v>
      </c>
      <c r="F45">
        <v>0</v>
      </c>
      <c r="G45">
        <v>0</v>
      </c>
      <c r="H45">
        <v>0</v>
      </c>
    </row>
    <row r="46" spans="1:8" x14ac:dyDescent="0.2">
      <c r="A46">
        <v>5901</v>
      </c>
      <c r="B46" t="s">
        <v>96</v>
      </c>
      <c r="C46" t="s">
        <v>97</v>
      </c>
      <c r="D46">
        <v>857578611</v>
      </c>
      <c r="E46">
        <v>0</v>
      </c>
      <c r="F46">
        <v>0</v>
      </c>
      <c r="G46">
        <v>0</v>
      </c>
      <c r="H46">
        <v>0</v>
      </c>
    </row>
    <row r="47" spans="1:8" x14ac:dyDescent="0.2">
      <c r="A47">
        <v>5901</v>
      </c>
      <c r="B47" t="s">
        <v>98</v>
      </c>
      <c r="C47" t="s">
        <v>99</v>
      </c>
      <c r="D47">
        <v>857578621</v>
      </c>
      <c r="E47">
        <v>0</v>
      </c>
      <c r="F47">
        <v>0</v>
      </c>
      <c r="G47">
        <v>0</v>
      </c>
      <c r="H47">
        <v>0</v>
      </c>
    </row>
    <row r="48" spans="1:8" x14ac:dyDescent="0.2">
      <c r="A48">
        <v>5901</v>
      </c>
      <c r="B48" t="s">
        <v>100</v>
      </c>
      <c r="C48" t="s">
        <v>101</v>
      </c>
      <c r="D48">
        <v>857578631</v>
      </c>
      <c r="E48">
        <v>0</v>
      </c>
      <c r="F48">
        <v>0</v>
      </c>
      <c r="G48">
        <v>0</v>
      </c>
      <c r="H48">
        <v>0</v>
      </c>
    </row>
    <row r="49" spans="1:8" x14ac:dyDescent="0.2">
      <c r="A49">
        <v>5901</v>
      </c>
      <c r="B49" t="s">
        <v>102</v>
      </c>
      <c r="C49" t="s">
        <v>103</v>
      </c>
      <c r="D49">
        <v>857578641</v>
      </c>
      <c r="E49">
        <v>0</v>
      </c>
      <c r="F49">
        <v>0</v>
      </c>
      <c r="G49">
        <v>0</v>
      </c>
      <c r="H49">
        <v>0</v>
      </c>
    </row>
    <row r="50" spans="1:8" x14ac:dyDescent="0.2">
      <c r="A50">
        <v>5901</v>
      </c>
      <c r="B50" t="s">
        <v>104</v>
      </c>
      <c r="C50" t="s">
        <v>105</v>
      </c>
      <c r="D50">
        <v>857578651</v>
      </c>
      <c r="E50">
        <v>0</v>
      </c>
      <c r="F50">
        <v>0</v>
      </c>
      <c r="G50">
        <v>0</v>
      </c>
      <c r="H50">
        <v>0</v>
      </c>
    </row>
    <row r="51" spans="1:8" x14ac:dyDescent="0.2">
      <c r="A51">
        <v>5901</v>
      </c>
      <c r="B51" t="s">
        <v>106</v>
      </c>
      <c r="C51" t="s">
        <v>107</v>
      </c>
      <c r="D51">
        <v>857578661</v>
      </c>
      <c r="E51">
        <v>0</v>
      </c>
      <c r="F51">
        <v>0</v>
      </c>
      <c r="G51">
        <v>0</v>
      </c>
      <c r="H51">
        <v>0</v>
      </c>
    </row>
    <row r="52" spans="1:8" x14ac:dyDescent="0.2">
      <c r="A52">
        <v>5901</v>
      </c>
      <c r="B52" t="s">
        <v>108</v>
      </c>
      <c r="C52" t="s">
        <v>109</v>
      </c>
      <c r="D52">
        <v>857578671</v>
      </c>
      <c r="E52">
        <v>0</v>
      </c>
      <c r="F52">
        <v>0</v>
      </c>
      <c r="G52">
        <v>0</v>
      </c>
      <c r="H52">
        <v>0</v>
      </c>
    </row>
    <row r="53" spans="1:8" x14ac:dyDescent="0.2">
      <c r="A53">
        <v>5901</v>
      </c>
      <c r="B53" t="s">
        <v>110</v>
      </c>
      <c r="C53" t="s">
        <v>111</v>
      </c>
      <c r="D53">
        <v>857578681</v>
      </c>
      <c r="E53">
        <v>108</v>
      </c>
      <c r="F53">
        <v>158</v>
      </c>
      <c r="G53">
        <v>22</v>
      </c>
      <c r="H53">
        <v>7</v>
      </c>
    </row>
    <row r="54" spans="1:8" x14ac:dyDescent="0.2">
      <c r="A54">
        <v>5901</v>
      </c>
      <c r="B54" t="s">
        <v>112</v>
      </c>
      <c r="C54" t="s">
        <v>113</v>
      </c>
      <c r="D54">
        <v>857578691</v>
      </c>
      <c r="E54">
        <v>0</v>
      </c>
      <c r="F54">
        <v>0</v>
      </c>
      <c r="G54">
        <v>0</v>
      </c>
      <c r="H54">
        <v>0</v>
      </c>
    </row>
    <row r="55" spans="1:8" x14ac:dyDescent="0.2">
      <c r="A55">
        <v>5901</v>
      </c>
      <c r="B55" t="s">
        <v>114</v>
      </c>
      <c r="C55" t="s">
        <v>115</v>
      </c>
      <c r="D55">
        <v>857578711</v>
      </c>
      <c r="E55">
        <v>0</v>
      </c>
      <c r="F55">
        <v>0</v>
      </c>
      <c r="G55">
        <v>0</v>
      </c>
      <c r="H55">
        <v>0</v>
      </c>
    </row>
    <row r="56" spans="1:8" x14ac:dyDescent="0.2">
      <c r="A56">
        <v>5901</v>
      </c>
      <c r="B56" t="s">
        <v>116</v>
      </c>
      <c r="C56" t="s">
        <v>117</v>
      </c>
      <c r="D56">
        <v>857578721</v>
      </c>
      <c r="E56">
        <v>0</v>
      </c>
      <c r="F56">
        <v>0</v>
      </c>
      <c r="G56">
        <v>0</v>
      </c>
      <c r="H56">
        <v>0</v>
      </c>
    </row>
    <row r="57" spans="1:8" x14ac:dyDescent="0.2">
      <c r="A57">
        <v>5901</v>
      </c>
      <c r="B57" t="s">
        <v>118</v>
      </c>
      <c r="C57" t="s">
        <v>119</v>
      </c>
      <c r="D57">
        <v>857578731</v>
      </c>
      <c r="E57">
        <v>19</v>
      </c>
      <c r="F57">
        <v>32</v>
      </c>
      <c r="G57">
        <v>11</v>
      </c>
      <c r="H57">
        <v>2</v>
      </c>
    </row>
    <row r="58" spans="1:8" x14ac:dyDescent="0.2">
      <c r="A58">
        <v>5901</v>
      </c>
      <c r="B58" t="s">
        <v>120</v>
      </c>
      <c r="C58" t="s">
        <v>121</v>
      </c>
      <c r="D58">
        <v>857578741</v>
      </c>
      <c r="E58">
        <v>0</v>
      </c>
      <c r="F58">
        <v>4</v>
      </c>
      <c r="G58">
        <v>0</v>
      </c>
      <c r="H58">
        <v>2</v>
      </c>
    </row>
    <row r="59" spans="1:8" x14ac:dyDescent="0.2">
      <c r="A59">
        <v>5901</v>
      </c>
      <c r="B59" t="s">
        <v>122</v>
      </c>
      <c r="C59" t="s">
        <v>123</v>
      </c>
      <c r="D59">
        <v>857578751</v>
      </c>
      <c r="E59">
        <v>0</v>
      </c>
      <c r="F59">
        <v>0</v>
      </c>
      <c r="G59">
        <v>0</v>
      </c>
      <c r="H59">
        <v>0</v>
      </c>
    </row>
    <row r="60" spans="1:8" x14ac:dyDescent="0.2">
      <c r="A60">
        <v>5901</v>
      </c>
      <c r="B60" t="s">
        <v>124</v>
      </c>
      <c r="C60" t="s">
        <v>125</v>
      </c>
      <c r="D60">
        <v>857578761</v>
      </c>
      <c r="E60">
        <v>0</v>
      </c>
      <c r="F60">
        <v>1</v>
      </c>
      <c r="G60">
        <v>0</v>
      </c>
      <c r="H60">
        <v>1</v>
      </c>
    </row>
    <row r="61" spans="1:8" x14ac:dyDescent="0.2">
      <c r="A61">
        <v>5901</v>
      </c>
      <c r="B61" t="s">
        <v>126</v>
      </c>
      <c r="C61" t="s">
        <v>127</v>
      </c>
      <c r="D61">
        <v>857578771</v>
      </c>
      <c r="E61">
        <v>0</v>
      </c>
      <c r="F61">
        <v>0</v>
      </c>
      <c r="G61">
        <v>0</v>
      </c>
      <c r="H61">
        <v>0</v>
      </c>
    </row>
    <row r="62" spans="1:8" x14ac:dyDescent="0.2">
      <c r="A62">
        <v>5901</v>
      </c>
      <c r="B62" t="s">
        <v>128</v>
      </c>
      <c r="C62" t="s">
        <v>129</v>
      </c>
      <c r="D62">
        <v>857578781</v>
      </c>
      <c r="E62">
        <v>0</v>
      </c>
      <c r="F62">
        <v>2</v>
      </c>
      <c r="G62">
        <v>0</v>
      </c>
      <c r="H62">
        <v>2</v>
      </c>
    </row>
    <row r="63" spans="1:8" x14ac:dyDescent="0.2">
      <c r="A63">
        <v>5901</v>
      </c>
      <c r="B63" t="s">
        <v>130</v>
      </c>
      <c r="C63" t="s">
        <v>131</v>
      </c>
      <c r="D63">
        <v>857578791</v>
      </c>
      <c r="E63">
        <v>0</v>
      </c>
      <c r="F63">
        <v>0</v>
      </c>
      <c r="G63">
        <v>0</v>
      </c>
      <c r="H63">
        <v>0</v>
      </c>
    </row>
    <row r="64" spans="1:8" x14ac:dyDescent="0.2">
      <c r="A64">
        <v>5901</v>
      </c>
      <c r="B64" t="s">
        <v>132</v>
      </c>
      <c r="C64" t="s">
        <v>133</v>
      </c>
      <c r="D64">
        <v>857578801</v>
      </c>
      <c r="E64">
        <v>0</v>
      </c>
      <c r="F64">
        <v>0</v>
      </c>
      <c r="G64">
        <v>0</v>
      </c>
      <c r="H64">
        <v>0</v>
      </c>
    </row>
    <row r="65" spans="1:8" x14ac:dyDescent="0.2">
      <c r="A65">
        <v>5901</v>
      </c>
      <c r="B65" t="s">
        <v>134</v>
      </c>
      <c r="C65" t="s">
        <v>135</v>
      </c>
      <c r="D65">
        <v>857578811</v>
      </c>
      <c r="E65">
        <v>0</v>
      </c>
      <c r="F65">
        <v>0</v>
      </c>
      <c r="G65">
        <v>0</v>
      </c>
      <c r="H65">
        <v>0</v>
      </c>
    </row>
    <row r="66" spans="1:8" x14ac:dyDescent="0.2">
      <c r="A66">
        <v>5901</v>
      </c>
      <c r="B66" t="s">
        <v>136</v>
      </c>
      <c r="C66" t="s">
        <v>137</v>
      </c>
      <c r="D66">
        <v>857578831</v>
      </c>
      <c r="E66">
        <v>0</v>
      </c>
      <c r="F66">
        <v>0</v>
      </c>
      <c r="G66">
        <v>0</v>
      </c>
      <c r="H66">
        <v>0</v>
      </c>
    </row>
    <row r="67" spans="1:8" x14ac:dyDescent="0.2">
      <c r="A67">
        <v>5901</v>
      </c>
      <c r="B67" t="s">
        <v>138</v>
      </c>
      <c r="C67" t="s">
        <v>139</v>
      </c>
      <c r="D67">
        <v>857578841</v>
      </c>
      <c r="E67">
        <v>0</v>
      </c>
      <c r="F67">
        <v>0</v>
      </c>
      <c r="G67">
        <v>0</v>
      </c>
      <c r="H67">
        <v>0</v>
      </c>
    </row>
    <row r="68" spans="1:8" x14ac:dyDescent="0.2">
      <c r="A68">
        <v>5901</v>
      </c>
      <c r="B68" t="s">
        <v>140</v>
      </c>
      <c r="C68" t="s">
        <v>141</v>
      </c>
      <c r="D68">
        <v>857578851</v>
      </c>
      <c r="E68">
        <v>3</v>
      </c>
      <c r="F68">
        <v>7</v>
      </c>
      <c r="G68">
        <v>3</v>
      </c>
      <c r="H68">
        <v>1</v>
      </c>
    </row>
    <row r="69" spans="1:8" x14ac:dyDescent="0.2">
      <c r="A69">
        <v>5901</v>
      </c>
      <c r="B69" t="s">
        <v>142</v>
      </c>
      <c r="C69" t="s">
        <v>143</v>
      </c>
      <c r="D69">
        <v>857578861</v>
      </c>
      <c r="E69">
        <v>0</v>
      </c>
      <c r="F69">
        <v>0</v>
      </c>
      <c r="G69">
        <v>0</v>
      </c>
      <c r="H69">
        <v>0</v>
      </c>
    </row>
    <row r="70" spans="1:8" x14ac:dyDescent="0.2">
      <c r="A70">
        <v>5901</v>
      </c>
      <c r="B70" t="s">
        <v>144</v>
      </c>
      <c r="C70" t="s">
        <v>145</v>
      </c>
      <c r="D70">
        <v>857578871</v>
      </c>
      <c r="E70">
        <v>0</v>
      </c>
      <c r="F70">
        <v>0</v>
      </c>
      <c r="G70">
        <v>0</v>
      </c>
      <c r="H70">
        <v>0</v>
      </c>
    </row>
    <row r="71" spans="1:8" x14ac:dyDescent="0.2">
      <c r="A71">
        <v>5901</v>
      </c>
      <c r="B71" t="s">
        <v>146</v>
      </c>
      <c r="C71" t="s">
        <v>147</v>
      </c>
      <c r="D71">
        <v>857578881</v>
      </c>
      <c r="E71">
        <v>0</v>
      </c>
      <c r="F71">
        <v>0</v>
      </c>
      <c r="G71">
        <v>0</v>
      </c>
      <c r="H71">
        <v>0</v>
      </c>
    </row>
    <row r="72" spans="1:8" x14ac:dyDescent="0.2">
      <c r="A72">
        <v>5901</v>
      </c>
      <c r="B72" t="s">
        <v>148</v>
      </c>
      <c r="C72" t="s">
        <v>149</v>
      </c>
      <c r="D72">
        <v>857578891</v>
      </c>
      <c r="E72">
        <v>0</v>
      </c>
      <c r="F72">
        <v>0</v>
      </c>
      <c r="G72">
        <v>0</v>
      </c>
      <c r="H72">
        <v>0</v>
      </c>
    </row>
    <row r="73" spans="1:8" x14ac:dyDescent="0.2">
      <c r="A73">
        <v>5901</v>
      </c>
      <c r="B73" t="s">
        <v>150</v>
      </c>
      <c r="C73" t="s">
        <v>151</v>
      </c>
      <c r="D73">
        <v>857578901</v>
      </c>
      <c r="E73">
        <v>0</v>
      </c>
      <c r="F73">
        <v>0</v>
      </c>
      <c r="G73">
        <v>0</v>
      </c>
      <c r="H73">
        <v>0</v>
      </c>
    </row>
    <row r="74" spans="1:8" x14ac:dyDescent="0.2">
      <c r="A74">
        <v>5901</v>
      </c>
      <c r="B74" t="s">
        <v>152</v>
      </c>
      <c r="C74" t="s">
        <v>153</v>
      </c>
      <c r="D74">
        <v>857578911</v>
      </c>
      <c r="E74">
        <v>396</v>
      </c>
      <c r="F74">
        <v>1038</v>
      </c>
      <c r="G74">
        <v>363</v>
      </c>
      <c r="H74">
        <v>40</v>
      </c>
    </row>
    <row r="75" spans="1:8" x14ac:dyDescent="0.2">
      <c r="A75">
        <v>5901</v>
      </c>
      <c r="B75" t="s">
        <v>154</v>
      </c>
      <c r="C75" t="s">
        <v>155</v>
      </c>
      <c r="D75">
        <v>857578921</v>
      </c>
      <c r="E75">
        <v>0</v>
      </c>
      <c r="F75">
        <v>0</v>
      </c>
      <c r="G75">
        <v>0</v>
      </c>
      <c r="H75">
        <v>0</v>
      </c>
    </row>
    <row r="76" spans="1:8" x14ac:dyDescent="0.2">
      <c r="A76">
        <v>5901</v>
      </c>
      <c r="B76" t="s">
        <v>156</v>
      </c>
      <c r="C76" t="s">
        <v>157</v>
      </c>
      <c r="D76">
        <v>857578931</v>
      </c>
      <c r="E76">
        <v>0</v>
      </c>
      <c r="F76">
        <v>0</v>
      </c>
      <c r="G76">
        <v>0</v>
      </c>
      <c r="H76">
        <v>0</v>
      </c>
    </row>
    <row r="77" spans="1:8" x14ac:dyDescent="0.2">
      <c r="A77">
        <v>5901</v>
      </c>
      <c r="B77" t="s">
        <v>158</v>
      </c>
      <c r="C77" t="s">
        <v>159</v>
      </c>
      <c r="D77">
        <v>857578941</v>
      </c>
      <c r="E77">
        <v>0</v>
      </c>
      <c r="F77">
        <v>0</v>
      </c>
      <c r="G77">
        <v>0</v>
      </c>
      <c r="H77">
        <v>0</v>
      </c>
    </row>
    <row r="78" spans="1:8" x14ac:dyDescent="0.2">
      <c r="A78">
        <v>5901</v>
      </c>
      <c r="B78" t="s">
        <v>160</v>
      </c>
      <c r="C78" t="s">
        <v>161</v>
      </c>
      <c r="D78">
        <v>857578961</v>
      </c>
      <c r="E78">
        <v>0</v>
      </c>
      <c r="F78">
        <v>0</v>
      </c>
      <c r="G78">
        <v>0</v>
      </c>
      <c r="H78">
        <v>0</v>
      </c>
    </row>
    <row r="79" spans="1:8" x14ac:dyDescent="0.2">
      <c r="A79">
        <v>5901</v>
      </c>
      <c r="B79" t="s">
        <v>162</v>
      </c>
      <c r="C79" t="s">
        <v>163</v>
      </c>
      <c r="D79">
        <v>857578971</v>
      </c>
      <c r="E79">
        <v>36</v>
      </c>
      <c r="F79">
        <v>55</v>
      </c>
      <c r="G79">
        <v>6</v>
      </c>
      <c r="H79">
        <v>2</v>
      </c>
    </row>
    <row r="80" spans="1:8" x14ac:dyDescent="0.2">
      <c r="A80">
        <v>5901</v>
      </c>
      <c r="B80" t="s">
        <v>164</v>
      </c>
      <c r="C80" t="s">
        <v>165</v>
      </c>
      <c r="D80">
        <v>857578981</v>
      </c>
      <c r="E80">
        <v>0</v>
      </c>
      <c r="F80">
        <v>0</v>
      </c>
      <c r="G80">
        <v>0</v>
      </c>
      <c r="H80">
        <v>0</v>
      </c>
    </row>
    <row r="81" spans="1:8" x14ac:dyDescent="0.2">
      <c r="A81">
        <v>5901</v>
      </c>
      <c r="B81" t="s">
        <v>166</v>
      </c>
      <c r="C81" t="s">
        <v>167</v>
      </c>
      <c r="D81">
        <v>857578991</v>
      </c>
      <c r="E81">
        <v>0</v>
      </c>
      <c r="F81">
        <v>0</v>
      </c>
      <c r="G81">
        <v>0</v>
      </c>
      <c r="H81">
        <v>0</v>
      </c>
    </row>
    <row r="82" spans="1:8" x14ac:dyDescent="0.2">
      <c r="A82">
        <v>5901</v>
      </c>
      <c r="B82" t="s">
        <v>168</v>
      </c>
      <c r="C82" t="s">
        <v>169</v>
      </c>
      <c r="D82">
        <v>857579001</v>
      </c>
      <c r="E82">
        <v>0</v>
      </c>
      <c r="F82">
        <v>0</v>
      </c>
      <c r="G82">
        <v>0</v>
      </c>
      <c r="H82">
        <v>0</v>
      </c>
    </row>
    <row r="83" spans="1:8" x14ac:dyDescent="0.2">
      <c r="A83">
        <v>5901</v>
      </c>
      <c r="B83" t="s">
        <v>170</v>
      </c>
      <c r="C83" t="s">
        <v>171</v>
      </c>
      <c r="D83">
        <v>857579011</v>
      </c>
      <c r="E83">
        <v>0</v>
      </c>
      <c r="F83">
        <v>0</v>
      </c>
      <c r="G83">
        <v>0</v>
      </c>
      <c r="H83">
        <v>0</v>
      </c>
    </row>
    <row r="84" spans="1:8" x14ac:dyDescent="0.2">
      <c r="A84">
        <v>5901</v>
      </c>
      <c r="B84" t="s">
        <v>172</v>
      </c>
      <c r="C84" t="s">
        <v>173</v>
      </c>
      <c r="D84">
        <v>857579021</v>
      </c>
      <c r="E84">
        <v>0</v>
      </c>
      <c r="F84">
        <v>0</v>
      </c>
      <c r="G84">
        <v>0</v>
      </c>
      <c r="H84">
        <v>0</v>
      </c>
    </row>
    <row r="85" spans="1:8" x14ac:dyDescent="0.2">
      <c r="A85">
        <v>5901</v>
      </c>
      <c r="B85" t="s">
        <v>174</v>
      </c>
      <c r="C85" t="s">
        <v>175</v>
      </c>
      <c r="D85">
        <v>857579031</v>
      </c>
      <c r="E85">
        <v>0</v>
      </c>
      <c r="F85">
        <v>0</v>
      </c>
      <c r="G85">
        <v>0</v>
      </c>
      <c r="H85">
        <v>0</v>
      </c>
    </row>
    <row r="86" spans="1:8" x14ac:dyDescent="0.2">
      <c r="A86">
        <v>5901</v>
      </c>
      <c r="B86" t="s">
        <v>176</v>
      </c>
      <c r="C86" t="s">
        <v>177</v>
      </c>
      <c r="D86">
        <v>857579041</v>
      </c>
      <c r="E86">
        <v>0</v>
      </c>
      <c r="F86">
        <v>0</v>
      </c>
      <c r="G86">
        <v>0</v>
      </c>
      <c r="H86">
        <v>0</v>
      </c>
    </row>
    <row r="87" spans="1:8" x14ac:dyDescent="0.2">
      <c r="A87">
        <v>5901</v>
      </c>
      <c r="B87" t="s">
        <v>178</v>
      </c>
      <c r="C87" t="s">
        <v>179</v>
      </c>
      <c r="D87">
        <v>857579051</v>
      </c>
      <c r="E87">
        <v>0</v>
      </c>
      <c r="F87">
        <v>0</v>
      </c>
      <c r="G87">
        <v>0</v>
      </c>
      <c r="H87">
        <v>0</v>
      </c>
    </row>
    <row r="88" spans="1:8" x14ac:dyDescent="0.2">
      <c r="A88">
        <v>5901</v>
      </c>
      <c r="B88" t="s">
        <v>180</v>
      </c>
      <c r="C88" t="s">
        <v>181</v>
      </c>
      <c r="D88">
        <v>857579061</v>
      </c>
      <c r="E88">
        <v>0</v>
      </c>
      <c r="F88">
        <v>0</v>
      </c>
      <c r="G88">
        <v>0</v>
      </c>
      <c r="H88">
        <v>0</v>
      </c>
    </row>
    <row r="89" spans="1:8" x14ac:dyDescent="0.2">
      <c r="A89">
        <v>5901</v>
      </c>
      <c r="B89" t="s">
        <v>182</v>
      </c>
      <c r="C89" t="s">
        <v>183</v>
      </c>
      <c r="D89">
        <v>857579071</v>
      </c>
      <c r="E89">
        <v>0</v>
      </c>
      <c r="F89">
        <v>5</v>
      </c>
      <c r="G89">
        <v>0</v>
      </c>
      <c r="H89">
        <v>4</v>
      </c>
    </row>
    <row r="90" spans="1:8" x14ac:dyDescent="0.2">
      <c r="A90">
        <v>5901</v>
      </c>
      <c r="B90" t="s">
        <v>184</v>
      </c>
      <c r="C90" t="s">
        <v>185</v>
      </c>
      <c r="D90">
        <v>857579081</v>
      </c>
      <c r="E90">
        <v>0</v>
      </c>
      <c r="F90">
        <v>0</v>
      </c>
      <c r="G90">
        <v>0</v>
      </c>
      <c r="H90">
        <v>0</v>
      </c>
    </row>
    <row r="91" spans="1:8" x14ac:dyDescent="0.2">
      <c r="A91">
        <v>5901</v>
      </c>
      <c r="B91" t="s">
        <v>186</v>
      </c>
      <c r="C91" t="s">
        <v>187</v>
      </c>
      <c r="D91">
        <v>857579091</v>
      </c>
      <c r="E91">
        <v>0</v>
      </c>
      <c r="F91">
        <v>0</v>
      </c>
      <c r="G91">
        <v>0</v>
      </c>
      <c r="H91">
        <v>0</v>
      </c>
    </row>
    <row r="92" spans="1:8" x14ac:dyDescent="0.2">
      <c r="A92">
        <v>5901</v>
      </c>
      <c r="B92" t="s">
        <v>188</v>
      </c>
      <c r="C92" t="s">
        <v>189</v>
      </c>
      <c r="D92">
        <v>857579101</v>
      </c>
      <c r="E92">
        <v>0</v>
      </c>
      <c r="F92">
        <v>0</v>
      </c>
      <c r="G92">
        <v>0</v>
      </c>
      <c r="H92">
        <v>0</v>
      </c>
    </row>
    <row r="93" spans="1:8" x14ac:dyDescent="0.2">
      <c r="A93">
        <v>5901</v>
      </c>
      <c r="B93" t="s">
        <v>190</v>
      </c>
      <c r="C93" t="s">
        <v>191</v>
      </c>
      <c r="D93">
        <v>857579111</v>
      </c>
      <c r="E93">
        <v>0</v>
      </c>
      <c r="F93">
        <v>0</v>
      </c>
      <c r="G93">
        <v>0</v>
      </c>
      <c r="H93">
        <v>0</v>
      </c>
    </row>
    <row r="94" spans="1:8" x14ac:dyDescent="0.2">
      <c r="A94">
        <v>5901</v>
      </c>
      <c r="B94" t="s">
        <v>192</v>
      </c>
      <c r="C94" t="s">
        <v>193</v>
      </c>
      <c r="D94">
        <v>857579121</v>
      </c>
      <c r="E94">
        <v>0</v>
      </c>
      <c r="F94">
        <v>0</v>
      </c>
      <c r="G94">
        <v>0</v>
      </c>
      <c r="H94">
        <v>0</v>
      </c>
    </row>
    <row r="95" spans="1:8" x14ac:dyDescent="0.2">
      <c r="A95">
        <v>5901</v>
      </c>
      <c r="B95" t="s">
        <v>194</v>
      </c>
      <c r="C95" t="s">
        <v>195</v>
      </c>
      <c r="D95">
        <v>857579131</v>
      </c>
      <c r="E95">
        <v>0</v>
      </c>
      <c r="F95">
        <v>0</v>
      </c>
      <c r="G95">
        <v>0</v>
      </c>
      <c r="H95">
        <v>0</v>
      </c>
    </row>
    <row r="96" spans="1:8" x14ac:dyDescent="0.2">
      <c r="A96">
        <v>5901</v>
      </c>
      <c r="B96" t="s">
        <v>196</v>
      </c>
      <c r="C96" t="s">
        <v>197</v>
      </c>
      <c r="D96">
        <v>857579141</v>
      </c>
      <c r="E96">
        <v>0</v>
      </c>
      <c r="F96">
        <v>0</v>
      </c>
      <c r="G96">
        <v>0</v>
      </c>
      <c r="H96">
        <v>0</v>
      </c>
    </row>
    <row r="97" spans="1:8" x14ac:dyDescent="0.2">
      <c r="A97">
        <v>5901</v>
      </c>
      <c r="B97" t="s">
        <v>198</v>
      </c>
      <c r="C97" t="s">
        <v>199</v>
      </c>
      <c r="D97">
        <v>857579151</v>
      </c>
      <c r="E97">
        <v>0</v>
      </c>
      <c r="F97">
        <v>0</v>
      </c>
      <c r="G97">
        <v>0</v>
      </c>
      <c r="H97">
        <v>0</v>
      </c>
    </row>
    <row r="98" spans="1:8" x14ac:dyDescent="0.2">
      <c r="A98">
        <v>5901</v>
      </c>
      <c r="B98" t="s">
        <v>200</v>
      </c>
      <c r="C98" t="s">
        <v>201</v>
      </c>
      <c r="D98">
        <v>857579161</v>
      </c>
      <c r="E98">
        <v>0</v>
      </c>
      <c r="F98">
        <v>0</v>
      </c>
      <c r="G98">
        <v>0</v>
      </c>
      <c r="H98">
        <v>0</v>
      </c>
    </row>
    <row r="99" spans="1:8" x14ac:dyDescent="0.2">
      <c r="A99">
        <v>5901</v>
      </c>
      <c r="B99" t="s">
        <v>202</v>
      </c>
      <c r="C99" t="s">
        <v>203</v>
      </c>
      <c r="D99">
        <v>857579171</v>
      </c>
      <c r="E99">
        <v>0</v>
      </c>
      <c r="F99">
        <v>0</v>
      </c>
      <c r="G99">
        <v>0</v>
      </c>
      <c r="H99">
        <v>0</v>
      </c>
    </row>
    <row r="100" spans="1:8" x14ac:dyDescent="0.2">
      <c r="A100">
        <v>5901</v>
      </c>
      <c r="B100" t="s">
        <v>204</v>
      </c>
      <c r="C100" t="s">
        <v>205</v>
      </c>
      <c r="D100">
        <v>857579181</v>
      </c>
      <c r="E100">
        <v>0</v>
      </c>
      <c r="F100">
        <v>0</v>
      </c>
      <c r="G100">
        <v>0</v>
      </c>
      <c r="H100">
        <v>0</v>
      </c>
    </row>
    <row r="101" spans="1:8" x14ac:dyDescent="0.2">
      <c r="A101">
        <v>5901</v>
      </c>
      <c r="B101" t="s">
        <v>206</v>
      </c>
      <c r="C101" t="s">
        <v>207</v>
      </c>
      <c r="D101">
        <v>857579191</v>
      </c>
      <c r="E101">
        <v>0</v>
      </c>
      <c r="F101">
        <v>0</v>
      </c>
      <c r="G101">
        <v>0</v>
      </c>
      <c r="H101">
        <v>0</v>
      </c>
    </row>
    <row r="102" spans="1:8" x14ac:dyDescent="0.2">
      <c r="A102">
        <v>5901</v>
      </c>
      <c r="B102" t="s">
        <v>208</v>
      </c>
      <c r="C102" t="s">
        <v>209</v>
      </c>
      <c r="D102">
        <v>857579201</v>
      </c>
      <c r="E102">
        <v>0</v>
      </c>
      <c r="F102">
        <v>0</v>
      </c>
      <c r="G102">
        <v>0</v>
      </c>
      <c r="H102">
        <v>0</v>
      </c>
    </row>
    <row r="103" spans="1:8" x14ac:dyDescent="0.2">
      <c r="A103">
        <v>5901</v>
      </c>
      <c r="B103" t="s">
        <v>210</v>
      </c>
      <c r="C103" t="s">
        <v>211</v>
      </c>
      <c r="D103">
        <v>857579211</v>
      </c>
      <c r="E103">
        <v>0</v>
      </c>
      <c r="F103">
        <v>0</v>
      </c>
      <c r="G103">
        <v>0</v>
      </c>
      <c r="H103">
        <v>0</v>
      </c>
    </row>
    <row r="104" spans="1:8" x14ac:dyDescent="0.2">
      <c r="A104">
        <v>5901</v>
      </c>
      <c r="B104" t="s">
        <v>212</v>
      </c>
      <c r="C104" t="s">
        <v>213</v>
      </c>
      <c r="D104">
        <v>857579221</v>
      </c>
      <c r="E104">
        <v>0</v>
      </c>
      <c r="F104">
        <v>0</v>
      </c>
      <c r="G104">
        <v>0</v>
      </c>
      <c r="H104">
        <v>0</v>
      </c>
    </row>
    <row r="105" spans="1:8" x14ac:dyDescent="0.2">
      <c r="A105">
        <v>5901</v>
      </c>
      <c r="B105" t="s">
        <v>214</v>
      </c>
      <c r="C105" t="s">
        <v>215</v>
      </c>
      <c r="D105">
        <v>857579231</v>
      </c>
      <c r="E105">
        <v>0</v>
      </c>
      <c r="F105">
        <v>0</v>
      </c>
      <c r="G105">
        <v>0</v>
      </c>
      <c r="H105">
        <v>0</v>
      </c>
    </row>
    <row r="106" spans="1:8" x14ac:dyDescent="0.2">
      <c r="A106">
        <v>5901</v>
      </c>
      <c r="B106" t="s">
        <v>216</v>
      </c>
      <c r="C106" t="s">
        <v>217</v>
      </c>
      <c r="D106">
        <v>857579241</v>
      </c>
      <c r="E106">
        <v>0</v>
      </c>
      <c r="F106">
        <v>0</v>
      </c>
      <c r="G106">
        <v>0</v>
      </c>
      <c r="H106">
        <v>0</v>
      </c>
    </row>
    <row r="107" spans="1:8" x14ac:dyDescent="0.2">
      <c r="A107">
        <v>5901</v>
      </c>
      <c r="B107" t="s">
        <v>218</v>
      </c>
      <c r="C107" t="s">
        <v>219</v>
      </c>
      <c r="D107">
        <v>857579251</v>
      </c>
      <c r="E107">
        <v>0</v>
      </c>
      <c r="F107">
        <v>0</v>
      </c>
      <c r="G107">
        <v>0</v>
      </c>
      <c r="H107">
        <v>0</v>
      </c>
    </row>
    <row r="108" spans="1:8" x14ac:dyDescent="0.2">
      <c r="A108">
        <v>5901</v>
      </c>
      <c r="B108" t="s">
        <v>220</v>
      </c>
      <c r="C108" t="s">
        <v>221</v>
      </c>
      <c r="D108">
        <v>857579261</v>
      </c>
      <c r="E108">
        <v>0</v>
      </c>
      <c r="F108">
        <v>1</v>
      </c>
      <c r="G108">
        <v>0</v>
      </c>
      <c r="H108">
        <v>1</v>
      </c>
    </row>
    <row r="109" spans="1:8" x14ac:dyDescent="0.2">
      <c r="A109">
        <v>5901</v>
      </c>
      <c r="B109" t="s">
        <v>222</v>
      </c>
      <c r="C109" t="s">
        <v>223</v>
      </c>
      <c r="D109">
        <v>857579271</v>
      </c>
      <c r="E109">
        <v>0</v>
      </c>
      <c r="F109">
        <v>0</v>
      </c>
      <c r="G109">
        <v>0</v>
      </c>
      <c r="H109">
        <v>0</v>
      </c>
    </row>
    <row r="110" spans="1:8" x14ac:dyDescent="0.2">
      <c r="A110">
        <v>5901</v>
      </c>
      <c r="B110" t="s">
        <v>224</v>
      </c>
      <c r="C110" t="s">
        <v>225</v>
      </c>
      <c r="D110">
        <v>857579281</v>
      </c>
      <c r="E110">
        <v>0</v>
      </c>
      <c r="F110">
        <v>0</v>
      </c>
      <c r="G110">
        <v>0</v>
      </c>
      <c r="H110">
        <v>0</v>
      </c>
    </row>
    <row r="111" spans="1:8" x14ac:dyDescent="0.2">
      <c r="A111">
        <v>5901</v>
      </c>
      <c r="B111" t="s">
        <v>226</v>
      </c>
      <c r="C111" t="s">
        <v>227</v>
      </c>
      <c r="D111">
        <v>857579291</v>
      </c>
      <c r="E111">
        <v>0</v>
      </c>
      <c r="F111">
        <v>0</v>
      </c>
      <c r="G111">
        <v>0</v>
      </c>
      <c r="H111">
        <v>0</v>
      </c>
    </row>
    <row r="112" spans="1:8" x14ac:dyDescent="0.2">
      <c r="A112">
        <v>5901</v>
      </c>
      <c r="B112" t="s">
        <v>228</v>
      </c>
      <c r="C112" t="s">
        <v>229</v>
      </c>
      <c r="D112">
        <v>857579301</v>
      </c>
      <c r="E112">
        <v>0</v>
      </c>
      <c r="F112">
        <v>0</v>
      </c>
      <c r="G112">
        <v>0</v>
      </c>
      <c r="H112">
        <v>0</v>
      </c>
    </row>
    <row r="113" spans="1:8" x14ac:dyDescent="0.2">
      <c r="A113">
        <v>5901</v>
      </c>
      <c r="B113" t="s">
        <v>230</v>
      </c>
      <c r="C113" t="s">
        <v>231</v>
      </c>
      <c r="D113">
        <v>857579311</v>
      </c>
      <c r="E113">
        <v>0</v>
      </c>
      <c r="F113">
        <v>0</v>
      </c>
      <c r="G113">
        <v>0</v>
      </c>
      <c r="H113">
        <v>0</v>
      </c>
    </row>
    <row r="114" spans="1:8" x14ac:dyDescent="0.2">
      <c r="A114">
        <v>5901</v>
      </c>
      <c r="B114" t="s">
        <v>232</v>
      </c>
      <c r="C114" t="s">
        <v>233</v>
      </c>
      <c r="D114">
        <v>857579321</v>
      </c>
      <c r="E114">
        <v>0</v>
      </c>
      <c r="F114">
        <v>0</v>
      </c>
      <c r="G114">
        <v>0</v>
      </c>
      <c r="H114">
        <v>0</v>
      </c>
    </row>
    <row r="115" spans="1:8" x14ac:dyDescent="0.2">
      <c r="A115">
        <v>5901</v>
      </c>
      <c r="B115" t="s">
        <v>234</v>
      </c>
      <c r="C115" t="s">
        <v>235</v>
      </c>
      <c r="D115">
        <v>857579331</v>
      </c>
      <c r="E115">
        <v>0</v>
      </c>
      <c r="F115">
        <v>0</v>
      </c>
      <c r="G115">
        <v>0</v>
      </c>
      <c r="H115">
        <v>0</v>
      </c>
    </row>
    <row r="116" spans="1:8" x14ac:dyDescent="0.2">
      <c r="A116">
        <v>5901</v>
      </c>
      <c r="B116" t="s">
        <v>236</v>
      </c>
      <c r="C116" t="s">
        <v>237</v>
      </c>
      <c r="D116">
        <v>857579341</v>
      </c>
      <c r="E116">
        <v>0</v>
      </c>
      <c r="F116">
        <v>0</v>
      </c>
      <c r="G116">
        <v>0</v>
      </c>
      <c r="H116">
        <v>0</v>
      </c>
    </row>
    <row r="117" spans="1:8" x14ac:dyDescent="0.2">
      <c r="A117">
        <v>5901</v>
      </c>
      <c r="B117" t="s">
        <v>238</v>
      </c>
      <c r="C117" t="s">
        <v>239</v>
      </c>
      <c r="D117">
        <v>857579351</v>
      </c>
      <c r="E117">
        <v>0</v>
      </c>
      <c r="F117">
        <v>0</v>
      </c>
      <c r="G117">
        <v>0</v>
      </c>
      <c r="H117">
        <v>0</v>
      </c>
    </row>
    <row r="118" spans="1:8" x14ac:dyDescent="0.2">
      <c r="A118">
        <v>5901</v>
      </c>
      <c r="B118" t="s">
        <v>240</v>
      </c>
      <c r="C118" t="s">
        <v>241</v>
      </c>
      <c r="D118">
        <v>857579361</v>
      </c>
      <c r="E118">
        <v>0</v>
      </c>
      <c r="F118">
        <v>0</v>
      </c>
      <c r="G118">
        <v>0</v>
      </c>
      <c r="H118">
        <v>0</v>
      </c>
    </row>
    <row r="119" spans="1:8" x14ac:dyDescent="0.2">
      <c r="A119">
        <v>5901</v>
      </c>
      <c r="B119" t="s">
        <v>242</v>
      </c>
      <c r="C119" t="s">
        <v>243</v>
      </c>
      <c r="D119">
        <v>857579371</v>
      </c>
      <c r="E119">
        <v>0</v>
      </c>
      <c r="F119">
        <v>0</v>
      </c>
      <c r="G119">
        <v>0</v>
      </c>
      <c r="H119">
        <v>0</v>
      </c>
    </row>
    <row r="120" spans="1:8" x14ac:dyDescent="0.2">
      <c r="A120">
        <v>5901</v>
      </c>
      <c r="B120" t="s">
        <v>244</v>
      </c>
      <c r="C120" t="s">
        <v>245</v>
      </c>
      <c r="D120">
        <v>857579381</v>
      </c>
      <c r="E120">
        <v>0</v>
      </c>
      <c r="F120">
        <v>0</v>
      </c>
      <c r="G120">
        <v>0</v>
      </c>
      <c r="H120">
        <v>0</v>
      </c>
    </row>
    <row r="121" spans="1:8" x14ac:dyDescent="0.2">
      <c r="A121">
        <v>5901</v>
      </c>
      <c r="B121" t="s">
        <v>246</v>
      </c>
      <c r="C121" t="s">
        <v>247</v>
      </c>
      <c r="D121">
        <v>857579391</v>
      </c>
      <c r="E121">
        <v>0</v>
      </c>
      <c r="F121">
        <v>0</v>
      </c>
      <c r="G121">
        <v>0</v>
      </c>
      <c r="H121">
        <v>0</v>
      </c>
    </row>
    <row r="122" spans="1:8" x14ac:dyDescent="0.2">
      <c r="A122">
        <v>5901</v>
      </c>
      <c r="B122" t="s">
        <v>248</v>
      </c>
      <c r="C122" t="s">
        <v>249</v>
      </c>
      <c r="D122">
        <v>857579401</v>
      </c>
      <c r="E122">
        <v>0</v>
      </c>
      <c r="F122">
        <v>0</v>
      </c>
      <c r="G122">
        <v>0</v>
      </c>
      <c r="H122">
        <v>0</v>
      </c>
    </row>
    <row r="123" spans="1:8" x14ac:dyDescent="0.2">
      <c r="A123">
        <v>5901</v>
      </c>
      <c r="B123" t="s">
        <v>250</v>
      </c>
      <c r="C123" t="s">
        <v>251</v>
      </c>
      <c r="D123">
        <v>857579411</v>
      </c>
      <c r="E123">
        <v>0</v>
      </c>
      <c r="F123">
        <v>0</v>
      </c>
      <c r="G123">
        <v>0</v>
      </c>
      <c r="H123">
        <v>0</v>
      </c>
    </row>
    <row r="124" spans="1:8" x14ac:dyDescent="0.2">
      <c r="A124">
        <v>5901</v>
      </c>
      <c r="B124" t="s">
        <v>252</v>
      </c>
      <c r="C124" t="s">
        <v>253</v>
      </c>
      <c r="D124">
        <v>857579421</v>
      </c>
      <c r="E124">
        <v>20</v>
      </c>
      <c r="F124">
        <v>207</v>
      </c>
      <c r="G124">
        <v>157</v>
      </c>
      <c r="H124">
        <v>2</v>
      </c>
    </row>
    <row r="125" spans="1:8" x14ac:dyDescent="0.2">
      <c r="A125">
        <v>5901</v>
      </c>
      <c r="B125" t="s">
        <v>254</v>
      </c>
      <c r="C125" t="s">
        <v>255</v>
      </c>
      <c r="D125">
        <v>857579431</v>
      </c>
      <c r="E125">
        <v>0</v>
      </c>
      <c r="F125">
        <v>0</v>
      </c>
      <c r="G125">
        <v>0</v>
      </c>
      <c r="H125">
        <v>0</v>
      </c>
    </row>
    <row r="126" spans="1:8" x14ac:dyDescent="0.2">
      <c r="A126">
        <v>5901</v>
      </c>
      <c r="B126" t="s">
        <v>256</v>
      </c>
      <c r="C126" t="s">
        <v>257</v>
      </c>
      <c r="D126">
        <v>857579441</v>
      </c>
      <c r="E126">
        <v>0</v>
      </c>
      <c r="F126">
        <v>0</v>
      </c>
      <c r="G126">
        <v>0</v>
      </c>
      <c r="H126">
        <v>0</v>
      </c>
    </row>
    <row r="127" spans="1:8" x14ac:dyDescent="0.2">
      <c r="A127">
        <v>5901</v>
      </c>
      <c r="B127" t="s">
        <v>258</v>
      </c>
      <c r="C127" t="s">
        <v>259</v>
      </c>
      <c r="D127">
        <v>857579451</v>
      </c>
      <c r="E127">
        <v>0</v>
      </c>
      <c r="F127">
        <v>0</v>
      </c>
      <c r="G127">
        <v>0</v>
      </c>
      <c r="H127">
        <v>0</v>
      </c>
    </row>
    <row r="128" spans="1:8" x14ac:dyDescent="0.2">
      <c r="A128">
        <v>5901</v>
      </c>
      <c r="B128" t="s">
        <v>260</v>
      </c>
      <c r="C128" t="s">
        <v>261</v>
      </c>
      <c r="D128">
        <v>857579461</v>
      </c>
      <c r="E128">
        <v>0</v>
      </c>
      <c r="F128">
        <v>1</v>
      </c>
      <c r="G128">
        <v>0</v>
      </c>
      <c r="H128">
        <v>1</v>
      </c>
    </row>
    <row r="129" spans="1:8" x14ac:dyDescent="0.2">
      <c r="A129">
        <v>5901</v>
      </c>
      <c r="B129" t="s">
        <v>262</v>
      </c>
      <c r="C129" t="s">
        <v>263</v>
      </c>
      <c r="D129">
        <v>857579481</v>
      </c>
      <c r="E129">
        <v>0</v>
      </c>
      <c r="F129">
        <v>0</v>
      </c>
      <c r="G129">
        <v>0</v>
      </c>
      <c r="H129">
        <v>0</v>
      </c>
    </row>
    <row r="130" spans="1:8" x14ac:dyDescent="0.2">
      <c r="A130">
        <v>5901</v>
      </c>
      <c r="B130" t="s">
        <v>264</v>
      </c>
      <c r="C130" t="s">
        <v>265</v>
      </c>
      <c r="D130">
        <v>857579491</v>
      </c>
      <c r="E130">
        <v>0</v>
      </c>
      <c r="F130">
        <v>0</v>
      </c>
      <c r="G130">
        <v>0</v>
      </c>
      <c r="H130">
        <v>0</v>
      </c>
    </row>
    <row r="131" spans="1:8" x14ac:dyDescent="0.2">
      <c r="A131">
        <v>5901</v>
      </c>
      <c r="B131" t="s">
        <v>266</v>
      </c>
      <c r="C131" t="s">
        <v>267</v>
      </c>
      <c r="D131">
        <v>857579501</v>
      </c>
      <c r="E131">
        <v>0</v>
      </c>
      <c r="F131">
        <v>0</v>
      </c>
      <c r="G131">
        <v>0</v>
      </c>
      <c r="H131">
        <v>0</v>
      </c>
    </row>
    <row r="132" spans="1:8" x14ac:dyDescent="0.2">
      <c r="A132">
        <v>5901</v>
      </c>
      <c r="B132" t="s">
        <v>268</v>
      </c>
      <c r="C132" t="s">
        <v>269</v>
      </c>
      <c r="D132">
        <v>857579511</v>
      </c>
      <c r="E132">
        <v>0</v>
      </c>
      <c r="F132">
        <v>0</v>
      </c>
      <c r="G132">
        <v>0</v>
      </c>
      <c r="H132">
        <v>0</v>
      </c>
    </row>
    <row r="133" spans="1:8" x14ac:dyDescent="0.2">
      <c r="A133">
        <v>5901</v>
      </c>
      <c r="B133" t="s">
        <v>270</v>
      </c>
      <c r="C133" t="s">
        <v>271</v>
      </c>
      <c r="D133">
        <v>857579521</v>
      </c>
      <c r="E133">
        <v>29</v>
      </c>
      <c r="F133">
        <v>59</v>
      </c>
      <c r="G133">
        <v>24</v>
      </c>
      <c r="H133">
        <v>2</v>
      </c>
    </row>
    <row r="134" spans="1:8" x14ac:dyDescent="0.2">
      <c r="A134">
        <v>5901</v>
      </c>
      <c r="B134" t="s">
        <v>272</v>
      </c>
      <c r="C134" t="s">
        <v>273</v>
      </c>
      <c r="D134">
        <v>857579531</v>
      </c>
      <c r="E134">
        <v>173</v>
      </c>
      <c r="F134">
        <v>311</v>
      </c>
      <c r="G134">
        <v>51</v>
      </c>
      <c r="H134">
        <v>8</v>
      </c>
    </row>
    <row r="135" spans="1:8" x14ac:dyDescent="0.2">
      <c r="A135">
        <v>5901</v>
      </c>
      <c r="B135" t="s">
        <v>274</v>
      </c>
      <c r="C135" t="s">
        <v>275</v>
      </c>
      <c r="D135">
        <v>857579541</v>
      </c>
      <c r="E135">
        <v>0</v>
      </c>
      <c r="F135">
        <v>0</v>
      </c>
      <c r="G135">
        <v>0</v>
      </c>
      <c r="H135">
        <v>0</v>
      </c>
    </row>
    <row r="136" spans="1:8" x14ac:dyDescent="0.2">
      <c r="A136">
        <v>5901</v>
      </c>
      <c r="B136" t="s">
        <v>276</v>
      </c>
      <c r="C136" t="s">
        <v>277</v>
      </c>
      <c r="D136">
        <v>857579561</v>
      </c>
      <c r="E136">
        <v>0</v>
      </c>
      <c r="F136">
        <v>0</v>
      </c>
      <c r="G136">
        <v>0</v>
      </c>
      <c r="H136">
        <v>0</v>
      </c>
    </row>
    <row r="137" spans="1:8" x14ac:dyDescent="0.2">
      <c r="A137">
        <v>5901</v>
      </c>
      <c r="B137" t="s">
        <v>278</v>
      </c>
      <c r="C137" t="s">
        <v>279</v>
      </c>
      <c r="D137">
        <v>857579571</v>
      </c>
      <c r="E137">
        <v>0</v>
      </c>
      <c r="F137">
        <v>0</v>
      </c>
      <c r="G137">
        <v>0</v>
      </c>
      <c r="H137">
        <v>0</v>
      </c>
    </row>
    <row r="138" spans="1:8" x14ac:dyDescent="0.2">
      <c r="A138">
        <v>5901</v>
      </c>
      <c r="B138" t="s">
        <v>280</v>
      </c>
      <c r="C138" t="s">
        <v>281</v>
      </c>
      <c r="D138">
        <v>857579581</v>
      </c>
      <c r="E138">
        <v>0</v>
      </c>
      <c r="F138">
        <v>0</v>
      </c>
      <c r="G138">
        <v>0</v>
      </c>
      <c r="H138">
        <v>0</v>
      </c>
    </row>
    <row r="139" spans="1:8" x14ac:dyDescent="0.2">
      <c r="A139">
        <v>5901</v>
      </c>
      <c r="B139" t="s">
        <v>282</v>
      </c>
      <c r="C139" t="s">
        <v>283</v>
      </c>
      <c r="D139">
        <v>857579591</v>
      </c>
      <c r="E139">
        <v>0</v>
      </c>
      <c r="F139">
        <v>0</v>
      </c>
      <c r="G139">
        <v>0</v>
      </c>
      <c r="H139">
        <v>0</v>
      </c>
    </row>
    <row r="140" spans="1:8" x14ac:dyDescent="0.2">
      <c r="A140">
        <v>5901</v>
      </c>
      <c r="B140" t="s">
        <v>284</v>
      </c>
      <c r="C140" t="s">
        <v>285</v>
      </c>
      <c r="D140">
        <v>857579601</v>
      </c>
      <c r="E140">
        <v>0</v>
      </c>
      <c r="F140">
        <v>0</v>
      </c>
      <c r="G140">
        <v>0</v>
      </c>
      <c r="H140">
        <v>0</v>
      </c>
    </row>
    <row r="141" spans="1:8" x14ac:dyDescent="0.2">
      <c r="A141">
        <v>5901</v>
      </c>
      <c r="B141" t="s">
        <v>286</v>
      </c>
      <c r="C141" t="s">
        <v>287</v>
      </c>
      <c r="D141">
        <v>857579611</v>
      </c>
      <c r="E141">
        <v>0</v>
      </c>
      <c r="F141">
        <v>0</v>
      </c>
      <c r="G141">
        <v>0</v>
      </c>
      <c r="H141">
        <v>0</v>
      </c>
    </row>
    <row r="142" spans="1:8" x14ac:dyDescent="0.2">
      <c r="A142">
        <v>5901</v>
      </c>
      <c r="B142" t="s">
        <v>288</v>
      </c>
      <c r="C142" t="s">
        <v>289</v>
      </c>
      <c r="D142">
        <v>857579621</v>
      </c>
      <c r="E142">
        <v>0</v>
      </c>
      <c r="F142">
        <v>0</v>
      </c>
      <c r="G142">
        <v>0</v>
      </c>
      <c r="H142">
        <v>0</v>
      </c>
    </row>
    <row r="143" spans="1:8" x14ac:dyDescent="0.2">
      <c r="A143">
        <v>5901</v>
      </c>
      <c r="B143" t="s">
        <v>290</v>
      </c>
      <c r="C143" t="s">
        <v>291</v>
      </c>
      <c r="D143">
        <v>857579631</v>
      </c>
      <c r="E143">
        <v>0</v>
      </c>
      <c r="F143">
        <v>0</v>
      </c>
      <c r="G143">
        <v>0</v>
      </c>
      <c r="H143">
        <v>0</v>
      </c>
    </row>
    <row r="144" spans="1:8" x14ac:dyDescent="0.2">
      <c r="A144">
        <v>5901</v>
      </c>
      <c r="B144" t="s">
        <v>292</v>
      </c>
      <c r="C144" t="s">
        <v>293</v>
      </c>
      <c r="D144">
        <v>857579641</v>
      </c>
      <c r="E144">
        <v>0</v>
      </c>
      <c r="F144">
        <v>0</v>
      </c>
      <c r="G144">
        <v>0</v>
      </c>
      <c r="H144">
        <v>0</v>
      </c>
    </row>
    <row r="145" spans="1:8" x14ac:dyDescent="0.2">
      <c r="A145">
        <v>5901</v>
      </c>
      <c r="B145" t="s">
        <v>294</v>
      </c>
      <c r="C145" t="s">
        <v>295</v>
      </c>
      <c r="D145">
        <v>857579651</v>
      </c>
      <c r="E145">
        <v>0</v>
      </c>
      <c r="F145">
        <v>0</v>
      </c>
      <c r="G145">
        <v>0</v>
      </c>
      <c r="H145">
        <v>0</v>
      </c>
    </row>
    <row r="146" spans="1:8" x14ac:dyDescent="0.2">
      <c r="A146">
        <v>5901</v>
      </c>
      <c r="B146" t="s">
        <v>296</v>
      </c>
      <c r="C146" t="s">
        <v>297</v>
      </c>
      <c r="D146">
        <v>857579661</v>
      </c>
      <c r="E146">
        <v>14</v>
      </c>
      <c r="F146">
        <v>6</v>
      </c>
      <c r="G146">
        <v>0</v>
      </c>
      <c r="H146">
        <v>4</v>
      </c>
    </row>
    <row r="147" spans="1:8" x14ac:dyDescent="0.2">
      <c r="A147">
        <v>5901</v>
      </c>
      <c r="B147" t="s">
        <v>298</v>
      </c>
      <c r="C147" t="s">
        <v>299</v>
      </c>
      <c r="D147">
        <v>857579671</v>
      </c>
      <c r="E147">
        <v>0</v>
      </c>
      <c r="F147">
        <v>0</v>
      </c>
      <c r="G147">
        <v>0</v>
      </c>
      <c r="H147">
        <v>0</v>
      </c>
    </row>
    <row r="148" spans="1:8" x14ac:dyDescent="0.2">
      <c r="A148">
        <v>5901</v>
      </c>
      <c r="B148" t="s">
        <v>300</v>
      </c>
      <c r="C148" t="s">
        <v>301</v>
      </c>
      <c r="D148">
        <v>857579681</v>
      </c>
      <c r="E148">
        <v>0</v>
      </c>
      <c r="F148">
        <v>0</v>
      </c>
      <c r="G148">
        <v>0</v>
      </c>
      <c r="H148">
        <v>0</v>
      </c>
    </row>
    <row r="149" spans="1:8" x14ac:dyDescent="0.2">
      <c r="A149">
        <v>5901</v>
      </c>
      <c r="B149" t="s">
        <v>302</v>
      </c>
      <c r="C149" t="s">
        <v>303</v>
      </c>
      <c r="D149">
        <v>857579691</v>
      </c>
      <c r="E149">
        <v>0</v>
      </c>
      <c r="F149">
        <v>0</v>
      </c>
      <c r="G149">
        <v>0</v>
      </c>
      <c r="H149">
        <v>0</v>
      </c>
    </row>
    <row r="150" spans="1:8" x14ac:dyDescent="0.2">
      <c r="A150">
        <v>5901</v>
      </c>
      <c r="B150" t="s">
        <v>304</v>
      </c>
      <c r="C150" t="s">
        <v>305</v>
      </c>
      <c r="D150">
        <v>857579701</v>
      </c>
      <c r="E150">
        <v>0</v>
      </c>
      <c r="F150">
        <v>0</v>
      </c>
      <c r="G150">
        <v>0</v>
      </c>
      <c r="H150">
        <v>0</v>
      </c>
    </row>
    <row r="151" spans="1:8" x14ac:dyDescent="0.2">
      <c r="A151">
        <v>5901</v>
      </c>
      <c r="B151" t="s">
        <v>306</v>
      </c>
      <c r="C151" t="s">
        <v>307</v>
      </c>
      <c r="D151">
        <v>857579711</v>
      </c>
      <c r="E151">
        <v>0</v>
      </c>
      <c r="F151">
        <v>0</v>
      </c>
      <c r="G151">
        <v>0</v>
      </c>
      <c r="H151">
        <v>0</v>
      </c>
    </row>
    <row r="152" spans="1:8" x14ac:dyDescent="0.2">
      <c r="A152">
        <v>5901</v>
      </c>
      <c r="B152" t="s">
        <v>308</v>
      </c>
      <c r="C152" t="s">
        <v>309</v>
      </c>
      <c r="D152">
        <v>857579721</v>
      </c>
      <c r="E152">
        <v>0</v>
      </c>
      <c r="F152">
        <v>0</v>
      </c>
      <c r="G152">
        <v>0</v>
      </c>
      <c r="H152">
        <v>0</v>
      </c>
    </row>
    <row r="153" spans="1:8" x14ac:dyDescent="0.2">
      <c r="A153">
        <v>5901</v>
      </c>
      <c r="B153" t="s">
        <v>310</v>
      </c>
      <c r="C153" t="s">
        <v>311</v>
      </c>
      <c r="D153">
        <v>857579731</v>
      </c>
      <c r="E153">
        <v>0</v>
      </c>
      <c r="F153">
        <v>0</v>
      </c>
      <c r="G153">
        <v>0</v>
      </c>
      <c r="H153">
        <v>0</v>
      </c>
    </row>
    <row r="154" spans="1:8" x14ac:dyDescent="0.2">
      <c r="A154">
        <v>5901</v>
      </c>
      <c r="B154" t="s">
        <v>312</v>
      </c>
      <c r="C154" t="s">
        <v>313</v>
      </c>
      <c r="D154">
        <v>857579741</v>
      </c>
      <c r="E154">
        <v>0</v>
      </c>
      <c r="F154">
        <v>0</v>
      </c>
      <c r="G154">
        <v>0</v>
      </c>
      <c r="H154">
        <v>0</v>
      </c>
    </row>
    <row r="155" spans="1:8" x14ac:dyDescent="0.2">
      <c r="A155">
        <v>5901</v>
      </c>
      <c r="B155" t="s">
        <v>314</v>
      </c>
      <c r="C155" t="s">
        <v>315</v>
      </c>
      <c r="D155">
        <v>857579751</v>
      </c>
      <c r="E155">
        <v>0</v>
      </c>
      <c r="F155">
        <v>0</v>
      </c>
      <c r="G155">
        <v>0</v>
      </c>
      <c r="H155">
        <v>0</v>
      </c>
    </row>
    <row r="156" spans="1:8" x14ac:dyDescent="0.2">
      <c r="A156">
        <v>5901</v>
      </c>
      <c r="B156" t="s">
        <v>316</v>
      </c>
      <c r="C156" t="s">
        <v>317</v>
      </c>
      <c r="D156">
        <v>857579761</v>
      </c>
      <c r="E156">
        <v>0</v>
      </c>
      <c r="F156">
        <v>0</v>
      </c>
      <c r="G156">
        <v>0</v>
      </c>
      <c r="H156">
        <v>0</v>
      </c>
    </row>
    <row r="157" spans="1:8" x14ac:dyDescent="0.2">
      <c r="A157">
        <v>5901</v>
      </c>
      <c r="B157" t="s">
        <v>318</v>
      </c>
      <c r="C157" t="s">
        <v>319</v>
      </c>
      <c r="D157">
        <v>857579771</v>
      </c>
      <c r="E157">
        <v>0</v>
      </c>
      <c r="F157">
        <v>0</v>
      </c>
      <c r="G157">
        <v>0</v>
      </c>
      <c r="H157">
        <v>0</v>
      </c>
    </row>
    <row r="158" spans="1:8" x14ac:dyDescent="0.2">
      <c r="A158">
        <v>5901</v>
      </c>
      <c r="B158" t="s">
        <v>320</v>
      </c>
      <c r="C158" t="s">
        <v>321</v>
      </c>
      <c r="D158">
        <v>857579781</v>
      </c>
      <c r="E158">
        <v>0</v>
      </c>
      <c r="F158">
        <v>1</v>
      </c>
      <c r="G158">
        <v>0</v>
      </c>
      <c r="H158">
        <v>1</v>
      </c>
    </row>
    <row r="159" spans="1:8" x14ac:dyDescent="0.2">
      <c r="A159">
        <v>5901</v>
      </c>
      <c r="B159" t="s">
        <v>322</v>
      </c>
      <c r="C159" t="s">
        <v>323</v>
      </c>
      <c r="D159">
        <v>857579791</v>
      </c>
      <c r="E159">
        <v>0</v>
      </c>
      <c r="F159">
        <v>0</v>
      </c>
      <c r="G159">
        <v>0</v>
      </c>
      <c r="H159">
        <v>0</v>
      </c>
    </row>
    <row r="160" spans="1:8" x14ac:dyDescent="0.2">
      <c r="A160">
        <v>5901</v>
      </c>
      <c r="B160" t="s">
        <v>324</v>
      </c>
      <c r="C160" t="s">
        <v>325</v>
      </c>
      <c r="D160">
        <v>857579801</v>
      </c>
      <c r="E160">
        <v>0</v>
      </c>
      <c r="F160">
        <v>0</v>
      </c>
      <c r="G160">
        <v>0</v>
      </c>
      <c r="H160">
        <v>0</v>
      </c>
    </row>
    <row r="161" spans="1:8" x14ac:dyDescent="0.2">
      <c r="A161">
        <v>5901</v>
      </c>
      <c r="B161" t="s">
        <v>326</v>
      </c>
      <c r="C161" t="s">
        <v>327</v>
      </c>
      <c r="D161">
        <v>857579811</v>
      </c>
      <c r="E161">
        <v>0</v>
      </c>
      <c r="F161">
        <v>0</v>
      </c>
      <c r="G161">
        <v>0</v>
      </c>
      <c r="H161">
        <v>0</v>
      </c>
    </row>
    <row r="162" spans="1:8" x14ac:dyDescent="0.2">
      <c r="A162">
        <v>5901</v>
      </c>
      <c r="B162" t="s">
        <v>328</v>
      </c>
      <c r="C162" t="s">
        <v>329</v>
      </c>
      <c r="D162">
        <v>857579821</v>
      </c>
      <c r="E162">
        <v>0</v>
      </c>
      <c r="F162">
        <v>0</v>
      </c>
      <c r="G162">
        <v>0</v>
      </c>
      <c r="H162">
        <v>0</v>
      </c>
    </row>
    <row r="163" spans="1:8" x14ac:dyDescent="0.2">
      <c r="A163">
        <v>5901</v>
      </c>
      <c r="B163" t="s">
        <v>330</v>
      </c>
      <c r="C163" t="s">
        <v>331</v>
      </c>
      <c r="D163">
        <v>857579831</v>
      </c>
      <c r="E163">
        <v>0</v>
      </c>
      <c r="F163">
        <v>0</v>
      </c>
      <c r="G163">
        <v>0</v>
      </c>
      <c r="H163">
        <v>0</v>
      </c>
    </row>
    <row r="164" spans="1:8" x14ac:dyDescent="0.2">
      <c r="A164">
        <v>5901</v>
      </c>
      <c r="B164" t="s">
        <v>332</v>
      </c>
      <c r="C164" t="s">
        <v>333</v>
      </c>
      <c r="D164">
        <v>857579841</v>
      </c>
      <c r="E164">
        <v>398</v>
      </c>
      <c r="F164">
        <v>880</v>
      </c>
      <c r="G164">
        <v>312</v>
      </c>
      <c r="H164">
        <v>31</v>
      </c>
    </row>
    <row r="165" spans="1:8" x14ac:dyDescent="0.2">
      <c r="A165">
        <v>5901</v>
      </c>
      <c r="B165" t="s">
        <v>334</v>
      </c>
      <c r="C165" t="s">
        <v>335</v>
      </c>
      <c r="D165">
        <v>857579851</v>
      </c>
      <c r="E165">
        <v>0</v>
      </c>
      <c r="F165">
        <v>0</v>
      </c>
      <c r="G165">
        <v>0</v>
      </c>
      <c r="H165">
        <v>0</v>
      </c>
    </row>
    <row r="166" spans="1:8" x14ac:dyDescent="0.2">
      <c r="A166">
        <v>5901</v>
      </c>
      <c r="B166" t="s">
        <v>336</v>
      </c>
      <c r="C166" t="s">
        <v>337</v>
      </c>
      <c r="D166">
        <v>857579861</v>
      </c>
      <c r="E166">
        <v>0</v>
      </c>
      <c r="F166">
        <v>0</v>
      </c>
      <c r="G166">
        <v>0</v>
      </c>
      <c r="H166">
        <v>0</v>
      </c>
    </row>
    <row r="167" spans="1:8" x14ac:dyDescent="0.2">
      <c r="A167">
        <v>5901</v>
      </c>
      <c r="B167" t="s">
        <v>338</v>
      </c>
      <c r="C167" t="s">
        <v>339</v>
      </c>
      <c r="D167">
        <v>857579871</v>
      </c>
      <c r="E167">
        <v>0</v>
      </c>
      <c r="F167">
        <v>0</v>
      </c>
      <c r="G167">
        <v>0</v>
      </c>
      <c r="H167">
        <v>0</v>
      </c>
    </row>
    <row r="168" spans="1:8" x14ac:dyDescent="0.2">
      <c r="A168">
        <v>5901</v>
      </c>
      <c r="B168" t="s">
        <v>340</v>
      </c>
      <c r="C168" t="s">
        <v>341</v>
      </c>
      <c r="D168">
        <v>857579881</v>
      </c>
      <c r="E168">
        <v>0</v>
      </c>
      <c r="F168">
        <v>0</v>
      </c>
      <c r="G168">
        <v>0</v>
      </c>
      <c r="H168">
        <v>0</v>
      </c>
    </row>
    <row r="169" spans="1:8" x14ac:dyDescent="0.2">
      <c r="A169">
        <v>5901</v>
      </c>
      <c r="B169" t="s">
        <v>342</v>
      </c>
      <c r="C169" t="s">
        <v>343</v>
      </c>
      <c r="D169">
        <v>857579891</v>
      </c>
      <c r="E169">
        <v>0</v>
      </c>
      <c r="F169">
        <v>0</v>
      </c>
      <c r="G169">
        <v>0</v>
      </c>
      <c r="H169">
        <v>0</v>
      </c>
    </row>
    <row r="170" spans="1:8" x14ac:dyDescent="0.2">
      <c r="A170">
        <v>5901</v>
      </c>
      <c r="B170" t="s">
        <v>344</v>
      </c>
      <c r="C170" t="s">
        <v>345</v>
      </c>
      <c r="D170">
        <v>857579901</v>
      </c>
      <c r="E170">
        <v>0</v>
      </c>
      <c r="F170">
        <v>0</v>
      </c>
      <c r="G170">
        <v>0</v>
      </c>
      <c r="H170">
        <v>0</v>
      </c>
    </row>
    <row r="171" spans="1:8" x14ac:dyDescent="0.2">
      <c r="A171">
        <v>5901</v>
      </c>
      <c r="B171" t="s">
        <v>346</v>
      </c>
      <c r="C171" t="s">
        <v>347</v>
      </c>
      <c r="D171">
        <v>857579911</v>
      </c>
      <c r="E171">
        <v>27</v>
      </c>
      <c r="F171">
        <v>95</v>
      </c>
      <c r="G171">
        <v>38</v>
      </c>
      <c r="H171">
        <v>4</v>
      </c>
    </row>
    <row r="172" spans="1:8" x14ac:dyDescent="0.2">
      <c r="A172">
        <v>5901</v>
      </c>
      <c r="B172" t="s">
        <v>348</v>
      </c>
      <c r="C172" t="s">
        <v>349</v>
      </c>
      <c r="D172">
        <v>857579921</v>
      </c>
      <c r="E172">
        <v>0</v>
      </c>
      <c r="F172">
        <v>0</v>
      </c>
      <c r="G172">
        <v>0</v>
      </c>
      <c r="H172">
        <v>0</v>
      </c>
    </row>
    <row r="173" spans="1:8" x14ac:dyDescent="0.2">
      <c r="A173">
        <v>5901</v>
      </c>
      <c r="B173" t="s">
        <v>350</v>
      </c>
      <c r="C173" t="s">
        <v>351</v>
      </c>
      <c r="D173">
        <v>857579941</v>
      </c>
      <c r="E173">
        <v>0</v>
      </c>
      <c r="F173">
        <v>0</v>
      </c>
      <c r="G173">
        <v>0</v>
      </c>
      <c r="H173">
        <v>0</v>
      </c>
    </row>
    <row r="174" spans="1:8" x14ac:dyDescent="0.2">
      <c r="A174">
        <v>5901</v>
      </c>
      <c r="B174" t="s">
        <v>352</v>
      </c>
      <c r="C174" t="s">
        <v>353</v>
      </c>
      <c r="D174">
        <v>857579951</v>
      </c>
      <c r="E174">
        <v>0</v>
      </c>
      <c r="F174">
        <v>0</v>
      </c>
      <c r="G174">
        <v>0</v>
      </c>
      <c r="H174">
        <v>0</v>
      </c>
    </row>
    <row r="175" spans="1:8" x14ac:dyDescent="0.2">
      <c r="A175">
        <v>5901</v>
      </c>
      <c r="B175" t="s">
        <v>354</v>
      </c>
      <c r="C175" t="s">
        <v>355</v>
      </c>
      <c r="D175">
        <v>857579981</v>
      </c>
      <c r="E175">
        <v>25</v>
      </c>
      <c r="F175">
        <v>40</v>
      </c>
      <c r="G175">
        <v>4</v>
      </c>
      <c r="H175">
        <v>2</v>
      </c>
    </row>
    <row r="176" spans="1:8" x14ac:dyDescent="0.2">
      <c r="A176">
        <v>5901</v>
      </c>
      <c r="B176" t="s">
        <v>356</v>
      </c>
      <c r="C176" t="s">
        <v>357</v>
      </c>
      <c r="D176">
        <v>857579991</v>
      </c>
      <c r="E176">
        <v>0</v>
      </c>
      <c r="F176">
        <v>0</v>
      </c>
      <c r="G176">
        <v>0</v>
      </c>
      <c r="H176">
        <v>0</v>
      </c>
    </row>
    <row r="177" spans="1:8" x14ac:dyDescent="0.2">
      <c r="A177">
        <v>5901</v>
      </c>
      <c r="B177" t="s">
        <v>358</v>
      </c>
      <c r="C177" t="s">
        <v>359</v>
      </c>
      <c r="D177">
        <v>857580001</v>
      </c>
      <c r="E177">
        <v>0</v>
      </c>
      <c r="F177">
        <v>0</v>
      </c>
      <c r="G177">
        <v>0</v>
      </c>
      <c r="H177">
        <v>0</v>
      </c>
    </row>
    <row r="178" spans="1:8" x14ac:dyDescent="0.2">
      <c r="A178">
        <v>5901</v>
      </c>
      <c r="B178" t="s">
        <v>360</v>
      </c>
      <c r="C178" t="s">
        <v>361</v>
      </c>
      <c r="D178">
        <v>857580011</v>
      </c>
      <c r="E178">
        <v>0</v>
      </c>
      <c r="F178">
        <v>0</v>
      </c>
      <c r="G178">
        <v>0</v>
      </c>
      <c r="H178">
        <v>0</v>
      </c>
    </row>
    <row r="179" spans="1:8" x14ac:dyDescent="0.2">
      <c r="A179">
        <v>5901</v>
      </c>
      <c r="B179" t="s">
        <v>362</v>
      </c>
      <c r="C179" t="s">
        <v>363</v>
      </c>
      <c r="D179">
        <v>857580021</v>
      </c>
      <c r="E179">
        <v>0</v>
      </c>
      <c r="F179">
        <v>0</v>
      </c>
      <c r="G179">
        <v>0</v>
      </c>
      <c r="H179">
        <v>0</v>
      </c>
    </row>
    <row r="180" spans="1:8" x14ac:dyDescent="0.2">
      <c r="A180">
        <v>5901</v>
      </c>
      <c r="B180" t="s">
        <v>364</v>
      </c>
      <c r="C180" t="s">
        <v>365</v>
      </c>
      <c r="D180">
        <v>857580031</v>
      </c>
      <c r="E180">
        <v>0</v>
      </c>
      <c r="F180">
        <v>0</v>
      </c>
      <c r="G180">
        <v>0</v>
      </c>
      <c r="H180">
        <v>0</v>
      </c>
    </row>
    <row r="181" spans="1:8" x14ac:dyDescent="0.2">
      <c r="A181">
        <v>5901</v>
      </c>
      <c r="B181" t="s">
        <v>366</v>
      </c>
      <c r="C181" t="s">
        <v>367</v>
      </c>
      <c r="D181">
        <v>857580041</v>
      </c>
      <c r="E181">
        <v>0</v>
      </c>
      <c r="F181">
        <v>0</v>
      </c>
      <c r="G181">
        <v>0</v>
      </c>
      <c r="H181">
        <v>0</v>
      </c>
    </row>
    <row r="182" spans="1:8" x14ac:dyDescent="0.2">
      <c r="A182">
        <v>5901</v>
      </c>
      <c r="B182" t="s">
        <v>368</v>
      </c>
      <c r="C182" t="s">
        <v>369</v>
      </c>
      <c r="D182">
        <v>857580051</v>
      </c>
      <c r="E182">
        <v>0</v>
      </c>
      <c r="F182">
        <v>0</v>
      </c>
      <c r="G182">
        <v>0</v>
      </c>
      <c r="H182">
        <v>0</v>
      </c>
    </row>
    <row r="183" spans="1:8" x14ac:dyDescent="0.2">
      <c r="A183">
        <v>5901</v>
      </c>
      <c r="B183" t="s">
        <v>370</v>
      </c>
      <c r="C183" t="s">
        <v>371</v>
      </c>
      <c r="D183">
        <v>857580061</v>
      </c>
      <c r="E183">
        <v>0</v>
      </c>
      <c r="F183">
        <v>0</v>
      </c>
      <c r="G183">
        <v>0</v>
      </c>
      <c r="H183">
        <v>0</v>
      </c>
    </row>
    <row r="184" spans="1:8" x14ac:dyDescent="0.2">
      <c r="A184">
        <v>5901</v>
      </c>
      <c r="B184" t="s">
        <v>372</v>
      </c>
      <c r="C184" t="s">
        <v>373</v>
      </c>
      <c r="D184">
        <v>857580071</v>
      </c>
      <c r="E184">
        <v>0</v>
      </c>
      <c r="F184">
        <v>0</v>
      </c>
      <c r="G184">
        <v>0</v>
      </c>
      <c r="H184">
        <v>0</v>
      </c>
    </row>
    <row r="185" spans="1:8" x14ac:dyDescent="0.2">
      <c r="A185">
        <v>5901</v>
      </c>
      <c r="B185" t="s">
        <v>374</v>
      </c>
      <c r="C185" t="s">
        <v>375</v>
      </c>
      <c r="D185">
        <v>857580081</v>
      </c>
      <c r="E185">
        <v>0</v>
      </c>
      <c r="F185">
        <v>0</v>
      </c>
      <c r="G185">
        <v>0</v>
      </c>
      <c r="H185">
        <v>0</v>
      </c>
    </row>
    <row r="186" spans="1:8" x14ac:dyDescent="0.2">
      <c r="A186">
        <v>5901</v>
      </c>
      <c r="B186" t="s">
        <v>376</v>
      </c>
      <c r="C186" t="s">
        <v>377</v>
      </c>
      <c r="D186">
        <v>857580101</v>
      </c>
      <c r="E186">
        <v>0</v>
      </c>
      <c r="F186">
        <v>1</v>
      </c>
      <c r="G186">
        <v>0</v>
      </c>
      <c r="H186">
        <v>1</v>
      </c>
    </row>
    <row r="187" spans="1:8" x14ac:dyDescent="0.2">
      <c r="A187">
        <v>5901</v>
      </c>
      <c r="B187" t="s">
        <v>378</v>
      </c>
      <c r="C187" t="s">
        <v>379</v>
      </c>
      <c r="D187">
        <v>857580111</v>
      </c>
      <c r="E187">
        <v>12</v>
      </c>
      <c r="F187">
        <v>27</v>
      </c>
      <c r="G187">
        <v>10</v>
      </c>
      <c r="H187">
        <v>1</v>
      </c>
    </row>
    <row r="188" spans="1:8" x14ac:dyDescent="0.2">
      <c r="A188">
        <v>5901</v>
      </c>
      <c r="B188" t="s">
        <v>380</v>
      </c>
      <c r="C188" t="s">
        <v>381</v>
      </c>
      <c r="D188">
        <v>857580131</v>
      </c>
      <c r="E188">
        <v>0</v>
      </c>
      <c r="F188">
        <v>0</v>
      </c>
      <c r="G188">
        <v>0</v>
      </c>
      <c r="H188">
        <v>0</v>
      </c>
    </row>
    <row r="189" spans="1:8" x14ac:dyDescent="0.2">
      <c r="A189">
        <v>5901</v>
      </c>
      <c r="B189" t="s">
        <v>382</v>
      </c>
      <c r="C189" t="s">
        <v>383</v>
      </c>
      <c r="D189">
        <v>857580141</v>
      </c>
      <c r="E189">
        <v>0</v>
      </c>
      <c r="F189">
        <v>1</v>
      </c>
      <c r="G189">
        <v>0</v>
      </c>
      <c r="H189">
        <v>1</v>
      </c>
    </row>
    <row r="190" spans="1:8" x14ac:dyDescent="0.2">
      <c r="A190">
        <v>5901</v>
      </c>
      <c r="B190" t="s">
        <v>384</v>
      </c>
      <c r="C190" t="s">
        <v>385</v>
      </c>
      <c r="D190">
        <v>857580151</v>
      </c>
      <c r="E190">
        <v>0</v>
      </c>
      <c r="F190">
        <v>0</v>
      </c>
      <c r="G190">
        <v>0</v>
      </c>
      <c r="H190">
        <v>0</v>
      </c>
    </row>
    <row r="191" spans="1:8" x14ac:dyDescent="0.2">
      <c r="A191">
        <v>5901</v>
      </c>
      <c r="B191" t="s">
        <v>386</v>
      </c>
      <c r="C191" t="s">
        <v>387</v>
      </c>
      <c r="D191">
        <v>857580161</v>
      </c>
      <c r="E191">
        <v>0</v>
      </c>
      <c r="F191">
        <v>0</v>
      </c>
      <c r="G191">
        <v>0</v>
      </c>
      <c r="H191">
        <v>0</v>
      </c>
    </row>
    <row r="192" spans="1:8" x14ac:dyDescent="0.2">
      <c r="A192">
        <v>5901</v>
      </c>
      <c r="B192" t="s">
        <v>388</v>
      </c>
      <c r="C192" t="s">
        <v>389</v>
      </c>
      <c r="D192">
        <v>857580171</v>
      </c>
      <c r="E192">
        <v>0</v>
      </c>
      <c r="F192">
        <v>0</v>
      </c>
      <c r="G192">
        <v>0</v>
      </c>
      <c r="H192">
        <v>0</v>
      </c>
    </row>
    <row r="193" spans="1:8" x14ac:dyDescent="0.2">
      <c r="A193">
        <v>5901</v>
      </c>
      <c r="B193" t="s">
        <v>390</v>
      </c>
      <c r="C193" t="s">
        <v>391</v>
      </c>
      <c r="D193">
        <v>857580181</v>
      </c>
      <c r="E193">
        <v>0</v>
      </c>
      <c r="F193">
        <v>0</v>
      </c>
      <c r="G193">
        <v>0</v>
      </c>
      <c r="H193">
        <v>0</v>
      </c>
    </row>
    <row r="194" spans="1:8" x14ac:dyDescent="0.2">
      <c r="A194">
        <v>5901</v>
      </c>
      <c r="B194" t="s">
        <v>392</v>
      </c>
      <c r="C194" t="s">
        <v>393</v>
      </c>
      <c r="D194">
        <v>857580191</v>
      </c>
      <c r="E194">
        <v>0</v>
      </c>
      <c r="F194">
        <v>0</v>
      </c>
      <c r="G194">
        <v>0</v>
      </c>
      <c r="H194">
        <v>0</v>
      </c>
    </row>
    <row r="195" spans="1:8" x14ac:dyDescent="0.2">
      <c r="A195">
        <v>5901</v>
      </c>
      <c r="B195" t="s">
        <v>394</v>
      </c>
      <c r="C195" t="s">
        <v>395</v>
      </c>
      <c r="D195">
        <v>857580201</v>
      </c>
      <c r="E195">
        <v>0</v>
      </c>
      <c r="F195">
        <v>0</v>
      </c>
      <c r="G195">
        <v>0</v>
      </c>
      <c r="H195">
        <v>0</v>
      </c>
    </row>
    <row r="196" spans="1:8" x14ac:dyDescent="0.2">
      <c r="A196">
        <v>5901</v>
      </c>
      <c r="B196" t="s">
        <v>396</v>
      </c>
      <c r="C196" t="s">
        <v>397</v>
      </c>
      <c r="D196">
        <v>857580211</v>
      </c>
      <c r="E196">
        <v>74</v>
      </c>
      <c r="F196">
        <v>261</v>
      </c>
      <c r="G196">
        <v>142</v>
      </c>
      <c r="H196">
        <v>7</v>
      </c>
    </row>
    <row r="197" spans="1:8" x14ac:dyDescent="0.2">
      <c r="A197">
        <v>5901</v>
      </c>
      <c r="B197" t="s">
        <v>398</v>
      </c>
      <c r="C197" t="s">
        <v>399</v>
      </c>
      <c r="D197">
        <v>857580221</v>
      </c>
      <c r="E197">
        <v>0</v>
      </c>
      <c r="F197">
        <v>0</v>
      </c>
      <c r="G197">
        <v>0</v>
      </c>
      <c r="H197">
        <v>0</v>
      </c>
    </row>
    <row r="198" spans="1:8" x14ac:dyDescent="0.2">
      <c r="A198">
        <v>5901</v>
      </c>
      <c r="B198" t="s">
        <v>400</v>
      </c>
      <c r="C198" t="s">
        <v>401</v>
      </c>
      <c r="D198">
        <v>857580231</v>
      </c>
      <c r="E198">
        <v>0</v>
      </c>
      <c r="F198">
        <v>0</v>
      </c>
      <c r="G198">
        <v>0</v>
      </c>
      <c r="H198">
        <v>0</v>
      </c>
    </row>
    <row r="199" spans="1:8" x14ac:dyDescent="0.2">
      <c r="A199">
        <v>5901</v>
      </c>
      <c r="B199" t="s">
        <v>402</v>
      </c>
      <c r="C199" t="s">
        <v>403</v>
      </c>
      <c r="D199">
        <v>857580241</v>
      </c>
      <c r="E199">
        <v>42</v>
      </c>
      <c r="F199">
        <v>75</v>
      </c>
      <c r="G199">
        <v>16</v>
      </c>
      <c r="H199">
        <v>6</v>
      </c>
    </row>
    <row r="200" spans="1:8" x14ac:dyDescent="0.2">
      <c r="A200">
        <v>5901</v>
      </c>
      <c r="B200" t="s">
        <v>404</v>
      </c>
      <c r="C200" t="s">
        <v>405</v>
      </c>
      <c r="D200">
        <v>857580251</v>
      </c>
      <c r="E200">
        <v>0</v>
      </c>
      <c r="F200">
        <v>0</v>
      </c>
      <c r="G200">
        <v>0</v>
      </c>
      <c r="H200">
        <v>0</v>
      </c>
    </row>
    <row r="201" spans="1:8" x14ac:dyDescent="0.2">
      <c r="A201">
        <v>5901</v>
      </c>
      <c r="B201" t="s">
        <v>406</v>
      </c>
      <c r="C201" t="s">
        <v>407</v>
      </c>
      <c r="D201">
        <v>857580261</v>
      </c>
      <c r="E201">
        <v>6</v>
      </c>
      <c r="F201">
        <v>13</v>
      </c>
      <c r="G201">
        <v>4</v>
      </c>
      <c r="H201">
        <v>1</v>
      </c>
    </row>
    <row r="202" spans="1:8" x14ac:dyDescent="0.2">
      <c r="A202">
        <v>5901</v>
      </c>
      <c r="B202" t="s">
        <v>408</v>
      </c>
      <c r="C202" t="s">
        <v>409</v>
      </c>
      <c r="D202">
        <v>857580271</v>
      </c>
      <c r="E202">
        <v>0</v>
      </c>
      <c r="F202">
        <v>0</v>
      </c>
      <c r="G202">
        <v>0</v>
      </c>
      <c r="H202">
        <v>0</v>
      </c>
    </row>
    <row r="203" spans="1:8" x14ac:dyDescent="0.2">
      <c r="A203">
        <v>5901</v>
      </c>
      <c r="B203" t="s">
        <v>410</v>
      </c>
      <c r="C203" t="s">
        <v>411</v>
      </c>
      <c r="D203">
        <v>857580281</v>
      </c>
      <c r="E203">
        <v>0</v>
      </c>
      <c r="F203">
        <v>0</v>
      </c>
      <c r="G203">
        <v>0</v>
      </c>
      <c r="H203">
        <v>0</v>
      </c>
    </row>
    <row r="204" spans="1:8" x14ac:dyDescent="0.2">
      <c r="A204">
        <v>5901</v>
      </c>
      <c r="B204" t="s">
        <v>412</v>
      </c>
      <c r="C204" t="s">
        <v>413</v>
      </c>
      <c r="D204">
        <v>857580291</v>
      </c>
      <c r="E204">
        <v>0</v>
      </c>
      <c r="F204">
        <v>0</v>
      </c>
      <c r="G204">
        <v>0</v>
      </c>
      <c r="H204">
        <v>0</v>
      </c>
    </row>
    <row r="205" spans="1:8" x14ac:dyDescent="0.2">
      <c r="A205">
        <v>5901</v>
      </c>
      <c r="B205" t="s">
        <v>414</v>
      </c>
      <c r="C205" t="s">
        <v>415</v>
      </c>
      <c r="D205">
        <v>857580301</v>
      </c>
      <c r="E205">
        <v>0</v>
      </c>
      <c r="F205">
        <v>0</v>
      </c>
      <c r="G205">
        <v>0</v>
      </c>
      <c r="H205">
        <v>0</v>
      </c>
    </row>
    <row r="206" spans="1:8" x14ac:dyDescent="0.2">
      <c r="A206">
        <v>5901</v>
      </c>
      <c r="B206" t="s">
        <v>416</v>
      </c>
      <c r="C206" t="s">
        <v>417</v>
      </c>
      <c r="D206">
        <v>857580311</v>
      </c>
      <c r="E206">
        <v>0</v>
      </c>
      <c r="F206">
        <v>0</v>
      </c>
      <c r="G206">
        <v>0</v>
      </c>
      <c r="H206">
        <v>0</v>
      </c>
    </row>
    <row r="207" spans="1:8" x14ac:dyDescent="0.2">
      <c r="A207">
        <v>5901</v>
      </c>
      <c r="B207" t="s">
        <v>418</v>
      </c>
      <c r="C207" t="s">
        <v>419</v>
      </c>
      <c r="D207">
        <v>857580321</v>
      </c>
      <c r="E207">
        <v>0</v>
      </c>
      <c r="F207">
        <v>0</v>
      </c>
      <c r="G207">
        <v>0</v>
      </c>
      <c r="H207">
        <v>0</v>
      </c>
    </row>
    <row r="208" spans="1:8" x14ac:dyDescent="0.2">
      <c r="A208">
        <v>5901</v>
      </c>
      <c r="B208" t="s">
        <v>420</v>
      </c>
      <c r="C208" t="s">
        <v>421</v>
      </c>
      <c r="D208">
        <v>857580331</v>
      </c>
      <c r="E208">
        <v>0</v>
      </c>
      <c r="F208">
        <v>0</v>
      </c>
      <c r="G208">
        <v>0</v>
      </c>
      <c r="H208">
        <v>0</v>
      </c>
    </row>
    <row r="209" spans="1:8" x14ac:dyDescent="0.2">
      <c r="A209">
        <v>5901</v>
      </c>
      <c r="B209" t="s">
        <v>422</v>
      </c>
      <c r="C209" t="s">
        <v>423</v>
      </c>
      <c r="D209">
        <v>857580341</v>
      </c>
      <c r="E209">
        <v>0</v>
      </c>
      <c r="F209">
        <v>0</v>
      </c>
      <c r="G209">
        <v>0</v>
      </c>
      <c r="H209">
        <v>0</v>
      </c>
    </row>
    <row r="210" spans="1:8" x14ac:dyDescent="0.2">
      <c r="A210">
        <v>5901</v>
      </c>
      <c r="B210" t="s">
        <v>424</v>
      </c>
      <c r="C210" t="s">
        <v>425</v>
      </c>
      <c r="D210">
        <v>857580351</v>
      </c>
      <c r="E210">
        <v>0</v>
      </c>
      <c r="F210">
        <v>0</v>
      </c>
      <c r="G210">
        <v>0</v>
      </c>
      <c r="H210">
        <v>0</v>
      </c>
    </row>
    <row r="211" spans="1:8" x14ac:dyDescent="0.2">
      <c r="A211">
        <v>5901</v>
      </c>
      <c r="B211" t="s">
        <v>426</v>
      </c>
      <c r="C211" t="s">
        <v>427</v>
      </c>
      <c r="D211">
        <v>857580361</v>
      </c>
      <c r="E211">
        <v>0</v>
      </c>
      <c r="F211">
        <v>0</v>
      </c>
      <c r="G211">
        <v>0</v>
      </c>
      <c r="H211">
        <v>0</v>
      </c>
    </row>
    <row r="212" spans="1:8" x14ac:dyDescent="0.2">
      <c r="A212">
        <v>5901</v>
      </c>
      <c r="B212" t="s">
        <v>428</v>
      </c>
      <c r="C212" t="s">
        <v>429</v>
      </c>
      <c r="D212">
        <v>857580371</v>
      </c>
      <c r="E212">
        <v>2</v>
      </c>
      <c r="F212">
        <v>5</v>
      </c>
      <c r="G212">
        <v>2</v>
      </c>
      <c r="H212">
        <v>1</v>
      </c>
    </row>
    <row r="213" spans="1:8" x14ac:dyDescent="0.2">
      <c r="A213">
        <v>5901</v>
      </c>
      <c r="B213" t="s">
        <v>430</v>
      </c>
      <c r="C213" t="s">
        <v>431</v>
      </c>
      <c r="D213">
        <v>857580381</v>
      </c>
      <c r="E213">
        <v>2284</v>
      </c>
      <c r="F213">
        <v>4421</v>
      </c>
      <c r="G213">
        <v>1694</v>
      </c>
      <c r="H213">
        <v>95</v>
      </c>
    </row>
    <row r="214" spans="1:8" x14ac:dyDescent="0.2">
      <c r="A214">
        <v>5901</v>
      </c>
      <c r="B214" t="s">
        <v>432</v>
      </c>
      <c r="C214" t="s">
        <v>433</v>
      </c>
      <c r="D214">
        <v>857580391</v>
      </c>
      <c r="E214">
        <v>0</v>
      </c>
      <c r="F214">
        <v>0</v>
      </c>
      <c r="G214">
        <v>0</v>
      </c>
      <c r="H214">
        <v>0</v>
      </c>
    </row>
    <row r="215" spans="1:8" x14ac:dyDescent="0.2">
      <c r="A215">
        <v>5901</v>
      </c>
      <c r="B215" t="s">
        <v>434</v>
      </c>
      <c r="C215" t="s">
        <v>435</v>
      </c>
      <c r="D215">
        <v>857580401</v>
      </c>
      <c r="E215">
        <v>0</v>
      </c>
      <c r="F215">
        <v>0</v>
      </c>
      <c r="G215">
        <v>0</v>
      </c>
      <c r="H215">
        <v>0</v>
      </c>
    </row>
    <row r="216" spans="1:8" x14ac:dyDescent="0.2">
      <c r="A216">
        <v>5901</v>
      </c>
      <c r="B216" t="s">
        <v>436</v>
      </c>
      <c r="C216" t="s">
        <v>437</v>
      </c>
      <c r="D216">
        <v>857580411</v>
      </c>
      <c r="E216">
        <v>0</v>
      </c>
      <c r="F216">
        <v>0</v>
      </c>
      <c r="G216">
        <v>0</v>
      </c>
      <c r="H216">
        <v>0</v>
      </c>
    </row>
    <row r="217" spans="1:8" x14ac:dyDescent="0.2">
      <c r="A217">
        <v>5901</v>
      </c>
      <c r="B217" t="s">
        <v>438</v>
      </c>
      <c r="C217" t="s">
        <v>439</v>
      </c>
      <c r="D217">
        <v>857580421</v>
      </c>
      <c r="E217">
        <v>0</v>
      </c>
      <c r="F217">
        <v>0</v>
      </c>
      <c r="G217">
        <v>0</v>
      </c>
      <c r="H217">
        <v>0</v>
      </c>
    </row>
    <row r="218" spans="1:8" x14ac:dyDescent="0.2">
      <c r="A218">
        <v>5901</v>
      </c>
      <c r="B218" t="s">
        <v>440</v>
      </c>
      <c r="C218" t="s">
        <v>441</v>
      </c>
      <c r="D218">
        <v>857580431</v>
      </c>
      <c r="E218">
        <v>0</v>
      </c>
      <c r="F218">
        <v>0</v>
      </c>
      <c r="G218">
        <v>0</v>
      </c>
      <c r="H218">
        <v>0</v>
      </c>
    </row>
    <row r="219" spans="1:8" x14ac:dyDescent="0.2">
      <c r="A219">
        <v>5901</v>
      </c>
      <c r="B219" t="s">
        <v>442</v>
      </c>
      <c r="C219" t="s">
        <v>443</v>
      </c>
      <c r="D219">
        <v>857580441</v>
      </c>
      <c r="E219">
        <v>0</v>
      </c>
      <c r="F219">
        <v>0</v>
      </c>
      <c r="G219">
        <v>0</v>
      </c>
      <c r="H219">
        <v>0</v>
      </c>
    </row>
    <row r="220" spans="1:8" x14ac:dyDescent="0.2">
      <c r="A220">
        <v>5901</v>
      </c>
      <c r="B220" t="s">
        <v>444</v>
      </c>
      <c r="C220" t="s">
        <v>445</v>
      </c>
      <c r="D220">
        <v>857580451</v>
      </c>
      <c r="E220">
        <v>0</v>
      </c>
      <c r="F220">
        <v>0</v>
      </c>
      <c r="G220">
        <v>0</v>
      </c>
      <c r="H220">
        <v>0</v>
      </c>
    </row>
    <row r="221" spans="1:8" x14ac:dyDescent="0.2">
      <c r="A221">
        <v>5901</v>
      </c>
      <c r="B221" t="s">
        <v>446</v>
      </c>
      <c r="C221" t="s">
        <v>447</v>
      </c>
      <c r="D221">
        <v>857580461</v>
      </c>
      <c r="E221">
        <v>0</v>
      </c>
      <c r="F221">
        <v>1</v>
      </c>
      <c r="G221">
        <v>0</v>
      </c>
      <c r="H221">
        <v>1</v>
      </c>
    </row>
    <row r="222" spans="1:8" x14ac:dyDescent="0.2">
      <c r="A222">
        <v>5901</v>
      </c>
      <c r="B222" t="s">
        <v>448</v>
      </c>
      <c r="C222" t="s">
        <v>449</v>
      </c>
      <c r="D222">
        <v>857580471</v>
      </c>
      <c r="E222">
        <v>0</v>
      </c>
      <c r="F222">
        <v>0</v>
      </c>
      <c r="G222">
        <v>0</v>
      </c>
      <c r="H222">
        <v>0</v>
      </c>
    </row>
    <row r="223" spans="1:8" x14ac:dyDescent="0.2">
      <c r="A223">
        <v>5901</v>
      </c>
      <c r="B223" t="s">
        <v>450</v>
      </c>
      <c r="C223" t="s">
        <v>451</v>
      </c>
      <c r="D223">
        <v>857580481</v>
      </c>
      <c r="E223">
        <v>0</v>
      </c>
      <c r="F223">
        <v>0</v>
      </c>
      <c r="G223">
        <v>0</v>
      </c>
      <c r="H223">
        <v>0</v>
      </c>
    </row>
    <row r="224" spans="1:8" x14ac:dyDescent="0.2">
      <c r="A224">
        <v>5901</v>
      </c>
      <c r="B224" t="s">
        <v>452</v>
      </c>
      <c r="C224" t="s">
        <v>453</v>
      </c>
      <c r="D224">
        <v>857580491</v>
      </c>
      <c r="E224">
        <v>0</v>
      </c>
      <c r="F224">
        <v>0</v>
      </c>
      <c r="G224">
        <v>0</v>
      </c>
      <c r="H224">
        <v>0</v>
      </c>
    </row>
    <row r="225" spans="1:8" x14ac:dyDescent="0.2">
      <c r="A225">
        <v>5901</v>
      </c>
      <c r="B225" t="s">
        <v>454</v>
      </c>
      <c r="C225" t="s">
        <v>455</v>
      </c>
      <c r="D225">
        <v>857580501</v>
      </c>
      <c r="E225">
        <v>6</v>
      </c>
      <c r="F225">
        <v>9</v>
      </c>
      <c r="G225">
        <v>1</v>
      </c>
      <c r="H225">
        <v>1</v>
      </c>
    </row>
    <row r="226" spans="1:8" x14ac:dyDescent="0.2">
      <c r="A226">
        <v>5901</v>
      </c>
      <c r="B226" t="s">
        <v>456</v>
      </c>
      <c r="C226" t="s">
        <v>457</v>
      </c>
      <c r="D226">
        <v>857580511</v>
      </c>
      <c r="E226">
        <v>55</v>
      </c>
      <c r="F226">
        <v>93</v>
      </c>
      <c r="G226">
        <v>25</v>
      </c>
      <c r="H226">
        <v>2</v>
      </c>
    </row>
    <row r="227" spans="1:8" x14ac:dyDescent="0.2">
      <c r="A227">
        <v>5901</v>
      </c>
      <c r="B227" t="s">
        <v>458</v>
      </c>
      <c r="C227" t="s">
        <v>459</v>
      </c>
      <c r="D227">
        <v>857580521</v>
      </c>
      <c r="E227">
        <v>0</v>
      </c>
      <c r="F227">
        <v>0</v>
      </c>
      <c r="G227">
        <v>0</v>
      </c>
      <c r="H227">
        <v>0</v>
      </c>
    </row>
    <row r="228" spans="1:8" x14ac:dyDescent="0.2">
      <c r="A228">
        <v>5901</v>
      </c>
      <c r="B228" t="s">
        <v>460</v>
      </c>
      <c r="C228" t="s">
        <v>461</v>
      </c>
      <c r="D228">
        <v>857580531</v>
      </c>
      <c r="E228">
        <v>0</v>
      </c>
      <c r="F228">
        <v>0</v>
      </c>
      <c r="G228">
        <v>0</v>
      </c>
      <c r="H228">
        <v>0</v>
      </c>
    </row>
    <row r="229" spans="1:8" x14ac:dyDescent="0.2">
      <c r="A229">
        <v>5901</v>
      </c>
      <c r="B229" t="s">
        <v>462</v>
      </c>
      <c r="C229" t="s">
        <v>463</v>
      </c>
      <c r="D229">
        <v>857580541</v>
      </c>
      <c r="E229">
        <v>0</v>
      </c>
      <c r="F229">
        <v>0</v>
      </c>
      <c r="G229">
        <v>0</v>
      </c>
      <c r="H229">
        <v>0</v>
      </c>
    </row>
    <row r="230" spans="1:8" x14ac:dyDescent="0.2">
      <c r="A230">
        <v>5901</v>
      </c>
      <c r="B230" t="s">
        <v>464</v>
      </c>
      <c r="C230" t="s">
        <v>465</v>
      </c>
      <c r="D230">
        <v>857580551</v>
      </c>
      <c r="E230">
        <v>0</v>
      </c>
      <c r="F230">
        <v>0</v>
      </c>
      <c r="G230">
        <v>0</v>
      </c>
      <c r="H230">
        <v>0</v>
      </c>
    </row>
    <row r="231" spans="1:8" x14ac:dyDescent="0.2">
      <c r="A231">
        <v>5901</v>
      </c>
      <c r="B231" t="s">
        <v>466</v>
      </c>
      <c r="C231" t="s">
        <v>467</v>
      </c>
      <c r="D231">
        <v>857580561</v>
      </c>
      <c r="E231">
        <v>0</v>
      </c>
      <c r="F231">
        <v>0</v>
      </c>
      <c r="G231">
        <v>0</v>
      </c>
      <c r="H231">
        <v>0</v>
      </c>
    </row>
    <row r="232" spans="1:8" x14ac:dyDescent="0.2">
      <c r="A232">
        <v>5901</v>
      </c>
      <c r="B232" t="s">
        <v>468</v>
      </c>
      <c r="C232" t="s">
        <v>469</v>
      </c>
      <c r="D232">
        <v>857580571</v>
      </c>
      <c r="E232">
        <v>0</v>
      </c>
      <c r="F232">
        <v>0</v>
      </c>
      <c r="G232">
        <v>0</v>
      </c>
      <c r="H232">
        <v>0</v>
      </c>
    </row>
    <row r="233" spans="1:8" x14ac:dyDescent="0.2">
      <c r="A233">
        <v>5901</v>
      </c>
      <c r="B233" t="s">
        <v>470</v>
      </c>
      <c r="C233" t="s">
        <v>471</v>
      </c>
      <c r="D233">
        <v>857580581</v>
      </c>
      <c r="E233">
        <v>0</v>
      </c>
      <c r="F233">
        <v>0</v>
      </c>
      <c r="G233">
        <v>0</v>
      </c>
      <c r="H233">
        <v>0</v>
      </c>
    </row>
    <row r="234" spans="1:8" x14ac:dyDescent="0.2">
      <c r="A234">
        <v>5901</v>
      </c>
      <c r="B234" t="s">
        <v>472</v>
      </c>
      <c r="C234" t="s">
        <v>473</v>
      </c>
      <c r="D234">
        <v>857580591</v>
      </c>
      <c r="E234">
        <v>0</v>
      </c>
      <c r="F234">
        <v>0</v>
      </c>
      <c r="G234">
        <v>0</v>
      </c>
      <c r="H234">
        <v>0</v>
      </c>
    </row>
    <row r="235" spans="1:8" x14ac:dyDescent="0.2">
      <c r="A235">
        <v>5901</v>
      </c>
      <c r="B235" t="s">
        <v>474</v>
      </c>
      <c r="C235" t="s">
        <v>475</v>
      </c>
      <c r="D235">
        <v>857580601</v>
      </c>
      <c r="E235">
        <v>0</v>
      </c>
      <c r="F235">
        <v>0</v>
      </c>
      <c r="G235">
        <v>0</v>
      </c>
      <c r="H235">
        <v>0</v>
      </c>
    </row>
    <row r="236" spans="1:8" x14ac:dyDescent="0.2">
      <c r="A236">
        <v>5901</v>
      </c>
      <c r="B236" t="s">
        <v>476</v>
      </c>
      <c r="C236" t="s">
        <v>477</v>
      </c>
      <c r="D236">
        <v>857580611</v>
      </c>
      <c r="E236">
        <v>0</v>
      </c>
      <c r="F236">
        <v>0</v>
      </c>
      <c r="G236">
        <v>0</v>
      </c>
      <c r="H236">
        <v>0</v>
      </c>
    </row>
    <row r="237" spans="1:8" x14ac:dyDescent="0.2">
      <c r="A237">
        <v>5901</v>
      </c>
      <c r="B237" t="s">
        <v>478</v>
      </c>
      <c r="C237" t="s">
        <v>479</v>
      </c>
      <c r="D237">
        <v>857580621</v>
      </c>
      <c r="E237">
        <v>0</v>
      </c>
      <c r="F237">
        <v>0</v>
      </c>
      <c r="G237">
        <v>0</v>
      </c>
      <c r="H237">
        <v>0</v>
      </c>
    </row>
    <row r="238" spans="1:8" x14ac:dyDescent="0.2">
      <c r="A238">
        <v>5901</v>
      </c>
      <c r="B238" t="s">
        <v>480</v>
      </c>
      <c r="C238" t="s">
        <v>481</v>
      </c>
      <c r="D238">
        <v>857580631</v>
      </c>
      <c r="E238">
        <v>0</v>
      </c>
      <c r="F238">
        <v>2</v>
      </c>
      <c r="G238">
        <v>0</v>
      </c>
      <c r="H238">
        <v>1</v>
      </c>
    </row>
    <row r="239" spans="1:8" x14ac:dyDescent="0.2">
      <c r="A239">
        <v>5901</v>
      </c>
      <c r="B239" t="s">
        <v>482</v>
      </c>
      <c r="C239" t="s">
        <v>483</v>
      </c>
      <c r="D239">
        <v>857580641</v>
      </c>
      <c r="E239">
        <v>0</v>
      </c>
      <c r="F239">
        <v>0</v>
      </c>
      <c r="G239">
        <v>0</v>
      </c>
      <c r="H239">
        <v>0</v>
      </c>
    </row>
    <row r="240" spans="1:8" x14ac:dyDescent="0.2">
      <c r="A240">
        <v>5901</v>
      </c>
      <c r="B240" t="s">
        <v>484</v>
      </c>
      <c r="C240" t="s">
        <v>485</v>
      </c>
      <c r="D240">
        <v>857580651</v>
      </c>
      <c r="E240">
        <v>0</v>
      </c>
      <c r="F240">
        <v>0</v>
      </c>
      <c r="G240">
        <v>0</v>
      </c>
      <c r="H240">
        <v>0</v>
      </c>
    </row>
    <row r="241" spans="1:8" x14ac:dyDescent="0.2">
      <c r="A241">
        <v>5901</v>
      </c>
      <c r="B241" t="s">
        <v>486</v>
      </c>
      <c r="C241" t="s">
        <v>487</v>
      </c>
      <c r="D241">
        <v>857580661</v>
      </c>
      <c r="E241">
        <v>0</v>
      </c>
      <c r="F241">
        <v>0</v>
      </c>
      <c r="G241">
        <v>0</v>
      </c>
      <c r="H241">
        <v>0</v>
      </c>
    </row>
    <row r="242" spans="1:8" x14ac:dyDescent="0.2">
      <c r="A242">
        <v>5901</v>
      </c>
      <c r="B242" t="s">
        <v>488</v>
      </c>
      <c r="C242" t="s">
        <v>489</v>
      </c>
      <c r="D242">
        <v>857580671</v>
      </c>
      <c r="E242">
        <v>0</v>
      </c>
      <c r="F242">
        <v>0</v>
      </c>
      <c r="G242">
        <v>0</v>
      </c>
      <c r="H242">
        <v>0</v>
      </c>
    </row>
    <row r="243" spans="1:8" x14ac:dyDescent="0.2">
      <c r="A243">
        <v>5901</v>
      </c>
      <c r="B243" t="s">
        <v>490</v>
      </c>
      <c r="C243" t="s">
        <v>491</v>
      </c>
      <c r="D243">
        <v>857580681</v>
      </c>
      <c r="E243">
        <v>0</v>
      </c>
      <c r="F243">
        <v>0</v>
      </c>
      <c r="G243">
        <v>0</v>
      </c>
      <c r="H243">
        <v>0</v>
      </c>
    </row>
    <row r="244" spans="1:8" x14ac:dyDescent="0.2">
      <c r="A244">
        <v>5901</v>
      </c>
      <c r="B244" t="s">
        <v>492</v>
      </c>
      <c r="C244" t="s">
        <v>493</v>
      </c>
      <c r="D244">
        <v>857580701</v>
      </c>
      <c r="E244">
        <v>0</v>
      </c>
      <c r="F244">
        <v>0</v>
      </c>
      <c r="G244">
        <v>0</v>
      </c>
      <c r="H244">
        <v>0</v>
      </c>
    </row>
    <row r="245" spans="1:8" x14ac:dyDescent="0.2">
      <c r="A245">
        <v>5901</v>
      </c>
      <c r="B245" t="s">
        <v>494</v>
      </c>
      <c r="C245" t="s">
        <v>495</v>
      </c>
      <c r="D245">
        <v>857580711</v>
      </c>
      <c r="E245">
        <v>0</v>
      </c>
      <c r="F245">
        <v>0</v>
      </c>
      <c r="G245">
        <v>0</v>
      </c>
      <c r="H245">
        <v>0</v>
      </c>
    </row>
    <row r="246" spans="1:8" x14ac:dyDescent="0.2">
      <c r="A246">
        <v>5901</v>
      </c>
      <c r="B246" t="s">
        <v>496</v>
      </c>
      <c r="C246" t="s">
        <v>497</v>
      </c>
      <c r="D246">
        <v>857580721</v>
      </c>
      <c r="E246">
        <v>0</v>
      </c>
      <c r="F246">
        <v>0</v>
      </c>
      <c r="G246">
        <v>0</v>
      </c>
      <c r="H246">
        <v>0</v>
      </c>
    </row>
    <row r="247" spans="1:8" x14ac:dyDescent="0.2">
      <c r="A247">
        <v>5901</v>
      </c>
      <c r="B247" t="s">
        <v>498</v>
      </c>
      <c r="C247" t="s">
        <v>499</v>
      </c>
      <c r="D247">
        <v>857580731</v>
      </c>
      <c r="E247">
        <v>0</v>
      </c>
      <c r="F247">
        <v>0</v>
      </c>
      <c r="G247">
        <v>0</v>
      </c>
      <c r="H247">
        <v>0</v>
      </c>
    </row>
    <row r="248" spans="1:8" x14ac:dyDescent="0.2">
      <c r="A248">
        <v>5901</v>
      </c>
      <c r="B248" t="s">
        <v>500</v>
      </c>
      <c r="C248" t="s">
        <v>501</v>
      </c>
      <c r="D248">
        <v>857580741</v>
      </c>
      <c r="E248">
        <v>0</v>
      </c>
      <c r="F248">
        <v>0</v>
      </c>
      <c r="G248">
        <v>0</v>
      </c>
      <c r="H248">
        <v>0</v>
      </c>
    </row>
    <row r="249" spans="1:8" x14ac:dyDescent="0.2">
      <c r="A249">
        <v>5901</v>
      </c>
      <c r="B249" t="s">
        <v>502</v>
      </c>
      <c r="C249" t="s">
        <v>503</v>
      </c>
      <c r="D249">
        <v>857580751</v>
      </c>
      <c r="E249">
        <v>0</v>
      </c>
      <c r="F249">
        <v>0</v>
      </c>
      <c r="G249">
        <v>0</v>
      </c>
      <c r="H249">
        <v>0</v>
      </c>
    </row>
    <row r="250" spans="1:8" x14ac:dyDescent="0.2">
      <c r="A250">
        <v>5901</v>
      </c>
      <c r="B250" t="s">
        <v>504</v>
      </c>
      <c r="C250" t="s">
        <v>505</v>
      </c>
      <c r="D250">
        <v>857580761</v>
      </c>
      <c r="E250">
        <v>33</v>
      </c>
      <c r="F250">
        <v>0</v>
      </c>
      <c r="G250">
        <v>0</v>
      </c>
      <c r="H250">
        <v>0</v>
      </c>
    </row>
    <row r="251" spans="1:8" x14ac:dyDescent="0.2">
      <c r="A251">
        <v>5901</v>
      </c>
      <c r="B251" t="s">
        <v>506</v>
      </c>
      <c r="C251" t="s">
        <v>507</v>
      </c>
      <c r="D251">
        <v>857580771</v>
      </c>
      <c r="E251">
        <v>0</v>
      </c>
      <c r="F251">
        <v>0</v>
      </c>
      <c r="G251">
        <v>0</v>
      </c>
      <c r="H251">
        <v>0</v>
      </c>
    </row>
    <row r="252" spans="1:8" x14ac:dyDescent="0.2">
      <c r="A252">
        <v>5901</v>
      </c>
      <c r="B252" t="s">
        <v>508</v>
      </c>
      <c r="C252" t="s">
        <v>509</v>
      </c>
      <c r="D252">
        <v>857580781</v>
      </c>
      <c r="E252">
        <v>0</v>
      </c>
      <c r="F252">
        <v>0</v>
      </c>
      <c r="G252">
        <v>0</v>
      </c>
      <c r="H252">
        <v>0</v>
      </c>
    </row>
    <row r="253" spans="1:8" x14ac:dyDescent="0.2">
      <c r="A253">
        <v>5901</v>
      </c>
      <c r="B253" t="s">
        <v>510</v>
      </c>
      <c r="C253" t="s">
        <v>511</v>
      </c>
      <c r="D253">
        <v>857580791</v>
      </c>
      <c r="E253">
        <v>0</v>
      </c>
      <c r="F253">
        <v>0</v>
      </c>
      <c r="G253">
        <v>0</v>
      </c>
      <c r="H253">
        <v>0</v>
      </c>
    </row>
    <row r="254" spans="1:8" x14ac:dyDescent="0.2">
      <c r="A254">
        <v>5901</v>
      </c>
      <c r="B254" t="s">
        <v>512</v>
      </c>
      <c r="C254" t="s">
        <v>513</v>
      </c>
      <c r="D254">
        <v>857580801</v>
      </c>
      <c r="E254">
        <v>0</v>
      </c>
      <c r="F254">
        <v>0</v>
      </c>
      <c r="G254">
        <v>0</v>
      </c>
      <c r="H254">
        <v>0</v>
      </c>
    </row>
    <row r="255" spans="1:8" x14ac:dyDescent="0.2">
      <c r="A255">
        <v>5901</v>
      </c>
      <c r="B255" t="s">
        <v>514</v>
      </c>
      <c r="C255" t="s">
        <v>515</v>
      </c>
      <c r="D255">
        <v>857580811</v>
      </c>
      <c r="E255">
        <v>0</v>
      </c>
      <c r="F255">
        <v>0</v>
      </c>
      <c r="G255">
        <v>0</v>
      </c>
      <c r="H255">
        <v>0</v>
      </c>
    </row>
    <row r="256" spans="1:8" x14ac:dyDescent="0.2">
      <c r="A256">
        <v>5901</v>
      </c>
      <c r="B256" t="s">
        <v>516</v>
      </c>
      <c r="C256" t="s">
        <v>517</v>
      </c>
      <c r="D256">
        <v>857580821</v>
      </c>
      <c r="E256">
        <v>0</v>
      </c>
      <c r="F256">
        <v>0</v>
      </c>
      <c r="G256">
        <v>0</v>
      </c>
      <c r="H256">
        <v>0</v>
      </c>
    </row>
    <row r="257" spans="1:8" x14ac:dyDescent="0.2">
      <c r="A257">
        <v>5901</v>
      </c>
      <c r="B257" t="s">
        <v>518</v>
      </c>
      <c r="C257" t="s">
        <v>519</v>
      </c>
      <c r="D257">
        <v>857580831</v>
      </c>
      <c r="E257">
        <v>0</v>
      </c>
      <c r="F257">
        <v>0</v>
      </c>
      <c r="G257">
        <v>0</v>
      </c>
      <c r="H257">
        <v>0</v>
      </c>
    </row>
    <row r="258" spans="1:8" x14ac:dyDescent="0.2">
      <c r="A258">
        <v>5901</v>
      </c>
      <c r="B258" t="s">
        <v>520</v>
      </c>
      <c r="C258" t="s">
        <v>521</v>
      </c>
      <c r="D258">
        <v>857580841</v>
      </c>
      <c r="E258">
        <v>0</v>
      </c>
      <c r="F258">
        <v>0</v>
      </c>
      <c r="G258">
        <v>0</v>
      </c>
      <c r="H258">
        <v>0</v>
      </c>
    </row>
    <row r="259" spans="1:8" x14ac:dyDescent="0.2">
      <c r="A259">
        <v>5901</v>
      </c>
      <c r="B259" t="s">
        <v>522</v>
      </c>
      <c r="C259" t="s">
        <v>523</v>
      </c>
      <c r="D259">
        <v>857580851</v>
      </c>
      <c r="E259">
        <v>0</v>
      </c>
      <c r="F259">
        <v>0</v>
      </c>
      <c r="G259">
        <v>0</v>
      </c>
      <c r="H259">
        <v>0</v>
      </c>
    </row>
    <row r="260" spans="1:8" x14ac:dyDescent="0.2">
      <c r="A260">
        <v>5901</v>
      </c>
      <c r="B260" t="s">
        <v>524</v>
      </c>
      <c r="C260" t="s">
        <v>525</v>
      </c>
      <c r="D260">
        <v>857580861</v>
      </c>
      <c r="E260">
        <v>7</v>
      </c>
      <c r="F260">
        <v>14</v>
      </c>
      <c r="G260">
        <v>4</v>
      </c>
      <c r="H260">
        <v>1</v>
      </c>
    </row>
    <row r="261" spans="1:8" x14ac:dyDescent="0.2">
      <c r="A261">
        <v>5901</v>
      </c>
      <c r="B261" t="s">
        <v>526</v>
      </c>
      <c r="C261" t="s">
        <v>527</v>
      </c>
      <c r="D261">
        <v>857580871</v>
      </c>
      <c r="E261">
        <v>0</v>
      </c>
      <c r="F261">
        <v>0</v>
      </c>
      <c r="G261">
        <v>0</v>
      </c>
      <c r="H261">
        <v>0</v>
      </c>
    </row>
    <row r="262" spans="1:8" x14ac:dyDescent="0.2">
      <c r="A262">
        <v>5901</v>
      </c>
      <c r="B262" t="s">
        <v>528</v>
      </c>
      <c r="C262" t="s">
        <v>529</v>
      </c>
      <c r="D262">
        <v>857580881</v>
      </c>
      <c r="E262">
        <v>0</v>
      </c>
      <c r="F262">
        <v>0</v>
      </c>
      <c r="G262">
        <v>0</v>
      </c>
      <c r="H262">
        <v>0</v>
      </c>
    </row>
    <row r="263" spans="1:8" x14ac:dyDescent="0.2">
      <c r="A263">
        <v>5901</v>
      </c>
      <c r="B263" t="s">
        <v>530</v>
      </c>
      <c r="C263" t="s">
        <v>531</v>
      </c>
      <c r="D263">
        <v>857580891</v>
      </c>
      <c r="E263">
        <v>0</v>
      </c>
      <c r="F263">
        <v>0</v>
      </c>
      <c r="G263">
        <v>0</v>
      </c>
      <c r="H263">
        <v>0</v>
      </c>
    </row>
    <row r="264" spans="1:8" x14ac:dyDescent="0.2">
      <c r="A264">
        <v>5901</v>
      </c>
      <c r="B264" t="s">
        <v>532</v>
      </c>
      <c r="C264" t="s">
        <v>533</v>
      </c>
      <c r="D264">
        <v>857580901</v>
      </c>
      <c r="E264">
        <v>21</v>
      </c>
      <c r="F264">
        <v>43</v>
      </c>
      <c r="G264">
        <v>13</v>
      </c>
      <c r="H264">
        <v>1</v>
      </c>
    </row>
    <row r="265" spans="1:8" x14ac:dyDescent="0.2">
      <c r="A265">
        <v>5901</v>
      </c>
      <c r="B265" t="s">
        <v>534</v>
      </c>
      <c r="C265" t="s">
        <v>535</v>
      </c>
      <c r="D265">
        <v>857580911</v>
      </c>
      <c r="E265">
        <v>0</v>
      </c>
      <c r="F265">
        <v>0</v>
      </c>
      <c r="G265">
        <v>0</v>
      </c>
      <c r="H265">
        <v>0</v>
      </c>
    </row>
    <row r="266" spans="1:8" x14ac:dyDescent="0.2">
      <c r="A266">
        <v>5901</v>
      </c>
      <c r="B266" t="s">
        <v>536</v>
      </c>
      <c r="C266" t="s">
        <v>537</v>
      </c>
      <c r="D266">
        <v>857580921</v>
      </c>
      <c r="E266">
        <v>104</v>
      </c>
      <c r="F266">
        <v>222</v>
      </c>
      <c r="G266">
        <v>47</v>
      </c>
      <c r="H266">
        <v>6</v>
      </c>
    </row>
    <row r="267" spans="1:8" x14ac:dyDescent="0.2">
      <c r="A267">
        <v>5901</v>
      </c>
      <c r="B267" t="s">
        <v>538</v>
      </c>
      <c r="C267" t="s">
        <v>539</v>
      </c>
      <c r="D267">
        <v>857580931</v>
      </c>
      <c r="E267">
        <v>0</v>
      </c>
      <c r="F267">
        <v>0</v>
      </c>
      <c r="G267">
        <v>0</v>
      </c>
      <c r="H267">
        <v>0</v>
      </c>
    </row>
    <row r="268" spans="1:8" x14ac:dyDescent="0.2">
      <c r="A268">
        <v>5901</v>
      </c>
      <c r="B268" t="s">
        <v>540</v>
      </c>
      <c r="C268" t="s">
        <v>541</v>
      </c>
      <c r="D268">
        <v>857580941</v>
      </c>
      <c r="E268">
        <v>0</v>
      </c>
      <c r="F268">
        <v>0</v>
      </c>
      <c r="G268">
        <v>0</v>
      </c>
      <c r="H268">
        <v>0</v>
      </c>
    </row>
    <row r="269" spans="1:8" x14ac:dyDescent="0.2">
      <c r="A269">
        <v>5901</v>
      </c>
      <c r="B269" t="s">
        <v>542</v>
      </c>
      <c r="C269" t="s">
        <v>543</v>
      </c>
      <c r="D269">
        <v>857580951</v>
      </c>
      <c r="E269">
        <v>0</v>
      </c>
      <c r="F269">
        <v>0</v>
      </c>
      <c r="G269">
        <v>0</v>
      </c>
      <c r="H269">
        <v>0</v>
      </c>
    </row>
    <row r="270" spans="1:8" x14ac:dyDescent="0.2">
      <c r="A270">
        <v>5901</v>
      </c>
      <c r="B270" t="s">
        <v>544</v>
      </c>
      <c r="C270" t="s">
        <v>545</v>
      </c>
      <c r="D270">
        <v>857580961</v>
      </c>
      <c r="E270">
        <v>0</v>
      </c>
      <c r="F270">
        <v>0</v>
      </c>
      <c r="G270">
        <v>0</v>
      </c>
      <c r="H270">
        <v>0</v>
      </c>
    </row>
    <row r="271" spans="1:8" x14ac:dyDescent="0.2">
      <c r="A271">
        <v>5901</v>
      </c>
      <c r="B271" t="s">
        <v>546</v>
      </c>
      <c r="C271" t="s">
        <v>547</v>
      </c>
      <c r="D271">
        <v>857580971</v>
      </c>
      <c r="E271">
        <v>0</v>
      </c>
      <c r="F271">
        <v>0</v>
      </c>
      <c r="G271">
        <v>0</v>
      </c>
      <c r="H271">
        <v>0</v>
      </c>
    </row>
    <row r="272" spans="1:8" x14ac:dyDescent="0.2">
      <c r="A272">
        <v>5901</v>
      </c>
      <c r="B272" t="s">
        <v>548</v>
      </c>
      <c r="C272" t="s">
        <v>549</v>
      </c>
      <c r="D272">
        <v>857580981</v>
      </c>
      <c r="E272">
        <v>5</v>
      </c>
      <c r="F272">
        <v>11</v>
      </c>
      <c r="G272">
        <v>4</v>
      </c>
      <c r="H272">
        <v>1</v>
      </c>
    </row>
    <row r="273" spans="1:8" x14ac:dyDescent="0.2">
      <c r="A273">
        <v>5901</v>
      </c>
      <c r="B273" t="s">
        <v>550</v>
      </c>
      <c r="C273" t="s">
        <v>551</v>
      </c>
      <c r="D273">
        <v>857580991</v>
      </c>
      <c r="E273">
        <v>0</v>
      </c>
      <c r="F273">
        <v>0</v>
      </c>
      <c r="G273">
        <v>0</v>
      </c>
      <c r="H273">
        <v>0</v>
      </c>
    </row>
    <row r="274" spans="1:8" x14ac:dyDescent="0.2">
      <c r="A274">
        <v>5901</v>
      </c>
      <c r="B274" t="s">
        <v>552</v>
      </c>
      <c r="C274" t="s">
        <v>553</v>
      </c>
      <c r="D274">
        <v>857581001</v>
      </c>
      <c r="E274">
        <v>0</v>
      </c>
      <c r="F274">
        <v>0</v>
      </c>
      <c r="G274">
        <v>0</v>
      </c>
      <c r="H274">
        <v>0</v>
      </c>
    </row>
    <row r="275" spans="1:8" x14ac:dyDescent="0.2">
      <c r="A275">
        <v>5901</v>
      </c>
      <c r="B275" t="s">
        <v>554</v>
      </c>
      <c r="C275" t="s">
        <v>555</v>
      </c>
      <c r="D275">
        <v>857581021</v>
      </c>
      <c r="E275">
        <v>0</v>
      </c>
      <c r="F275">
        <v>0</v>
      </c>
      <c r="G275">
        <v>0</v>
      </c>
      <c r="H275">
        <v>0</v>
      </c>
    </row>
    <row r="276" spans="1:8" x14ac:dyDescent="0.2">
      <c r="A276">
        <v>5901</v>
      </c>
      <c r="B276" t="s">
        <v>556</v>
      </c>
      <c r="C276" t="s">
        <v>557</v>
      </c>
      <c r="D276">
        <v>857581031</v>
      </c>
      <c r="E276">
        <v>0</v>
      </c>
      <c r="F276">
        <v>0</v>
      </c>
      <c r="G276">
        <v>0</v>
      </c>
      <c r="H276">
        <v>0</v>
      </c>
    </row>
    <row r="277" spans="1:8" x14ac:dyDescent="0.2">
      <c r="A277">
        <v>5901</v>
      </c>
      <c r="B277" t="s">
        <v>558</v>
      </c>
      <c r="C277" t="s">
        <v>559</v>
      </c>
      <c r="D277">
        <v>857581041</v>
      </c>
      <c r="E277">
        <v>0</v>
      </c>
      <c r="F277">
        <v>0</v>
      </c>
      <c r="G277">
        <v>0</v>
      </c>
      <c r="H277">
        <v>0</v>
      </c>
    </row>
    <row r="278" spans="1:8" x14ac:dyDescent="0.2">
      <c r="A278">
        <v>5901</v>
      </c>
      <c r="B278" t="s">
        <v>560</v>
      </c>
      <c r="C278" t="s">
        <v>561</v>
      </c>
      <c r="D278">
        <v>857581051</v>
      </c>
      <c r="E278">
        <v>0</v>
      </c>
      <c r="F278">
        <v>0</v>
      </c>
      <c r="G278">
        <v>0</v>
      </c>
      <c r="H278">
        <v>0</v>
      </c>
    </row>
    <row r="279" spans="1:8" x14ac:dyDescent="0.2">
      <c r="A279">
        <v>5901</v>
      </c>
      <c r="B279" t="s">
        <v>562</v>
      </c>
      <c r="C279" t="s">
        <v>563</v>
      </c>
      <c r="D279">
        <v>857581061</v>
      </c>
      <c r="E279">
        <v>0</v>
      </c>
      <c r="F279">
        <v>0</v>
      </c>
      <c r="G279">
        <v>0</v>
      </c>
      <c r="H279">
        <v>0</v>
      </c>
    </row>
    <row r="280" spans="1:8" x14ac:dyDescent="0.2">
      <c r="A280">
        <v>5901</v>
      </c>
      <c r="B280" t="s">
        <v>564</v>
      </c>
      <c r="C280" t="s">
        <v>565</v>
      </c>
      <c r="D280">
        <v>857581071</v>
      </c>
      <c r="E280">
        <v>73</v>
      </c>
      <c r="F280">
        <v>288</v>
      </c>
      <c r="G280">
        <v>107</v>
      </c>
      <c r="H280">
        <v>19</v>
      </c>
    </row>
    <row r="281" spans="1:8" x14ac:dyDescent="0.2">
      <c r="A281">
        <v>5901</v>
      </c>
      <c r="B281" t="s">
        <v>566</v>
      </c>
      <c r="C281" t="s">
        <v>567</v>
      </c>
      <c r="D281">
        <v>857581081</v>
      </c>
      <c r="E281">
        <v>0</v>
      </c>
      <c r="F281">
        <v>0</v>
      </c>
      <c r="G281">
        <v>0</v>
      </c>
      <c r="H281">
        <v>0</v>
      </c>
    </row>
    <row r="282" spans="1:8" x14ac:dyDescent="0.2">
      <c r="A282">
        <v>5901</v>
      </c>
      <c r="B282" t="s">
        <v>568</v>
      </c>
      <c r="C282" t="s">
        <v>569</v>
      </c>
      <c r="D282">
        <v>857581091</v>
      </c>
      <c r="E282">
        <v>36</v>
      </c>
      <c r="F282">
        <v>55</v>
      </c>
      <c r="G282">
        <v>9</v>
      </c>
      <c r="H282">
        <v>3</v>
      </c>
    </row>
    <row r="283" spans="1:8" x14ac:dyDescent="0.2">
      <c r="A283">
        <v>5901</v>
      </c>
      <c r="B283" t="s">
        <v>570</v>
      </c>
      <c r="C283" t="s">
        <v>571</v>
      </c>
      <c r="D283">
        <v>857581101</v>
      </c>
      <c r="E283">
        <v>0</v>
      </c>
      <c r="F283">
        <v>0</v>
      </c>
      <c r="G283">
        <v>0</v>
      </c>
      <c r="H283">
        <v>0</v>
      </c>
    </row>
    <row r="284" spans="1:8" x14ac:dyDescent="0.2">
      <c r="A284">
        <v>5901</v>
      </c>
      <c r="B284" t="s">
        <v>572</v>
      </c>
      <c r="C284" t="s">
        <v>573</v>
      </c>
      <c r="D284">
        <v>857581111</v>
      </c>
      <c r="E284">
        <v>0</v>
      </c>
      <c r="F284">
        <v>0</v>
      </c>
      <c r="G284">
        <v>0</v>
      </c>
      <c r="H284">
        <v>0</v>
      </c>
    </row>
    <row r="285" spans="1:8" x14ac:dyDescent="0.2">
      <c r="A285">
        <v>5901</v>
      </c>
      <c r="B285" t="s">
        <v>574</v>
      </c>
      <c r="C285" t="s">
        <v>575</v>
      </c>
      <c r="D285">
        <v>857581121</v>
      </c>
      <c r="E285">
        <v>0</v>
      </c>
      <c r="F285">
        <v>1</v>
      </c>
      <c r="G285">
        <v>0</v>
      </c>
      <c r="H285">
        <v>1</v>
      </c>
    </row>
    <row r="286" spans="1:8" x14ac:dyDescent="0.2">
      <c r="A286">
        <v>5901</v>
      </c>
      <c r="B286" t="s">
        <v>576</v>
      </c>
      <c r="C286" t="s">
        <v>577</v>
      </c>
      <c r="D286">
        <v>857581131</v>
      </c>
      <c r="E286">
        <v>0</v>
      </c>
      <c r="F286">
        <v>0</v>
      </c>
      <c r="G286">
        <v>0</v>
      </c>
      <c r="H286">
        <v>0</v>
      </c>
    </row>
    <row r="287" spans="1:8" x14ac:dyDescent="0.2">
      <c r="A287">
        <v>5901</v>
      </c>
      <c r="B287" t="s">
        <v>578</v>
      </c>
      <c r="C287" t="s">
        <v>579</v>
      </c>
      <c r="D287">
        <v>857581141</v>
      </c>
      <c r="E287">
        <v>0</v>
      </c>
      <c r="F287">
        <v>0</v>
      </c>
      <c r="G287">
        <v>0</v>
      </c>
      <c r="H287">
        <v>0</v>
      </c>
    </row>
    <row r="288" spans="1:8" x14ac:dyDescent="0.2">
      <c r="A288">
        <v>5901</v>
      </c>
      <c r="B288" t="s">
        <v>580</v>
      </c>
      <c r="C288" t="s">
        <v>581</v>
      </c>
      <c r="D288">
        <v>857581151</v>
      </c>
      <c r="E288">
        <v>0</v>
      </c>
      <c r="F288">
        <v>0</v>
      </c>
      <c r="G288">
        <v>0</v>
      </c>
      <c r="H288">
        <v>0</v>
      </c>
    </row>
    <row r="289" spans="1:8" x14ac:dyDescent="0.2">
      <c r="A289">
        <v>5901</v>
      </c>
      <c r="B289" t="s">
        <v>582</v>
      </c>
      <c r="C289" t="s">
        <v>583</v>
      </c>
      <c r="D289">
        <v>857581161</v>
      </c>
      <c r="E289">
        <v>0</v>
      </c>
      <c r="F289">
        <v>0</v>
      </c>
      <c r="G289">
        <v>0</v>
      </c>
      <c r="H289">
        <v>0</v>
      </c>
    </row>
    <row r="290" spans="1:8" x14ac:dyDescent="0.2">
      <c r="A290">
        <v>5901</v>
      </c>
      <c r="B290" t="s">
        <v>584</v>
      </c>
      <c r="C290" t="s">
        <v>585</v>
      </c>
      <c r="D290">
        <v>857581171</v>
      </c>
      <c r="E290">
        <v>0</v>
      </c>
      <c r="F290">
        <v>1</v>
      </c>
      <c r="G290">
        <v>0</v>
      </c>
      <c r="H290">
        <v>1</v>
      </c>
    </row>
    <row r="291" spans="1:8" x14ac:dyDescent="0.2">
      <c r="A291">
        <v>5901</v>
      </c>
      <c r="B291" t="s">
        <v>586</v>
      </c>
      <c r="C291" t="s">
        <v>587</v>
      </c>
      <c r="D291">
        <v>857581181</v>
      </c>
      <c r="E291">
        <v>0</v>
      </c>
      <c r="F291">
        <v>0</v>
      </c>
      <c r="G291">
        <v>0</v>
      </c>
      <c r="H291">
        <v>0</v>
      </c>
    </row>
    <row r="292" spans="1:8" x14ac:dyDescent="0.2">
      <c r="A292">
        <v>5901</v>
      </c>
      <c r="B292" t="s">
        <v>588</v>
      </c>
      <c r="C292" t="s">
        <v>589</v>
      </c>
      <c r="D292">
        <v>857581191</v>
      </c>
      <c r="E292">
        <v>0</v>
      </c>
      <c r="F292">
        <v>0</v>
      </c>
      <c r="G292">
        <v>0</v>
      </c>
      <c r="H292">
        <v>0</v>
      </c>
    </row>
    <row r="293" spans="1:8" x14ac:dyDescent="0.2">
      <c r="A293">
        <v>5901</v>
      </c>
      <c r="B293" t="s">
        <v>590</v>
      </c>
      <c r="C293" t="s">
        <v>591</v>
      </c>
      <c r="D293">
        <v>857581201</v>
      </c>
      <c r="E293">
        <v>0</v>
      </c>
      <c r="F293">
        <v>0</v>
      </c>
      <c r="G293">
        <v>0</v>
      </c>
      <c r="H293">
        <v>0</v>
      </c>
    </row>
    <row r="294" spans="1:8" x14ac:dyDescent="0.2">
      <c r="A294">
        <v>5901</v>
      </c>
      <c r="B294" t="s">
        <v>592</v>
      </c>
      <c r="C294" t="s">
        <v>593</v>
      </c>
      <c r="D294">
        <v>857581211</v>
      </c>
      <c r="E294">
        <v>0</v>
      </c>
      <c r="F294">
        <v>0</v>
      </c>
      <c r="G294">
        <v>0</v>
      </c>
      <c r="H294">
        <v>0</v>
      </c>
    </row>
    <row r="295" spans="1:8" x14ac:dyDescent="0.2">
      <c r="A295">
        <v>5901</v>
      </c>
      <c r="B295" t="s">
        <v>594</v>
      </c>
      <c r="C295" t="s">
        <v>595</v>
      </c>
      <c r="D295">
        <v>857581221</v>
      </c>
      <c r="E295">
        <v>0</v>
      </c>
      <c r="F295">
        <v>0</v>
      </c>
      <c r="G295">
        <v>0</v>
      </c>
      <c r="H295">
        <v>0</v>
      </c>
    </row>
    <row r="296" spans="1:8" x14ac:dyDescent="0.2">
      <c r="A296">
        <v>5901</v>
      </c>
      <c r="B296" t="s">
        <v>596</v>
      </c>
      <c r="C296" t="s">
        <v>597</v>
      </c>
      <c r="D296">
        <v>857581231</v>
      </c>
      <c r="E296">
        <v>0</v>
      </c>
      <c r="F296">
        <v>0</v>
      </c>
      <c r="G296">
        <v>0</v>
      </c>
      <c r="H296">
        <v>0</v>
      </c>
    </row>
    <row r="297" spans="1:8" x14ac:dyDescent="0.2">
      <c r="A297">
        <v>5901</v>
      </c>
      <c r="B297" t="s">
        <v>598</v>
      </c>
      <c r="C297" t="s">
        <v>599</v>
      </c>
      <c r="D297">
        <v>857581241</v>
      </c>
      <c r="E297">
        <v>0</v>
      </c>
      <c r="F297">
        <v>0</v>
      </c>
      <c r="G297">
        <v>0</v>
      </c>
      <c r="H297">
        <v>0</v>
      </c>
    </row>
    <row r="298" spans="1:8" x14ac:dyDescent="0.2">
      <c r="A298">
        <v>5901</v>
      </c>
      <c r="B298" t="s">
        <v>600</v>
      </c>
      <c r="C298" t="s">
        <v>601</v>
      </c>
      <c r="D298">
        <v>857581251</v>
      </c>
      <c r="E298">
        <v>0</v>
      </c>
      <c r="F298">
        <v>0</v>
      </c>
      <c r="G298">
        <v>0</v>
      </c>
      <c r="H298">
        <v>0</v>
      </c>
    </row>
    <row r="299" spans="1:8" x14ac:dyDescent="0.2">
      <c r="A299">
        <v>5901</v>
      </c>
      <c r="B299" t="s">
        <v>602</v>
      </c>
      <c r="C299" t="s">
        <v>603</v>
      </c>
      <c r="D299">
        <v>857581261</v>
      </c>
      <c r="E299">
        <v>0</v>
      </c>
      <c r="F299">
        <v>0</v>
      </c>
      <c r="G299">
        <v>0</v>
      </c>
      <c r="H299">
        <v>0</v>
      </c>
    </row>
    <row r="300" spans="1:8" x14ac:dyDescent="0.2">
      <c r="A300">
        <v>5901</v>
      </c>
      <c r="B300" t="s">
        <v>604</v>
      </c>
      <c r="C300" t="s">
        <v>605</v>
      </c>
      <c r="D300">
        <v>857581271</v>
      </c>
      <c r="E300">
        <v>0</v>
      </c>
      <c r="F300">
        <v>0</v>
      </c>
      <c r="G300">
        <v>0</v>
      </c>
      <c r="H300">
        <v>0</v>
      </c>
    </row>
    <row r="301" spans="1:8" x14ac:dyDescent="0.2">
      <c r="A301">
        <v>5901</v>
      </c>
      <c r="B301" t="s">
        <v>606</v>
      </c>
      <c r="C301" t="s">
        <v>607</v>
      </c>
      <c r="D301">
        <v>857581281</v>
      </c>
      <c r="E301">
        <v>0</v>
      </c>
      <c r="F301">
        <v>0</v>
      </c>
      <c r="G301">
        <v>0</v>
      </c>
      <c r="H301">
        <v>0</v>
      </c>
    </row>
    <row r="302" spans="1:8" x14ac:dyDescent="0.2">
      <c r="A302">
        <v>5901</v>
      </c>
      <c r="B302" t="s">
        <v>608</v>
      </c>
      <c r="C302" t="s">
        <v>609</v>
      </c>
      <c r="D302">
        <v>857581291</v>
      </c>
      <c r="E302">
        <v>0</v>
      </c>
      <c r="F302">
        <v>0</v>
      </c>
      <c r="G302">
        <v>0</v>
      </c>
      <c r="H302">
        <v>0</v>
      </c>
    </row>
    <row r="303" spans="1:8" x14ac:dyDescent="0.2">
      <c r="A303">
        <v>5901</v>
      </c>
      <c r="B303" t="s">
        <v>610</v>
      </c>
      <c r="C303" t="s">
        <v>611</v>
      </c>
      <c r="D303">
        <v>857581301</v>
      </c>
      <c r="E303">
        <v>0</v>
      </c>
      <c r="F303">
        <v>0</v>
      </c>
      <c r="G303">
        <v>0</v>
      </c>
      <c r="H303">
        <v>0</v>
      </c>
    </row>
    <row r="304" spans="1:8" x14ac:dyDescent="0.2">
      <c r="A304">
        <v>5901</v>
      </c>
      <c r="B304" t="s">
        <v>612</v>
      </c>
      <c r="C304" t="s">
        <v>613</v>
      </c>
      <c r="D304">
        <v>857581321</v>
      </c>
      <c r="E304">
        <v>0</v>
      </c>
      <c r="F304">
        <v>0</v>
      </c>
      <c r="G304">
        <v>0</v>
      </c>
      <c r="H304">
        <v>0</v>
      </c>
    </row>
    <row r="305" spans="1:8" x14ac:dyDescent="0.2">
      <c r="A305">
        <v>5901</v>
      </c>
      <c r="B305" t="s">
        <v>614</v>
      </c>
      <c r="C305" t="s">
        <v>615</v>
      </c>
      <c r="D305">
        <v>857581331</v>
      </c>
      <c r="E305">
        <v>0</v>
      </c>
      <c r="F305">
        <v>0</v>
      </c>
      <c r="G305">
        <v>0</v>
      </c>
      <c r="H305">
        <v>0</v>
      </c>
    </row>
    <row r="306" spans="1:8" x14ac:dyDescent="0.2">
      <c r="A306">
        <v>5901</v>
      </c>
      <c r="B306" t="s">
        <v>616</v>
      </c>
      <c r="C306" t="s">
        <v>617</v>
      </c>
      <c r="D306">
        <v>857581341</v>
      </c>
      <c r="E306">
        <v>40</v>
      </c>
      <c r="F306">
        <v>100</v>
      </c>
      <c r="G306">
        <v>48</v>
      </c>
      <c r="H306">
        <v>1</v>
      </c>
    </row>
    <row r="307" spans="1:8" x14ac:dyDescent="0.2">
      <c r="A307">
        <v>5901</v>
      </c>
      <c r="B307" t="s">
        <v>618</v>
      </c>
      <c r="C307" t="s">
        <v>619</v>
      </c>
      <c r="D307">
        <v>857581351</v>
      </c>
      <c r="E307">
        <v>0</v>
      </c>
      <c r="F307">
        <v>0</v>
      </c>
      <c r="G307">
        <v>0</v>
      </c>
      <c r="H307">
        <v>0</v>
      </c>
    </row>
    <row r="308" spans="1:8" x14ac:dyDescent="0.2">
      <c r="A308">
        <v>5901</v>
      </c>
      <c r="B308" t="s">
        <v>620</v>
      </c>
      <c r="C308" t="s">
        <v>621</v>
      </c>
      <c r="D308">
        <v>857581361</v>
      </c>
      <c r="E308">
        <v>0</v>
      </c>
      <c r="F308">
        <v>0</v>
      </c>
      <c r="G308">
        <v>0</v>
      </c>
      <c r="H308">
        <v>0</v>
      </c>
    </row>
    <row r="309" spans="1:8" x14ac:dyDescent="0.2">
      <c r="A309">
        <v>5901</v>
      </c>
      <c r="B309" t="s">
        <v>622</v>
      </c>
      <c r="C309" t="s">
        <v>623</v>
      </c>
      <c r="D309">
        <v>857581371</v>
      </c>
      <c r="E309">
        <v>11</v>
      </c>
      <c r="F309">
        <v>29</v>
      </c>
      <c r="G309">
        <v>14</v>
      </c>
      <c r="H309">
        <v>2</v>
      </c>
    </row>
    <row r="310" spans="1:8" x14ac:dyDescent="0.2">
      <c r="A310">
        <v>5901</v>
      </c>
      <c r="B310" t="s">
        <v>624</v>
      </c>
      <c r="C310" t="s">
        <v>625</v>
      </c>
      <c r="D310">
        <v>857581381</v>
      </c>
      <c r="E310">
        <v>0</v>
      </c>
      <c r="F310">
        <v>0</v>
      </c>
      <c r="G310">
        <v>0</v>
      </c>
      <c r="H310">
        <v>0</v>
      </c>
    </row>
    <row r="311" spans="1:8" x14ac:dyDescent="0.2">
      <c r="A311">
        <v>5901</v>
      </c>
      <c r="B311" t="s">
        <v>626</v>
      </c>
      <c r="C311" t="s">
        <v>627</v>
      </c>
      <c r="D311">
        <v>857581391</v>
      </c>
      <c r="E311">
        <v>0</v>
      </c>
      <c r="F311">
        <v>0</v>
      </c>
      <c r="G311">
        <v>0</v>
      </c>
      <c r="H311">
        <v>0</v>
      </c>
    </row>
    <row r="312" spans="1:8" x14ac:dyDescent="0.2">
      <c r="A312">
        <v>5901</v>
      </c>
      <c r="B312" t="s">
        <v>628</v>
      </c>
      <c r="C312" t="s">
        <v>629</v>
      </c>
      <c r="D312">
        <v>857581401</v>
      </c>
      <c r="E312">
        <v>0</v>
      </c>
      <c r="F312">
        <v>0</v>
      </c>
      <c r="G312">
        <v>0</v>
      </c>
      <c r="H312">
        <v>0</v>
      </c>
    </row>
    <row r="313" spans="1:8" x14ac:dyDescent="0.2">
      <c r="A313">
        <v>5901</v>
      </c>
      <c r="B313" t="s">
        <v>630</v>
      </c>
      <c r="C313" t="s">
        <v>631</v>
      </c>
      <c r="D313">
        <v>857581411</v>
      </c>
      <c r="E313">
        <v>0</v>
      </c>
      <c r="F313">
        <v>0</v>
      </c>
      <c r="G313">
        <v>0</v>
      </c>
      <c r="H313">
        <v>0</v>
      </c>
    </row>
    <row r="314" spans="1:8" x14ac:dyDescent="0.2">
      <c r="A314">
        <v>5901</v>
      </c>
      <c r="B314" t="s">
        <v>632</v>
      </c>
      <c r="C314" t="s">
        <v>633</v>
      </c>
      <c r="D314">
        <v>857581421</v>
      </c>
      <c r="E314">
        <v>0</v>
      </c>
      <c r="F314">
        <v>0</v>
      </c>
      <c r="G314">
        <v>0</v>
      </c>
      <c r="H314">
        <v>0</v>
      </c>
    </row>
    <row r="315" spans="1:8" x14ac:dyDescent="0.2">
      <c r="A315">
        <v>5901</v>
      </c>
      <c r="B315" t="s">
        <v>634</v>
      </c>
      <c r="C315" t="s">
        <v>635</v>
      </c>
      <c r="D315">
        <v>857581431</v>
      </c>
      <c r="E315">
        <v>0</v>
      </c>
      <c r="F315">
        <v>0</v>
      </c>
      <c r="G315">
        <v>0</v>
      </c>
      <c r="H315">
        <v>0</v>
      </c>
    </row>
    <row r="316" spans="1:8" x14ac:dyDescent="0.2">
      <c r="A316">
        <v>5901</v>
      </c>
      <c r="B316" t="s">
        <v>636</v>
      </c>
      <c r="C316" t="s">
        <v>637</v>
      </c>
      <c r="D316">
        <v>857581441</v>
      </c>
      <c r="E316">
        <v>0</v>
      </c>
      <c r="F316">
        <v>0</v>
      </c>
      <c r="G316">
        <v>0</v>
      </c>
      <c r="H316">
        <v>0</v>
      </c>
    </row>
    <row r="317" spans="1:8" x14ac:dyDescent="0.2">
      <c r="A317">
        <v>5901</v>
      </c>
      <c r="B317" t="s">
        <v>638</v>
      </c>
      <c r="C317" t="s">
        <v>639</v>
      </c>
      <c r="D317">
        <v>857581451</v>
      </c>
      <c r="E317">
        <v>0</v>
      </c>
      <c r="F317">
        <v>0</v>
      </c>
      <c r="G317">
        <v>0</v>
      </c>
      <c r="H317">
        <v>0</v>
      </c>
    </row>
    <row r="318" spans="1:8" x14ac:dyDescent="0.2">
      <c r="A318">
        <v>5901</v>
      </c>
      <c r="B318" t="s">
        <v>640</v>
      </c>
      <c r="C318" t="s">
        <v>641</v>
      </c>
      <c r="D318">
        <v>857581461</v>
      </c>
      <c r="E318">
        <v>0</v>
      </c>
      <c r="F318">
        <v>0</v>
      </c>
      <c r="G318">
        <v>0</v>
      </c>
      <c r="H318">
        <v>0</v>
      </c>
    </row>
    <row r="319" spans="1:8" x14ac:dyDescent="0.2">
      <c r="A319">
        <v>5901</v>
      </c>
      <c r="B319" t="s">
        <v>642</v>
      </c>
      <c r="C319" t="s">
        <v>643</v>
      </c>
      <c r="D319">
        <v>857581481</v>
      </c>
      <c r="E319">
        <v>0</v>
      </c>
      <c r="F319">
        <v>0</v>
      </c>
      <c r="G319">
        <v>0</v>
      </c>
      <c r="H319">
        <v>0</v>
      </c>
    </row>
    <row r="320" spans="1:8" x14ac:dyDescent="0.2">
      <c r="A320">
        <v>5901</v>
      </c>
      <c r="B320" t="s">
        <v>644</v>
      </c>
      <c r="C320" t="s">
        <v>645</v>
      </c>
      <c r="D320">
        <v>857581491</v>
      </c>
      <c r="E320">
        <v>0</v>
      </c>
      <c r="F320">
        <v>0</v>
      </c>
      <c r="G320">
        <v>0</v>
      </c>
      <c r="H320">
        <v>0</v>
      </c>
    </row>
    <row r="321" spans="1:8" x14ac:dyDescent="0.2">
      <c r="A321">
        <v>5901</v>
      </c>
      <c r="B321" t="s">
        <v>646</v>
      </c>
      <c r="C321" t="s">
        <v>647</v>
      </c>
      <c r="D321">
        <v>857581501</v>
      </c>
      <c r="E321">
        <v>0</v>
      </c>
      <c r="F321">
        <v>0</v>
      </c>
      <c r="G321">
        <v>0</v>
      </c>
      <c r="H321">
        <v>0</v>
      </c>
    </row>
    <row r="322" spans="1:8" x14ac:dyDescent="0.2">
      <c r="A322">
        <v>5901</v>
      </c>
      <c r="B322" t="s">
        <v>648</v>
      </c>
      <c r="C322" t="s">
        <v>649</v>
      </c>
      <c r="D322">
        <v>857581511</v>
      </c>
      <c r="E322">
        <v>0</v>
      </c>
      <c r="F322">
        <v>0</v>
      </c>
      <c r="G322">
        <v>0</v>
      </c>
      <c r="H322">
        <v>0</v>
      </c>
    </row>
    <row r="323" spans="1:8" x14ac:dyDescent="0.2">
      <c r="A323">
        <v>5901</v>
      </c>
      <c r="B323" t="s">
        <v>650</v>
      </c>
      <c r="C323" t="s">
        <v>651</v>
      </c>
      <c r="D323">
        <v>857581521</v>
      </c>
      <c r="E323">
        <v>0</v>
      </c>
      <c r="F323">
        <v>0</v>
      </c>
      <c r="G323">
        <v>0</v>
      </c>
      <c r="H323">
        <v>0</v>
      </c>
    </row>
    <row r="324" spans="1:8" x14ac:dyDescent="0.2">
      <c r="A324">
        <v>5901</v>
      </c>
      <c r="B324" t="s">
        <v>652</v>
      </c>
      <c r="C324" t="s">
        <v>653</v>
      </c>
      <c r="D324">
        <v>857581531</v>
      </c>
      <c r="E324">
        <v>0</v>
      </c>
      <c r="F324">
        <v>0</v>
      </c>
      <c r="G324">
        <v>0</v>
      </c>
      <c r="H324">
        <v>0</v>
      </c>
    </row>
    <row r="325" spans="1:8" x14ac:dyDescent="0.2">
      <c r="A325">
        <v>5901</v>
      </c>
      <c r="B325" t="s">
        <v>654</v>
      </c>
      <c r="C325" t="s">
        <v>655</v>
      </c>
      <c r="D325">
        <v>857581541</v>
      </c>
      <c r="E325">
        <v>0</v>
      </c>
      <c r="F325">
        <v>0</v>
      </c>
      <c r="G325">
        <v>0</v>
      </c>
      <c r="H325">
        <v>0</v>
      </c>
    </row>
    <row r="326" spans="1:8" x14ac:dyDescent="0.2">
      <c r="A326">
        <v>5901</v>
      </c>
      <c r="B326" t="s">
        <v>656</v>
      </c>
      <c r="C326" t="s">
        <v>657</v>
      </c>
      <c r="D326">
        <v>857581551</v>
      </c>
      <c r="E326">
        <v>0</v>
      </c>
      <c r="F326">
        <v>0</v>
      </c>
      <c r="G326">
        <v>0</v>
      </c>
      <c r="H326">
        <v>0</v>
      </c>
    </row>
    <row r="327" spans="1:8" x14ac:dyDescent="0.2">
      <c r="A327">
        <v>5901</v>
      </c>
      <c r="B327" t="s">
        <v>658</v>
      </c>
      <c r="C327" t="s">
        <v>659</v>
      </c>
      <c r="D327">
        <v>857581561</v>
      </c>
      <c r="E327">
        <v>0</v>
      </c>
      <c r="F327">
        <v>0</v>
      </c>
      <c r="G327">
        <v>0</v>
      </c>
      <c r="H327">
        <v>0</v>
      </c>
    </row>
    <row r="328" spans="1:8" x14ac:dyDescent="0.2">
      <c r="A328">
        <v>5901</v>
      </c>
      <c r="B328" t="s">
        <v>660</v>
      </c>
      <c r="C328" t="s">
        <v>661</v>
      </c>
      <c r="D328">
        <v>857581571</v>
      </c>
      <c r="E328">
        <v>114</v>
      </c>
      <c r="F328">
        <v>248</v>
      </c>
      <c r="G328">
        <v>80</v>
      </c>
      <c r="H328">
        <v>11</v>
      </c>
    </row>
    <row r="329" spans="1:8" x14ac:dyDescent="0.2">
      <c r="A329">
        <v>5901</v>
      </c>
      <c r="B329" t="s">
        <v>662</v>
      </c>
      <c r="C329" t="s">
        <v>663</v>
      </c>
      <c r="D329">
        <v>857581581</v>
      </c>
      <c r="E329">
        <v>0</v>
      </c>
      <c r="F329">
        <v>0</v>
      </c>
      <c r="G329">
        <v>0</v>
      </c>
      <c r="H329">
        <v>0</v>
      </c>
    </row>
    <row r="330" spans="1:8" x14ac:dyDescent="0.2">
      <c r="A330">
        <v>5901</v>
      </c>
      <c r="B330" t="s">
        <v>664</v>
      </c>
      <c r="C330" t="s">
        <v>665</v>
      </c>
      <c r="D330">
        <v>857581591</v>
      </c>
      <c r="E330">
        <v>0</v>
      </c>
      <c r="F330">
        <v>0</v>
      </c>
      <c r="G330">
        <v>0</v>
      </c>
      <c r="H330">
        <v>0</v>
      </c>
    </row>
    <row r="331" spans="1:8" x14ac:dyDescent="0.2">
      <c r="A331">
        <v>5901</v>
      </c>
      <c r="B331" t="s">
        <v>666</v>
      </c>
      <c r="C331" t="s">
        <v>667</v>
      </c>
      <c r="D331">
        <v>857581601</v>
      </c>
      <c r="E331">
        <v>0</v>
      </c>
      <c r="F331">
        <v>0</v>
      </c>
      <c r="G331">
        <v>0</v>
      </c>
      <c r="H331">
        <v>0</v>
      </c>
    </row>
    <row r="332" spans="1:8" x14ac:dyDescent="0.2">
      <c r="A332">
        <v>5901</v>
      </c>
      <c r="B332" t="s">
        <v>668</v>
      </c>
      <c r="C332" t="s">
        <v>669</v>
      </c>
      <c r="D332">
        <v>857581611</v>
      </c>
      <c r="E332">
        <v>0</v>
      </c>
      <c r="F332">
        <v>0</v>
      </c>
      <c r="G332">
        <v>0</v>
      </c>
      <c r="H332">
        <v>0</v>
      </c>
    </row>
    <row r="333" spans="1:8" x14ac:dyDescent="0.2">
      <c r="A333">
        <v>5901</v>
      </c>
      <c r="B333" t="s">
        <v>670</v>
      </c>
      <c r="C333" t="s">
        <v>671</v>
      </c>
      <c r="D333">
        <v>857581621</v>
      </c>
      <c r="E333">
        <v>0</v>
      </c>
      <c r="F333">
        <v>0</v>
      </c>
      <c r="G333">
        <v>0</v>
      </c>
      <c r="H333">
        <v>0</v>
      </c>
    </row>
    <row r="334" spans="1:8" x14ac:dyDescent="0.2">
      <c r="A334">
        <v>5901</v>
      </c>
      <c r="B334" t="s">
        <v>672</v>
      </c>
      <c r="C334" t="s">
        <v>673</v>
      </c>
      <c r="D334">
        <v>857581631</v>
      </c>
      <c r="E334">
        <v>0</v>
      </c>
      <c r="F334">
        <v>0</v>
      </c>
      <c r="G334">
        <v>0</v>
      </c>
      <c r="H334">
        <v>0</v>
      </c>
    </row>
    <row r="335" spans="1:8" x14ac:dyDescent="0.2">
      <c r="A335">
        <v>5901</v>
      </c>
      <c r="B335" t="s">
        <v>674</v>
      </c>
      <c r="C335" t="s">
        <v>675</v>
      </c>
      <c r="D335">
        <v>857581641</v>
      </c>
      <c r="E335">
        <v>0</v>
      </c>
      <c r="F335">
        <v>0</v>
      </c>
      <c r="G335">
        <v>0</v>
      </c>
      <c r="H335">
        <v>0</v>
      </c>
    </row>
    <row r="336" spans="1:8" x14ac:dyDescent="0.2">
      <c r="A336">
        <v>5901</v>
      </c>
      <c r="B336" t="s">
        <v>676</v>
      </c>
      <c r="C336" t="s">
        <v>677</v>
      </c>
      <c r="D336">
        <v>857581651</v>
      </c>
      <c r="E336">
        <v>0</v>
      </c>
      <c r="F336">
        <v>0</v>
      </c>
      <c r="G336">
        <v>0</v>
      </c>
      <c r="H336">
        <v>0</v>
      </c>
    </row>
    <row r="337" spans="1:8" x14ac:dyDescent="0.2">
      <c r="A337">
        <v>5901</v>
      </c>
      <c r="B337" t="s">
        <v>678</v>
      </c>
      <c r="C337" t="s">
        <v>679</v>
      </c>
      <c r="D337">
        <v>857581661</v>
      </c>
      <c r="E337">
        <v>0</v>
      </c>
      <c r="F337">
        <v>0</v>
      </c>
      <c r="G337">
        <v>0</v>
      </c>
      <c r="H337">
        <v>0</v>
      </c>
    </row>
    <row r="338" spans="1:8" x14ac:dyDescent="0.2">
      <c r="A338">
        <v>5901</v>
      </c>
      <c r="B338" t="s">
        <v>680</v>
      </c>
      <c r="C338" t="s">
        <v>681</v>
      </c>
      <c r="D338">
        <v>857581671</v>
      </c>
      <c r="E338">
        <v>0</v>
      </c>
      <c r="F338">
        <v>0</v>
      </c>
      <c r="G338">
        <v>0</v>
      </c>
      <c r="H338">
        <v>0</v>
      </c>
    </row>
    <row r="339" spans="1:8" x14ac:dyDescent="0.2">
      <c r="A339">
        <v>5901</v>
      </c>
      <c r="B339" t="s">
        <v>682</v>
      </c>
      <c r="C339" t="s">
        <v>683</v>
      </c>
      <c r="D339">
        <v>857581681</v>
      </c>
      <c r="E339">
        <v>0</v>
      </c>
      <c r="F339">
        <v>0</v>
      </c>
      <c r="G339">
        <v>0</v>
      </c>
      <c r="H339">
        <v>0</v>
      </c>
    </row>
    <row r="340" spans="1:8" x14ac:dyDescent="0.2">
      <c r="A340">
        <v>5901</v>
      </c>
      <c r="B340" t="s">
        <v>684</v>
      </c>
      <c r="C340" t="s">
        <v>685</v>
      </c>
      <c r="D340">
        <v>857581691</v>
      </c>
      <c r="E340">
        <v>0</v>
      </c>
      <c r="F340">
        <v>0</v>
      </c>
      <c r="G340">
        <v>0</v>
      </c>
      <c r="H340">
        <v>0</v>
      </c>
    </row>
    <row r="341" spans="1:8" x14ac:dyDescent="0.2">
      <c r="A341">
        <v>5901</v>
      </c>
      <c r="B341" t="s">
        <v>686</v>
      </c>
      <c r="C341" t="s">
        <v>687</v>
      </c>
      <c r="D341">
        <v>857581701</v>
      </c>
      <c r="E341">
        <v>0</v>
      </c>
      <c r="F341">
        <v>0</v>
      </c>
      <c r="G341">
        <v>0</v>
      </c>
      <c r="H341">
        <v>0</v>
      </c>
    </row>
    <row r="342" spans="1:8" x14ac:dyDescent="0.2">
      <c r="A342">
        <v>5901</v>
      </c>
      <c r="B342" t="s">
        <v>688</v>
      </c>
      <c r="C342" t="s">
        <v>689</v>
      </c>
      <c r="D342">
        <v>857581711</v>
      </c>
      <c r="E342">
        <v>0</v>
      </c>
      <c r="F342">
        <v>0</v>
      </c>
      <c r="G342">
        <v>0</v>
      </c>
      <c r="H342">
        <v>0</v>
      </c>
    </row>
    <row r="343" spans="1:8" x14ac:dyDescent="0.2">
      <c r="A343">
        <v>5901</v>
      </c>
      <c r="B343" t="s">
        <v>690</v>
      </c>
      <c r="C343" t="s">
        <v>691</v>
      </c>
      <c r="D343">
        <v>857581721</v>
      </c>
      <c r="E343">
        <v>0</v>
      </c>
      <c r="F343">
        <v>0</v>
      </c>
      <c r="G343">
        <v>0</v>
      </c>
      <c r="H343">
        <v>0</v>
      </c>
    </row>
    <row r="344" spans="1:8" x14ac:dyDescent="0.2">
      <c r="A344">
        <v>5901</v>
      </c>
      <c r="B344" t="s">
        <v>692</v>
      </c>
      <c r="C344" t="s">
        <v>693</v>
      </c>
      <c r="D344">
        <v>857581731</v>
      </c>
      <c r="E344">
        <v>2</v>
      </c>
      <c r="F344">
        <v>6</v>
      </c>
      <c r="G344">
        <v>1</v>
      </c>
      <c r="H344">
        <v>3</v>
      </c>
    </row>
    <row r="345" spans="1:8" x14ac:dyDescent="0.2">
      <c r="A345">
        <v>5901</v>
      </c>
      <c r="B345" t="s">
        <v>694</v>
      </c>
      <c r="C345" t="s">
        <v>695</v>
      </c>
      <c r="D345">
        <v>857581741</v>
      </c>
      <c r="E345">
        <v>0</v>
      </c>
      <c r="F345">
        <v>0</v>
      </c>
      <c r="G345">
        <v>0</v>
      </c>
      <c r="H345">
        <v>0</v>
      </c>
    </row>
    <row r="346" spans="1:8" x14ac:dyDescent="0.2">
      <c r="A346">
        <v>5901</v>
      </c>
      <c r="B346" t="s">
        <v>696</v>
      </c>
      <c r="C346" t="s">
        <v>697</v>
      </c>
      <c r="D346">
        <v>857581751</v>
      </c>
      <c r="E346">
        <v>0</v>
      </c>
      <c r="F346">
        <v>0</v>
      </c>
      <c r="G346">
        <v>0</v>
      </c>
      <c r="H346">
        <v>0</v>
      </c>
    </row>
    <row r="347" spans="1:8" x14ac:dyDescent="0.2">
      <c r="A347">
        <v>5901</v>
      </c>
      <c r="B347" t="s">
        <v>698</v>
      </c>
      <c r="C347" t="s">
        <v>699</v>
      </c>
      <c r="D347">
        <v>857581761</v>
      </c>
      <c r="E347">
        <v>0</v>
      </c>
      <c r="F347">
        <v>0</v>
      </c>
      <c r="G347">
        <v>0</v>
      </c>
      <c r="H347">
        <v>0</v>
      </c>
    </row>
    <row r="348" spans="1:8" x14ac:dyDescent="0.2">
      <c r="A348">
        <v>5901</v>
      </c>
      <c r="B348" t="s">
        <v>700</v>
      </c>
      <c r="C348" t="s">
        <v>701</v>
      </c>
      <c r="D348">
        <v>857581771</v>
      </c>
      <c r="E348">
        <v>54</v>
      </c>
      <c r="F348">
        <v>103</v>
      </c>
      <c r="G348">
        <v>13</v>
      </c>
      <c r="H348">
        <v>8</v>
      </c>
    </row>
    <row r="349" spans="1:8" x14ac:dyDescent="0.2">
      <c r="A349">
        <v>5901</v>
      </c>
      <c r="B349" t="s">
        <v>702</v>
      </c>
      <c r="C349" t="s">
        <v>703</v>
      </c>
      <c r="D349">
        <v>857581781</v>
      </c>
      <c r="E349">
        <v>0</v>
      </c>
      <c r="F349">
        <v>0</v>
      </c>
      <c r="G349">
        <v>0</v>
      </c>
      <c r="H349">
        <v>0</v>
      </c>
    </row>
    <row r="350" spans="1:8" x14ac:dyDescent="0.2">
      <c r="A350">
        <v>5901</v>
      </c>
      <c r="B350" t="s">
        <v>704</v>
      </c>
      <c r="C350" t="s">
        <v>705</v>
      </c>
      <c r="D350">
        <v>857581791</v>
      </c>
      <c r="E350">
        <v>0</v>
      </c>
      <c r="F350">
        <v>0</v>
      </c>
      <c r="G350">
        <v>0</v>
      </c>
      <c r="H350">
        <v>0</v>
      </c>
    </row>
    <row r="351" spans="1:8" x14ac:dyDescent="0.2">
      <c r="A351">
        <v>5901</v>
      </c>
      <c r="B351" t="s">
        <v>706</v>
      </c>
      <c r="C351" t="s">
        <v>707</v>
      </c>
      <c r="D351">
        <v>857581801</v>
      </c>
      <c r="E351">
        <v>0</v>
      </c>
      <c r="F351">
        <v>0</v>
      </c>
      <c r="G351">
        <v>0</v>
      </c>
      <c r="H351">
        <v>0</v>
      </c>
    </row>
    <row r="352" spans="1:8" x14ac:dyDescent="0.2">
      <c r="A352">
        <v>5901</v>
      </c>
      <c r="B352" t="s">
        <v>708</v>
      </c>
      <c r="C352" t="s">
        <v>709</v>
      </c>
      <c r="D352">
        <v>857581811</v>
      </c>
      <c r="E352">
        <v>0</v>
      </c>
      <c r="F352">
        <v>0</v>
      </c>
      <c r="G352">
        <v>0</v>
      </c>
      <c r="H352">
        <v>0</v>
      </c>
    </row>
    <row r="353" spans="1:8" x14ac:dyDescent="0.2">
      <c r="A353">
        <v>5901</v>
      </c>
      <c r="B353" t="s">
        <v>710</v>
      </c>
      <c r="C353" t="s">
        <v>711</v>
      </c>
      <c r="D353">
        <v>857581821</v>
      </c>
      <c r="E353">
        <v>0</v>
      </c>
      <c r="F353">
        <v>0</v>
      </c>
      <c r="G353">
        <v>0</v>
      </c>
      <c r="H353">
        <v>0</v>
      </c>
    </row>
    <row r="354" spans="1:8" x14ac:dyDescent="0.2">
      <c r="A354">
        <v>5901</v>
      </c>
      <c r="B354" t="s">
        <v>712</v>
      </c>
      <c r="C354" t="s">
        <v>713</v>
      </c>
      <c r="D354">
        <v>857581831</v>
      </c>
      <c r="E354">
        <v>0</v>
      </c>
      <c r="F354">
        <v>0</v>
      </c>
      <c r="G354">
        <v>0</v>
      </c>
      <c r="H354">
        <v>0</v>
      </c>
    </row>
    <row r="355" spans="1:8" x14ac:dyDescent="0.2">
      <c r="A355">
        <v>5901</v>
      </c>
      <c r="B355" t="s">
        <v>714</v>
      </c>
      <c r="C355" t="s">
        <v>715</v>
      </c>
      <c r="D355">
        <v>857581841</v>
      </c>
      <c r="E355">
        <v>0</v>
      </c>
      <c r="F355">
        <v>0</v>
      </c>
      <c r="G355">
        <v>0</v>
      </c>
      <c r="H355">
        <v>0</v>
      </c>
    </row>
    <row r="356" spans="1:8" x14ac:dyDescent="0.2">
      <c r="A356">
        <v>5901</v>
      </c>
      <c r="B356" t="s">
        <v>716</v>
      </c>
      <c r="C356" t="s">
        <v>717</v>
      </c>
      <c r="D356">
        <v>857581851</v>
      </c>
      <c r="E356">
        <v>0</v>
      </c>
      <c r="F356">
        <v>0</v>
      </c>
      <c r="G356">
        <v>0</v>
      </c>
      <c r="H356">
        <v>0</v>
      </c>
    </row>
    <row r="357" spans="1:8" x14ac:dyDescent="0.2">
      <c r="A357">
        <v>5901</v>
      </c>
      <c r="B357" t="s">
        <v>718</v>
      </c>
      <c r="C357" t="s">
        <v>719</v>
      </c>
      <c r="D357">
        <v>857581861</v>
      </c>
      <c r="E357">
        <v>0</v>
      </c>
      <c r="F357">
        <v>0</v>
      </c>
      <c r="G357">
        <v>0</v>
      </c>
      <c r="H357">
        <v>0</v>
      </c>
    </row>
    <row r="358" spans="1:8" x14ac:dyDescent="0.2">
      <c r="A358">
        <v>5901</v>
      </c>
      <c r="B358" t="s">
        <v>720</v>
      </c>
      <c r="C358" t="s">
        <v>721</v>
      </c>
      <c r="D358">
        <v>857581871</v>
      </c>
      <c r="E358">
        <v>0</v>
      </c>
      <c r="F358">
        <v>0</v>
      </c>
      <c r="G358">
        <v>0</v>
      </c>
      <c r="H358">
        <v>0</v>
      </c>
    </row>
    <row r="359" spans="1:8" x14ac:dyDescent="0.2">
      <c r="A359">
        <v>5901</v>
      </c>
      <c r="B359" t="s">
        <v>722</v>
      </c>
      <c r="C359" t="s">
        <v>723</v>
      </c>
      <c r="D359">
        <v>857581881</v>
      </c>
      <c r="E359">
        <v>0</v>
      </c>
      <c r="F359">
        <v>0</v>
      </c>
      <c r="G359">
        <v>0</v>
      </c>
      <c r="H359">
        <v>0</v>
      </c>
    </row>
    <row r="360" spans="1:8" x14ac:dyDescent="0.2">
      <c r="A360">
        <v>5901</v>
      </c>
      <c r="B360" t="s">
        <v>724</v>
      </c>
      <c r="C360" t="s">
        <v>725</v>
      </c>
      <c r="D360">
        <v>857581891</v>
      </c>
      <c r="E360">
        <v>0</v>
      </c>
      <c r="F360">
        <v>0</v>
      </c>
      <c r="G360">
        <v>0</v>
      </c>
      <c r="H360">
        <v>0</v>
      </c>
    </row>
    <row r="361" spans="1:8" x14ac:dyDescent="0.2">
      <c r="A361">
        <v>5901</v>
      </c>
      <c r="B361" t="s">
        <v>726</v>
      </c>
      <c r="C361" t="s">
        <v>727</v>
      </c>
      <c r="D361">
        <v>857581901</v>
      </c>
      <c r="E361">
        <v>0</v>
      </c>
      <c r="F361">
        <v>0</v>
      </c>
      <c r="G361">
        <v>0</v>
      </c>
      <c r="H361">
        <v>0</v>
      </c>
    </row>
    <row r="362" spans="1:8" x14ac:dyDescent="0.2">
      <c r="A362">
        <v>5901</v>
      </c>
      <c r="B362" t="s">
        <v>728</v>
      </c>
      <c r="C362" t="s">
        <v>729</v>
      </c>
      <c r="D362">
        <v>857581911</v>
      </c>
      <c r="E362">
        <v>0</v>
      </c>
      <c r="F362">
        <v>0</v>
      </c>
      <c r="G362">
        <v>0</v>
      </c>
      <c r="H362">
        <v>0</v>
      </c>
    </row>
    <row r="363" spans="1:8" x14ac:dyDescent="0.2">
      <c r="A363">
        <v>5901</v>
      </c>
      <c r="B363" t="s">
        <v>730</v>
      </c>
      <c r="C363" t="s">
        <v>731</v>
      </c>
      <c r="D363">
        <v>857581931</v>
      </c>
      <c r="E363">
        <v>0</v>
      </c>
      <c r="F363">
        <v>0</v>
      </c>
      <c r="G363">
        <v>0</v>
      </c>
      <c r="H363">
        <v>0</v>
      </c>
    </row>
    <row r="364" spans="1:8" x14ac:dyDescent="0.2">
      <c r="A364">
        <v>5901</v>
      </c>
      <c r="B364" t="s">
        <v>732</v>
      </c>
      <c r="C364" t="s">
        <v>733</v>
      </c>
      <c r="D364">
        <v>857581941</v>
      </c>
      <c r="E364">
        <v>0</v>
      </c>
      <c r="F364">
        <v>0</v>
      </c>
      <c r="G364">
        <v>0</v>
      </c>
      <c r="H364">
        <v>0</v>
      </c>
    </row>
    <row r="365" spans="1:8" x14ac:dyDescent="0.2">
      <c r="A365">
        <v>5901</v>
      </c>
      <c r="B365" t="s">
        <v>734</v>
      </c>
      <c r="C365" t="s">
        <v>735</v>
      </c>
      <c r="D365">
        <v>857581951</v>
      </c>
      <c r="E365">
        <v>0</v>
      </c>
      <c r="F365">
        <v>0</v>
      </c>
      <c r="G365">
        <v>0</v>
      </c>
      <c r="H365">
        <v>0</v>
      </c>
    </row>
    <row r="366" spans="1:8" x14ac:dyDescent="0.2">
      <c r="A366">
        <v>5901</v>
      </c>
      <c r="B366" t="s">
        <v>736</v>
      </c>
      <c r="C366" t="s">
        <v>737</v>
      </c>
      <c r="D366">
        <v>857581961</v>
      </c>
      <c r="E366">
        <v>0</v>
      </c>
      <c r="F366">
        <v>0</v>
      </c>
      <c r="G366">
        <v>0</v>
      </c>
      <c r="H366">
        <v>0</v>
      </c>
    </row>
    <row r="367" spans="1:8" x14ac:dyDescent="0.2">
      <c r="A367">
        <v>5901</v>
      </c>
      <c r="B367" t="s">
        <v>738</v>
      </c>
      <c r="C367" t="s">
        <v>739</v>
      </c>
      <c r="D367">
        <v>857581971</v>
      </c>
      <c r="E367">
        <v>0</v>
      </c>
      <c r="F367">
        <v>0</v>
      </c>
      <c r="G367">
        <v>0</v>
      </c>
      <c r="H367">
        <v>0</v>
      </c>
    </row>
    <row r="368" spans="1:8" x14ac:dyDescent="0.2">
      <c r="A368">
        <v>5901</v>
      </c>
      <c r="B368" t="s">
        <v>740</v>
      </c>
      <c r="C368" t="s">
        <v>741</v>
      </c>
      <c r="D368">
        <v>857581981</v>
      </c>
      <c r="E368">
        <v>0</v>
      </c>
      <c r="F368">
        <v>0</v>
      </c>
      <c r="G368">
        <v>0</v>
      </c>
      <c r="H368">
        <v>0</v>
      </c>
    </row>
    <row r="369" spans="1:8" x14ac:dyDescent="0.2">
      <c r="A369">
        <v>5901</v>
      </c>
      <c r="B369" t="s">
        <v>742</v>
      </c>
      <c r="C369" t="s">
        <v>743</v>
      </c>
      <c r="D369">
        <v>857581991</v>
      </c>
      <c r="E369">
        <v>0</v>
      </c>
      <c r="F369">
        <v>0</v>
      </c>
      <c r="G369">
        <v>0</v>
      </c>
      <c r="H369">
        <v>0</v>
      </c>
    </row>
    <row r="370" spans="1:8" x14ac:dyDescent="0.2">
      <c r="A370">
        <v>5901</v>
      </c>
      <c r="B370" t="s">
        <v>744</v>
      </c>
      <c r="C370" t="s">
        <v>745</v>
      </c>
      <c r="D370">
        <v>857582001</v>
      </c>
      <c r="E370">
        <v>0</v>
      </c>
      <c r="F370">
        <v>0</v>
      </c>
      <c r="G370">
        <v>0</v>
      </c>
      <c r="H370">
        <v>0</v>
      </c>
    </row>
    <row r="371" spans="1:8" x14ac:dyDescent="0.2">
      <c r="A371">
        <v>5901</v>
      </c>
      <c r="B371" t="s">
        <v>746</v>
      </c>
      <c r="C371" t="s">
        <v>747</v>
      </c>
      <c r="D371">
        <v>857582011</v>
      </c>
      <c r="E371">
        <v>0</v>
      </c>
      <c r="F371">
        <v>0</v>
      </c>
      <c r="G371">
        <v>0</v>
      </c>
      <c r="H371">
        <v>0</v>
      </c>
    </row>
    <row r="372" spans="1:8" x14ac:dyDescent="0.2">
      <c r="A372">
        <v>5901</v>
      </c>
      <c r="B372" t="s">
        <v>748</v>
      </c>
      <c r="C372" t="s">
        <v>749</v>
      </c>
      <c r="D372">
        <v>857582021</v>
      </c>
      <c r="E372">
        <v>0</v>
      </c>
      <c r="F372">
        <v>0</v>
      </c>
      <c r="G372">
        <v>0</v>
      </c>
      <c r="H372">
        <v>0</v>
      </c>
    </row>
    <row r="373" spans="1:8" x14ac:dyDescent="0.2">
      <c r="A373">
        <v>5901</v>
      </c>
      <c r="B373" t="s">
        <v>750</v>
      </c>
      <c r="C373" t="s">
        <v>751</v>
      </c>
      <c r="D373">
        <v>857582031</v>
      </c>
      <c r="E373">
        <v>0</v>
      </c>
      <c r="F373">
        <v>0</v>
      </c>
      <c r="G373">
        <v>0</v>
      </c>
      <c r="H373">
        <v>0</v>
      </c>
    </row>
    <row r="374" spans="1:8" x14ac:dyDescent="0.2">
      <c r="A374">
        <v>5901</v>
      </c>
      <c r="B374" t="s">
        <v>752</v>
      </c>
      <c r="C374" t="s">
        <v>753</v>
      </c>
      <c r="D374">
        <v>857582041</v>
      </c>
      <c r="E374">
        <v>0</v>
      </c>
      <c r="F374">
        <v>0</v>
      </c>
      <c r="G374">
        <v>0</v>
      </c>
      <c r="H374">
        <v>0</v>
      </c>
    </row>
    <row r="375" spans="1:8" x14ac:dyDescent="0.2">
      <c r="A375">
        <v>5901</v>
      </c>
      <c r="B375" t="s">
        <v>754</v>
      </c>
      <c r="C375" t="s">
        <v>755</v>
      </c>
      <c r="D375">
        <v>857582051</v>
      </c>
      <c r="E375">
        <v>0</v>
      </c>
      <c r="F375">
        <v>0</v>
      </c>
      <c r="G375">
        <v>0</v>
      </c>
      <c r="H375">
        <v>0</v>
      </c>
    </row>
    <row r="376" spans="1:8" x14ac:dyDescent="0.2">
      <c r="A376">
        <v>5901</v>
      </c>
      <c r="B376" t="s">
        <v>756</v>
      </c>
      <c r="C376" t="s">
        <v>757</v>
      </c>
      <c r="D376">
        <v>857582061</v>
      </c>
      <c r="E376">
        <v>5</v>
      </c>
      <c r="F376">
        <v>24</v>
      </c>
      <c r="G376">
        <v>13</v>
      </c>
      <c r="H376">
        <v>3</v>
      </c>
    </row>
    <row r="377" spans="1:8" x14ac:dyDescent="0.2">
      <c r="A377">
        <v>5901</v>
      </c>
      <c r="B377" t="s">
        <v>758</v>
      </c>
      <c r="C377" t="s">
        <v>759</v>
      </c>
      <c r="D377">
        <v>857582071</v>
      </c>
      <c r="E377">
        <v>0</v>
      </c>
      <c r="F377">
        <v>0</v>
      </c>
      <c r="G377">
        <v>0</v>
      </c>
      <c r="H377">
        <v>0</v>
      </c>
    </row>
    <row r="378" spans="1:8" x14ac:dyDescent="0.2">
      <c r="A378">
        <v>5901</v>
      </c>
      <c r="B378" t="s">
        <v>760</v>
      </c>
      <c r="C378" t="s">
        <v>761</v>
      </c>
      <c r="D378">
        <v>857582081</v>
      </c>
      <c r="E378">
        <v>0</v>
      </c>
      <c r="F378">
        <v>0</v>
      </c>
      <c r="G378">
        <v>0</v>
      </c>
      <c r="H378">
        <v>0</v>
      </c>
    </row>
    <row r="379" spans="1:8" x14ac:dyDescent="0.2">
      <c r="A379">
        <v>5901</v>
      </c>
      <c r="B379" t="s">
        <v>762</v>
      </c>
      <c r="C379" t="s">
        <v>763</v>
      </c>
      <c r="D379">
        <v>857582091</v>
      </c>
      <c r="E379">
        <v>0</v>
      </c>
      <c r="F379">
        <v>0</v>
      </c>
      <c r="G379">
        <v>0</v>
      </c>
      <c r="H379">
        <v>0</v>
      </c>
    </row>
    <row r="380" spans="1:8" x14ac:dyDescent="0.2">
      <c r="A380">
        <v>5901</v>
      </c>
      <c r="B380" t="s">
        <v>764</v>
      </c>
      <c r="C380" t="s">
        <v>765</v>
      </c>
      <c r="D380">
        <v>857582101</v>
      </c>
      <c r="E380">
        <v>0</v>
      </c>
      <c r="F380">
        <v>0</v>
      </c>
      <c r="G380">
        <v>0</v>
      </c>
      <c r="H380">
        <v>0</v>
      </c>
    </row>
    <row r="381" spans="1:8" x14ac:dyDescent="0.2">
      <c r="A381">
        <v>5901</v>
      </c>
      <c r="B381" t="s">
        <v>766</v>
      </c>
      <c r="C381" t="s">
        <v>767</v>
      </c>
      <c r="D381">
        <v>857582111</v>
      </c>
      <c r="E381">
        <v>0</v>
      </c>
      <c r="F381">
        <v>0</v>
      </c>
      <c r="G381">
        <v>0</v>
      </c>
      <c r="H381">
        <v>0</v>
      </c>
    </row>
    <row r="382" spans="1:8" x14ac:dyDescent="0.2">
      <c r="A382">
        <v>5901</v>
      </c>
      <c r="B382" t="s">
        <v>768</v>
      </c>
      <c r="C382" t="s">
        <v>769</v>
      </c>
      <c r="D382">
        <v>857582121</v>
      </c>
      <c r="E382">
        <v>0</v>
      </c>
      <c r="F382">
        <v>0</v>
      </c>
      <c r="G382">
        <v>0</v>
      </c>
      <c r="H382">
        <v>0</v>
      </c>
    </row>
    <row r="383" spans="1:8" x14ac:dyDescent="0.2">
      <c r="A383">
        <v>5901</v>
      </c>
      <c r="B383" t="s">
        <v>770</v>
      </c>
      <c r="C383" t="s">
        <v>771</v>
      </c>
      <c r="D383">
        <v>857582131</v>
      </c>
      <c r="E383">
        <v>0</v>
      </c>
      <c r="F383">
        <v>0</v>
      </c>
      <c r="G383">
        <v>0</v>
      </c>
      <c r="H383">
        <v>0</v>
      </c>
    </row>
    <row r="384" spans="1:8" x14ac:dyDescent="0.2">
      <c r="A384">
        <v>5901</v>
      </c>
      <c r="B384" t="s">
        <v>772</v>
      </c>
      <c r="C384" t="s">
        <v>773</v>
      </c>
      <c r="D384">
        <v>857582141</v>
      </c>
      <c r="E384">
        <v>0</v>
      </c>
      <c r="F384">
        <v>0</v>
      </c>
      <c r="G384">
        <v>0</v>
      </c>
      <c r="H384">
        <v>0</v>
      </c>
    </row>
    <row r="385" spans="1:8" x14ac:dyDescent="0.2">
      <c r="A385">
        <v>5901</v>
      </c>
      <c r="B385" t="s">
        <v>774</v>
      </c>
      <c r="C385" t="s">
        <v>775</v>
      </c>
      <c r="D385">
        <v>857582151</v>
      </c>
      <c r="E385">
        <v>0</v>
      </c>
      <c r="F385">
        <v>0</v>
      </c>
      <c r="G385">
        <v>0</v>
      </c>
      <c r="H385">
        <v>0</v>
      </c>
    </row>
    <row r="386" spans="1:8" x14ac:dyDescent="0.2">
      <c r="A386">
        <v>5901</v>
      </c>
      <c r="B386" t="s">
        <v>776</v>
      </c>
      <c r="C386" t="s">
        <v>777</v>
      </c>
      <c r="D386">
        <v>857582161</v>
      </c>
      <c r="E386">
        <v>29</v>
      </c>
      <c r="F386">
        <v>49</v>
      </c>
      <c r="G386">
        <v>14</v>
      </c>
      <c r="H386">
        <v>2</v>
      </c>
    </row>
    <row r="387" spans="1:8" x14ac:dyDescent="0.2">
      <c r="A387">
        <v>5901</v>
      </c>
      <c r="B387" t="s">
        <v>778</v>
      </c>
      <c r="C387" t="s">
        <v>779</v>
      </c>
      <c r="D387">
        <v>857582171</v>
      </c>
      <c r="E387">
        <v>0</v>
      </c>
      <c r="F387">
        <v>0</v>
      </c>
      <c r="G387">
        <v>0</v>
      </c>
      <c r="H387">
        <v>0</v>
      </c>
    </row>
    <row r="388" spans="1:8" x14ac:dyDescent="0.2">
      <c r="A388">
        <v>5901</v>
      </c>
      <c r="B388" t="s">
        <v>780</v>
      </c>
      <c r="C388" t="s">
        <v>781</v>
      </c>
      <c r="D388">
        <v>857582181</v>
      </c>
      <c r="E388">
        <v>0</v>
      </c>
      <c r="F388">
        <v>0</v>
      </c>
      <c r="G388">
        <v>0</v>
      </c>
      <c r="H388">
        <v>0</v>
      </c>
    </row>
    <row r="389" spans="1:8" x14ac:dyDescent="0.2">
      <c r="A389">
        <v>5901</v>
      </c>
      <c r="B389" t="s">
        <v>782</v>
      </c>
      <c r="C389" t="s">
        <v>783</v>
      </c>
      <c r="D389">
        <v>857582191</v>
      </c>
      <c r="E389">
        <v>0</v>
      </c>
      <c r="F389">
        <v>0</v>
      </c>
      <c r="G389">
        <v>0</v>
      </c>
      <c r="H389">
        <v>0</v>
      </c>
    </row>
    <row r="390" spans="1:8" x14ac:dyDescent="0.2">
      <c r="A390">
        <v>5901</v>
      </c>
      <c r="B390" t="s">
        <v>784</v>
      </c>
      <c r="C390" t="s">
        <v>785</v>
      </c>
      <c r="D390">
        <v>857582201</v>
      </c>
      <c r="E390">
        <v>0</v>
      </c>
      <c r="F390">
        <v>0</v>
      </c>
      <c r="G390">
        <v>0</v>
      </c>
      <c r="H390">
        <v>0</v>
      </c>
    </row>
    <row r="391" spans="1:8" x14ac:dyDescent="0.2">
      <c r="A391">
        <v>5901</v>
      </c>
      <c r="B391" t="s">
        <v>786</v>
      </c>
      <c r="C391" t="s">
        <v>787</v>
      </c>
      <c r="D391">
        <v>857582211</v>
      </c>
      <c r="E391">
        <v>0</v>
      </c>
      <c r="F391">
        <v>0</v>
      </c>
      <c r="G391">
        <v>0</v>
      </c>
      <c r="H391">
        <v>0</v>
      </c>
    </row>
    <row r="392" spans="1:8" x14ac:dyDescent="0.2">
      <c r="A392">
        <v>5901</v>
      </c>
      <c r="B392" t="s">
        <v>790</v>
      </c>
      <c r="C392" t="s">
        <v>791</v>
      </c>
      <c r="D392">
        <v>857582231</v>
      </c>
      <c r="E392">
        <v>0</v>
      </c>
      <c r="F392">
        <v>0</v>
      </c>
      <c r="G392">
        <v>0</v>
      </c>
      <c r="H392">
        <v>0</v>
      </c>
    </row>
    <row r="393" spans="1:8" x14ac:dyDescent="0.2">
      <c r="A393">
        <v>5901</v>
      </c>
      <c r="B393" t="s">
        <v>792</v>
      </c>
      <c r="C393" t="s">
        <v>793</v>
      </c>
      <c r="D393">
        <v>857582241</v>
      </c>
      <c r="E393">
        <v>67</v>
      </c>
      <c r="F393">
        <v>105</v>
      </c>
      <c r="G393">
        <v>25</v>
      </c>
      <c r="H393">
        <v>5</v>
      </c>
    </row>
    <row r="394" spans="1:8" x14ac:dyDescent="0.2">
      <c r="A394">
        <v>5901</v>
      </c>
      <c r="B394" t="s">
        <v>794</v>
      </c>
      <c r="C394" t="s">
        <v>795</v>
      </c>
      <c r="D394">
        <v>857582251</v>
      </c>
      <c r="E394">
        <v>0</v>
      </c>
      <c r="F394">
        <v>1</v>
      </c>
      <c r="G394">
        <v>0</v>
      </c>
      <c r="H394">
        <v>1</v>
      </c>
    </row>
    <row r="395" spans="1:8" x14ac:dyDescent="0.2">
      <c r="A395">
        <v>5901</v>
      </c>
      <c r="B395" t="s">
        <v>796</v>
      </c>
      <c r="C395" t="s">
        <v>797</v>
      </c>
      <c r="D395">
        <v>857582261</v>
      </c>
      <c r="E395">
        <v>91</v>
      </c>
      <c r="F395">
        <v>146</v>
      </c>
      <c r="G395">
        <v>30</v>
      </c>
      <c r="H395">
        <v>3</v>
      </c>
    </row>
    <row r="396" spans="1:8" x14ac:dyDescent="0.2">
      <c r="A396">
        <v>5901</v>
      </c>
      <c r="B396" t="s">
        <v>798</v>
      </c>
      <c r="C396" t="s">
        <v>799</v>
      </c>
      <c r="D396">
        <v>857582271</v>
      </c>
      <c r="E396">
        <v>0</v>
      </c>
      <c r="F396">
        <v>0</v>
      </c>
      <c r="G396">
        <v>0</v>
      </c>
      <c r="H396">
        <v>0</v>
      </c>
    </row>
    <row r="397" spans="1:8" x14ac:dyDescent="0.2">
      <c r="A397">
        <v>5901</v>
      </c>
      <c r="B397" t="s">
        <v>800</v>
      </c>
      <c r="C397" t="s">
        <v>801</v>
      </c>
      <c r="D397">
        <v>857582281</v>
      </c>
      <c r="E397">
        <v>0</v>
      </c>
      <c r="F397">
        <v>0</v>
      </c>
      <c r="G397">
        <v>0</v>
      </c>
      <c r="H397">
        <v>0</v>
      </c>
    </row>
    <row r="398" spans="1:8" x14ac:dyDescent="0.2">
      <c r="A398">
        <v>5901</v>
      </c>
      <c r="B398" t="s">
        <v>802</v>
      </c>
      <c r="C398" t="s">
        <v>803</v>
      </c>
      <c r="D398">
        <v>857582291</v>
      </c>
      <c r="E398">
        <v>0</v>
      </c>
      <c r="F398">
        <v>0</v>
      </c>
      <c r="G398">
        <v>0</v>
      </c>
      <c r="H398">
        <v>0</v>
      </c>
    </row>
    <row r="399" spans="1:8" x14ac:dyDescent="0.2">
      <c r="A399">
        <v>5901</v>
      </c>
      <c r="B399" t="s">
        <v>804</v>
      </c>
      <c r="C399" t="s">
        <v>805</v>
      </c>
      <c r="D399">
        <v>857582301</v>
      </c>
      <c r="E399">
        <v>0</v>
      </c>
      <c r="F399">
        <v>0</v>
      </c>
      <c r="G399">
        <v>0</v>
      </c>
      <c r="H399">
        <v>0</v>
      </c>
    </row>
    <row r="400" spans="1:8" x14ac:dyDescent="0.2">
      <c r="A400">
        <v>5901</v>
      </c>
      <c r="B400" t="s">
        <v>806</v>
      </c>
      <c r="C400" t="s">
        <v>807</v>
      </c>
      <c r="D400">
        <v>857582311</v>
      </c>
      <c r="E400">
        <v>0</v>
      </c>
      <c r="F400">
        <v>0</v>
      </c>
      <c r="G400">
        <v>0</v>
      </c>
      <c r="H400">
        <v>0</v>
      </c>
    </row>
    <row r="401" spans="1:8" x14ac:dyDescent="0.2">
      <c r="A401">
        <v>5901</v>
      </c>
      <c r="B401" t="s">
        <v>808</v>
      </c>
      <c r="C401" t="s">
        <v>809</v>
      </c>
      <c r="D401">
        <v>857582321</v>
      </c>
      <c r="E401">
        <v>0</v>
      </c>
      <c r="F401">
        <v>0</v>
      </c>
      <c r="G401">
        <v>0</v>
      </c>
      <c r="H401">
        <v>0</v>
      </c>
    </row>
    <row r="402" spans="1:8" x14ac:dyDescent="0.2">
      <c r="A402">
        <v>5901</v>
      </c>
      <c r="B402" t="s">
        <v>810</v>
      </c>
      <c r="C402" t="s">
        <v>811</v>
      </c>
      <c r="D402">
        <v>857582331</v>
      </c>
      <c r="E402">
        <v>264</v>
      </c>
      <c r="F402">
        <v>580</v>
      </c>
      <c r="G402">
        <v>140</v>
      </c>
      <c r="H402">
        <v>31</v>
      </c>
    </row>
    <row r="403" spans="1:8" x14ac:dyDescent="0.2">
      <c r="A403">
        <v>5901</v>
      </c>
      <c r="B403" t="s">
        <v>812</v>
      </c>
      <c r="C403" t="s">
        <v>813</v>
      </c>
      <c r="D403">
        <v>857582341</v>
      </c>
      <c r="E403">
        <v>0</v>
      </c>
      <c r="F403">
        <v>0</v>
      </c>
      <c r="G403">
        <v>0</v>
      </c>
      <c r="H403">
        <v>0</v>
      </c>
    </row>
    <row r="404" spans="1:8" x14ac:dyDescent="0.2">
      <c r="A404">
        <v>5901</v>
      </c>
      <c r="B404" t="s">
        <v>816</v>
      </c>
      <c r="C404" t="s">
        <v>817</v>
      </c>
      <c r="D404">
        <v>857582361</v>
      </c>
      <c r="E404">
        <v>394</v>
      </c>
      <c r="F404">
        <v>766</v>
      </c>
      <c r="G404">
        <v>233</v>
      </c>
      <c r="H404">
        <v>34</v>
      </c>
    </row>
    <row r="405" spans="1:8" x14ac:dyDescent="0.2">
      <c r="A405">
        <v>5901</v>
      </c>
      <c r="B405" t="s">
        <v>818</v>
      </c>
      <c r="C405" t="s">
        <v>819</v>
      </c>
      <c r="D405">
        <v>857582371</v>
      </c>
      <c r="E405">
        <v>0</v>
      </c>
      <c r="F405">
        <v>0</v>
      </c>
      <c r="G405">
        <v>0</v>
      </c>
      <c r="H405">
        <v>0</v>
      </c>
    </row>
    <row r="406" spans="1:8" x14ac:dyDescent="0.2">
      <c r="A406">
        <v>5901</v>
      </c>
      <c r="B406" t="s">
        <v>820</v>
      </c>
      <c r="C406" t="s">
        <v>821</v>
      </c>
      <c r="D406">
        <v>857582381</v>
      </c>
      <c r="E406">
        <v>0</v>
      </c>
      <c r="F406">
        <v>0</v>
      </c>
      <c r="G406">
        <v>0</v>
      </c>
      <c r="H406">
        <v>0</v>
      </c>
    </row>
    <row r="407" spans="1:8" x14ac:dyDescent="0.2">
      <c r="A407">
        <v>5901</v>
      </c>
      <c r="B407" t="s">
        <v>822</v>
      </c>
      <c r="C407" t="s">
        <v>823</v>
      </c>
      <c r="D407">
        <v>857582391</v>
      </c>
      <c r="E407">
        <v>0</v>
      </c>
      <c r="F407">
        <v>0</v>
      </c>
      <c r="G407">
        <v>0</v>
      </c>
      <c r="H407">
        <v>0</v>
      </c>
    </row>
    <row r="408" spans="1:8" x14ac:dyDescent="0.2">
      <c r="A408">
        <v>5901</v>
      </c>
      <c r="B408" t="s">
        <v>824</v>
      </c>
      <c r="C408" t="s">
        <v>825</v>
      </c>
      <c r="D408">
        <v>857582401</v>
      </c>
      <c r="E408">
        <v>0</v>
      </c>
      <c r="F408">
        <v>0</v>
      </c>
      <c r="G408">
        <v>0</v>
      </c>
      <c r="H408">
        <v>0</v>
      </c>
    </row>
    <row r="409" spans="1:8" x14ac:dyDescent="0.2">
      <c r="A409">
        <v>5901</v>
      </c>
      <c r="B409" t="s">
        <v>826</v>
      </c>
      <c r="C409" t="s">
        <v>827</v>
      </c>
      <c r="D409">
        <v>857582411</v>
      </c>
      <c r="E409">
        <v>0</v>
      </c>
      <c r="F409">
        <v>0</v>
      </c>
      <c r="G409">
        <v>0</v>
      </c>
      <c r="H409">
        <v>0</v>
      </c>
    </row>
    <row r="410" spans="1:8" x14ac:dyDescent="0.2">
      <c r="A410">
        <v>5901</v>
      </c>
      <c r="B410" t="s">
        <v>828</v>
      </c>
      <c r="C410" t="s">
        <v>829</v>
      </c>
      <c r="D410">
        <v>857582421</v>
      </c>
      <c r="E410">
        <v>0</v>
      </c>
      <c r="F410">
        <v>0</v>
      </c>
      <c r="G410">
        <v>0</v>
      </c>
      <c r="H410">
        <v>0</v>
      </c>
    </row>
    <row r="411" spans="1:8" x14ac:dyDescent="0.2">
      <c r="A411">
        <v>5901</v>
      </c>
      <c r="B411" t="s">
        <v>830</v>
      </c>
      <c r="C411" t="s">
        <v>831</v>
      </c>
      <c r="D411">
        <v>857582431</v>
      </c>
      <c r="E411">
        <v>0</v>
      </c>
      <c r="F411">
        <v>0</v>
      </c>
      <c r="G411">
        <v>0</v>
      </c>
      <c r="H411">
        <v>0</v>
      </c>
    </row>
    <row r="412" spans="1:8" x14ac:dyDescent="0.2">
      <c r="A412">
        <v>5901</v>
      </c>
      <c r="B412" t="s">
        <v>832</v>
      </c>
      <c r="C412" t="s">
        <v>833</v>
      </c>
      <c r="D412">
        <v>857582441</v>
      </c>
      <c r="E412">
        <v>0</v>
      </c>
      <c r="F412">
        <v>0</v>
      </c>
      <c r="G412">
        <v>0</v>
      </c>
      <c r="H412">
        <v>0</v>
      </c>
    </row>
    <row r="413" spans="1:8" x14ac:dyDescent="0.2">
      <c r="A413">
        <v>5901</v>
      </c>
      <c r="B413" t="s">
        <v>834</v>
      </c>
      <c r="C413" t="s">
        <v>835</v>
      </c>
      <c r="D413">
        <v>857582451</v>
      </c>
      <c r="E413">
        <v>0</v>
      </c>
      <c r="F413">
        <v>0</v>
      </c>
      <c r="G413">
        <v>0</v>
      </c>
      <c r="H413">
        <v>0</v>
      </c>
    </row>
    <row r="414" spans="1:8" x14ac:dyDescent="0.2">
      <c r="A414">
        <v>5901</v>
      </c>
      <c r="B414" t="s">
        <v>836</v>
      </c>
      <c r="C414" t="s">
        <v>837</v>
      </c>
      <c r="D414">
        <v>857582461</v>
      </c>
      <c r="E414">
        <v>0</v>
      </c>
      <c r="F414">
        <v>0</v>
      </c>
      <c r="G414">
        <v>0</v>
      </c>
      <c r="H414">
        <v>0</v>
      </c>
    </row>
    <row r="415" spans="1:8" x14ac:dyDescent="0.2">
      <c r="A415">
        <v>5901</v>
      </c>
      <c r="B415" t="s">
        <v>838</v>
      </c>
      <c r="C415" t="s">
        <v>839</v>
      </c>
      <c r="D415">
        <v>857582471</v>
      </c>
      <c r="E415">
        <v>51</v>
      </c>
      <c r="F415">
        <v>90</v>
      </c>
      <c r="G415">
        <v>24</v>
      </c>
      <c r="H415">
        <v>2</v>
      </c>
    </row>
    <row r="416" spans="1:8" x14ac:dyDescent="0.2">
      <c r="A416">
        <v>5901</v>
      </c>
      <c r="B416" t="s">
        <v>840</v>
      </c>
      <c r="C416" t="s">
        <v>841</v>
      </c>
      <c r="D416">
        <v>857582481</v>
      </c>
      <c r="E416">
        <v>0</v>
      </c>
      <c r="F416">
        <v>0</v>
      </c>
      <c r="G416">
        <v>0</v>
      </c>
      <c r="H416">
        <v>0</v>
      </c>
    </row>
    <row r="417" spans="1:8" x14ac:dyDescent="0.2">
      <c r="A417">
        <v>5901</v>
      </c>
      <c r="B417" t="s">
        <v>842</v>
      </c>
      <c r="C417" t="s">
        <v>843</v>
      </c>
      <c r="D417">
        <v>857582491</v>
      </c>
      <c r="E417">
        <v>0</v>
      </c>
      <c r="F417">
        <v>0</v>
      </c>
      <c r="G417">
        <v>0</v>
      </c>
      <c r="H417">
        <v>0</v>
      </c>
    </row>
    <row r="418" spans="1:8" x14ac:dyDescent="0.2">
      <c r="A418">
        <v>5901</v>
      </c>
      <c r="B418" t="s">
        <v>844</v>
      </c>
      <c r="C418" t="s">
        <v>845</v>
      </c>
      <c r="D418">
        <v>857582501</v>
      </c>
      <c r="E418">
        <v>0</v>
      </c>
      <c r="F418">
        <v>0</v>
      </c>
      <c r="G418">
        <v>0</v>
      </c>
      <c r="H418">
        <v>0</v>
      </c>
    </row>
    <row r="419" spans="1:8" x14ac:dyDescent="0.2">
      <c r="A419">
        <v>5901</v>
      </c>
      <c r="B419" t="s">
        <v>846</v>
      </c>
      <c r="C419" t="s">
        <v>847</v>
      </c>
      <c r="D419">
        <v>857582511</v>
      </c>
      <c r="E419">
        <v>0</v>
      </c>
      <c r="F419">
        <v>0</v>
      </c>
      <c r="G419">
        <v>0</v>
      </c>
      <c r="H419">
        <v>0</v>
      </c>
    </row>
    <row r="420" spans="1:8" x14ac:dyDescent="0.2">
      <c r="A420">
        <v>5901</v>
      </c>
      <c r="B420" t="s">
        <v>848</v>
      </c>
      <c r="C420" t="s">
        <v>849</v>
      </c>
      <c r="D420">
        <v>857582521</v>
      </c>
      <c r="E420">
        <v>0</v>
      </c>
      <c r="F420">
        <v>0</v>
      </c>
      <c r="G420">
        <v>0</v>
      </c>
      <c r="H420">
        <v>0</v>
      </c>
    </row>
    <row r="421" spans="1:8" x14ac:dyDescent="0.2">
      <c r="A421">
        <v>5901</v>
      </c>
      <c r="B421" t="s">
        <v>850</v>
      </c>
      <c r="C421" t="s">
        <v>851</v>
      </c>
      <c r="D421">
        <v>857582531</v>
      </c>
      <c r="E421">
        <v>0</v>
      </c>
      <c r="F421">
        <v>0</v>
      </c>
      <c r="G421">
        <v>0</v>
      </c>
      <c r="H421">
        <v>0</v>
      </c>
    </row>
    <row r="422" spans="1:8" x14ac:dyDescent="0.2">
      <c r="A422">
        <v>5901</v>
      </c>
      <c r="B422" t="s">
        <v>852</v>
      </c>
      <c r="C422" t="s">
        <v>853</v>
      </c>
      <c r="D422">
        <v>857582541</v>
      </c>
      <c r="E422">
        <v>0</v>
      </c>
      <c r="F422">
        <v>1</v>
      </c>
      <c r="G422">
        <v>0</v>
      </c>
      <c r="H422">
        <v>1</v>
      </c>
    </row>
    <row r="423" spans="1:8" x14ac:dyDescent="0.2">
      <c r="A423">
        <v>5901</v>
      </c>
      <c r="B423" t="s">
        <v>854</v>
      </c>
      <c r="C423" t="s">
        <v>855</v>
      </c>
      <c r="D423">
        <v>857582551</v>
      </c>
      <c r="E423">
        <v>0</v>
      </c>
      <c r="F423">
        <v>0</v>
      </c>
      <c r="G423">
        <v>0</v>
      </c>
      <c r="H423">
        <v>0</v>
      </c>
    </row>
    <row r="424" spans="1:8" x14ac:dyDescent="0.2">
      <c r="A424">
        <v>5901</v>
      </c>
      <c r="B424" t="s">
        <v>856</v>
      </c>
      <c r="C424" t="s">
        <v>857</v>
      </c>
      <c r="D424">
        <v>857582561</v>
      </c>
      <c r="E424">
        <v>0</v>
      </c>
      <c r="F424">
        <v>0</v>
      </c>
      <c r="G424">
        <v>0</v>
      </c>
      <c r="H424">
        <v>0</v>
      </c>
    </row>
    <row r="425" spans="1:8" x14ac:dyDescent="0.2">
      <c r="A425">
        <v>5901</v>
      </c>
      <c r="B425" t="s">
        <v>858</v>
      </c>
      <c r="C425" t="s">
        <v>859</v>
      </c>
      <c r="D425">
        <v>857582571</v>
      </c>
      <c r="E425">
        <v>0</v>
      </c>
      <c r="F425">
        <v>0</v>
      </c>
      <c r="G425">
        <v>0</v>
      </c>
      <c r="H425">
        <v>0</v>
      </c>
    </row>
    <row r="426" spans="1:8" x14ac:dyDescent="0.2">
      <c r="A426">
        <v>5901</v>
      </c>
      <c r="B426" t="s">
        <v>860</v>
      </c>
      <c r="C426" t="s">
        <v>861</v>
      </c>
      <c r="D426">
        <v>857582581</v>
      </c>
      <c r="E426">
        <v>0</v>
      </c>
      <c r="F426">
        <v>0</v>
      </c>
      <c r="G426">
        <v>0</v>
      </c>
      <c r="H426">
        <v>0</v>
      </c>
    </row>
    <row r="427" spans="1:8" x14ac:dyDescent="0.2">
      <c r="A427">
        <v>5901</v>
      </c>
      <c r="B427" t="s">
        <v>862</v>
      </c>
      <c r="C427" t="s">
        <v>863</v>
      </c>
      <c r="D427">
        <v>857582591</v>
      </c>
      <c r="E427">
        <v>0</v>
      </c>
      <c r="F427">
        <v>0</v>
      </c>
      <c r="G427">
        <v>0</v>
      </c>
      <c r="H427">
        <v>0</v>
      </c>
    </row>
    <row r="428" spans="1:8" x14ac:dyDescent="0.2">
      <c r="A428">
        <v>5901</v>
      </c>
      <c r="B428" t="s">
        <v>864</v>
      </c>
      <c r="C428" t="s">
        <v>865</v>
      </c>
      <c r="D428">
        <v>857582601</v>
      </c>
      <c r="E428">
        <v>13</v>
      </c>
      <c r="F428">
        <v>27</v>
      </c>
      <c r="G428">
        <v>11</v>
      </c>
      <c r="H428">
        <v>1</v>
      </c>
    </row>
    <row r="429" spans="1:8" x14ac:dyDescent="0.2">
      <c r="A429">
        <v>5901</v>
      </c>
      <c r="B429" t="s">
        <v>866</v>
      </c>
      <c r="C429" t="s">
        <v>867</v>
      </c>
      <c r="D429">
        <v>857582611</v>
      </c>
      <c r="E429">
        <v>0</v>
      </c>
      <c r="F429">
        <v>0</v>
      </c>
      <c r="G429">
        <v>0</v>
      </c>
      <c r="H429">
        <v>0</v>
      </c>
    </row>
    <row r="430" spans="1:8" x14ac:dyDescent="0.2">
      <c r="A430">
        <v>5901</v>
      </c>
      <c r="B430" t="s">
        <v>868</v>
      </c>
      <c r="C430" t="s">
        <v>869</v>
      </c>
      <c r="D430">
        <v>857582621</v>
      </c>
      <c r="E430">
        <v>0</v>
      </c>
      <c r="F430">
        <v>0</v>
      </c>
      <c r="G430">
        <v>0</v>
      </c>
      <c r="H430">
        <v>0</v>
      </c>
    </row>
    <row r="431" spans="1:8" x14ac:dyDescent="0.2">
      <c r="A431">
        <v>5901</v>
      </c>
      <c r="B431" t="s">
        <v>870</v>
      </c>
      <c r="C431" t="s">
        <v>871</v>
      </c>
      <c r="D431">
        <v>857582631</v>
      </c>
      <c r="E431">
        <v>0</v>
      </c>
      <c r="F431">
        <v>0</v>
      </c>
      <c r="G431">
        <v>0</v>
      </c>
      <c r="H431">
        <v>0</v>
      </c>
    </row>
    <row r="432" spans="1:8" x14ac:dyDescent="0.2">
      <c r="A432">
        <v>5901</v>
      </c>
      <c r="B432" t="s">
        <v>872</v>
      </c>
      <c r="C432" t="s">
        <v>873</v>
      </c>
      <c r="D432">
        <v>857582641</v>
      </c>
      <c r="E432">
        <v>0</v>
      </c>
      <c r="F432">
        <v>0</v>
      </c>
      <c r="G432">
        <v>0</v>
      </c>
      <c r="H432">
        <v>0</v>
      </c>
    </row>
    <row r="433" spans="1:8" x14ac:dyDescent="0.2">
      <c r="A433">
        <v>5901</v>
      </c>
      <c r="B433" t="s">
        <v>874</v>
      </c>
      <c r="C433" t="s">
        <v>875</v>
      </c>
      <c r="D433">
        <v>857582651</v>
      </c>
      <c r="E433">
        <v>0</v>
      </c>
      <c r="F433">
        <v>0</v>
      </c>
      <c r="G433">
        <v>0</v>
      </c>
      <c r="H433">
        <v>0</v>
      </c>
    </row>
    <row r="434" spans="1:8" x14ac:dyDescent="0.2">
      <c r="A434">
        <v>5901</v>
      </c>
      <c r="B434" t="s">
        <v>876</v>
      </c>
      <c r="C434" t="s">
        <v>877</v>
      </c>
      <c r="D434">
        <v>857582661</v>
      </c>
      <c r="E434">
        <v>0</v>
      </c>
      <c r="F434">
        <v>0</v>
      </c>
      <c r="G434">
        <v>0</v>
      </c>
      <c r="H434">
        <v>0</v>
      </c>
    </row>
    <row r="435" spans="1:8" x14ac:dyDescent="0.2">
      <c r="A435">
        <v>5901</v>
      </c>
      <c r="B435" t="s">
        <v>878</v>
      </c>
      <c r="C435" t="s">
        <v>879</v>
      </c>
      <c r="D435">
        <v>857582671</v>
      </c>
      <c r="E435">
        <v>0</v>
      </c>
      <c r="F435">
        <v>0</v>
      </c>
      <c r="G435">
        <v>0</v>
      </c>
      <c r="H435">
        <v>0</v>
      </c>
    </row>
    <row r="436" spans="1:8" x14ac:dyDescent="0.2">
      <c r="A436">
        <v>5901</v>
      </c>
      <c r="B436" t="s">
        <v>880</v>
      </c>
      <c r="C436" t="s">
        <v>881</v>
      </c>
      <c r="D436">
        <v>857582681</v>
      </c>
      <c r="E436">
        <v>0</v>
      </c>
      <c r="F436">
        <v>0</v>
      </c>
      <c r="G436">
        <v>0</v>
      </c>
      <c r="H436">
        <v>0</v>
      </c>
    </row>
    <row r="437" spans="1:8" x14ac:dyDescent="0.2">
      <c r="A437">
        <v>5901</v>
      </c>
      <c r="B437" t="s">
        <v>882</v>
      </c>
      <c r="C437" t="s">
        <v>883</v>
      </c>
      <c r="D437">
        <v>857582691</v>
      </c>
      <c r="E437">
        <v>0</v>
      </c>
      <c r="F437">
        <v>0</v>
      </c>
      <c r="G437">
        <v>0</v>
      </c>
      <c r="H437">
        <v>0</v>
      </c>
    </row>
    <row r="438" spans="1:8" x14ac:dyDescent="0.2">
      <c r="A438">
        <v>5901</v>
      </c>
      <c r="B438" t="s">
        <v>884</v>
      </c>
      <c r="C438" t="s">
        <v>885</v>
      </c>
      <c r="D438">
        <v>857582701</v>
      </c>
      <c r="E438">
        <v>0</v>
      </c>
      <c r="F438">
        <v>0</v>
      </c>
      <c r="G438">
        <v>0</v>
      </c>
      <c r="H438">
        <v>0</v>
      </c>
    </row>
    <row r="439" spans="1:8" x14ac:dyDescent="0.2">
      <c r="A439">
        <v>5901</v>
      </c>
      <c r="B439" t="s">
        <v>886</v>
      </c>
      <c r="C439" t="s">
        <v>887</v>
      </c>
      <c r="D439">
        <v>857582711</v>
      </c>
      <c r="E439">
        <v>0</v>
      </c>
      <c r="F439">
        <v>0</v>
      </c>
      <c r="G439">
        <v>0</v>
      </c>
      <c r="H439">
        <v>0</v>
      </c>
    </row>
    <row r="440" spans="1:8" x14ac:dyDescent="0.2">
      <c r="A440">
        <v>5901</v>
      </c>
      <c r="B440" t="s">
        <v>888</v>
      </c>
      <c r="C440" t="s">
        <v>889</v>
      </c>
      <c r="D440">
        <v>857582721</v>
      </c>
      <c r="E440">
        <v>0</v>
      </c>
      <c r="F440">
        <v>0</v>
      </c>
      <c r="G440">
        <v>0</v>
      </c>
      <c r="H440">
        <v>0</v>
      </c>
    </row>
    <row r="441" spans="1:8" x14ac:dyDescent="0.2">
      <c r="A441">
        <v>5901</v>
      </c>
      <c r="B441" t="s">
        <v>890</v>
      </c>
      <c r="C441" t="s">
        <v>891</v>
      </c>
      <c r="D441">
        <v>857582731</v>
      </c>
      <c r="E441">
        <v>5</v>
      </c>
      <c r="F441">
        <v>12</v>
      </c>
      <c r="G441">
        <v>2</v>
      </c>
      <c r="H441">
        <v>1</v>
      </c>
    </row>
    <row r="442" spans="1:8" x14ac:dyDescent="0.2">
      <c r="A442">
        <v>5901</v>
      </c>
      <c r="B442" t="s">
        <v>892</v>
      </c>
      <c r="C442" t="s">
        <v>893</v>
      </c>
      <c r="D442">
        <v>857582741</v>
      </c>
      <c r="E442">
        <v>0</v>
      </c>
      <c r="F442">
        <v>0</v>
      </c>
      <c r="G442">
        <v>0</v>
      </c>
      <c r="H442">
        <v>0</v>
      </c>
    </row>
    <row r="443" spans="1:8" x14ac:dyDescent="0.2">
      <c r="A443">
        <v>5901</v>
      </c>
      <c r="B443" t="s">
        <v>894</v>
      </c>
      <c r="C443" t="s">
        <v>895</v>
      </c>
      <c r="D443">
        <v>857582751</v>
      </c>
      <c r="E443">
        <v>0</v>
      </c>
      <c r="F443">
        <v>0</v>
      </c>
      <c r="G443">
        <v>0</v>
      </c>
      <c r="H443">
        <v>0</v>
      </c>
    </row>
    <row r="444" spans="1:8" x14ac:dyDescent="0.2">
      <c r="A444">
        <v>5901</v>
      </c>
      <c r="B444" t="s">
        <v>896</v>
      </c>
      <c r="C444" t="s">
        <v>897</v>
      </c>
      <c r="D444">
        <v>857582761</v>
      </c>
      <c r="E444">
        <v>0</v>
      </c>
      <c r="F444">
        <v>0</v>
      </c>
      <c r="G444">
        <v>0</v>
      </c>
      <c r="H444">
        <v>0</v>
      </c>
    </row>
    <row r="445" spans="1:8" x14ac:dyDescent="0.2">
      <c r="A445">
        <v>5901</v>
      </c>
      <c r="B445" t="s">
        <v>898</v>
      </c>
      <c r="C445" t="s">
        <v>899</v>
      </c>
      <c r="D445">
        <v>857582771</v>
      </c>
      <c r="E445">
        <v>0</v>
      </c>
      <c r="F445">
        <v>0</v>
      </c>
      <c r="G445">
        <v>0</v>
      </c>
      <c r="H445">
        <v>0</v>
      </c>
    </row>
    <row r="446" spans="1:8" x14ac:dyDescent="0.2">
      <c r="A446">
        <v>5901</v>
      </c>
      <c r="B446" t="s">
        <v>900</v>
      </c>
      <c r="C446" t="s">
        <v>901</v>
      </c>
      <c r="D446">
        <v>857582781</v>
      </c>
      <c r="E446">
        <v>1</v>
      </c>
      <c r="F446">
        <v>5</v>
      </c>
      <c r="G446">
        <v>3</v>
      </c>
      <c r="H446">
        <v>1</v>
      </c>
    </row>
    <row r="447" spans="1:8" x14ac:dyDescent="0.2">
      <c r="A447">
        <v>5901</v>
      </c>
      <c r="B447" t="s">
        <v>902</v>
      </c>
      <c r="C447" t="s">
        <v>903</v>
      </c>
      <c r="D447">
        <v>857582801</v>
      </c>
      <c r="E447">
        <v>0</v>
      </c>
      <c r="F447">
        <v>0</v>
      </c>
      <c r="G447">
        <v>0</v>
      </c>
      <c r="H447">
        <v>0</v>
      </c>
    </row>
    <row r="448" spans="1:8" x14ac:dyDescent="0.2">
      <c r="A448">
        <v>5901</v>
      </c>
      <c r="B448" t="s">
        <v>904</v>
      </c>
      <c r="C448" t="s">
        <v>905</v>
      </c>
      <c r="D448">
        <v>857582811</v>
      </c>
      <c r="E448">
        <v>47</v>
      </c>
      <c r="F448">
        <v>99</v>
      </c>
      <c r="G448">
        <v>31</v>
      </c>
      <c r="H448">
        <v>1</v>
      </c>
    </row>
    <row r="449" spans="1:8" x14ac:dyDescent="0.2">
      <c r="A449">
        <v>5901</v>
      </c>
      <c r="B449" t="s">
        <v>906</v>
      </c>
      <c r="C449" t="s">
        <v>907</v>
      </c>
      <c r="D449">
        <v>857582821</v>
      </c>
      <c r="E449">
        <v>3</v>
      </c>
      <c r="F449">
        <v>16</v>
      </c>
      <c r="G449">
        <v>2</v>
      </c>
      <c r="H449">
        <v>1</v>
      </c>
    </row>
    <row r="450" spans="1:8" x14ac:dyDescent="0.2">
      <c r="A450">
        <v>5901</v>
      </c>
      <c r="B450" t="s">
        <v>908</v>
      </c>
      <c r="C450" t="s">
        <v>909</v>
      </c>
      <c r="D450">
        <v>857582831</v>
      </c>
      <c r="E450">
        <v>0</v>
      </c>
      <c r="F450">
        <v>0</v>
      </c>
      <c r="G450">
        <v>0</v>
      </c>
      <c r="H450">
        <v>0</v>
      </c>
    </row>
    <row r="451" spans="1:8" x14ac:dyDescent="0.2">
      <c r="A451">
        <v>5901</v>
      </c>
      <c r="B451" t="s">
        <v>910</v>
      </c>
      <c r="C451" t="s">
        <v>911</v>
      </c>
      <c r="D451">
        <v>857582841</v>
      </c>
      <c r="E451">
        <v>0</v>
      </c>
      <c r="F451">
        <v>0</v>
      </c>
      <c r="G451">
        <v>0</v>
      </c>
      <c r="H451">
        <v>0</v>
      </c>
    </row>
    <row r="452" spans="1:8" x14ac:dyDescent="0.2">
      <c r="A452">
        <v>5901</v>
      </c>
      <c r="B452" t="s">
        <v>912</v>
      </c>
      <c r="C452" t="s">
        <v>913</v>
      </c>
      <c r="D452">
        <v>857582851</v>
      </c>
      <c r="E452">
        <v>0</v>
      </c>
      <c r="F452">
        <v>0</v>
      </c>
      <c r="G452">
        <v>0</v>
      </c>
      <c r="H452">
        <v>0</v>
      </c>
    </row>
    <row r="453" spans="1:8" x14ac:dyDescent="0.2">
      <c r="A453">
        <v>5901</v>
      </c>
      <c r="B453" t="s">
        <v>914</v>
      </c>
      <c r="C453" t="s">
        <v>915</v>
      </c>
      <c r="D453">
        <v>857582861</v>
      </c>
      <c r="E453">
        <v>31</v>
      </c>
      <c r="F453">
        <v>60</v>
      </c>
      <c r="G453">
        <v>8</v>
      </c>
      <c r="H453">
        <v>3</v>
      </c>
    </row>
    <row r="454" spans="1:8" x14ac:dyDescent="0.2">
      <c r="A454">
        <v>5901</v>
      </c>
      <c r="B454" t="s">
        <v>916</v>
      </c>
      <c r="C454" t="s">
        <v>917</v>
      </c>
      <c r="D454">
        <v>857582871</v>
      </c>
      <c r="E454">
        <v>0</v>
      </c>
      <c r="F454">
        <v>0</v>
      </c>
      <c r="G454">
        <v>0</v>
      </c>
      <c r="H454">
        <v>0</v>
      </c>
    </row>
    <row r="455" spans="1:8" x14ac:dyDescent="0.2">
      <c r="A455">
        <v>5901</v>
      </c>
      <c r="B455" t="s">
        <v>918</v>
      </c>
      <c r="C455" t="s">
        <v>919</v>
      </c>
      <c r="D455">
        <v>857582891</v>
      </c>
      <c r="E455">
        <v>0</v>
      </c>
      <c r="F455">
        <v>0</v>
      </c>
      <c r="G455">
        <v>0</v>
      </c>
      <c r="H455">
        <v>0</v>
      </c>
    </row>
    <row r="456" spans="1:8" x14ac:dyDescent="0.2">
      <c r="A456">
        <v>5901</v>
      </c>
      <c r="B456" t="s">
        <v>920</v>
      </c>
      <c r="C456" t="s">
        <v>921</v>
      </c>
      <c r="D456">
        <v>857582901</v>
      </c>
      <c r="E456">
        <v>29</v>
      </c>
      <c r="F456">
        <v>106</v>
      </c>
      <c r="G456">
        <v>65</v>
      </c>
      <c r="H456">
        <v>2</v>
      </c>
    </row>
    <row r="457" spans="1:8" x14ac:dyDescent="0.2">
      <c r="A457">
        <v>5901</v>
      </c>
      <c r="B457" t="s">
        <v>922</v>
      </c>
      <c r="C457" t="s">
        <v>923</v>
      </c>
      <c r="D457">
        <v>857582911</v>
      </c>
      <c r="E457">
        <v>0</v>
      </c>
      <c r="F457">
        <v>0</v>
      </c>
      <c r="G457">
        <v>0</v>
      </c>
      <c r="H457">
        <v>0</v>
      </c>
    </row>
    <row r="458" spans="1:8" x14ac:dyDescent="0.2">
      <c r="A458">
        <v>5901</v>
      </c>
      <c r="B458" t="s">
        <v>924</v>
      </c>
      <c r="C458" t="s">
        <v>925</v>
      </c>
      <c r="D458">
        <v>857582921</v>
      </c>
      <c r="E458">
        <v>0</v>
      </c>
      <c r="F458">
        <v>0</v>
      </c>
      <c r="G458">
        <v>0</v>
      </c>
      <c r="H458">
        <v>0</v>
      </c>
    </row>
    <row r="459" spans="1:8" x14ac:dyDescent="0.2">
      <c r="A459">
        <v>5901</v>
      </c>
      <c r="B459" t="s">
        <v>926</v>
      </c>
      <c r="C459" t="s">
        <v>927</v>
      </c>
      <c r="D459">
        <v>857582931</v>
      </c>
      <c r="E459">
        <v>0</v>
      </c>
      <c r="F459">
        <v>0</v>
      </c>
      <c r="G459">
        <v>0</v>
      </c>
      <c r="H459">
        <v>0</v>
      </c>
    </row>
    <row r="460" spans="1:8" x14ac:dyDescent="0.2">
      <c r="A460">
        <v>5901</v>
      </c>
      <c r="B460" t="s">
        <v>928</v>
      </c>
      <c r="C460" t="s">
        <v>929</v>
      </c>
      <c r="D460">
        <v>857582941</v>
      </c>
      <c r="E460">
        <v>2</v>
      </c>
      <c r="F460">
        <v>29</v>
      </c>
      <c r="G460">
        <v>0</v>
      </c>
      <c r="H460">
        <v>14</v>
      </c>
    </row>
    <row r="461" spans="1:8" x14ac:dyDescent="0.2">
      <c r="A461">
        <v>5901</v>
      </c>
      <c r="B461" t="s">
        <v>930</v>
      </c>
      <c r="C461" t="s">
        <v>931</v>
      </c>
      <c r="D461">
        <v>857582951</v>
      </c>
      <c r="E461">
        <v>0</v>
      </c>
      <c r="F461">
        <v>0</v>
      </c>
      <c r="G461">
        <v>0</v>
      </c>
      <c r="H461">
        <v>0</v>
      </c>
    </row>
    <row r="462" spans="1:8" x14ac:dyDescent="0.2">
      <c r="A462">
        <v>5901</v>
      </c>
      <c r="B462" t="s">
        <v>932</v>
      </c>
      <c r="C462" t="s">
        <v>933</v>
      </c>
      <c r="D462">
        <v>857582961</v>
      </c>
      <c r="E462">
        <v>0</v>
      </c>
      <c r="F462">
        <v>0</v>
      </c>
      <c r="G462">
        <v>0</v>
      </c>
      <c r="H462">
        <v>0</v>
      </c>
    </row>
    <row r="463" spans="1:8" x14ac:dyDescent="0.2">
      <c r="A463">
        <v>5901</v>
      </c>
      <c r="B463" t="s">
        <v>934</v>
      </c>
      <c r="C463" t="s">
        <v>935</v>
      </c>
      <c r="D463">
        <v>857582971</v>
      </c>
      <c r="E463">
        <v>0</v>
      </c>
      <c r="F463">
        <v>0</v>
      </c>
      <c r="G463">
        <v>0</v>
      </c>
      <c r="H463">
        <v>0</v>
      </c>
    </row>
    <row r="464" spans="1:8" x14ac:dyDescent="0.2">
      <c r="A464">
        <v>5901</v>
      </c>
      <c r="B464" t="s">
        <v>936</v>
      </c>
      <c r="C464" t="s">
        <v>937</v>
      </c>
      <c r="D464">
        <v>857582981</v>
      </c>
      <c r="E464">
        <v>0</v>
      </c>
      <c r="F464">
        <v>0</v>
      </c>
      <c r="G464">
        <v>0</v>
      </c>
      <c r="H464">
        <v>0</v>
      </c>
    </row>
    <row r="465" spans="1:8" x14ac:dyDescent="0.2">
      <c r="A465">
        <v>5901</v>
      </c>
      <c r="B465" t="s">
        <v>938</v>
      </c>
      <c r="C465" t="s">
        <v>939</v>
      </c>
      <c r="D465">
        <v>857582991</v>
      </c>
      <c r="E465">
        <v>0</v>
      </c>
      <c r="F465">
        <v>0</v>
      </c>
      <c r="G465">
        <v>0</v>
      </c>
      <c r="H465">
        <v>0</v>
      </c>
    </row>
    <row r="466" spans="1:8" x14ac:dyDescent="0.2">
      <c r="A466">
        <v>5901</v>
      </c>
      <c r="B466" t="s">
        <v>940</v>
      </c>
      <c r="C466" t="s">
        <v>941</v>
      </c>
      <c r="D466">
        <v>857583001</v>
      </c>
      <c r="E466">
        <v>0</v>
      </c>
      <c r="F466">
        <v>0</v>
      </c>
      <c r="G466">
        <v>0</v>
      </c>
      <c r="H466">
        <v>0</v>
      </c>
    </row>
    <row r="467" spans="1:8" x14ac:dyDescent="0.2">
      <c r="A467">
        <v>5901</v>
      </c>
      <c r="B467" t="s">
        <v>942</v>
      </c>
      <c r="C467" t="s">
        <v>943</v>
      </c>
      <c r="D467">
        <v>857583011</v>
      </c>
      <c r="E467">
        <v>5</v>
      </c>
      <c r="F467">
        <v>16</v>
      </c>
      <c r="G467">
        <v>0</v>
      </c>
      <c r="H467">
        <v>2</v>
      </c>
    </row>
    <row r="468" spans="1:8" x14ac:dyDescent="0.2">
      <c r="A468">
        <v>5901</v>
      </c>
      <c r="B468" t="s">
        <v>944</v>
      </c>
      <c r="C468" t="s">
        <v>945</v>
      </c>
      <c r="D468">
        <v>857583021</v>
      </c>
      <c r="E468">
        <v>0</v>
      </c>
      <c r="F468">
        <v>0</v>
      </c>
      <c r="G468">
        <v>0</v>
      </c>
      <c r="H468">
        <v>0</v>
      </c>
    </row>
    <row r="469" spans="1:8" x14ac:dyDescent="0.2">
      <c r="A469">
        <v>5901</v>
      </c>
      <c r="B469" t="s">
        <v>946</v>
      </c>
      <c r="C469" t="s">
        <v>947</v>
      </c>
      <c r="D469">
        <v>857583031</v>
      </c>
      <c r="E469">
        <v>0</v>
      </c>
      <c r="F469">
        <v>0</v>
      </c>
      <c r="G469">
        <v>0</v>
      </c>
      <c r="H469">
        <v>0</v>
      </c>
    </row>
    <row r="470" spans="1:8" x14ac:dyDescent="0.2">
      <c r="A470">
        <v>5901</v>
      </c>
      <c r="B470" t="s">
        <v>948</v>
      </c>
      <c r="C470" t="s">
        <v>949</v>
      </c>
      <c r="D470">
        <v>857583041</v>
      </c>
      <c r="E470">
        <v>0</v>
      </c>
      <c r="F470">
        <v>0</v>
      </c>
      <c r="G470">
        <v>0</v>
      </c>
      <c r="H470">
        <v>0</v>
      </c>
    </row>
    <row r="471" spans="1:8" x14ac:dyDescent="0.2">
      <c r="A471">
        <v>5901</v>
      </c>
      <c r="B471" t="s">
        <v>950</v>
      </c>
      <c r="C471" t="s">
        <v>951</v>
      </c>
      <c r="D471">
        <v>857583051</v>
      </c>
      <c r="E471">
        <v>0</v>
      </c>
      <c r="F471">
        <v>0</v>
      </c>
      <c r="G471">
        <v>0</v>
      </c>
      <c r="H471">
        <v>0</v>
      </c>
    </row>
    <row r="472" spans="1:8" x14ac:dyDescent="0.2">
      <c r="A472">
        <v>5901</v>
      </c>
      <c r="B472" t="s">
        <v>952</v>
      </c>
      <c r="C472" t="s">
        <v>953</v>
      </c>
      <c r="D472">
        <v>857583061</v>
      </c>
      <c r="E472">
        <v>0</v>
      </c>
      <c r="F472">
        <v>0</v>
      </c>
      <c r="G472">
        <v>0</v>
      </c>
      <c r="H472">
        <v>0</v>
      </c>
    </row>
    <row r="473" spans="1:8" x14ac:dyDescent="0.2">
      <c r="A473">
        <v>5901</v>
      </c>
      <c r="B473" t="s">
        <v>954</v>
      </c>
      <c r="C473" t="s">
        <v>955</v>
      </c>
      <c r="D473">
        <v>857583071</v>
      </c>
      <c r="E473">
        <v>0</v>
      </c>
      <c r="F473">
        <v>0</v>
      </c>
      <c r="G473">
        <v>0</v>
      </c>
      <c r="H473">
        <v>0</v>
      </c>
    </row>
    <row r="474" spans="1:8" x14ac:dyDescent="0.2">
      <c r="A474">
        <v>5901</v>
      </c>
      <c r="B474" t="s">
        <v>956</v>
      </c>
      <c r="C474" t="s">
        <v>957</v>
      </c>
      <c r="D474">
        <v>857583081</v>
      </c>
      <c r="E474">
        <v>9</v>
      </c>
      <c r="F474">
        <v>20</v>
      </c>
      <c r="G474">
        <v>4</v>
      </c>
      <c r="H474">
        <v>2</v>
      </c>
    </row>
    <row r="475" spans="1:8" x14ac:dyDescent="0.2">
      <c r="A475">
        <v>5901</v>
      </c>
      <c r="B475" t="s">
        <v>958</v>
      </c>
      <c r="C475" t="s">
        <v>959</v>
      </c>
      <c r="D475">
        <v>857583091</v>
      </c>
      <c r="E475">
        <v>0</v>
      </c>
      <c r="F475">
        <v>0</v>
      </c>
      <c r="G475">
        <v>0</v>
      </c>
      <c r="H475">
        <v>0</v>
      </c>
    </row>
    <row r="476" spans="1:8" x14ac:dyDescent="0.2">
      <c r="A476">
        <v>5901</v>
      </c>
      <c r="B476" t="s">
        <v>960</v>
      </c>
      <c r="C476" t="s">
        <v>961</v>
      </c>
      <c r="D476">
        <v>857583101</v>
      </c>
      <c r="E476">
        <v>0</v>
      </c>
      <c r="F476">
        <v>0</v>
      </c>
      <c r="G476">
        <v>0</v>
      </c>
      <c r="H476">
        <v>0</v>
      </c>
    </row>
    <row r="477" spans="1:8" x14ac:dyDescent="0.2">
      <c r="A477">
        <v>5901</v>
      </c>
      <c r="B477" t="s">
        <v>962</v>
      </c>
      <c r="C477" t="s">
        <v>963</v>
      </c>
      <c r="D477">
        <v>857583111</v>
      </c>
      <c r="E477">
        <v>0</v>
      </c>
      <c r="F477">
        <v>0</v>
      </c>
      <c r="G477">
        <v>0</v>
      </c>
      <c r="H477">
        <v>0</v>
      </c>
    </row>
    <row r="478" spans="1:8" x14ac:dyDescent="0.2">
      <c r="A478">
        <v>5901</v>
      </c>
      <c r="B478" t="s">
        <v>964</v>
      </c>
      <c r="C478" t="s">
        <v>965</v>
      </c>
      <c r="D478">
        <v>857583121</v>
      </c>
      <c r="E478">
        <v>0</v>
      </c>
      <c r="F478">
        <v>0</v>
      </c>
      <c r="G478">
        <v>0</v>
      </c>
      <c r="H478">
        <v>0</v>
      </c>
    </row>
    <row r="479" spans="1:8" x14ac:dyDescent="0.2">
      <c r="A479">
        <v>5901</v>
      </c>
      <c r="B479" t="s">
        <v>966</v>
      </c>
      <c r="C479" t="s">
        <v>967</v>
      </c>
      <c r="D479">
        <v>857583141</v>
      </c>
      <c r="E479">
        <v>31</v>
      </c>
      <c r="F479">
        <v>74</v>
      </c>
      <c r="G479">
        <v>21</v>
      </c>
      <c r="H479">
        <v>6</v>
      </c>
    </row>
    <row r="480" spans="1:8" x14ac:dyDescent="0.2">
      <c r="A480">
        <v>5901</v>
      </c>
      <c r="B480" t="s">
        <v>968</v>
      </c>
      <c r="C480" t="s">
        <v>969</v>
      </c>
      <c r="D480">
        <v>857583151</v>
      </c>
      <c r="E480">
        <v>0</v>
      </c>
      <c r="F480">
        <v>0</v>
      </c>
      <c r="G480">
        <v>0</v>
      </c>
      <c r="H480">
        <v>0</v>
      </c>
    </row>
    <row r="481" spans="1:8" x14ac:dyDescent="0.2">
      <c r="A481">
        <v>5901</v>
      </c>
      <c r="B481" t="s">
        <v>970</v>
      </c>
      <c r="C481" t="s">
        <v>971</v>
      </c>
      <c r="D481">
        <v>857583161</v>
      </c>
      <c r="E481">
        <v>0</v>
      </c>
      <c r="F481">
        <v>0</v>
      </c>
      <c r="G481">
        <v>0</v>
      </c>
      <c r="H481">
        <v>0</v>
      </c>
    </row>
    <row r="482" spans="1:8" x14ac:dyDescent="0.2">
      <c r="A482">
        <v>5901</v>
      </c>
      <c r="B482" t="s">
        <v>972</v>
      </c>
      <c r="C482" t="s">
        <v>973</v>
      </c>
      <c r="D482">
        <v>857583171</v>
      </c>
      <c r="E482">
        <v>0</v>
      </c>
      <c r="F482">
        <v>0</v>
      </c>
      <c r="G482">
        <v>0</v>
      </c>
      <c r="H482">
        <v>0</v>
      </c>
    </row>
    <row r="483" spans="1:8" x14ac:dyDescent="0.2">
      <c r="A483">
        <v>5901</v>
      </c>
      <c r="B483" t="s">
        <v>974</v>
      </c>
      <c r="C483" t="s">
        <v>975</v>
      </c>
      <c r="D483">
        <v>857583181</v>
      </c>
      <c r="E483">
        <v>0</v>
      </c>
      <c r="F483">
        <v>0</v>
      </c>
      <c r="G483">
        <v>0</v>
      </c>
      <c r="H483">
        <v>0</v>
      </c>
    </row>
    <row r="484" spans="1:8" x14ac:dyDescent="0.2">
      <c r="A484">
        <v>5901</v>
      </c>
      <c r="B484" t="s">
        <v>976</v>
      </c>
      <c r="C484" t="s">
        <v>977</v>
      </c>
      <c r="D484">
        <v>857583191</v>
      </c>
      <c r="E484">
        <v>8</v>
      </c>
      <c r="F484">
        <v>13</v>
      </c>
      <c r="G484">
        <v>2</v>
      </c>
      <c r="H484">
        <v>2</v>
      </c>
    </row>
    <row r="485" spans="1:8" x14ac:dyDescent="0.2">
      <c r="A485">
        <v>5901</v>
      </c>
      <c r="B485" t="s">
        <v>978</v>
      </c>
      <c r="C485" t="s">
        <v>979</v>
      </c>
      <c r="D485">
        <v>857583201</v>
      </c>
      <c r="E485">
        <v>0</v>
      </c>
      <c r="F485">
        <v>0</v>
      </c>
      <c r="G485">
        <v>0</v>
      </c>
      <c r="H485">
        <v>0</v>
      </c>
    </row>
    <row r="486" spans="1:8" x14ac:dyDescent="0.2">
      <c r="A486">
        <v>5901</v>
      </c>
      <c r="B486" t="s">
        <v>980</v>
      </c>
      <c r="C486" t="s">
        <v>981</v>
      </c>
      <c r="D486">
        <v>857583211</v>
      </c>
      <c r="E486">
        <v>0</v>
      </c>
      <c r="F486">
        <v>0</v>
      </c>
      <c r="G486">
        <v>0</v>
      </c>
      <c r="H486">
        <v>0</v>
      </c>
    </row>
    <row r="487" spans="1:8" x14ac:dyDescent="0.2">
      <c r="A487">
        <v>5901</v>
      </c>
      <c r="B487" t="s">
        <v>982</v>
      </c>
      <c r="C487" t="s">
        <v>983</v>
      </c>
      <c r="D487">
        <v>857583221</v>
      </c>
      <c r="E487">
        <v>0</v>
      </c>
      <c r="F487">
        <v>0</v>
      </c>
      <c r="G487">
        <v>0</v>
      </c>
      <c r="H487">
        <v>0</v>
      </c>
    </row>
    <row r="488" spans="1:8" x14ac:dyDescent="0.2">
      <c r="A488">
        <v>5901</v>
      </c>
      <c r="B488" t="s">
        <v>984</v>
      </c>
      <c r="C488" t="s">
        <v>985</v>
      </c>
      <c r="D488">
        <v>857583231</v>
      </c>
      <c r="E488">
        <v>0</v>
      </c>
      <c r="F488">
        <v>0</v>
      </c>
      <c r="G488">
        <v>0</v>
      </c>
      <c r="H488">
        <v>0</v>
      </c>
    </row>
    <row r="489" spans="1:8" x14ac:dyDescent="0.2">
      <c r="A489">
        <v>5901</v>
      </c>
      <c r="B489" t="s">
        <v>986</v>
      </c>
      <c r="C489" t="s">
        <v>987</v>
      </c>
      <c r="D489">
        <v>857583241</v>
      </c>
      <c r="E489">
        <v>0</v>
      </c>
      <c r="F489">
        <v>0</v>
      </c>
      <c r="G489">
        <v>0</v>
      </c>
      <c r="H489">
        <v>0</v>
      </c>
    </row>
    <row r="490" spans="1:8" x14ac:dyDescent="0.2">
      <c r="A490">
        <v>5901</v>
      </c>
      <c r="B490" t="s">
        <v>988</v>
      </c>
      <c r="C490" t="s">
        <v>989</v>
      </c>
      <c r="D490">
        <v>857583251</v>
      </c>
      <c r="E490">
        <v>0</v>
      </c>
      <c r="F490">
        <v>0</v>
      </c>
      <c r="G490">
        <v>0</v>
      </c>
      <c r="H490">
        <v>0</v>
      </c>
    </row>
    <row r="491" spans="1:8" x14ac:dyDescent="0.2">
      <c r="A491">
        <v>5901</v>
      </c>
      <c r="B491" t="s">
        <v>990</v>
      </c>
      <c r="C491" t="s">
        <v>991</v>
      </c>
      <c r="D491">
        <v>857583261</v>
      </c>
      <c r="E491">
        <v>0</v>
      </c>
      <c r="F491">
        <v>0</v>
      </c>
      <c r="G491">
        <v>0</v>
      </c>
      <c r="H491">
        <v>0</v>
      </c>
    </row>
    <row r="492" spans="1:8" x14ac:dyDescent="0.2">
      <c r="A492">
        <v>5901</v>
      </c>
      <c r="B492" t="s">
        <v>992</v>
      </c>
      <c r="C492" t="s">
        <v>993</v>
      </c>
      <c r="D492">
        <v>857583271</v>
      </c>
      <c r="E492">
        <v>0</v>
      </c>
      <c r="F492">
        <v>0</v>
      </c>
      <c r="G492">
        <v>0</v>
      </c>
      <c r="H492">
        <v>0</v>
      </c>
    </row>
    <row r="493" spans="1:8" x14ac:dyDescent="0.2">
      <c r="A493">
        <v>5901</v>
      </c>
      <c r="B493" t="s">
        <v>994</v>
      </c>
      <c r="C493" t="s">
        <v>995</v>
      </c>
      <c r="D493">
        <v>857583281</v>
      </c>
      <c r="E493">
        <v>0</v>
      </c>
      <c r="F493">
        <v>0</v>
      </c>
      <c r="G493">
        <v>0</v>
      </c>
      <c r="H493">
        <v>0</v>
      </c>
    </row>
    <row r="494" spans="1:8" x14ac:dyDescent="0.2">
      <c r="A494">
        <v>5901</v>
      </c>
      <c r="B494" t="s">
        <v>996</v>
      </c>
      <c r="C494" t="s">
        <v>997</v>
      </c>
      <c r="D494">
        <v>857583291</v>
      </c>
      <c r="E494">
        <v>0</v>
      </c>
      <c r="F494">
        <v>0</v>
      </c>
      <c r="G494">
        <v>0</v>
      </c>
      <c r="H494">
        <v>0</v>
      </c>
    </row>
    <row r="495" spans="1:8" x14ac:dyDescent="0.2">
      <c r="A495">
        <v>5901</v>
      </c>
      <c r="B495" t="s">
        <v>998</v>
      </c>
      <c r="C495" t="s">
        <v>999</v>
      </c>
      <c r="D495">
        <v>857583311</v>
      </c>
      <c r="E495">
        <v>0</v>
      </c>
      <c r="F495">
        <v>0</v>
      </c>
      <c r="G495">
        <v>0</v>
      </c>
      <c r="H495">
        <v>0</v>
      </c>
    </row>
    <row r="496" spans="1:8" x14ac:dyDescent="0.2">
      <c r="A496">
        <v>5901</v>
      </c>
      <c r="B496" t="s">
        <v>1000</v>
      </c>
      <c r="C496" t="s">
        <v>1001</v>
      </c>
      <c r="D496">
        <v>857583321</v>
      </c>
      <c r="E496">
        <v>0</v>
      </c>
      <c r="F496">
        <v>0</v>
      </c>
      <c r="G496">
        <v>0</v>
      </c>
      <c r="H496">
        <v>0</v>
      </c>
    </row>
    <row r="497" spans="1:8" x14ac:dyDescent="0.2">
      <c r="A497">
        <v>5901</v>
      </c>
      <c r="B497" t="s">
        <v>1002</v>
      </c>
      <c r="C497" t="s">
        <v>1003</v>
      </c>
      <c r="D497">
        <v>857583331</v>
      </c>
      <c r="E497">
        <v>0</v>
      </c>
      <c r="F497">
        <v>0</v>
      </c>
      <c r="G497">
        <v>0</v>
      </c>
      <c r="H497">
        <v>0</v>
      </c>
    </row>
    <row r="498" spans="1:8" x14ac:dyDescent="0.2">
      <c r="A498">
        <v>5901</v>
      </c>
      <c r="B498" t="s">
        <v>1004</v>
      </c>
      <c r="C498" t="s">
        <v>1005</v>
      </c>
      <c r="D498">
        <v>857583341</v>
      </c>
      <c r="E498">
        <v>0</v>
      </c>
      <c r="F498">
        <v>0</v>
      </c>
      <c r="G498">
        <v>0</v>
      </c>
      <c r="H498">
        <v>0</v>
      </c>
    </row>
    <row r="499" spans="1:8" x14ac:dyDescent="0.2">
      <c r="A499">
        <v>5901</v>
      </c>
      <c r="B499" t="s">
        <v>1006</v>
      </c>
      <c r="C499" t="s">
        <v>1007</v>
      </c>
      <c r="D499">
        <v>857583351</v>
      </c>
      <c r="E499">
        <v>0</v>
      </c>
      <c r="F499">
        <v>0</v>
      </c>
      <c r="G499">
        <v>0</v>
      </c>
      <c r="H499">
        <v>0</v>
      </c>
    </row>
    <row r="500" spans="1:8" x14ac:dyDescent="0.2">
      <c r="A500">
        <v>5901</v>
      </c>
      <c r="B500" t="s">
        <v>1008</v>
      </c>
      <c r="C500" t="s">
        <v>1009</v>
      </c>
      <c r="D500">
        <v>857583361</v>
      </c>
      <c r="E500">
        <v>0</v>
      </c>
      <c r="F500">
        <v>0</v>
      </c>
      <c r="G500">
        <v>0</v>
      </c>
      <c r="H500">
        <v>0</v>
      </c>
    </row>
    <row r="501" spans="1:8" x14ac:dyDescent="0.2">
      <c r="A501">
        <v>5901</v>
      </c>
      <c r="B501" t="s">
        <v>1010</v>
      </c>
      <c r="C501" t="s">
        <v>1011</v>
      </c>
      <c r="D501">
        <v>857583371</v>
      </c>
      <c r="E501">
        <v>0</v>
      </c>
      <c r="F501">
        <v>0</v>
      </c>
      <c r="G501">
        <v>0</v>
      </c>
      <c r="H501">
        <v>0</v>
      </c>
    </row>
    <row r="502" spans="1:8" x14ac:dyDescent="0.2">
      <c r="A502">
        <v>5901</v>
      </c>
      <c r="B502" t="s">
        <v>1012</v>
      </c>
      <c r="C502" t="s">
        <v>1013</v>
      </c>
      <c r="D502">
        <v>857583381</v>
      </c>
      <c r="E502">
        <v>0</v>
      </c>
      <c r="F502">
        <v>0</v>
      </c>
      <c r="G502">
        <v>0</v>
      </c>
      <c r="H502">
        <v>0</v>
      </c>
    </row>
    <row r="503" spans="1:8" x14ac:dyDescent="0.2">
      <c r="A503">
        <v>5901</v>
      </c>
      <c r="B503" t="s">
        <v>1014</v>
      </c>
      <c r="C503" t="s">
        <v>1015</v>
      </c>
      <c r="D503">
        <v>857583391</v>
      </c>
      <c r="E503">
        <v>0</v>
      </c>
      <c r="F503">
        <v>0</v>
      </c>
      <c r="G503">
        <v>0</v>
      </c>
      <c r="H503">
        <v>0</v>
      </c>
    </row>
    <row r="504" spans="1:8" x14ac:dyDescent="0.2">
      <c r="A504">
        <v>5901</v>
      </c>
      <c r="B504" t="s">
        <v>1016</v>
      </c>
      <c r="C504" t="s">
        <v>1017</v>
      </c>
      <c r="D504">
        <v>857583401</v>
      </c>
      <c r="E504">
        <v>0</v>
      </c>
      <c r="F504">
        <v>0</v>
      </c>
      <c r="G504">
        <v>0</v>
      </c>
      <c r="H504">
        <v>0</v>
      </c>
    </row>
    <row r="505" spans="1:8" x14ac:dyDescent="0.2">
      <c r="A505">
        <v>5901</v>
      </c>
      <c r="B505" t="s">
        <v>1018</v>
      </c>
      <c r="C505" t="s">
        <v>1019</v>
      </c>
      <c r="D505">
        <v>857583411</v>
      </c>
      <c r="E505">
        <v>0</v>
      </c>
      <c r="F505">
        <v>0</v>
      </c>
      <c r="G505">
        <v>0</v>
      </c>
      <c r="H505">
        <v>0</v>
      </c>
    </row>
    <row r="506" spans="1:8" x14ac:dyDescent="0.2">
      <c r="A506">
        <v>5901</v>
      </c>
      <c r="B506" t="s">
        <v>1020</v>
      </c>
      <c r="C506" t="s">
        <v>1021</v>
      </c>
      <c r="D506">
        <v>857583421</v>
      </c>
      <c r="E506">
        <v>0</v>
      </c>
      <c r="F506">
        <v>0</v>
      </c>
      <c r="G506">
        <v>0</v>
      </c>
      <c r="H506">
        <v>0</v>
      </c>
    </row>
    <row r="507" spans="1:8" x14ac:dyDescent="0.2">
      <c r="A507">
        <v>5901</v>
      </c>
      <c r="B507" t="s">
        <v>1022</v>
      </c>
      <c r="C507" t="s">
        <v>1023</v>
      </c>
      <c r="D507">
        <v>857583431</v>
      </c>
      <c r="E507">
        <v>0</v>
      </c>
      <c r="F507">
        <v>0</v>
      </c>
      <c r="G507">
        <v>0</v>
      </c>
      <c r="H507">
        <v>0</v>
      </c>
    </row>
    <row r="508" spans="1:8" x14ac:dyDescent="0.2">
      <c r="A508">
        <v>5901</v>
      </c>
      <c r="B508" t="s">
        <v>1024</v>
      </c>
      <c r="C508" t="s">
        <v>1025</v>
      </c>
      <c r="D508">
        <v>857583441</v>
      </c>
      <c r="E508">
        <v>0</v>
      </c>
      <c r="F508">
        <v>0</v>
      </c>
      <c r="G508">
        <v>0</v>
      </c>
      <c r="H508">
        <v>0</v>
      </c>
    </row>
    <row r="509" spans="1:8" x14ac:dyDescent="0.2">
      <c r="A509">
        <v>5901</v>
      </c>
      <c r="B509" t="s">
        <v>1026</v>
      </c>
      <c r="C509" t="s">
        <v>1027</v>
      </c>
      <c r="D509">
        <v>857583451</v>
      </c>
      <c r="E509">
        <v>0</v>
      </c>
      <c r="F509">
        <v>0</v>
      </c>
      <c r="G509">
        <v>0</v>
      </c>
      <c r="H509">
        <v>0</v>
      </c>
    </row>
    <row r="510" spans="1:8" x14ac:dyDescent="0.2">
      <c r="A510">
        <v>5901</v>
      </c>
      <c r="B510" t="s">
        <v>1028</v>
      </c>
      <c r="C510" t="s">
        <v>1029</v>
      </c>
      <c r="D510">
        <v>857583461</v>
      </c>
      <c r="E510">
        <v>0</v>
      </c>
      <c r="F510">
        <v>0</v>
      </c>
      <c r="G510">
        <v>0</v>
      </c>
      <c r="H510">
        <v>0</v>
      </c>
    </row>
    <row r="511" spans="1:8" x14ac:dyDescent="0.2">
      <c r="A511">
        <v>5901</v>
      </c>
      <c r="B511" t="s">
        <v>1030</v>
      </c>
      <c r="C511" t="s">
        <v>1031</v>
      </c>
      <c r="D511">
        <v>857583471</v>
      </c>
      <c r="E511">
        <v>0</v>
      </c>
      <c r="F511">
        <v>0</v>
      </c>
      <c r="G511">
        <v>0</v>
      </c>
      <c r="H511">
        <v>0</v>
      </c>
    </row>
    <row r="512" spans="1:8" x14ac:dyDescent="0.2">
      <c r="A512">
        <v>5901</v>
      </c>
      <c r="B512" t="s">
        <v>1032</v>
      </c>
      <c r="C512" t="s">
        <v>1033</v>
      </c>
      <c r="D512">
        <v>857583491</v>
      </c>
      <c r="E512">
        <v>0</v>
      </c>
      <c r="F512">
        <v>0</v>
      </c>
      <c r="G512">
        <v>0</v>
      </c>
      <c r="H512">
        <v>0</v>
      </c>
    </row>
    <row r="513" spans="1:8" x14ac:dyDescent="0.2">
      <c r="A513">
        <v>5901</v>
      </c>
      <c r="B513" t="s">
        <v>1034</v>
      </c>
      <c r="C513" t="s">
        <v>1035</v>
      </c>
      <c r="D513">
        <v>857583501</v>
      </c>
      <c r="E513">
        <v>0</v>
      </c>
      <c r="F513">
        <v>0</v>
      </c>
      <c r="G513">
        <v>0</v>
      </c>
      <c r="H513">
        <v>0</v>
      </c>
    </row>
    <row r="514" spans="1:8" x14ac:dyDescent="0.2">
      <c r="A514">
        <v>5901</v>
      </c>
      <c r="B514" t="s">
        <v>1036</v>
      </c>
      <c r="C514" t="s">
        <v>1037</v>
      </c>
      <c r="D514">
        <v>857583511</v>
      </c>
      <c r="E514">
        <v>0</v>
      </c>
      <c r="F514">
        <v>0</v>
      </c>
      <c r="G514">
        <v>0</v>
      </c>
      <c r="H514">
        <v>0</v>
      </c>
    </row>
    <row r="515" spans="1:8" x14ac:dyDescent="0.2">
      <c r="A515">
        <v>5901</v>
      </c>
      <c r="B515" t="s">
        <v>1038</v>
      </c>
      <c r="C515" t="s">
        <v>1039</v>
      </c>
      <c r="D515">
        <v>857583521</v>
      </c>
      <c r="E515">
        <v>0</v>
      </c>
      <c r="F515">
        <v>0</v>
      </c>
      <c r="G515">
        <v>0</v>
      </c>
      <c r="H515">
        <v>0</v>
      </c>
    </row>
    <row r="516" spans="1:8" x14ac:dyDescent="0.2">
      <c r="A516">
        <v>5901</v>
      </c>
      <c r="B516" t="s">
        <v>1040</v>
      </c>
      <c r="C516" t="s">
        <v>1041</v>
      </c>
      <c r="D516">
        <v>857583531</v>
      </c>
      <c r="E516">
        <v>0</v>
      </c>
      <c r="F516">
        <v>0</v>
      </c>
      <c r="G516">
        <v>0</v>
      </c>
      <c r="H516">
        <v>0</v>
      </c>
    </row>
    <row r="517" spans="1:8" x14ac:dyDescent="0.2">
      <c r="A517">
        <v>5901</v>
      </c>
      <c r="B517" t="s">
        <v>1042</v>
      </c>
      <c r="C517" t="s">
        <v>1043</v>
      </c>
      <c r="D517">
        <v>857583541</v>
      </c>
      <c r="E517">
        <v>0</v>
      </c>
      <c r="F517">
        <v>0</v>
      </c>
      <c r="G517">
        <v>0</v>
      </c>
      <c r="H517">
        <v>0</v>
      </c>
    </row>
    <row r="518" spans="1:8" x14ac:dyDescent="0.2">
      <c r="A518">
        <v>5901</v>
      </c>
      <c r="B518" t="s">
        <v>1044</v>
      </c>
      <c r="C518" t="s">
        <v>1045</v>
      </c>
      <c r="D518">
        <v>857583551</v>
      </c>
      <c r="E518">
        <v>0</v>
      </c>
      <c r="F518">
        <v>0</v>
      </c>
      <c r="G518">
        <v>0</v>
      </c>
      <c r="H518">
        <v>0</v>
      </c>
    </row>
    <row r="519" spans="1:8" x14ac:dyDescent="0.2">
      <c r="A519">
        <v>5901</v>
      </c>
      <c r="B519" t="s">
        <v>1046</v>
      </c>
      <c r="C519" t="s">
        <v>1047</v>
      </c>
      <c r="D519">
        <v>857583561</v>
      </c>
      <c r="E519">
        <v>41</v>
      </c>
      <c r="F519">
        <v>93</v>
      </c>
      <c r="G519">
        <v>39</v>
      </c>
      <c r="H519">
        <v>3</v>
      </c>
    </row>
    <row r="520" spans="1:8" x14ac:dyDescent="0.2">
      <c r="A520">
        <v>5901</v>
      </c>
      <c r="B520" t="s">
        <v>1048</v>
      </c>
      <c r="C520" t="s">
        <v>1049</v>
      </c>
      <c r="D520">
        <v>857583571</v>
      </c>
      <c r="E520">
        <v>0</v>
      </c>
      <c r="F520">
        <v>0</v>
      </c>
      <c r="G520">
        <v>0</v>
      </c>
      <c r="H520">
        <v>0</v>
      </c>
    </row>
    <row r="521" spans="1:8" x14ac:dyDescent="0.2">
      <c r="A521">
        <v>5901</v>
      </c>
      <c r="B521" t="s">
        <v>1050</v>
      </c>
      <c r="C521" t="s">
        <v>1051</v>
      </c>
      <c r="D521">
        <v>857583581</v>
      </c>
      <c r="E521">
        <v>0</v>
      </c>
      <c r="F521">
        <v>0</v>
      </c>
      <c r="G521">
        <v>0</v>
      </c>
      <c r="H521">
        <v>0</v>
      </c>
    </row>
    <row r="522" spans="1:8" x14ac:dyDescent="0.2">
      <c r="A522">
        <v>5901</v>
      </c>
      <c r="B522" t="s">
        <v>1052</v>
      </c>
      <c r="C522" t="s">
        <v>1053</v>
      </c>
      <c r="D522">
        <v>857583591</v>
      </c>
      <c r="E522">
        <v>0</v>
      </c>
      <c r="F522">
        <v>0</v>
      </c>
      <c r="G522">
        <v>0</v>
      </c>
      <c r="H522">
        <v>0</v>
      </c>
    </row>
    <row r="523" spans="1:8" x14ac:dyDescent="0.2">
      <c r="A523">
        <v>5901</v>
      </c>
      <c r="B523" t="s">
        <v>1054</v>
      </c>
      <c r="C523" t="s">
        <v>1055</v>
      </c>
      <c r="D523">
        <v>857583601</v>
      </c>
      <c r="E523">
        <v>0</v>
      </c>
      <c r="F523">
        <v>0</v>
      </c>
      <c r="G523">
        <v>0</v>
      </c>
      <c r="H523">
        <v>0</v>
      </c>
    </row>
    <row r="524" spans="1:8" x14ac:dyDescent="0.2">
      <c r="A524">
        <v>5901</v>
      </c>
      <c r="B524" t="s">
        <v>1056</v>
      </c>
      <c r="C524" t="s">
        <v>1057</v>
      </c>
      <c r="D524">
        <v>857583611</v>
      </c>
      <c r="E524">
        <v>0</v>
      </c>
      <c r="F524">
        <v>0</v>
      </c>
      <c r="G524">
        <v>0</v>
      </c>
      <c r="H524">
        <v>0</v>
      </c>
    </row>
    <row r="525" spans="1:8" x14ac:dyDescent="0.2">
      <c r="A525">
        <v>5901</v>
      </c>
      <c r="B525" t="s">
        <v>1058</v>
      </c>
      <c r="C525" t="s">
        <v>1059</v>
      </c>
      <c r="D525">
        <v>857583621</v>
      </c>
      <c r="E525">
        <v>0</v>
      </c>
      <c r="F525">
        <v>0</v>
      </c>
      <c r="G525">
        <v>0</v>
      </c>
      <c r="H525">
        <v>0</v>
      </c>
    </row>
    <row r="526" spans="1:8" x14ac:dyDescent="0.2">
      <c r="A526">
        <v>5901</v>
      </c>
      <c r="B526" t="s">
        <v>1060</v>
      </c>
      <c r="C526" t="s">
        <v>1061</v>
      </c>
      <c r="D526">
        <v>857583641</v>
      </c>
      <c r="E526">
        <v>0</v>
      </c>
      <c r="F526">
        <v>0</v>
      </c>
      <c r="G526">
        <v>0</v>
      </c>
      <c r="H526">
        <v>0</v>
      </c>
    </row>
    <row r="527" spans="1:8" x14ac:dyDescent="0.2">
      <c r="A527">
        <v>5901</v>
      </c>
      <c r="B527" t="s">
        <v>1062</v>
      </c>
      <c r="C527" t="s">
        <v>1063</v>
      </c>
      <c r="D527">
        <v>857583651</v>
      </c>
      <c r="E527">
        <v>0</v>
      </c>
      <c r="F527">
        <v>0</v>
      </c>
      <c r="G527">
        <v>0</v>
      </c>
      <c r="H527">
        <v>0</v>
      </c>
    </row>
    <row r="528" spans="1:8" x14ac:dyDescent="0.2">
      <c r="A528">
        <v>5901</v>
      </c>
      <c r="B528" t="s">
        <v>1064</v>
      </c>
      <c r="C528" t="s">
        <v>1065</v>
      </c>
      <c r="D528">
        <v>857583661</v>
      </c>
      <c r="E528">
        <v>0</v>
      </c>
      <c r="F528">
        <v>0</v>
      </c>
      <c r="G528">
        <v>0</v>
      </c>
      <c r="H528">
        <v>0</v>
      </c>
    </row>
    <row r="529" spans="1:8" x14ac:dyDescent="0.2">
      <c r="A529">
        <v>5901</v>
      </c>
      <c r="B529" t="s">
        <v>1066</v>
      </c>
      <c r="C529" t="s">
        <v>1067</v>
      </c>
      <c r="D529">
        <v>857583671</v>
      </c>
      <c r="E529">
        <v>0</v>
      </c>
      <c r="F529">
        <v>0</v>
      </c>
      <c r="G529">
        <v>0</v>
      </c>
      <c r="H529">
        <v>0</v>
      </c>
    </row>
    <row r="530" spans="1:8" x14ac:dyDescent="0.2">
      <c r="A530">
        <v>5901</v>
      </c>
      <c r="B530" t="s">
        <v>1068</v>
      </c>
      <c r="C530" t="s">
        <v>1069</v>
      </c>
      <c r="D530">
        <v>857583681</v>
      </c>
      <c r="E530">
        <v>42</v>
      </c>
      <c r="F530">
        <v>112</v>
      </c>
      <c r="G530">
        <v>51</v>
      </c>
      <c r="H530">
        <v>3</v>
      </c>
    </row>
    <row r="531" spans="1:8" x14ac:dyDescent="0.2">
      <c r="A531">
        <v>5901</v>
      </c>
      <c r="B531" t="s">
        <v>1070</v>
      </c>
      <c r="C531" t="s">
        <v>1071</v>
      </c>
      <c r="D531">
        <v>857583691</v>
      </c>
      <c r="E531">
        <v>0</v>
      </c>
      <c r="F531">
        <v>0</v>
      </c>
      <c r="G531">
        <v>0</v>
      </c>
      <c r="H531">
        <v>0</v>
      </c>
    </row>
    <row r="532" spans="1:8" x14ac:dyDescent="0.2">
      <c r="A532">
        <v>5901</v>
      </c>
      <c r="B532" t="s">
        <v>1072</v>
      </c>
      <c r="C532" t="s">
        <v>1073</v>
      </c>
      <c r="D532">
        <v>857583701</v>
      </c>
      <c r="E532">
        <v>0</v>
      </c>
      <c r="F532">
        <v>0</v>
      </c>
      <c r="G532">
        <v>0</v>
      </c>
      <c r="H532">
        <v>0</v>
      </c>
    </row>
    <row r="533" spans="1:8" x14ac:dyDescent="0.2">
      <c r="A533">
        <v>5901</v>
      </c>
      <c r="B533" t="s">
        <v>1074</v>
      </c>
      <c r="C533" t="s">
        <v>1075</v>
      </c>
      <c r="D533">
        <v>857583711</v>
      </c>
      <c r="E533">
        <v>0</v>
      </c>
      <c r="F533">
        <v>0</v>
      </c>
      <c r="G533">
        <v>0</v>
      </c>
      <c r="H533">
        <v>0</v>
      </c>
    </row>
    <row r="534" spans="1:8" x14ac:dyDescent="0.2">
      <c r="A534">
        <v>5901</v>
      </c>
      <c r="B534" t="s">
        <v>1076</v>
      </c>
      <c r="C534" t="s">
        <v>1077</v>
      </c>
      <c r="D534">
        <v>857583721</v>
      </c>
      <c r="E534">
        <v>0</v>
      </c>
      <c r="F534">
        <v>0</v>
      </c>
      <c r="G534">
        <v>0</v>
      </c>
      <c r="H534">
        <v>0</v>
      </c>
    </row>
    <row r="535" spans="1:8" x14ac:dyDescent="0.2">
      <c r="A535">
        <v>5901</v>
      </c>
      <c r="B535" t="s">
        <v>1078</v>
      </c>
      <c r="C535" t="s">
        <v>1079</v>
      </c>
      <c r="D535">
        <v>857583731</v>
      </c>
      <c r="E535">
        <v>0</v>
      </c>
      <c r="F535">
        <v>0</v>
      </c>
      <c r="G535">
        <v>0</v>
      </c>
      <c r="H535">
        <v>0</v>
      </c>
    </row>
    <row r="536" spans="1:8" x14ac:dyDescent="0.2">
      <c r="A536">
        <v>5901</v>
      </c>
      <c r="B536" t="s">
        <v>1080</v>
      </c>
      <c r="C536" t="s">
        <v>1081</v>
      </c>
      <c r="D536">
        <v>857583751</v>
      </c>
      <c r="E536">
        <v>0</v>
      </c>
      <c r="F536">
        <v>0</v>
      </c>
      <c r="G536">
        <v>0</v>
      </c>
      <c r="H536">
        <v>0</v>
      </c>
    </row>
    <row r="537" spans="1:8" x14ac:dyDescent="0.2">
      <c r="A537">
        <v>5901</v>
      </c>
      <c r="B537" t="s">
        <v>1082</v>
      </c>
      <c r="C537" t="s">
        <v>1083</v>
      </c>
      <c r="D537">
        <v>857583761</v>
      </c>
      <c r="E537">
        <v>124</v>
      </c>
      <c r="F537">
        <v>378</v>
      </c>
      <c r="G537">
        <v>163</v>
      </c>
      <c r="H537">
        <v>5</v>
      </c>
    </row>
    <row r="538" spans="1:8" x14ac:dyDescent="0.2">
      <c r="A538">
        <v>5901</v>
      </c>
      <c r="B538" t="s">
        <v>1084</v>
      </c>
      <c r="C538" t="s">
        <v>1085</v>
      </c>
      <c r="D538">
        <v>857583771</v>
      </c>
      <c r="E538">
        <v>0</v>
      </c>
      <c r="F538">
        <v>0</v>
      </c>
      <c r="G538">
        <v>0</v>
      </c>
      <c r="H538">
        <v>0</v>
      </c>
    </row>
    <row r="539" spans="1:8" x14ac:dyDescent="0.2">
      <c r="A539">
        <v>5901</v>
      </c>
      <c r="B539" t="s">
        <v>1086</v>
      </c>
      <c r="C539" t="s">
        <v>1087</v>
      </c>
      <c r="D539">
        <v>857583781</v>
      </c>
      <c r="E539">
        <v>0</v>
      </c>
      <c r="F539">
        <v>0</v>
      </c>
      <c r="G539">
        <v>0</v>
      </c>
      <c r="H539">
        <v>0</v>
      </c>
    </row>
    <row r="540" spans="1:8" x14ac:dyDescent="0.2">
      <c r="A540">
        <v>5901</v>
      </c>
      <c r="B540" t="s">
        <v>1088</v>
      </c>
      <c r="C540" t="s">
        <v>1089</v>
      </c>
      <c r="D540">
        <v>857583791</v>
      </c>
      <c r="E540">
        <v>0</v>
      </c>
      <c r="F540">
        <v>0</v>
      </c>
      <c r="G540">
        <v>0</v>
      </c>
      <c r="H540">
        <v>0</v>
      </c>
    </row>
    <row r="541" spans="1:8" x14ac:dyDescent="0.2">
      <c r="A541">
        <v>5901</v>
      </c>
      <c r="B541" t="s">
        <v>1090</v>
      </c>
      <c r="C541" t="s">
        <v>1091</v>
      </c>
      <c r="D541">
        <v>857583801</v>
      </c>
      <c r="E541">
        <v>0</v>
      </c>
      <c r="F541">
        <v>0</v>
      </c>
      <c r="G541">
        <v>0</v>
      </c>
      <c r="H541">
        <v>0</v>
      </c>
    </row>
    <row r="542" spans="1:8" x14ac:dyDescent="0.2">
      <c r="A542">
        <v>5901</v>
      </c>
      <c r="B542" t="s">
        <v>1092</v>
      </c>
      <c r="C542" t="s">
        <v>1093</v>
      </c>
      <c r="D542">
        <v>857583811</v>
      </c>
      <c r="E542">
        <v>0</v>
      </c>
      <c r="F542">
        <v>0</v>
      </c>
      <c r="G542">
        <v>0</v>
      </c>
      <c r="H542">
        <v>0</v>
      </c>
    </row>
    <row r="543" spans="1:8" x14ac:dyDescent="0.2">
      <c r="A543">
        <v>5901</v>
      </c>
      <c r="B543" t="s">
        <v>1094</v>
      </c>
      <c r="C543" t="s">
        <v>1095</v>
      </c>
      <c r="D543">
        <v>857583821</v>
      </c>
      <c r="E543">
        <v>0</v>
      </c>
      <c r="F543">
        <v>0</v>
      </c>
      <c r="G543">
        <v>0</v>
      </c>
      <c r="H543">
        <v>0</v>
      </c>
    </row>
    <row r="544" spans="1:8" x14ac:dyDescent="0.2">
      <c r="A544">
        <v>5901</v>
      </c>
      <c r="B544" t="s">
        <v>1096</v>
      </c>
      <c r="C544" t="s">
        <v>1097</v>
      </c>
      <c r="D544">
        <v>857583831</v>
      </c>
      <c r="E544">
        <v>0</v>
      </c>
      <c r="F544">
        <v>0</v>
      </c>
      <c r="G544">
        <v>0</v>
      </c>
      <c r="H544">
        <v>0</v>
      </c>
    </row>
    <row r="545" spans="1:8" x14ac:dyDescent="0.2">
      <c r="A545">
        <v>5901</v>
      </c>
      <c r="B545" t="s">
        <v>1098</v>
      </c>
      <c r="C545" t="s">
        <v>1099</v>
      </c>
      <c r="D545">
        <v>857583841</v>
      </c>
      <c r="E545">
        <v>0</v>
      </c>
      <c r="F545">
        <v>0</v>
      </c>
      <c r="G545">
        <v>0</v>
      </c>
      <c r="H545">
        <v>0</v>
      </c>
    </row>
    <row r="546" spans="1:8" x14ac:dyDescent="0.2">
      <c r="A546">
        <v>5901</v>
      </c>
      <c r="B546" t="s">
        <v>1100</v>
      </c>
      <c r="C546" t="s">
        <v>1101</v>
      </c>
      <c r="D546">
        <v>857583851</v>
      </c>
      <c r="E546">
        <v>277</v>
      </c>
      <c r="F546">
        <v>634</v>
      </c>
      <c r="G546">
        <v>101</v>
      </c>
      <c r="H546">
        <v>16</v>
      </c>
    </row>
    <row r="547" spans="1:8" x14ac:dyDescent="0.2">
      <c r="A547">
        <v>5901</v>
      </c>
      <c r="B547" t="s">
        <v>1102</v>
      </c>
      <c r="C547" t="s">
        <v>1103</v>
      </c>
      <c r="D547">
        <v>857583861</v>
      </c>
      <c r="E547">
        <v>0</v>
      </c>
      <c r="F547">
        <v>0</v>
      </c>
      <c r="G547">
        <v>0</v>
      </c>
      <c r="H547">
        <v>0</v>
      </c>
    </row>
    <row r="548" spans="1:8" x14ac:dyDescent="0.2">
      <c r="A548">
        <v>5901</v>
      </c>
      <c r="B548" t="s">
        <v>1104</v>
      </c>
      <c r="C548" t="s">
        <v>1105</v>
      </c>
      <c r="D548">
        <v>857583871</v>
      </c>
      <c r="E548">
        <v>0</v>
      </c>
      <c r="F548">
        <v>0</v>
      </c>
      <c r="G548">
        <v>0</v>
      </c>
      <c r="H548">
        <v>0</v>
      </c>
    </row>
    <row r="549" spans="1:8" x14ac:dyDescent="0.2">
      <c r="A549">
        <v>5901</v>
      </c>
      <c r="B549" t="s">
        <v>1106</v>
      </c>
      <c r="C549" t="s">
        <v>1107</v>
      </c>
      <c r="D549">
        <v>857583881</v>
      </c>
      <c r="E549">
        <v>0</v>
      </c>
      <c r="F549">
        <v>0</v>
      </c>
      <c r="G549">
        <v>0</v>
      </c>
      <c r="H549">
        <v>0</v>
      </c>
    </row>
    <row r="550" spans="1:8" x14ac:dyDescent="0.2">
      <c r="A550">
        <v>5901</v>
      </c>
      <c r="B550" t="s">
        <v>1108</v>
      </c>
      <c r="C550" t="s">
        <v>1109</v>
      </c>
      <c r="D550">
        <v>857583891</v>
      </c>
      <c r="E550">
        <v>0</v>
      </c>
      <c r="F550">
        <v>0</v>
      </c>
      <c r="G550">
        <v>0</v>
      </c>
      <c r="H550">
        <v>0</v>
      </c>
    </row>
    <row r="551" spans="1:8" x14ac:dyDescent="0.2">
      <c r="A551">
        <v>5901</v>
      </c>
      <c r="B551" t="s">
        <v>1110</v>
      </c>
      <c r="C551" t="s">
        <v>1111</v>
      </c>
      <c r="D551">
        <v>857583901</v>
      </c>
      <c r="E551">
        <v>0</v>
      </c>
      <c r="F551">
        <v>0</v>
      </c>
      <c r="G551">
        <v>0</v>
      </c>
      <c r="H551">
        <v>0</v>
      </c>
    </row>
    <row r="552" spans="1:8" x14ac:dyDescent="0.2">
      <c r="A552">
        <v>5901</v>
      </c>
      <c r="B552" t="s">
        <v>1112</v>
      </c>
      <c r="C552" t="s">
        <v>1113</v>
      </c>
      <c r="D552">
        <v>857583911</v>
      </c>
      <c r="E552">
        <v>0</v>
      </c>
      <c r="F552">
        <v>0</v>
      </c>
      <c r="G552">
        <v>0</v>
      </c>
      <c r="H552">
        <v>0</v>
      </c>
    </row>
    <row r="553" spans="1:8" x14ac:dyDescent="0.2">
      <c r="A553">
        <v>5901</v>
      </c>
      <c r="B553" t="s">
        <v>1114</v>
      </c>
      <c r="C553" t="s">
        <v>1115</v>
      </c>
      <c r="D553">
        <v>857583921</v>
      </c>
      <c r="E553">
        <v>0</v>
      </c>
      <c r="F553">
        <v>2</v>
      </c>
      <c r="G553">
        <v>0</v>
      </c>
      <c r="H553">
        <v>2</v>
      </c>
    </row>
    <row r="554" spans="1:8" x14ac:dyDescent="0.2">
      <c r="A554">
        <v>5901</v>
      </c>
      <c r="B554" t="s">
        <v>1116</v>
      </c>
      <c r="C554" t="s">
        <v>1117</v>
      </c>
      <c r="D554">
        <v>857583931</v>
      </c>
      <c r="E554">
        <v>0</v>
      </c>
      <c r="F554">
        <v>0</v>
      </c>
      <c r="G554">
        <v>0</v>
      </c>
      <c r="H554">
        <v>0</v>
      </c>
    </row>
    <row r="555" spans="1:8" x14ac:dyDescent="0.2">
      <c r="A555">
        <v>5901</v>
      </c>
      <c r="B555" t="s">
        <v>1118</v>
      </c>
      <c r="C555" t="s">
        <v>1119</v>
      </c>
      <c r="D555">
        <v>857583941</v>
      </c>
      <c r="E555">
        <v>0</v>
      </c>
      <c r="F555">
        <v>0</v>
      </c>
      <c r="G555">
        <v>0</v>
      </c>
      <c r="H555">
        <v>0</v>
      </c>
    </row>
    <row r="556" spans="1:8" x14ac:dyDescent="0.2">
      <c r="A556">
        <v>5901</v>
      </c>
      <c r="B556" t="s">
        <v>1120</v>
      </c>
      <c r="C556" t="s">
        <v>1121</v>
      </c>
      <c r="D556">
        <v>857583951</v>
      </c>
      <c r="E556">
        <v>0</v>
      </c>
      <c r="F556">
        <v>0</v>
      </c>
      <c r="G556">
        <v>0</v>
      </c>
      <c r="H556">
        <v>0</v>
      </c>
    </row>
    <row r="557" spans="1:8" x14ac:dyDescent="0.2">
      <c r="A557">
        <v>5901</v>
      </c>
      <c r="B557" t="s">
        <v>1122</v>
      </c>
      <c r="C557" t="s">
        <v>1123</v>
      </c>
      <c r="D557">
        <v>857583961</v>
      </c>
      <c r="E557">
        <v>0</v>
      </c>
      <c r="F557">
        <v>0</v>
      </c>
      <c r="G557">
        <v>0</v>
      </c>
      <c r="H557">
        <v>0</v>
      </c>
    </row>
    <row r="558" spans="1:8" x14ac:dyDescent="0.2">
      <c r="A558">
        <v>5901</v>
      </c>
      <c r="B558" t="s">
        <v>1124</v>
      </c>
      <c r="C558" t="s">
        <v>1125</v>
      </c>
      <c r="D558">
        <v>857583971</v>
      </c>
      <c r="E558">
        <v>0</v>
      </c>
      <c r="F558">
        <v>0</v>
      </c>
      <c r="G558">
        <v>0</v>
      </c>
      <c r="H558">
        <v>0</v>
      </c>
    </row>
    <row r="559" spans="1:8" x14ac:dyDescent="0.2">
      <c r="A559">
        <v>5901</v>
      </c>
      <c r="B559" t="s">
        <v>1126</v>
      </c>
      <c r="C559" t="s">
        <v>1127</v>
      </c>
      <c r="D559">
        <v>857583981</v>
      </c>
      <c r="E559">
        <v>0</v>
      </c>
      <c r="F559">
        <v>0</v>
      </c>
      <c r="G559">
        <v>0</v>
      </c>
      <c r="H559">
        <v>0</v>
      </c>
    </row>
    <row r="560" spans="1:8" x14ac:dyDescent="0.2">
      <c r="A560">
        <v>5901</v>
      </c>
      <c r="B560" t="s">
        <v>1128</v>
      </c>
      <c r="C560" t="s">
        <v>1129</v>
      </c>
      <c r="D560">
        <v>857583991</v>
      </c>
      <c r="E560">
        <v>0</v>
      </c>
      <c r="F560">
        <v>0</v>
      </c>
      <c r="G560">
        <v>0</v>
      </c>
      <c r="H560">
        <v>0</v>
      </c>
    </row>
    <row r="561" spans="1:8" x14ac:dyDescent="0.2">
      <c r="A561">
        <v>5901</v>
      </c>
      <c r="B561" t="s">
        <v>1130</v>
      </c>
      <c r="C561" t="s">
        <v>1131</v>
      </c>
      <c r="D561">
        <v>857584001</v>
      </c>
      <c r="E561">
        <v>0</v>
      </c>
      <c r="F561">
        <v>0</v>
      </c>
      <c r="G561">
        <v>0</v>
      </c>
      <c r="H561">
        <v>0</v>
      </c>
    </row>
    <row r="562" spans="1:8" x14ac:dyDescent="0.2">
      <c r="A562">
        <v>5901</v>
      </c>
      <c r="B562" t="s">
        <v>1132</v>
      </c>
      <c r="C562" t="s">
        <v>1133</v>
      </c>
      <c r="D562">
        <v>857584011</v>
      </c>
      <c r="E562">
        <v>0</v>
      </c>
      <c r="F562">
        <v>0</v>
      </c>
      <c r="G562">
        <v>0</v>
      </c>
      <c r="H562">
        <v>0</v>
      </c>
    </row>
    <row r="563" spans="1:8" x14ac:dyDescent="0.2">
      <c r="A563">
        <v>5901</v>
      </c>
      <c r="B563" t="s">
        <v>1134</v>
      </c>
      <c r="C563" t="s">
        <v>1135</v>
      </c>
      <c r="D563">
        <v>857584021</v>
      </c>
      <c r="E563">
        <v>16</v>
      </c>
      <c r="F563">
        <v>38</v>
      </c>
      <c r="G563">
        <v>10</v>
      </c>
      <c r="H563">
        <v>5</v>
      </c>
    </row>
    <row r="564" spans="1:8" x14ac:dyDescent="0.2">
      <c r="A564">
        <v>5901</v>
      </c>
      <c r="B564" t="s">
        <v>1136</v>
      </c>
      <c r="C564" t="s">
        <v>1137</v>
      </c>
      <c r="D564">
        <v>857584031</v>
      </c>
      <c r="E564">
        <v>0</v>
      </c>
      <c r="F564">
        <v>0</v>
      </c>
      <c r="G564">
        <v>0</v>
      </c>
      <c r="H564">
        <v>0</v>
      </c>
    </row>
    <row r="565" spans="1:8" x14ac:dyDescent="0.2">
      <c r="A565">
        <v>5901</v>
      </c>
      <c r="B565" t="s">
        <v>1138</v>
      </c>
      <c r="C565" t="s">
        <v>1139</v>
      </c>
      <c r="D565">
        <v>857584041</v>
      </c>
      <c r="E565">
        <v>0</v>
      </c>
      <c r="F565">
        <v>0</v>
      </c>
      <c r="G565">
        <v>0</v>
      </c>
      <c r="H565">
        <v>0</v>
      </c>
    </row>
    <row r="566" spans="1:8" x14ac:dyDescent="0.2">
      <c r="A566">
        <v>5901</v>
      </c>
      <c r="B566" t="s">
        <v>1140</v>
      </c>
      <c r="C566" t="s">
        <v>1141</v>
      </c>
      <c r="D566">
        <v>857584051</v>
      </c>
      <c r="E566">
        <v>0</v>
      </c>
      <c r="F566">
        <v>0</v>
      </c>
      <c r="G566">
        <v>0</v>
      </c>
      <c r="H566">
        <v>0</v>
      </c>
    </row>
    <row r="567" spans="1:8" x14ac:dyDescent="0.2">
      <c r="A567">
        <v>5901</v>
      </c>
      <c r="B567" t="s">
        <v>1142</v>
      </c>
      <c r="C567" t="s">
        <v>1143</v>
      </c>
      <c r="D567">
        <v>857584061</v>
      </c>
      <c r="E567">
        <v>0</v>
      </c>
      <c r="F567">
        <v>0</v>
      </c>
      <c r="G567">
        <v>0</v>
      </c>
      <c r="H567">
        <v>0</v>
      </c>
    </row>
    <row r="568" spans="1:8" x14ac:dyDescent="0.2">
      <c r="A568">
        <v>5901</v>
      </c>
      <c r="B568" t="s">
        <v>1144</v>
      </c>
      <c r="C568" t="s">
        <v>1145</v>
      </c>
      <c r="D568">
        <v>857584071</v>
      </c>
      <c r="E568">
        <v>0</v>
      </c>
      <c r="F568">
        <v>0</v>
      </c>
      <c r="G568">
        <v>0</v>
      </c>
      <c r="H568">
        <v>0</v>
      </c>
    </row>
    <row r="569" spans="1:8" x14ac:dyDescent="0.2">
      <c r="A569">
        <v>5901</v>
      </c>
      <c r="B569" t="s">
        <v>1146</v>
      </c>
      <c r="C569" t="s">
        <v>1147</v>
      </c>
      <c r="D569">
        <v>857584081</v>
      </c>
      <c r="E569">
        <v>8</v>
      </c>
      <c r="F569">
        <v>19</v>
      </c>
      <c r="G569">
        <v>4</v>
      </c>
      <c r="H569">
        <v>1</v>
      </c>
    </row>
    <row r="570" spans="1:8" x14ac:dyDescent="0.2">
      <c r="A570">
        <v>5901</v>
      </c>
      <c r="B570" t="s">
        <v>1148</v>
      </c>
      <c r="C570" t="s">
        <v>1149</v>
      </c>
      <c r="D570">
        <v>857584091</v>
      </c>
      <c r="E570">
        <v>0</v>
      </c>
      <c r="F570">
        <v>0</v>
      </c>
      <c r="G570">
        <v>0</v>
      </c>
      <c r="H570">
        <v>0</v>
      </c>
    </row>
    <row r="571" spans="1:8" x14ac:dyDescent="0.2">
      <c r="A571">
        <v>5901</v>
      </c>
      <c r="B571" t="s">
        <v>1150</v>
      </c>
      <c r="C571" t="s">
        <v>1151</v>
      </c>
      <c r="D571">
        <v>857584101</v>
      </c>
      <c r="E571">
        <v>0</v>
      </c>
      <c r="F571">
        <v>0</v>
      </c>
      <c r="G571">
        <v>0</v>
      </c>
      <c r="H571">
        <v>0</v>
      </c>
    </row>
    <row r="572" spans="1:8" x14ac:dyDescent="0.2">
      <c r="A572">
        <v>5901</v>
      </c>
      <c r="B572" t="s">
        <v>1152</v>
      </c>
      <c r="C572" t="s">
        <v>1153</v>
      </c>
      <c r="D572">
        <v>857584111</v>
      </c>
      <c r="E572">
        <v>0</v>
      </c>
      <c r="F572">
        <v>0</v>
      </c>
      <c r="G572">
        <v>0</v>
      </c>
      <c r="H572">
        <v>0</v>
      </c>
    </row>
    <row r="573" spans="1:8" x14ac:dyDescent="0.2">
      <c r="A573">
        <v>5901</v>
      </c>
      <c r="B573" t="s">
        <v>1154</v>
      </c>
      <c r="C573" t="s">
        <v>1155</v>
      </c>
      <c r="D573">
        <v>857584121</v>
      </c>
      <c r="E573">
        <v>0</v>
      </c>
      <c r="F573">
        <v>0</v>
      </c>
      <c r="G573">
        <v>0</v>
      </c>
      <c r="H573">
        <v>0</v>
      </c>
    </row>
    <row r="574" spans="1:8" x14ac:dyDescent="0.2">
      <c r="A574">
        <v>5901</v>
      </c>
      <c r="B574" t="s">
        <v>1156</v>
      </c>
      <c r="C574" t="s">
        <v>1157</v>
      </c>
      <c r="D574">
        <v>857584131</v>
      </c>
      <c r="E574">
        <v>0</v>
      </c>
      <c r="F574">
        <v>0</v>
      </c>
      <c r="G574">
        <v>0</v>
      </c>
      <c r="H574">
        <v>0</v>
      </c>
    </row>
    <row r="575" spans="1:8" x14ac:dyDescent="0.2">
      <c r="A575">
        <v>5901</v>
      </c>
      <c r="B575" t="s">
        <v>1158</v>
      </c>
      <c r="C575" t="s">
        <v>1159</v>
      </c>
      <c r="D575">
        <v>857584141</v>
      </c>
      <c r="E575">
        <v>0</v>
      </c>
      <c r="F575">
        <v>0</v>
      </c>
      <c r="G575">
        <v>0</v>
      </c>
      <c r="H575">
        <v>0</v>
      </c>
    </row>
    <row r="576" spans="1:8" x14ac:dyDescent="0.2">
      <c r="A576">
        <v>5901</v>
      </c>
      <c r="B576" t="s">
        <v>1160</v>
      </c>
      <c r="C576" t="s">
        <v>1161</v>
      </c>
      <c r="D576">
        <v>857584151</v>
      </c>
      <c r="E576">
        <v>0</v>
      </c>
      <c r="F576">
        <v>3</v>
      </c>
      <c r="G576">
        <v>0</v>
      </c>
      <c r="H576">
        <v>2</v>
      </c>
    </row>
    <row r="577" spans="1:8" x14ac:dyDescent="0.2">
      <c r="A577">
        <v>5901</v>
      </c>
      <c r="B577" t="s">
        <v>1162</v>
      </c>
      <c r="C577" t="s">
        <v>1163</v>
      </c>
      <c r="D577">
        <v>857584161</v>
      </c>
      <c r="E577">
        <v>0</v>
      </c>
      <c r="F577">
        <v>0</v>
      </c>
      <c r="G577">
        <v>0</v>
      </c>
      <c r="H577">
        <v>0</v>
      </c>
    </row>
    <row r="578" spans="1:8" x14ac:dyDescent="0.2">
      <c r="A578">
        <v>5901</v>
      </c>
      <c r="B578" t="s">
        <v>1164</v>
      </c>
      <c r="C578" t="s">
        <v>1165</v>
      </c>
      <c r="D578">
        <v>857584171</v>
      </c>
      <c r="E578">
        <v>0</v>
      </c>
      <c r="F578">
        <v>0</v>
      </c>
      <c r="G578">
        <v>0</v>
      </c>
      <c r="H578">
        <v>0</v>
      </c>
    </row>
    <row r="579" spans="1:8" x14ac:dyDescent="0.2">
      <c r="A579">
        <v>5901</v>
      </c>
      <c r="B579" t="s">
        <v>1166</v>
      </c>
      <c r="C579" t="s">
        <v>1167</v>
      </c>
      <c r="D579">
        <v>857584181</v>
      </c>
      <c r="E579">
        <v>26</v>
      </c>
      <c r="F579">
        <v>49</v>
      </c>
      <c r="G579">
        <v>7</v>
      </c>
      <c r="H579">
        <v>8</v>
      </c>
    </row>
    <row r="580" spans="1:8" x14ac:dyDescent="0.2">
      <c r="A580">
        <v>5901</v>
      </c>
      <c r="B580" t="s">
        <v>1168</v>
      </c>
      <c r="C580" t="s">
        <v>1169</v>
      </c>
      <c r="D580">
        <v>857584191</v>
      </c>
      <c r="E580">
        <v>0</v>
      </c>
      <c r="F580">
        <v>0</v>
      </c>
      <c r="G580">
        <v>0</v>
      </c>
      <c r="H580">
        <v>0</v>
      </c>
    </row>
    <row r="581" spans="1:8" x14ac:dyDescent="0.2">
      <c r="A581">
        <v>5901</v>
      </c>
      <c r="B581" t="s">
        <v>1170</v>
      </c>
      <c r="C581" t="s">
        <v>1171</v>
      </c>
      <c r="D581">
        <v>857584201</v>
      </c>
      <c r="E581">
        <v>0</v>
      </c>
      <c r="F581">
        <v>0</v>
      </c>
      <c r="G581">
        <v>0</v>
      </c>
      <c r="H581">
        <v>0</v>
      </c>
    </row>
    <row r="582" spans="1:8" x14ac:dyDescent="0.2">
      <c r="A582">
        <v>5901</v>
      </c>
      <c r="B582" t="s">
        <v>1172</v>
      </c>
      <c r="C582" t="s">
        <v>1173</v>
      </c>
      <c r="D582">
        <v>857584211</v>
      </c>
      <c r="E582">
        <v>0</v>
      </c>
      <c r="F582">
        <v>0</v>
      </c>
      <c r="G582">
        <v>0</v>
      </c>
      <c r="H582">
        <v>0</v>
      </c>
    </row>
    <row r="583" spans="1:8" x14ac:dyDescent="0.2">
      <c r="A583">
        <v>5901</v>
      </c>
      <c r="B583" t="s">
        <v>1174</v>
      </c>
      <c r="C583" t="s">
        <v>1175</v>
      </c>
      <c r="D583">
        <v>857584221</v>
      </c>
      <c r="E583">
        <v>0</v>
      </c>
      <c r="F583">
        <v>0</v>
      </c>
      <c r="G583">
        <v>0</v>
      </c>
      <c r="H583">
        <v>0</v>
      </c>
    </row>
    <row r="584" spans="1:8" x14ac:dyDescent="0.2">
      <c r="A584">
        <v>5901</v>
      </c>
      <c r="B584" t="s">
        <v>1176</v>
      </c>
      <c r="C584" t="s">
        <v>1177</v>
      </c>
      <c r="D584">
        <v>857584231</v>
      </c>
      <c r="E584">
        <v>0</v>
      </c>
      <c r="F584">
        <v>0</v>
      </c>
      <c r="G584">
        <v>0</v>
      </c>
      <c r="H584">
        <v>0</v>
      </c>
    </row>
    <row r="585" spans="1:8" x14ac:dyDescent="0.2">
      <c r="A585">
        <v>5901</v>
      </c>
      <c r="B585" t="s">
        <v>1178</v>
      </c>
      <c r="C585" t="s">
        <v>1179</v>
      </c>
      <c r="D585">
        <v>857584241</v>
      </c>
      <c r="E585">
        <v>0</v>
      </c>
      <c r="F585">
        <v>0</v>
      </c>
      <c r="G585">
        <v>0</v>
      </c>
      <c r="H585">
        <v>0</v>
      </c>
    </row>
    <row r="586" spans="1:8" x14ac:dyDescent="0.2">
      <c r="A586">
        <v>5901</v>
      </c>
      <c r="B586" t="s">
        <v>1180</v>
      </c>
      <c r="C586" t="s">
        <v>1181</v>
      </c>
      <c r="D586">
        <v>857584251</v>
      </c>
      <c r="E586">
        <v>0</v>
      </c>
      <c r="F586">
        <v>0</v>
      </c>
      <c r="G586">
        <v>0</v>
      </c>
      <c r="H586">
        <v>0</v>
      </c>
    </row>
    <row r="587" spans="1:8" x14ac:dyDescent="0.2">
      <c r="A587">
        <v>5901</v>
      </c>
      <c r="B587" t="s">
        <v>1182</v>
      </c>
      <c r="C587" t="s">
        <v>1183</v>
      </c>
      <c r="D587">
        <v>857584261</v>
      </c>
      <c r="E587">
        <v>0</v>
      </c>
      <c r="F587">
        <v>0</v>
      </c>
      <c r="G587">
        <v>0</v>
      </c>
      <c r="H587">
        <v>0</v>
      </c>
    </row>
    <row r="588" spans="1:8" x14ac:dyDescent="0.2">
      <c r="A588">
        <v>5901</v>
      </c>
      <c r="B588" t="s">
        <v>1184</v>
      </c>
      <c r="C588" t="s">
        <v>1185</v>
      </c>
      <c r="D588">
        <v>857584271</v>
      </c>
      <c r="E588">
        <v>0</v>
      </c>
      <c r="F588">
        <v>0</v>
      </c>
      <c r="G588">
        <v>0</v>
      </c>
      <c r="H588">
        <v>0</v>
      </c>
    </row>
    <row r="589" spans="1:8" x14ac:dyDescent="0.2">
      <c r="A589">
        <v>5901</v>
      </c>
      <c r="B589" t="s">
        <v>1186</v>
      </c>
      <c r="C589" t="s">
        <v>1187</v>
      </c>
      <c r="D589">
        <v>857584281</v>
      </c>
      <c r="E589">
        <v>0</v>
      </c>
      <c r="F589">
        <v>0</v>
      </c>
      <c r="G589">
        <v>0</v>
      </c>
      <c r="H589">
        <v>0</v>
      </c>
    </row>
    <row r="590" spans="1:8" x14ac:dyDescent="0.2">
      <c r="A590">
        <v>5901</v>
      </c>
      <c r="B590" t="s">
        <v>1188</v>
      </c>
      <c r="C590" t="s">
        <v>1189</v>
      </c>
      <c r="D590">
        <v>857584291</v>
      </c>
      <c r="E590">
        <v>0</v>
      </c>
      <c r="F590">
        <v>0</v>
      </c>
      <c r="G590">
        <v>0</v>
      </c>
      <c r="H590">
        <v>0</v>
      </c>
    </row>
    <row r="591" spans="1:8" x14ac:dyDescent="0.2">
      <c r="A591">
        <v>5901</v>
      </c>
      <c r="B591" t="s">
        <v>1190</v>
      </c>
      <c r="C591" t="s">
        <v>1191</v>
      </c>
      <c r="D591">
        <v>857584301</v>
      </c>
      <c r="E591">
        <v>0</v>
      </c>
      <c r="F591">
        <v>0</v>
      </c>
      <c r="G591">
        <v>0</v>
      </c>
      <c r="H591">
        <v>0</v>
      </c>
    </row>
    <row r="592" spans="1:8" x14ac:dyDescent="0.2">
      <c r="A592">
        <v>5901</v>
      </c>
      <c r="B592" t="s">
        <v>1192</v>
      </c>
      <c r="C592" t="s">
        <v>1193</v>
      </c>
      <c r="D592">
        <v>857584311</v>
      </c>
      <c r="E592">
        <v>0</v>
      </c>
      <c r="F592">
        <v>0</v>
      </c>
      <c r="G592">
        <v>0</v>
      </c>
      <c r="H592">
        <v>0</v>
      </c>
    </row>
    <row r="593" spans="1:8" x14ac:dyDescent="0.2">
      <c r="A593">
        <v>5901</v>
      </c>
      <c r="B593" t="s">
        <v>1194</v>
      </c>
      <c r="C593" t="s">
        <v>1195</v>
      </c>
      <c r="D593">
        <v>857584321</v>
      </c>
      <c r="E593">
        <v>0</v>
      </c>
      <c r="F593">
        <v>0</v>
      </c>
      <c r="G593">
        <v>0</v>
      </c>
      <c r="H593">
        <v>0</v>
      </c>
    </row>
    <row r="594" spans="1:8" x14ac:dyDescent="0.2">
      <c r="A594">
        <v>5901</v>
      </c>
      <c r="B594" t="s">
        <v>1196</v>
      </c>
      <c r="C594" t="s">
        <v>1197</v>
      </c>
      <c r="D594">
        <v>857584331</v>
      </c>
      <c r="E594">
        <v>0</v>
      </c>
      <c r="F594">
        <v>0</v>
      </c>
      <c r="G594">
        <v>0</v>
      </c>
      <c r="H594">
        <v>0</v>
      </c>
    </row>
    <row r="595" spans="1:8" x14ac:dyDescent="0.2">
      <c r="A595">
        <v>5901</v>
      </c>
      <c r="B595" t="s">
        <v>1198</v>
      </c>
      <c r="C595" t="s">
        <v>1199</v>
      </c>
      <c r="D595">
        <v>857584341</v>
      </c>
      <c r="E595">
        <v>0</v>
      </c>
      <c r="F595">
        <v>0</v>
      </c>
      <c r="G595">
        <v>0</v>
      </c>
      <c r="H595">
        <v>0</v>
      </c>
    </row>
    <row r="596" spans="1:8" x14ac:dyDescent="0.2">
      <c r="A596">
        <v>5901</v>
      </c>
      <c r="B596" t="s">
        <v>1200</v>
      </c>
      <c r="C596" t="s">
        <v>1201</v>
      </c>
      <c r="D596">
        <v>857584351</v>
      </c>
      <c r="E596">
        <v>0</v>
      </c>
      <c r="F596">
        <v>0</v>
      </c>
      <c r="G596">
        <v>0</v>
      </c>
      <c r="H596">
        <v>0</v>
      </c>
    </row>
    <row r="597" spans="1:8" x14ac:dyDescent="0.2">
      <c r="A597">
        <v>5901</v>
      </c>
      <c r="B597" t="s">
        <v>1202</v>
      </c>
      <c r="C597" t="s">
        <v>1203</v>
      </c>
      <c r="D597">
        <v>857584361</v>
      </c>
      <c r="E597">
        <v>0</v>
      </c>
      <c r="F597">
        <v>0</v>
      </c>
      <c r="G597">
        <v>0</v>
      </c>
      <c r="H597">
        <v>0</v>
      </c>
    </row>
    <row r="598" spans="1:8" x14ac:dyDescent="0.2">
      <c r="A598">
        <v>5901</v>
      </c>
      <c r="B598" t="s">
        <v>1204</v>
      </c>
      <c r="C598" t="s">
        <v>1205</v>
      </c>
      <c r="D598">
        <v>857507141</v>
      </c>
      <c r="E598">
        <v>371</v>
      </c>
      <c r="F598">
        <v>899</v>
      </c>
      <c r="G598">
        <v>288</v>
      </c>
      <c r="H598">
        <v>28</v>
      </c>
    </row>
    <row r="599" spans="1:8" x14ac:dyDescent="0.2">
      <c r="A599">
        <v>5901</v>
      </c>
      <c r="B599" t="s">
        <v>1206</v>
      </c>
      <c r="C599" t="s">
        <v>1207</v>
      </c>
      <c r="D599">
        <v>857584371</v>
      </c>
      <c r="E599">
        <v>0</v>
      </c>
      <c r="F599">
        <v>0</v>
      </c>
      <c r="G599">
        <v>0</v>
      </c>
      <c r="H599">
        <v>0</v>
      </c>
    </row>
    <row r="600" spans="1:8" x14ac:dyDescent="0.2">
      <c r="A600">
        <v>5901</v>
      </c>
      <c r="B600" t="s">
        <v>1208</v>
      </c>
      <c r="C600" t="s">
        <v>1209</v>
      </c>
      <c r="D600">
        <v>857584381</v>
      </c>
      <c r="E600">
        <v>0</v>
      </c>
      <c r="F600">
        <v>0</v>
      </c>
      <c r="G600">
        <v>0</v>
      </c>
      <c r="H600">
        <v>0</v>
      </c>
    </row>
    <row r="601" spans="1:8" x14ac:dyDescent="0.2">
      <c r="A601">
        <v>5901</v>
      </c>
      <c r="B601" t="s">
        <v>1210</v>
      </c>
      <c r="C601" t="s">
        <v>1211</v>
      </c>
      <c r="D601">
        <v>857584391</v>
      </c>
      <c r="E601">
        <v>0</v>
      </c>
      <c r="F601">
        <v>0</v>
      </c>
      <c r="G601">
        <v>0</v>
      </c>
      <c r="H601">
        <v>0</v>
      </c>
    </row>
    <row r="602" spans="1:8" x14ac:dyDescent="0.2">
      <c r="A602">
        <v>5901</v>
      </c>
      <c r="B602" t="s">
        <v>1212</v>
      </c>
      <c r="C602" t="s">
        <v>1213</v>
      </c>
      <c r="D602">
        <v>857584401</v>
      </c>
      <c r="E602">
        <v>0</v>
      </c>
      <c r="F602">
        <v>0</v>
      </c>
      <c r="G602">
        <v>0</v>
      </c>
      <c r="H602">
        <v>0</v>
      </c>
    </row>
    <row r="603" spans="1:8" x14ac:dyDescent="0.2">
      <c r="A603">
        <v>5901</v>
      </c>
      <c r="B603" t="s">
        <v>1214</v>
      </c>
      <c r="C603" t="s">
        <v>1215</v>
      </c>
      <c r="D603">
        <v>857584411</v>
      </c>
      <c r="E603">
        <v>0</v>
      </c>
      <c r="F603">
        <v>0</v>
      </c>
      <c r="G603">
        <v>0</v>
      </c>
      <c r="H603">
        <v>0</v>
      </c>
    </row>
    <row r="604" spans="1:8" x14ac:dyDescent="0.2">
      <c r="A604">
        <v>5901</v>
      </c>
      <c r="B604" t="s">
        <v>1216</v>
      </c>
      <c r="C604" t="s">
        <v>1217</v>
      </c>
      <c r="D604">
        <v>842143161</v>
      </c>
      <c r="E604">
        <v>0</v>
      </c>
      <c r="F604">
        <v>0</v>
      </c>
      <c r="G604">
        <v>0</v>
      </c>
      <c r="H604">
        <v>0</v>
      </c>
    </row>
    <row r="605" spans="1:8" x14ac:dyDescent="0.2">
      <c r="A605">
        <v>5901</v>
      </c>
      <c r="B605" t="s">
        <v>1218</v>
      </c>
      <c r="C605" t="s">
        <v>1219</v>
      </c>
      <c r="D605">
        <v>857584421</v>
      </c>
      <c r="E605">
        <v>0</v>
      </c>
      <c r="F605">
        <v>0</v>
      </c>
      <c r="G605">
        <v>0</v>
      </c>
      <c r="H605">
        <v>0</v>
      </c>
    </row>
    <row r="606" spans="1:8" x14ac:dyDescent="0.2">
      <c r="A606">
        <v>5901</v>
      </c>
      <c r="B606" t="s">
        <v>1220</v>
      </c>
      <c r="C606" t="s">
        <v>1221</v>
      </c>
      <c r="D606">
        <v>857584431</v>
      </c>
      <c r="E606">
        <v>0</v>
      </c>
      <c r="F606">
        <v>0</v>
      </c>
      <c r="G606">
        <v>0</v>
      </c>
      <c r="H606">
        <v>0</v>
      </c>
    </row>
    <row r="607" spans="1:8" x14ac:dyDescent="0.2">
      <c r="A607">
        <v>5901</v>
      </c>
      <c r="B607" t="s">
        <v>1222</v>
      </c>
      <c r="C607" t="s">
        <v>1223</v>
      </c>
      <c r="D607">
        <v>857584441</v>
      </c>
      <c r="E607">
        <v>66</v>
      </c>
      <c r="F607">
        <v>135</v>
      </c>
      <c r="G607">
        <v>57</v>
      </c>
      <c r="H607">
        <v>3</v>
      </c>
    </row>
    <row r="608" spans="1:8" x14ac:dyDescent="0.2">
      <c r="A608">
        <v>5901</v>
      </c>
      <c r="B608" t="s">
        <v>1224</v>
      </c>
      <c r="C608" t="s">
        <v>1225</v>
      </c>
      <c r="D608">
        <v>857584451</v>
      </c>
      <c r="E608">
        <v>692</v>
      </c>
      <c r="F608">
        <v>1480</v>
      </c>
      <c r="G608">
        <v>453</v>
      </c>
      <c r="H608">
        <v>52</v>
      </c>
    </row>
    <row r="609" spans="1:8" x14ac:dyDescent="0.2">
      <c r="A609">
        <v>5901</v>
      </c>
      <c r="B609" t="s">
        <v>1226</v>
      </c>
      <c r="C609" t="s">
        <v>1227</v>
      </c>
      <c r="D609">
        <v>857584461</v>
      </c>
      <c r="E609">
        <v>0</v>
      </c>
      <c r="F609">
        <v>0</v>
      </c>
      <c r="G609">
        <v>0</v>
      </c>
      <c r="H609">
        <v>0</v>
      </c>
    </row>
    <row r="610" spans="1:8" x14ac:dyDescent="0.2">
      <c r="A610">
        <v>5901</v>
      </c>
      <c r="B610" t="s">
        <v>1228</v>
      </c>
      <c r="C610" t="s">
        <v>1229</v>
      </c>
      <c r="D610">
        <v>857584471</v>
      </c>
      <c r="E610">
        <v>0</v>
      </c>
      <c r="F610">
        <v>0</v>
      </c>
      <c r="G610">
        <v>0</v>
      </c>
      <c r="H610">
        <v>0</v>
      </c>
    </row>
    <row r="611" spans="1:8" x14ac:dyDescent="0.2">
      <c r="A611">
        <v>5901</v>
      </c>
      <c r="B611" t="s">
        <v>1230</v>
      </c>
      <c r="C611" t="s">
        <v>1231</v>
      </c>
      <c r="D611">
        <v>857584481</v>
      </c>
      <c r="E611">
        <v>14</v>
      </c>
      <c r="F611">
        <v>46</v>
      </c>
      <c r="G611">
        <v>6</v>
      </c>
      <c r="H611">
        <v>18</v>
      </c>
    </row>
    <row r="612" spans="1:8" x14ac:dyDescent="0.2">
      <c r="A612">
        <v>5901</v>
      </c>
      <c r="B612" t="s">
        <v>1232</v>
      </c>
      <c r="C612" t="s">
        <v>1233</v>
      </c>
      <c r="D612">
        <v>857584491</v>
      </c>
      <c r="E612">
        <v>0</v>
      </c>
      <c r="F612">
        <v>0</v>
      </c>
      <c r="G612">
        <v>0</v>
      </c>
      <c r="H612">
        <v>0</v>
      </c>
    </row>
    <row r="613" spans="1:8" x14ac:dyDescent="0.2">
      <c r="A613">
        <v>5901</v>
      </c>
      <c r="B613" t="s">
        <v>1234</v>
      </c>
      <c r="C613" t="s">
        <v>1235</v>
      </c>
      <c r="D613">
        <v>857584501</v>
      </c>
      <c r="E613">
        <v>0</v>
      </c>
      <c r="F613">
        <v>0</v>
      </c>
      <c r="G613">
        <v>0</v>
      </c>
      <c r="H613">
        <v>0</v>
      </c>
    </row>
    <row r="614" spans="1:8" x14ac:dyDescent="0.2">
      <c r="A614">
        <v>5901</v>
      </c>
      <c r="B614" t="s">
        <v>1236</v>
      </c>
      <c r="C614" t="s">
        <v>1237</v>
      </c>
      <c r="D614">
        <v>857584511</v>
      </c>
      <c r="E614">
        <v>0</v>
      </c>
      <c r="F614">
        <v>0</v>
      </c>
      <c r="G614">
        <v>0</v>
      </c>
      <c r="H614">
        <v>0</v>
      </c>
    </row>
    <row r="615" spans="1:8" x14ac:dyDescent="0.2">
      <c r="A615">
        <v>5901</v>
      </c>
      <c r="B615" t="s">
        <v>1238</v>
      </c>
      <c r="C615" t="s">
        <v>1239</v>
      </c>
      <c r="D615">
        <v>857584531</v>
      </c>
      <c r="E615">
        <v>0</v>
      </c>
      <c r="F615">
        <v>0</v>
      </c>
      <c r="G615">
        <v>0</v>
      </c>
      <c r="H615">
        <v>0</v>
      </c>
    </row>
    <row r="616" spans="1:8" x14ac:dyDescent="0.2">
      <c r="A616">
        <v>5901</v>
      </c>
      <c r="B616" t="s">
        <v>1240</v>
      </c>
      <c r="C616" t="s">
        <v>1241</v>
      </c>
      <c r="D616">
        <v>857584541</v>
      </c>
      <c r="E616">
        <v>0</v>
      </c>
      <c r="F616">
        <v>0</v>
      </c>
      <c r="G616">
        <v>0</v>
      </c>
      <c r="H616">
        <v>0</v>
      </c>
    </row>
    <row r="617" spans="1:8" x14ac:dyDescent="0.2">
      <c r="A617">
        <v>5901</v>
      </c>
      <c r="B617" t="s">
        <v>1242</v>
      </c>
      <c r="C617" t="s">
        <v>1243</v>
      </c>
      <c r="D617">
        <v>857584551</v>
      </c>
      <c r="E617">
        <v>0</v>
      </c>
      <c r="F617">
        <v>0</v>
      </c>
      <c r="G617">
        <v>0</v>
      </c>
      <c r="H617">
        <v>0</v>
      </c>
    </row>
    <row r="618" spans="1:8" x14ac:dyDescent="0.2">
      <c r="A618">
        <v>5901</v>
      </c>
      <c r="B618" t="s">
        <v>1244</v>
      </c>
      <c r="C618" t="s">
        <v>1245</v>
      </c>
      <c r="D618">
        <v>857584561</v>
      </c>
      <c r="E618">
        <v>0</v>
      </c>
      <c r="F618">
        <v>0</v>
      </c>
      <c r="G618">
        <v>0</v>
      </c>
      <c r="H618">
        <v>0</v>
      </c>
    </row>
    <row r="619" spans="1:8" x14ac:dyDescent="0.2">
      <c r="A619">
        <v>5901</v>
      </c>
      <c r="B619" t="s">
        <v>1246</v>
      </c>
      <c r="C619" t="s">
        <v>1247</v>
      </c>
      <c r="D619">
        <v>857584571</v>
      </c>
      <c r="E619">
        <v>0</v>
      </c>
      <c r="F619">
        <v>0</v>
      </c>
      <c r="G619">
        <v>0</v>
      </c>
      <c r="H619">
        <v>0</v>
      </c>
    </row>
    <row r="620" spans="1:8" x14ac:dyDescent="0.2">
      <c r="A620">
        <v>5901</v>
      </c>
      <c r="B620" t="s">
        <v>1248</v>
      </c>
      <c r="C620" t="s">
        <v>1249</v>
      </c>
      <c r="D620">
        <v>857584581</v>
      </c>
      <c r="E620">
        <v>0</v>
      </c>
      <c r="F620">
        <v>0</v>
      </c>
      <c r="G620">
        <v>0</v>
      </c>
      <c r="H620">
        <v>0</v>
      </c>
    </row>
    <row r="621" spans="1:8" x14ac:dyDescent="0.2">
      <c r="A621">
        <v>5901</v>
      </c>
      <c r="B621" t="s">
        <v>1250</v>
      </c>
      <c r="C621" t="s">
        <v>1251</v>
      </c>
      <c r="D621">
        <v>857584591</v>
      </c>
      <c r="E621">
        <v>0</v>
      </c>
      <c r="F621">
        <v>0</v>
      </c>
      <c r="G621">
        <v>0</v>
      </c>
      <c r="H621">
        <v>0</v>
      </c>
    </row>
    <row r="622" spans="1:8" x14ac:dyDescent="0.2">
      <c r="A622">
        <v>5901</v>
      </c>
      <c r="B622" t="s">
        <v>1252</v>
      </c>
      <c r="C622" t="s">
        <v>1253</v>
      </c>
      <c r="D622">
        <v>857584601</v>
      </c>
      <c r="E622">
        <v>45</v>
      </c>
      <c r="F622">
        <v>79</v>
      </c>
      <c r="G622">
        <v>13</v>
      </c>
      <c r="H622">
        <v>5</v>
      </c>
    </row>
    <row r="623" spans="1:8" x14ac:dyDescent="0.2">
      <c r="A623">
        <v>5901</v>
      </c>
      <c r="B623" t="s">
        <v>1254</v>
      </c>
      <c r="C623" t="s">
        <v>1255</v>
      </c>
      <c r="D623">
        <v>857584611</v>
      </c>
      <c r="E623">
        <v>0</v>
      </c>
      <c r="F623">
        <v>0</v>
      </c>
      <c r="G623">
        <v>0</v>
      </c>
      <c r="H623">
        <v>0</v>
      </c>
    </row>
    <row r="624" spans="1:8" x14ac:dyDescent="0.2">
      <c r="A624">
        <v>5901</v>
      </c>
      <c r="B624" t="s">
        <v>1256</v>
      </c>
      <c r="C624" t="s">
        <v>1257</v>
      </c>
      <c r="D624">
        <v>857584621</v>
      </c>
      <c r="E624">
        <v>0</v>
      </c>
      <c r="F624">
        <v>0</v>
      </c>
      <c r="G624">
        <v>0</v>
      </c>
      <c r="H624">
        <v>0</v>
      </c>
    </row>
    <row r="625" spans="1:8" x14ac:dyDescent="0.2">
      <c r="A625">
        <v>5901</v>
      </c>
      <c r="B625" t="s">
        <v>1258</v>
      </c>
      <c r="C625" t="s">
        <v>1259</v>
      </c>
      <c r="D625">
        <v>857584631</v>
      </c>
      <c r="E625">
        <v>0</v>
      </c>
      <c r="F625">
        <v>0</v>
      </c>
      <c r="G625">
        <v>0</v>
      </c>
      <c r="H625">
        <v>0</v>
      </c>
    </row>
    <row r="626" spans="1:8" x14ac:dyDescent="0.2">
      <c r="A626">
        <v>5901</v>
      </c>
      <c r="B626" t="s">
        <v>1260</v>
      </c>
      <c r="C626" t="s">
        <v>1261</v>
      </c>
      <c r="D626">
        <v>857584641</v>
      </c>
      <c r="E626">
        <v>16</v>
      </c>
      <c r="F626">
        <v>32</v>
      </c>
      <c r="G626">
        <v>8</v>
      </c>
      <c r="H626">
        <v>3</v>
      </c>
    </row>
    <row r="627" spans="1:8" x14ac:dyDescent="0.2">
      <c r="A627">
        <v>5901</v>
      </c>
      <c r="B627" t="s">
        <v>1262</v>
      </c>
      <c r="C627" t="s">
        <v>1263</v>
      </c>
      <c r="D627">
        <v>857584651</v>
      </c>
      <c r="E627">
        <v>2</v>
      </c>
      <c r="F627">
        <v>5</v>
      </c>
      <c r="G627">
        <v>0</v>
      </c>
      <c r="H627">
        <v>1</v>
      </c>
    </row>
    <row r="628" spans="1:8" x14ac:dyDescent="0.2">
      <c r="A628">
        <v>5901</v>
      </c>
      <c r="B628" t="s">
        <v>1264</v>
      </c>
      <c r="C628" t="s">
        <v>1265</v>
      </c>
      <c r="D628">
        <v>857584661</v>
      </c>
      <c r="E628">
        <v>254</v>
      </c>
      <c r="F628">
        <v>701</v>
      </c>
      <c r="G628">
        <v>318</v>
      </c>
      <c r="H628">
        <v>17</v>
      </c>
    </row>
    <row r="629" spans="1:8" x14ac:dyDescent="0.2">
      <c r="A629">
        <v>5901</v>
      </c>
      <c r="B629" t="s">
        <v>1266</v>
      </c>
      <c r="C629" t="s">
        <v>1267</v>
      </c>
      <c r="D629">
        <v>857584671</v>
      </c>
      <c r="E629">
        <v>0</v>
      </c>
      <c r="F629">
        <v>0</v>
      </c>
      <c r="G629">
        <v>0</v>
      </c>
      <c r="H629">
        <v>0</v>
      </c>
    </row>
    <row r="630" spans="1:8" x14ac:dyDescent="0.2">
      <c r="A630">
        <v>5901</v>
      </c>
      <c r="B630" t="s">
        <v>1268</v>
      </c>
      <c r="C630" t="s">
        <v>1269</v>
      </c>
      <c r="D630">
        <v>857584681</v>
      </c>
      <c r="E630">
        <v>71</v>
      </c>
      <c r="F630">
        <v>43</v>
      </c>
      <c r="G630">
        <v>10</v>
      </c>
      <c r="H630">
        <v>4</v>
      </c>
    </row>
    <row r="631" spans="1:8" x14ac:dyDescent="0.2">
      <c r="A631">
        <v>5901</v>
      </c>
      <c r="B631" t="s">
        <v>1270</v>
      </c>
      <c r="C631" t="s">
        <v>1271</v>
      </c>
      <c r="D631">
        <v>857584691</v>
      </c>
      <c r="E631">
        <v>0</v>
      </c>
      <c r="F631">
        <v>0</v>
      </c>
      <c r="G631">
        <v>0</v>
      </c>
      <c r="H631">
        <v>0</v>
      </c>
    </row>
    <row r="632" spans="1:8" x14ac:dyDescent="0.2">
      <c r="A632">
        <v>5901</v>
      </c>
      <c r="B632" t="s">
        <v>1272</v>
      </c>
      <c r="C632" t="s">
        <v>1273</v>
      </c>
      <c r="D632">
        <v>857584701</v>
      </c>
      <c r="E632">
        <v>0</v>
      </c>
      <c r="F632">
        <v>0</v>
      </c>
      <c r="G632">
        <v>0</v>
      </c>
      <c r="H632">
        <v>0</v>
      </c>
    </row>
    <row r="633" spans="1:8" x14ac:dyDescent="0.2">
      <c r="A633">
        <v>5901</v>
      </c>
      <c r="B633" t="s">
        <v>1274</v>
      </c>
      <c r="C633" t="s">
        <v>1275</v>
      </c>
      <c r="D633">
        <v>857584711</v>
      </c>
      <c r="E633">
        <v>21</v>
      </c>
      <c r="F633">
        <v>44</v>
      </c>
      <c r="G633">
        <v>2</v>
      </c>
      <c r="H633">
        <v>10</v>
      </c>
    </row>
    <row r="634" spans="1:8" x14ac:dyDescent="0.2">
      <c r="A634">
        <v>5901</v>
      </c>
      <c r="B634" t="s">
        <v>1276</v>
      </c>
      <c r="C634" t="s">
        <v>1277</v>
      </c>
      <c r="D634">
        <v>857584721</v>
      </c>
      <c r="E634">
        <v>0</v>
      </c>
      <c r="F634">
        <v>0</v>
      </c>
      <c r="G634">
        <v>0</v>
      </c>
      <c r="H634">
        <v>0</v>
      </c>
    </row>
    <row r="635" spans="1:8" x14ac:dyDescent="0.2">
      <c r="A635">
        <v>5901</v>
      </c>
      <c r="B635" t="s">
        <v>1278</v>
      </c>
      <c r="C635" t="s">
        <v>1279</v>
      </c>
      <c r="D635">
        <v>857584731</v>
      </c>
      <c r="E635">
        <v>0</v>
      </c>
      <c r="F635">
        <v>0</v>
      </c>
      <c r="G635">
        <v>0</v>
      </c>
      <c r="H635">
        <v>0</v>
      </c>
    </row>
    <row r="636" spans="1:8" x14ac:dyDescent="0.2">
      <c r="A636">
        <v>5901</v>
      </c>
      <c r="B636" t="s">
        <v>1280</v>
      </c>
      <c r="C636" t="s">
        <v>1281</v>
      </c>
      <c r="D636">
        <v>857584741</v>
      </c>
      <c r="E636">
        <v>0</v>
      </c>
      <c r="F636">
        <v>0</v>
      </c>
      <c r="G636">
        <v>0</v>
      </c>
      <c r="H636">
        <v>0</v>
      </c>
    </row>
    <row r="637" spans="1:8" x14ac:dyDescent="0.2">
      <c r="A637">
        <v>5901</v>
      </c>
      <c r="B637" t="s">
        <v>1282</v>
      </c>
      <c r="C637" t="s">
        <v>1283</v>
      </c>
      <c r="D637">
        <v>857584751</v>
      </c>
      <c r="E637">
        <v>0</v>
      </c>
      <c r="F637">
        <v>0</v>
      </c>
      <c r="G637">
        <v>0</v>
      </c>
      <c r="H637">
        <v>0</v>
      </c>
    </row>
    <row r="638" spans="1:8" x14ac:dyDescent="0.2">
      <c r="A638">
        <v>5901</v>
      </c>
      <c r="B638" t="s">
        <v>1284</v>
      </c>
      <c r="C638" t="s">
        <v>1285</v>
      </c>
      <c r="D638">
        <v>857584761</v>
      </c>
      <c r="E638">
        <v>117</v>
      </c>
      <c r="F638">
        <v>260</v>
      </c>
      <c r="G638">
        <v>93</v>
      </c>
      <c r="H638">
        <v>9</v>
      </c>
    </row>
    <row r="639" spans="1:8" x14ac:dyDescent="0.2">
      <c r="A639">
        <v>5901</v>
      </c>
      <c r="B639" t="s">
        <v>1286</v>
      </c>
      <c r="C639" t="s">
        <v>1287</v>
      </c>
      <c r="D639">
        <v>857584771</v>
      </c>
      <c r="E639">
        <v>0</v>
      </c>
      <c r="F639">
        <v>0</v>
      </c>
      <c r="G639">
        <v>0</v>
      </c>
      <c r="H639">
        <v>0</v>
      </c>
    </row>
    <row r="640" spans="1:8" x14ac:dyDescent="0.2">
      <c r="A640">
        <v>5901</v>
      </c>
      <c r="B640" t="s">
        <v>1288</v>
      </c>
      <c r="C640" t="s">
        <v>1289</v>
      </c>
      <c r="D640">
        <v>857584781</v>
      </c>
      <c r="E640">
        <v>0</v>
      </c>
      <c r="F640">
        <v>0</v>
      </c>
      <c r="G640">
        <v>0</v>
      </c>
      <c r="H640">
        <v>0</v>
      </c>
    </row>
    <row r="641" spans="1:8" x14ac:dyDescent="0.2">
      <c r="A641">
        <v>5901</v>
      </c>
      <c r="B641" t="s">
        <v>1290</v>
      </c>
      <c r="C641" t="s">
        <v>1291</v>
      </c>
      <c r="D641">
        <v>857584791</v>
      </c>
      <c r="E641">
        <v>1</v>
      </c>
      <c r="F641">
        <v>6</v>
      </c>
      <c r="G641">
        <v>2</v>
      </c>
      <c r="H641">
        <v>1</v>
      </c>
    </row>
    <row r="642" spans="1:8" x14ac:dyDescent="0.2">
      <c r="A642">
        <v>5901</v>
      </c>
      <c r="B642" t="s">
        <v>1292</v>
      </c>
      <c r="C642" t="s">
        <v>1293</v>
      </c>
      <c r="D642">
        <v>857584801</v>
      </c>
      <c r="E642">
        <v>0</v>
      </c>
      <c r="F642">
        <v>0</v>
      </c>
      <c r="G642">
        <v>0</v>
      </c>
      <c r="H642">
        <v>0</v>
      </c>
    </row>
    <row r="643" spans="1:8" x14ac:dyDescent="0.2">
      <c r="A643">
        <v>5901</v>
      </c>
      <c r="B643" t="s">
        <v>1294</v>
      </c>
      <c r="C643" t="s">
        <v>1295</v>
      </c>
      <c r="D643">
        <v>857584811</v>
      </c>
      <c r="E643">
        <v>0</v>
      </c>
      <c r="F643">
        <v>0</v>
      </c>
      <c r="G643">
        <v>0</v>
      </c>
      <c r="H643">
        <v>0</v>
      </c>
    </row>
    <row r="644" spans="1:8" x14ac:dyDescent="0.2">
      <c r="A644">
        <v>5901</v>
      </c>
      <c r="B644" t="s">
        <v>1296</v>
      </c>
      <c r="C644" t="s">
        <v>1297</v>
      </c>
      <c r="D644">
        <v>857584831</v>
      </c>
      <c r="E644">
        <v>0</v>
      </c>
      <c r="F644">
        <v>0</v>
      </c>
      <c r="G644">
        <v>0</v>
      </c>
      <c r="H644">
        <v>0</v>
      </c>
    </row>
    <row r="645" spans="1:8" x14ac:dyDescent="0.2">
      <c r="A645">
        <v>5901</v>
      </c>
      <c r="B645" t="s">
        <v>1298</v>
      </c>
      <c r="C645" t="s">
        <v>1299</v>
      </c>
      <c r="D645">
        <v>857584841</v>
      </c>
      <c r="E645">
        <v>0</v>
      </c>
      <c r="F645">
        <v>0</v>
      </c>
      <c r="G645">
        <v>0</v>
      </c>
      <c r="H645">
        <v>0</v>
      </c>
    </row>
    <row r="646" spans="1:8" x14ac:dyDescent="0.2">
      <c r="A646">
        <v>5901</v>
      </c>
      <c r="B646" t="s">
        <v>1300</v>
      </c>
      <c r="C646" t="s">
        <v>1301</v>
      </c>
      <c r="D646">
        <v>857584851</v>
      </c>
      <c r="E646">
        <v>0</v>
      </c>
      <c r="F646">
        <v>0</v>
      </c>
      <c r="G646">
        <v>0</v>
      </c>
      <c r="H646">
        <v>0</v>
      </c>
    </row>
    <row r="647" spans="1:8" x14ac:dyDescent="0.2">
      <c r="A647">
        <v>5901</v>
      </c>
      <c r="B647" t="s">
        <v>1302</v>
      </c>
      <c r="C647" t="s">
        <v>1303</v>
      </c>
      <c r="D647">
        <v>857584861</v>
      </c>
      <c r="E647">
        <v>0</v>
      </c>
      <c r="F647">
        <v>0</v>
      </c>
      <c r="G647">
        <v>0</v>
      </c>
      <c r="H647">
        <v>0</v>
      </c>
    </row>
    <row r="648" spans="1:8" x14ac:dyDescent="0.2">
      <c r="A648">
        <v>5901</v>
      </c>
      <c r="B648" t="s">
        <v>1304</v>
      </c>
      <c r="C648" t="s">
        <v>1305</v>
      </c>
      <c r="D648">
        <v>857584871</v>
      </c>
      <c r="E648">
        <v>0</v>
      </c>
      <c r="F648">
        <v>0</v>
      </c>
      <c r="G648">
        <v>0</v>
      </c>
      <c r="H648">
        <v>0</v>
      </c>
    </row>
    <row r="649" spans="1:8" x14ac:dyDescent="0.2">
      <c r="A649">
        <v>5901</v>
      </c>
      <c r="B649" t="s">
        <v>1306</v>
      </c>
      <c r="C649" t="s">
        <v>1307</v>
      </c>
      <c r="D649">
        <v>857584881</v>
      </c>
      <c r="E649">
        <v>0</v>
      </c>
      <c r="F649">
        <v>0</v>
      </c>
      <c r="G649">
        <v>0</v>
      </c>
      <c r="H649">
        <v>0</v>
      </c>
    </row>
    <row r="650" spans="1:8" x14ac:dyDescent="0.2">
      <c r="A650">
        <v>5901</v>
      </c>
      <c r="B650" t="s">
        <v>1308</v>
      </c>
      <c r="C650" t="s">
        <v>1309</v>
      </c>
      <c r="D650">
        <v>857584891</v>
      </c>
      <c r="E650">
        <v>0</v>
      </c>
      <c r="F650">
        <v>0</v>
      </c>
      <c r="G650">
        <v>0</v>
      </c>
      <c r="H650">
        <v>0</v>
      </c>
    </row>
    <row r="651" spans="1:8" x14ac:dyDescent="0.2">
      <c r="A651">
        <v>5901</v>
      </c>
      <c r="B651" t="s">
        <v>1310</v>
      </c>
      <c r="C651" t="s">
        <v>1311</v>
      </c>
      <c r="D651">
        <v>857584901</v>
      </c>
      <c r="E651">
        <v>0</v>
      </c>
      <c r="F651">
        <v>0</v>
      </c>
      <c r="G651">
        <v>0</v>
      </c>
      <c r="H651">
        <v>0</v>
      </c>
    </row>
    <row r="652" spans="1:8" x14ac:dyDescent="0.2">
      <c r="A652">
        <v>5901</v>
      </c>
      <c r="B652" t="s">
        <v>1312</v>
      </c>
      <c r="C652" t="s">
        <v>1313</v>
      </c>
      <c r="D652">
        <v>857584911</v>
      </c>
      <c r="E652">
        <v>0</v>
      </c>
      <c r="F652">
        <v>2</v>
      </c>
      <c r="G652">
        <v>0</v>
      </c>
      <c r="H652">
        <v>2</v>
      </c>
    </row>
    <row r="653" spans="1:8" x14ac:dyDescent="0.2">
      <c r="A653">
        <v>5901</v>
      </c>
      <c r="B653" t="s">
        <v>1314</v>
      </c>
      <c r="C653" t="s">
        <v>1315</v>
      </c>
      <c r="D653">
        <v>857584921</v>
      </c>
      <c r="E653">
        <v>0</v>
      </c>
      <c r="F653">
        <v>0</v>
      </c>
      <c r="G653">
        <v>0</v>
      </c>
      <c r="H653">
        <v>0</v>
      </c>
    </row>
    <row r="654" spans="1:8" x14ac:dyDescent="0.2">
      <c r="A654">
        <v>5901</v>
      </c>
      <c r="B654" t="s">
        <v>1316</v>
      </c>
      <c r="C654" t="s">
        <v>1317</v>
      </c>
      <c r="D654">
        <v>857584931</v>
      </c>
      <c r="E654">
        <v>0</v>
      </c>
      <c r="F654">
        <v>0</v>
      </c>
      <c r="G654">
        <v>0</v>
      </c>
      <c r="H654">
        <v>0</v>
      </c>
    </row>
    <row r="655" spans="1:8" x14ac:dyDescent="0.2">
      <c r="A655">
        <v>5901</v>
      </c>
      <c r="B655" t="s">
        <v>1318</v>
      </c>
      <c r="C655" t="s">
        <v>1319</v>
      </c>
      <c r="D655">
        <v>857584941</v>
      </c>
      <c r="E655">
        <v>0</v>
      </c>
      <c r="F655">
        <v>0</v>
      </c>
      <c r="G655">
        <v>0</v>
      </c>
      <c r="H655">
        <v>0</v>
      </c>
    </row>
    <row r="656" spans="1:8" x14ac:dyDescent="0.2">
      <c r="A656">
        <v>5901</v>
      </c>
      <c r="B656" t="s">
        <v>1320</v>
      </c>
      <c r="C656" t="s">
        <v>1321</v>
      </c>
      <c r="D656">
        <v>857584951</v>
      </c>
      <c r="E656">
        <v>0</v>
      </c>
      <c r="F656">
        <v>0</v>
      </c>
      <c r="G656">
        <v>0</v>
      </c>
      <c r="H656">
        <v>0</v>
      </c>
    </row>
    <row r="657" spans="1:8" x14ac:dyDescent="0.2">
      <c r="A657">
        <v>5901</v>
      </c>
      <c r="B657" t="s">
        <v>1322</v>
      </c>
      <c r="C657" t="s">
        <v>1323</v>
      </c>
      <c r="D657">
        <v>857584961</v>
      </c>
      <c r="E657">
        <v>0</v>
      </c>
      <c r="F657">
        <v>0</v>
      </c>
      <c r="G657">
        <v>0</v>
      </c>
      <c r="H657">
        <v>0</v>
      </c>
    </row>
    <row r="658" spans="1:8" x14ac:dyDescent="0.2">
      <c r="A658">
        <v>5901</v>
      </c>
      <c r="B658" t="s">
        <v>1324</v>
      </c>
      <c r="C658" t="s">
        <v>1325</v>
      </c>
      <c r="D658">
        <v>857584981</v>
      </c>
      <c r="E658">
        <v>0</v>
      </c>
      <c r="F658">
        <v>0</v>
      </c>
      <c r="G658">
        <v>0</v>
      </c>
      <c r="H658">
        <v>0</v>
      </c>
    </row>
    <row r="659" spans="1:8" x14ac:dyDescent="0.2">
      <c r="A659">
        <v>5901</v>
      </c>
      <c r="B659" t="s">
        <v>1326</v>
      </c>
      <c r="C659" t="s">
        <v>1327</v>
      </c>
      <c r="D659">
        <v>857584991</v>
      </c>
      <c r="E659">
        <v>0</v>
      </c>
      <c r="F659">
        <v>0</v>
      </c>
      <c r="G659">
        <v>0</v>
      </c>
      <c r="H659">
        <v>0</v>
      </c>
    </row>
    <row r="660" spans="1:8" x14ac:dyDescent="0.2">
      <c r="A660">
        <v>5901</v>
      </c>
      <c r="B660" t="s">
        <v>1328</v>
      </c>
      <c r="C660" t="s">
        <v>1329</v>
      </c>
      <c r="D660">
        <v>857585001</v>
      </c>
      <c r="E660">
        <v>22</v>
      </c>
      <c r="F660">
        <v>78</v>
      </c>
      <c r="G660">
        <v>43</v>
      </c>
      <c r="H660">
        <v>8</v>
      </c>
    </row>
    <row r="661" spans="1:8" x14ac:dyDescent="0.2">
      <c r="A661">
        <v>5901</v>
      </c>
      <c r="B661" t="s">
        <v>1330</v>
      </c>
      <c r="C661" t="s">
        <v>1331</v>
      </c>
      <c r="D661">
        <v>857585011</v>
      </c>
      <c r="E661">
        <v>0</v>
      </c>
      <c r="F661">
        <v>0</v>
      </c>
      <c r="G661">
        <v>0</v>
      </c>
      <c r="H661">
        <v>0</v>
      </c>
    </row>
    <row r="662" spans="1:8" x14ac:dyDescent="0.2">
      <c r="A662">
        <v>5901</v>
      </c>
      <c r="B662" t="s">
        <v>1332</v>
      </c>
      <c r="C662" t="s">
        <v>1333</v>
      </c>
      <c r="D662">
        <v>857585021</v>
      </c>
      <c r="E662">
        <v>0</v>
      </c>
      <c r="F662">
        <v>0</v>
      </c>
      <c r="G662">
        <v>0</v>
      </c>
      <c r="H662">
        <v>0</v>
      </c>
    </row>
    <row r="663" spans="1:8" x14ac:dyDescent="0.2">
      <c r="A663">
        <v>5901</v>
      </c>
      <c r="B663" t="s">
        <v>1334</v>
      </c>
      <c r="C663" t="s">
        <v>1335</v>
      </c>
      <c r="D663">
        <v>857585031</v>
      </c>
      <c r="E663">
        <v>0</v>
      </c>
      <c r="F663">
        <v>0</v>
      </c>
      <c r="G663">
        <v>0</v>
      </c>
      <c r="H663">
        <v>0</v>
      </c>
    </row>
    <row r="664" spans="1:8" x14ac:dyDescent="0.2">
      <c r="A664">
        <v>5901</v>
      </c>
      <c r="B664" t="s">
        <v>1336</v>
      </c>
      <c r="C664" t="s">
        <v>1337</v>
      </c>
      <c r="D664">
        <v>857585041</v>
      </c>
      <c r="E664">
        <v>0</v>
      </c>
      <c r="F664">
        <v>0</v>
      </c>
      <c r="G664">
        <v>0</v>
      </c>
      <c r="H664">
        <v>0</v>
      </c>
    </row>
    <row r="665" spans="1:8" x14ac:dyDescent="0.2">
      <c r="A665">
        <v>5901</v>
      </c>
      <c r="B665" t="s">
        <v>1338</v>
      </c>
      <c r="C665" t="s">
        <v>1339</v>
      </c>
      <c r="D665">
        <v>857585051</v>
      </c>
      <c r="E665">
        <v>0</v>
      </c>
      <c r="F665">
        <v>0</v>
      </c>
      <c r="G665">
        <v>0</v>
      </c>
      <c r="H665">
        <v>0</v>
      </c>
    </row>
    <row r="666" spans="1:8" x14ac:dyDescent="0.2">
      <c r="A666">
        <v>5901</v>
      </c>
      <c r="B666" t="s">
        <v>1340</v>
      </c>
      <c r="C666" t="s">
        <v>1341</v>
      </c>
      <c r="D666">
        <v>857585061</v>
      </c>
      <c r="E666">
        <v>0</v>
      </c>
      <c r="F666">
        <v>0</v>
      </c>
      <c r="G666">
        <v>0</v>
      </c>
      <c r="H666">
        <v>0</v>
      </c>
    </row>
    <row r="667" spans="1:8" x14ac:dyDescent="0.2">
      <c r="A667">
        <v>5901</v>
      </c>
      <c r="B667" t="s">
        <v>1342</v>
      </c>
      <c r="C667" t="s">
        <v>1343</v>
      </c>
      <c r="D667">
        <v>857585071</v>
      </c>
      <c r="E667">
        <v>0</v>
      </c>
      <c r="F667">
        <v>0</v>
      </c>
      <c r="G667">
        <v>0</v>
      </c>
      <c r="H667">
        <v>0</v>
      </c>
    </row>
    <row r="668" spans="1:8" x14ac:dyDescent="0.2">
      <c r="A668">
        <v>5901</v>
      </c>
      <c r="B668" t="s">
        <v>1344</v>
      </c>
      <c r="C668" t="s">
        <v>1345</v>
      </c>
      <c r="D668">
        <v>857585081</v>
      </c>
      <c r="E668">
        <v>0</v>
      </c>
      <c r="F668">
        <v>0</v>
      </c>
      <c r="G668">
        <v>0</v>
      </c>
      <c r="H668">
        <v>0</v>
      </c>
    </row>
    <row r="669" spans="1:8" x14ac:dyDescent="0.2">
      <c r="A669">
        <v>5901</v>
      </c>
      <c r="B669" t="s">
        <v>1346</v>
      </c>
      <c r="C669" t="s">
        <v>1347</v>
      </c>
      <c r="D669">
        <v>857585091</v>
      </c>
      <c r="E669">
        <v>0</v>
      </c>
      <c r="F669">
        <v>0</v>
      </c>
      <c r="G669">
        <v>0</v>
      </c>
      <c r="H669">
        <v>0</v>
      </c>
    </row>
    <row r="670" spans="1:8" x14ac:dyDescent="0.2">
      <c r="A670">
        <v>5901</v>
      </c>
      <c r="B670" t="s">
        <v>1348</v>
      </c>
      <c r="C670" t="s">
        <v>1349</v>
      </c>
      <c r="D670">
        <v>857585101</v>
      </c>
      <c r="E670">
        <v>0</v>
      </c>
      <c r="F670">
        <v>0</v>
      </c>
      <c r="G670">
        <v>0</v>
      </c>
      <c r="H670">
        <v>0</v>
      </c>
    </row>
    <row r="671" spans="1:8" x14ac:dyDescent="0.2">
      <c r="A671">
        <v>5901</v>
      </c>
      <c r="B671" t="s">
        <v>1350</v>
      </c>
      <c r="C671" t="s">
        <v>1351</v>
      </c>
      <c r="D671">
        <v>857585111</v>
      </c>
      <c r="E671">
        <v>0</v>
      </c>
      <c r="F671">
        <v>0</v>
      </c>
      <c r="G671">
        <v>0</v>
      </c>
      <c r="H671">
        <v>0</v>
      </c>
    </row>
    <row r="672" spans="1:8" x14ac:dyDescent="0.2">
      <c r="A672">
        <v>5901</v>
      </c>
      <c r="B672" t="s">
        <v>1352</v>
      </c>
      <c r="C672" t="s">
        <v>1353</v>
      </c>
      <c r="D672">
        <v>857585121</v>
      </c>
      <c r="E672">
        <v>0</v>
      </c>
      <c r="F672">
        <v>0</v>
      </c>
      <c r="G672">
        <v>0</v>
      </c>
      <c r="H672">
        <v>0</v>
      </c>
    </row>
    <row r="673" spans="1:8" x14ac:dyDescent="0.2">
      <c r="A673">
        <v>5901</v>
      </c>
      <c r="B673" t="s">
        <v>1354</v>
      </c>
      <c r="C673" t="s">
        <v>1355</v>
      </c>
      <c r="D673">
        <v>857585131</v>
      </c>
      <c r="E673">
        <v>0</v>
      </c>
      <c r="F673">
        <v>0</v>
      </c>
      <c r="G673">
        <v>0</v>
      </c>
      <c r="H673">
        <v>0</v>
      </c>
    </row>
    <row r="674" spans="1:8" x14ac:dyDescent="0.2">
      <c r="A674">
        <v>5901</v>
      </c>
      <c r="B674" t="s">
        <v>1356</v>
      </c>
      <c r="C674" t="s">
        <v>1357</v>
      </c>
      <c r="D674">
        <v>857585141</v>
      </c>
      <c r="E674">
        <v>0</v>
      </c>
      <c r="F674">
        <v>0</v>
      </c>
      <c r="G674">
        <v>0</v>
      </c>
      <c r="H674">
        <v>0</v>
      </c>
    </row>
    <row r="675" spans="1:8" x14ac:dyDescent="0.2">
      <c r="A675">
        <v>5901</v>
      </c>
      <c r="B675" t="s">
        <v>1358</v>
      </c>
      <c r="C675" t="s">
        <v>1359</v>
      </c>
      <c r="D675">
        <v>857585151</v>
      </c>
      <c r="E675">
        <v>0</v>
      </c>
      <c r="F675">
        <v>0</v>
      </c>
      <c r="G675">
        <v>0</v>
      </c>
      <c r="H675">
        <v>0</v>
      </c>
    </row>
    <row r="676" spans="1:8" x14ac:dyDescent="0.2">
      <c r="A676">
        <v>5901</v>
      </c>
      <c r="B676" t="s">
        <v>1360</v>
      </c>
      <c r="C676" t="s">
        <v>1361</v>
      </c>
      <c r="D676">
        <v>857585161</v>
      </c>
      <c r="E676">
        <v>0</v>
      </c>
      <c r="F676">
        <v>0</v>
      </c>
      <c r="G676">
        <v>0</v>
      </c>
      <c r="H676">
        <v>0</v>
      </c>
    </row>
    <row r="677" spans="1:8" x14ac:dyDescent="0.2">
      <c r="A677">
        <v>5901</v>
      </c>
      <c r="B677" t="s">
        <v>1364</v>
      </c>
      <c r="C677" t="s">
        <v>1365</v>
      </c>
      <c r="D677">
        <v>857585181</v>
      </c>
      <c r="E677">
        <v>0</v>
      </c>
      <c r="F677">
        <v>0</v>
      </c>
      <c r="G677">
        <v>0</v>
      </c>
      <c r="H677">
        <v>0</v>
      </c>
    </row>
    <row r="678" spans="1:8" x14ac:dyDescent="0.2">
      <c r="A678">
        <v>5901</v>
      </c>
      <c r="B678" t="s">
        <v>1366</v>
      </c>
      <c r="C678" t="s">
        <v>1367</v>
      </c>
      <c r="D678">
        <v>857585191</v>
      </c>
      <c r="E678">
        <v>0</v>
      </c>
      <c r="F678">
        <v>0</v>
      </c>
      <c r="G678">
        <v>0</v>
      </c>
      <c r="H678">
        <v>0</v>
      </c>
    </row>
    <row r="679" spans="1:8" x14ac:dyDescent="0.2">
      <c r="A679">
        <v>5901</v>
      </c>
      <c r="B679" t="s">
        <v>1368</v>
      </c>
      <c r="C679" t="s">
        <v>1369</v>
      </c>
      <c r="D679">
        <v>857585201</v>
      </c>
      <c r="E679">
        <v>0</v>
      </c>
      <c r="F679">
        <v>0</v>
      </c>
      <c r="G679">
        <v>0</v>
      </c>
      <c r="H679">
        <v>0</v>
      </c>
    </row>
    <row r="680" spans="1:8" x14ac:dyDescent="0.2">
      <c r="A680">
        <v>5901</v>
      </c>
      <c r="B680" t="s">
        <v>1370</v>
      </c>
      <c r="C680" t="s">
        <v>1371</v>
      </c>
      <c r="D680">
        <v>857585221</v>
      </c>
      <c r="E680">
        <v>0</v>
      </c>
      <c r="F680">
        <v>0</v>
      </c>
      <c r="G680">
        <v>0</v>
      </c>
      <c r="H680">
        <v>0</v>
      </c>
    </row>
    <row r="681" spans="1:8" x14ac:dyDescent="0.2">
      <c r="A681">
        <v>5901</v>
      </c>
      <c r="B681" t="s">
        <v>1372</v>
      </c>
      <c r="C681" t="s">
        <v>1373</v>
      </c>
      <c r="D681">
        <v>857585231</v>
      </c>
      <c r="E681">
        <v>0</v>
      </c>
      <c r="F681">
        <v>0</v>
      </c>
      <c r="G681">
        <v>0</v>
      </c>
      <c r="H681">
        <v>0</v>
      </c>
    </row>
    <row r="682" spans="1:8" x14ac:dyDescent="0.2">
      <c r="A682">
        <v>5901</v>
      </c>
      <c r="B682" t="s">
        <v>1374</v>
      </c>
      <c r="C682" t="s">
        <v>1375</v>
      </c>
      <c r="D682">
        <v>857585241</v>
      </c>
      <c r="E682">
        <v>0</v>
      </c>
      <c r="F682">
        <v>0</v>
      </c>
      <c r="G682">
        <v>0</v>
      </c>
      <c r="H682">
        <v>0</v>
      </c>
    </row>
    <row r="683" spans="1:8" x14ac:dyDescent="0.2">
      <c r="A683">
        <v>5901</v>
      </c>
      <c r="B683" t="s">
        <v>1376</v>
      </c>
      <c r="C683" t="s">
        <v>1377</v>
      </c>
      <c r="D683">
        <v>857585251</v>
      </c>
      <c r="E683">
        <v>0</v>
      </c>
      <c r="F683">
        <v>0</v>
      </c>
      <c r="G683">
        <v>0</v>
      </c>
      <c r="H683">
        <v>0</v>
      </c>
    </row>
    <row r="684" spans="1:8" x14ac:dyDescent="0.2">
      <c r="A684">
        <v>5901</v>
      </c>
      <c r="B684" t="s">
        <v>1378</v>
      </c>
      <c r="C684" t="s">
        <v>1379</v>
      </c>
      <c r="D684">
        <v>857585261</v>
      </c>
      <c r="E684">
        <v>0</v>
      </c>
      <c r="F684">
        <v>0</v>
      </c>
      <c r="G684">
        <v>0</v>
      </c>
      <c r="H684">
        <v>0</v>
      </c>
    </row>
    <row r="685" spans="1:8" x14ac:dyDescent="0.2">
      <c r="A685">
        <v>5901</v>
      </c>
      <c r="B685" t="s">
        <v>1380</v>
      </c>
      <c r="C685" t="s">
        <v>1381</v>
      </c>
      <c r="D685">
        <v>857585271</v>
      </c>
      <c r="E685">
        <v>0</v>
      </c>
      <c r="F685">
        <v>0</v>
      </c>
      <c r="G685">
        <v>0</v>
      </c>
      <c r="H685">
        <v>0</v>
      </c>
    </row>
    <row r="686" spans="1:8" x14ac:dyDescent="0.2">
      <c r="A686">
        <v>5901</v>
      </c>
      <c r="B686" t="s">
        <v>1382</v>
      </c>
      <c r="C686" t="s">
        <v>1383</v>
      </c>
      <c r="D686">
        <v>857585281</v>
      </c>
      <c r="E686">
        <v>0</v>
      </c>
      <c r="F686">
        <v>0</v>
      </c>
      <c r="G686">
        <v>0</v>
      </c>
      <c r="H686">
        <v>0</v>
      </c>
    </row>
    <row r="687" spans="1:8" x14ac:dyDescent="0.2">
      <c r="A687">
        <v>5901</v>
      </c>
      <c r="B687" t="s">
        <v>1384</v>
      </c>
      <c r="C687" t="s">
        <v>1385</v>
      </c>
      <c r="D687">
        <v>842143151</v>
      </c>
      <c r="E687">
        <v>30736</v>
      </c>
      <c r="F687">
        <v>60660</v>
      </c>
      <c r="G687">
        <v>20095</v>
      </c>
      <c r="H687">
        <v>1743</v>
      </c>
    </row>
    <row r="688" spans="1:8" x14ac:dyDescent="0.2">
      <c r="A688">
        <v>5901</v>
      </c>
      <c r="B688" t="s">
        <v>1386</v>
      </c>
      <c r="C688" t="s">
        <v>1387</v>
      </c>
      <c r="D688">
        <v>857585291</v>
      </c>
      <c r="E688">
        <v>0</v>
      </c>
      <c r="F688">
        <v>0</v>
      </c>
      <c r="G688">
        <v>0</v>
      </c>
      <c r="H688">
        <v>0</v>
      </c>
    </row>
    <row r="689" spans="1:8" x14ac:dyDescent="0.2">
      <c r="A689">
        <v>5901</v>
      </c>
      <c r="B689" t="s">
        <v>1388</v>
      </c>
      <c r="C689" t="s">
        <v>1389</v>
      </c>
      <c r="D689">
        <v>857585301</v>
      </c>
      <c r="E689">
        <v>0</v>
      </c>
      <c r="F689">
        <v>0</v>
      </c>
      <c r="G689">
        <v>0</v>
      </c>
      <c r="H689">
        <v>0</v>
      </c>
    </row>
    <row r="690" spans="1:8" x14ac:dyDescent="0.2">
      <c r="A690">
        <v>5901</v>
      </c>
      <c r="B690" t="s">
        <v>1390</v>
      </c>
      <c r="C690" t="s">
        <v>1391</v>
      </c>
      <c r="D690">
        <v>857585311</v>
      </c>
      <c r="E690">
        <v>0</v>
      </c>
      <c r="F690">
        <v>0</v>
      </c>
      <c r="G690">
        <v>0</v>
      </c>
      <c r="H690">
        <v>0</v>
      </c>
    </row>
    <row r="691" spans="1:8" x14ac:dyDescent="0.2">
      <c r="A691">
        <v>5901</v>
      </c>
      <c r="B691" t="s">
        <v>1392</v>
      </c>
      <c r="C691" t="s">
        <v>1393</v>
      </c>
      <c r="D691">
        <v>857585321</v>
      </c>
      <c r="E691">
        <v>0</v>
      </c>
      <c r="F691">
        <v>0</v>
      </c>
      <c r="G691">
        <v>0</v>
      </c>
      <c r="H691">
        <v>0</v>
      </c>
    </row>
    <row r="692" spans="1:8" x14ac:dyDescent="0.2">
      <c r="A692">
        <v>5901</v>
      </c>
      <c r="B692" t="s">
        <v>1394</v>
      </c>
      <c r="C692" t="s">
        <v>1395</v>
      </c>
      <c r="D692">
        <v>857585331</v>
      </c>
      <c r="E692">
        <v>0</v>
      </c>
      <c r="F692">
        <v>0</v>
      </c>
      <c r="G692">
        <v>0</v>
      </c>
      <c r="H692">
        <v>0</v>
      </c>
    </row>
    <row r="693" spans="1:8" x14ac:dyDescent="0.2">
      <c r="A693">
        <v>5901</v>
      </c>
      <c r="B693" t="s">
        <v>1396</v>
      </c>
      <c r="C693" t="s">
        <v>1397</v>
      </c>
      <c r="D693">
        <v>857585341</v>
      </c>
      <c r="E693">
        <v>18</v>
      </c>
      <c r="F693">
        <v>65</v>
      </c>
      <c r="G693">
        <v>17</v>
      </c>
      <c r="H693">
        <v>5</v>
      </c>
    </row>
    <row r="694" spans="1:8" x14ac:dyDescent="0.2">
      <c r="A694">
        <v>5901</v>
      </c>
      <c r="B694" t="s">
        <v>1398</v>
      </c>
      <c r="C694" t="s">
        <v>1399</v>
      </c>
      <c r="D694">
        <v>857585351</v>
      </c>
      <c r="E694">
        <v>0</v>
      </c>
      <c r="F694">
        <v>0</v>
      </c>
      <c r="G694">
        <v>0</v>
      </c>
      <c r="H694">
        <v>0</v>
      </c>
    </row>
    <row r="695" spans="1:8" x14ac:dyDescent="0.2">
      <c r="A695">
        <v>5901</v>
      </c>
      <c r="B695" t="s">
        <v>1400</v>
      </c>
      <c r="C695" t="s">
        <v>1401</v>
      </c>
      <c r="D695">
        <v>857585361</v>
      </c>
      <c r="E695">
        <v>0</v>
      </c>
      <c r="F695">
        <v>0</v>
      </c>
      <c r="G695">
        <v>0</v>
      </c>
      <c r="H695">
        <v>0</v>
      </c>
    </row>
    <row r="696" spans="1:8" x14ac:dyDescent="0.2">
      <c r="A696">
        <v>5901</v>
      </c>
      <c r="B696" t="s">
        <v>1402</v>
      </c>
      <c r="C696" t="s">
        <v>1403</v>
      </c>
      <c r="D696">
        <v>857585371</v>
      </c>
      <c r="E696">
        <v>0</v>
      </c>
      <c r="F696">
        <v>0</v>
      </c>
      <c r="G696">
        <v>0</v>
      </c>
      <c r="H696">
        <v>0</v>
      </c>
    </row>
    <row r="697" spans="1:8" x14ac:dyDescent="0.2">
      <c r="A697">
        <v>5901</v>
      </c>
      <c r="B697" t="s">
        <v>1404</v>
      </c>
      <c r="C697" t="s">
        <v>1405</v>
      </c>
      <c r="D697">
        <v>857585381</v>
      </c>
      <c r="E697">
        <v>0</v>
      </c>
      <c r="F697">
        <v>0</v>
      </c>
      <c r="G697">
        <v>0</v>
      </c>
      <c r="H697">
        <v>0</v>
      </c>
    </row>
    <row r="698" spans="1:8" x14ac:dyDescent="0.2">
      <c r="A698">
        <v>5901</v>
      </c>
      <c r="B698" t="s">
        <v>1406</v>
      </c>
      <c r="C698" t="s">
        <v>1407</v>
      </c>
      <c r="D698">
        <v>857585391</v>
      </c>
      <c r="E698">
        <v>0</v>
      </c>
      <c r="F698">
        <v>0</v>
      </c>
      <c r="G698">
        <v>0</v>
      </c>
      <c r="H698">
        <v>0</v>
      </c>
    </row>
    <row r="699" spans="1:8" x14ac:dyDescent="0.2">
      <c r="A699">
        <v>5901</v>
      </c>
      <c r="B699" t="s">
        <v>1408</v>
      </c>
      <c r="C699" t="s">
        <v>1409</v>
      </c>
      <c r="D699">
        <v>857585401</v>
      </c>
      <c r="E699">
        <v>0</v>
      </c>
      <c r="F699">
        <v>0</v>
      </c>
      <c r="G699">
        <v>0</v>
      </c>
      <c r="H699">
        <v>0</v>
      </c>
    </row>
    <row r="700" spans="1:8" x14ac:dyDescent="0.2">
      <c r="A700">
        <v>5901</v>
      </c>
      <c r="B700" t="s">
        <v>1410</v>
      </c>
      <c r="C700" t="s">
        <v>1411</v>
      </c>
      <c r="D700">
        <v>857585411</v>
      </c>
      <c r="E700">
        <v>0</v>
      </c>
      <c r="F700">
        <v>0</v>
      </c>
      <c r="G700">
        <v>0</v>
      </c>
      <c r="H700">
        <v>0</v>
      </c>
    </row>
    <row r="701" spans="1:8" x14ac:dyDescent="0.2">
      <c r="A701">
        <v>5901</v>
      </c>
      <c r="B701" t="s">
        <v>1412</v>
      </c>
      <c r="C701" t="s">
        <v>1413</v>
      </c>
      <c r="D701">
        <v>857585421</v>
      </c>
      <c r="E701">
        <v>0</v>
      </c>
      <c r="F701">
        <v>0</v>
      </c>
      <c r="G701">
        <v>0</v>
      </c>
      <c r="H701">
        <v>0</v>
      </c>
    </row>
    <row r="702" spans="1:8" x14ac:dyDescent="0.2">
      <c r="A702">
        <v>5901</v>
      </c>
      <c r="B702" t="s">
        <v>1414</v>
      </c>
      <c r="C702" t="s">
        <v>1415</v>
      </c>
      <c r="D702">
        <v>857585431</v>
      </c>
      <c r="E702">
        <v>0</v>
      </c>
      <c r="F702">
        <v>0</v>
      </c>
      <c r="G702">
        <v>0</v>
      </c>
      <c r="H702">
        <v>0</v>
      </c>
    </row>
    <row r="703" spans="1:8" x14ac:dyDescent="0.2">
      <c r="A703">
        <v>5901</v>
      </c>
      <c r="B703" t="s">
        <v>1416</v>
      </c>
      <c r="C703" t="s">
        <v>1417</v>
      </c>
      <c r="D703">
        <v>857585441</v>
      </c>
      <c r="E703">
        <v>0</v>
      </c>
      <c r="F703">
        <v>1</v>
      </c>
      <c r="G703">
        <v>0</v>
      </c>
      <c r="H703">
        <v>1</v>
      </c>
    </row>
    <row r="704" spans="1:8" x14ac:dyDescent="0.2">
      <c r="A704">
        <v>5901</v>
      </c>
      <c r="B704" t="s">
        <v>1418</v>
      </c>
      <c r="C704" t="s">
        <v>1419</v>
      </c>
      <c r="D704">
        <v>857585451</v>
      </c>
      <c r="E704">
        <v>1</v>
      </c>
      <c r="F704">
        <v>2</v>
      </c>
      <c r="G704">
        <v>0</v>
      </c>
      <c r="H704">
        <v>1</v>
      </c>
    </row>
    <row r="705" spans="1:8" x14ac:dyDescent="0.2">
      <c r="A705">
        <v>5901</v>
      </c>
      <c r="B705" t="s">
        <v>1420</v>
      </c>
      <c r="C705" t="s">
        <v>1421</v>
      </c>
      <c r="D705">
        <v>857585461</v>
      </c>
      <c r="E705">
        <v>0</v>
      </c>
      <c r="F705">
        <v>0</v>
      </c>
      <c r="G705">
        <v>0</v>
      </c>
      <c r="H705">
        <v>0</v>
      </c>
    </row>
    <row r="706" spans="1:8" x14ac:dyDescent="0.2">
      <c r="A706">
        <v>5901</v>
      </c>
      <c r="B706" t="s">
        <v>1422</v>
      </c>
      <c r="C706" t="s">
        <v>1423</v>
      </c>
      <c r="D706">
        <v>857585471</v>
      </c>
      <c r="E706">
        <v>0</v>
      </c>
      <c r="F706">
        <v>0</v>
      </c>
      <c r="G706">
        <v>0</v>
      </c>
      <c r="H706">
        <v>0</v>
      </c>
    </row>
    <row r="707" spans="1:8" x14ac:dyDescent="0.2">
      <c r="A707">
        <v>5901</v>
      </c>
      <c r="B707" t="s">
        <v>1424</v>
      </c>
      <c r="C707" t="s">
        <v>1425</v>
      </c>
      <c r="D707">
        <v>857585481</v>
      </c>
      <c r="E707">
        <v>0</v>
      </c>
      <c r="F707">
        <v>0</v>
      </c>
      <c r="G707">
        <v>0</v>
      </c>
      <c r="H707">
        <v>0</v>
      </c>
    </row>
    <row r="708" spans="1:8" x14ac:dyDescent="0.2">
      <c r="A708">
        <v>5901</v>
      </c>
      <c r="B708" t="s">
        <v>1426</v>
      </c>
      <c r="C708" t="s">
        <v>1427</v>
      </c>
      <c r="D708">
        <v>857585491</v>
      </c>
      <c r="E708">
        <v>0</v>
      </c>
      <c r="F708">
        <v>0</v>
      </c>
      <c r="G708">
        <v>0</v>
      </c>
      <c r="H708">
        <v>0</v>
      </c>
    </row>
    <row r="709" spans="1:8" x14ac:dyDescent="0.2">
      <c r="A709">
        <v>5901</v>
      </c>
      <c r="B709" t="s">
        <v>1428</v>
      </c>
      <c r="C709" t="s">
        <v>1429</v>
      </c>
      <c r="D709">
        <v>857585501</v>
      </c>
      <c r="E709">
        <v>0</v>
      </c>
      <c r="F709">
        <v>0</v>
      </c>
      <c r="G709">
        <v>0</v>
      </c>
      <c r="H709">
        <v>0</v>
      </c>
    </row>
    <row r="710" spans="1:8" x14ac:dyDescent="0.2">
      <c r="A710">
        <v>5901</v>
      </c>
      <c r="B710" t="s">
        <v>1430</v>
      </c>
      <c r="C710" t="s">
        <v>1431</v>
      </c>
      <c r="D710">
        <v>842143171</v>
      </c>
      <c r="E710">
        <v>0</v>
      </c>
      <c r="F710">
        <v>0</v>
      </c>
      <c r="G710">
        <v>0</v>
      </c>
      <c r="H710">
        <v>0</v>
      </c>
    </row>
    <row r="711" spans="1:8" x14ac:dyDescent="0.2">
      <c r="A711">
        <v>5901</v>
      </c>
      <c r="B711" t="s">
        <v>1432</v>
      </c>
      <c r="C711" t="s">
        <v>1433</v>
      </c>
      <c r="D711">
        <v>857585511</v>
      </c>
      <c r="E711">
        <v>0</v>
      </c>
      <c r="F711">
        <v>0</v>
      </c>
      <c r="G711">
        <v>0</v>
      </c>
      <c r="H711">
        <v>0</v>
      </c>
    </row>
    <row r="712" spans="1:8" x14ac:dyDescent="0.2">
      <c r="A712">
        <v>5901</v>
      </c>
      <c r="B712" t="s">
        <v>1434</v>
      </c>
      <c r="C712" t="s">
        <v>1435</v>
      </c>
      <c r="D712">
        <v>857585521</v>
      </c>
      <c r="E712">
        <v>0</v>
      </c>
      <c r="F712">
        <v>0</v>
      </c>
      <c r="G712">
        <v>0</v>
      </c>
      <c r="H712">
        <v>0</v>
      </c>
    </row>
    <row r="713" spans="1:8" x14ac:dyDescent="0.2">
      <c r="A713">
        <v>5901</v>
      </c>
      <c r="B713" t="s">
        <v>1436</v>
      </c>
      <c r="C713" t="s">
        <v>1437</v>
      </c>
      <c r="D713">
        <v>857585531</v>
      </c>
      <c r="E713">
        <v>0</v>
      </c>
      <c r="F713">
        <v>0</v>
      </c>
      <c r="G713">
        <v>0</v>
      </c>
      <c r="H713">
        <v>0</v>
      </c>
    </row>
    <row r="714" spans="1:8" x14ac:dyDescent="0.2">
      <c r="A714">
        <v>5901</v>
      </c>
      <c r="B714" t="s">
        <v>1438</v>
      </c>
      <c r="C714" t="s">
        <v>1439</v>
      </c>
      <c r="D714">
        <v>857585541</v>
      </c>
      <c r="E714">
        <v>0</v>
      </c>
      <c r="F714">
        <v>0</v>
      </c>
      <c r="G714">
        <v>0</v>
      </c>
      <c r="H714">
        <v>0</v>
      </c>
    </row>
    <row r="715" spans="1:8" x14ac:dyDescent="0.2">
      <c r="A715">
        <v>5901</v>
      </c>
      <c r="B715" t="s">
        <v>1440</v>
      </c>
      <c r="C715" t="s">
        <v>1441</v>
      </c>
      <c r="D715">
        <v>857585551</v>
      </c>
      <c r="E715">
        <v>133</v>
      </c>
      <c r="F715">
        <v>341</v>
      </c>
      <c r="G715">
        <v>88</v>
      </c>
      <c r="H715">
        <v>8</v>
      </c>
    </row>
    <row r="716" spans="1:8" x14ac:dyDescent="0.2">
      <c r="A716">
        <v>5901</v>
      </c>
      <c r="B716" t="s">
        <v>1442</v>
      </c>
      <c r="C716" t="s">
        <v>1443</v>
      </c>
      <c r="D716">
        <v>857585561</v>
      </c>
      <c r="E716">
        <v>0</v>
      </c>
      <c r="F716">
        <v>0</v>
      </c>
      <c r="G716">
        <v>0</v>
      </c>
      <c r="H716">
        <v>0</v>
      </c>
    </row>
    <row r="717" spans="1:8" x14ac:dyDescent="0.2">
      <c r="A717">
        <v>5901</v>
      </c>
      <c r="B717" t="s">
        <v>1444</v>
      </c>
      <c r="C717" t="s">
        <v>1445</v>
      </c>
      <c r="D717">
        <v>857585571</v>
      </c>
      <c r="E717">
        <v>0</v>
      </c>
      <c r="F717">
        <v>0</v>
      </c>
      <c r="G717">
        <v>0</v>
      </c>
      <c r="H717">
        <v>0</v>
      </c>
    </row>
    <row r="718" spans="1:8" x14ac:dyDescent="0.2">
      <c r="A718">
        <v>5901</v>
      </c>
      <c r="B718" t="s">
        <v>1446</v>
      </c>
      <c r="C718" t="s">
        <v>1447</v>
      </c>
      <c r="D718">
        <v>857585581</v>
      </c>
      <c r="E718">
        <v>0</v>
      </c>
      <c r="F718">
        <v>0</v>
      </c>
      <c r="G718">
        <v>0</v>
      </c>
      <c r="H718">
        <v>0</v>
      </c>
    </row>
    <row r="719" spans="1:8" x14ac:dyDescent="0.2">
      <c r="A719">
        <v>5901</v>
      </c>
      <c r="B719" t="s">
        <v>1448</v>
      </c>
      <c r="C719" t="s">
        <v>1449</v>
      </c>
      <c r="D719">
        <v>857585591</v>
      </c>
      <c r="E719">
        <v>78</v>
      </c>
      <c r="F719">
        <v>115</v>
      </c>
      <c r="G719">
        <v>23</v>
      </c>
      <c r="H719">
        <v>7</v>
      </c>
    </row>
    <row r="720" spans="1:8" x14ac:dyDescent="0.2">
      <c r="A720">
        <v>5901</v>
      </c>
      <c r="B720" t="s">
        <v>1450</v>
      </c>
      <c r="C720" t="s">
        <v>1451</v>
      </c>
      <c r="D720">
        <v>857585601</v>
      </c>
      <c r="E720">
        <v>26</v>
      </c>
      <c r="F720">
        <v>65</v>
      </c>
      <c r="G720">
        <v>25</v>
      </c>
      <c r="H720">
        <v>4</v>
      </c>
    </row>
    <row r="721" spans="1:8" x14ac:dyDescent="0.2">
      <c r="A721">
        <v>5901</v>
      </c>
      <c r="B721" t="s">
        <v>1452</v>
      </c>
      <c r="C721" t="s">
        <v>1453</v>
      </c>
      <c r="D721">
        <v>857585611</v>
      </c>
      <c r="E721">
        <v>0</v>
      </c>
      <c r="F721">
        <v>0</v>
      </c>
      <c r="G721">
        <v>0</v>
      </c>
      <c r="H721">
        <v>0</v>
      </c>
    </row>
    <row r="722" spans="1:8" x14ac:dyDescent="0.2">
      <c r="A722">
        <v>5901</v>
      </c>
      <c r="B722" t="s">
        <v>1454</v>
      </c>
      <c r="C722" t="s">
        <v>1455</v>
      </c>
      <c r="D722">
        <v>857585621</v>
      </c>
      <c r="E722">
        <v>0</v>
      </c>
      <c r="F722">
        <v>0</v>
      </c>
      <c r="G722">
        <v>0</v>
      </c>
      <c r="H722">
        <v>0</v>
      </c>
    </row>
    <row r="723" spans="1:8" x14ac:dyDescent="0.2">
      <c r="A723">
        <v>5901</v>
      </c>
      <c r="B723" t="s">
        <v>1456</v>
      </c>
      <c r="C723" t="s">
        <v>1457</v>
      </c>
      <c r="D723">
        <v>857585631</v>
      </c>
      <c r="E723">
        <v>0</v>
      </c>
      <c r="F723">
        <v>0</v>
      </c>
      <c r="G723">
        <v>0</v>
      </c>
      <c r="H723">
        <v>0</v>
      </c>
    </row>
    <row r="724" spans="1:8" x14ac:dyDescent="0.2">
      <c r="A724">
        <v>5901</v>
      </c>
      <c r="B724" t="s">
        <v>1458</v>
      </c>
      <c r="C724" t="s">
        <v>1459</v>
      </c>
      <c r="D724">
        <v>857585641</v>
      </c>
      <c r="E724">
        <v>0</v>
      </c>
      <c r="F724">
        <v>0</v>
      </c>
      <c r="G724">
        <v>0</v>
      </c>
      <c r="H724">
        <v>0</v>
      </c>
    </row>
    <row r="725" spans="1:8" x14ac:dyDescent="0.2">
      <c r="A725">
        <v>5901</v>
      </c>
      <c r="B725" t="s">
        <v>1460</v>
      </c>
      <c r="C725" t="s">
        <v>1461</v>
      </c>
      <c r="D725">
        <v>857585651</v>
      </c>
      <c r="E725">
        <v>0</v>
      </c>
      <c r="F725">
        <v>0</v>
      </c>
      <c r="G725">
        <v>0</v>
      </c>
      <c r="H725">
        <v>0</v>
      </c>
    </row>
    <row r="726" spans="1:8" x14ac:dyDescent="0.2">
      <c r="A726">
        <v>5901</v>
      </c>
      <c r="B726" t="s">
        <v>1462</v>
      </c>
      <c r="C726" t="s">
        <v>1463</v>
      </c>
      <c r="D726">
        <v>857585661</v>
      </c>
      <c r="E726">
        <v>0</v>
      </c>
      <c r="F726">
        <v>0</v>
      </c>
      <c r="G726">
        <v>0</v>
      </c>
      <c r="H726">
        <v>0</v>
      </c>
    </row>
    <row r="727" spans="1:8" x14ac:dyDescent="0.2">
      <c r="A727">
        <v>5901</v>
      </c>
      <c r="B727" t="s">
        <v>1464</v>
      </c>
      <c r="C727" t="s">
        <v>1465</v>
      </c>
      <c r="D727">
        <v>857585671</v>
      </c>
      <c r="E727">
        <v>0</v>
      </c>
      <c r="F727">
        <v>0</v>
      </c>
      <c r="G727">
        <v>0</v>
      </c>
      <c r="H727">
        <v>0</v>
      </c>
    </row>
    <row r="728" spans="1:8" x14ac:dyDescent="0.2">
      <c r="A728">
        <v>5901</v>
      </c>
      <c r="B728" t="s">
        <v>1466</v>
      </c>
      <c r="C728" t="s">
        <v>1467</v>
      </c>
      <c r="D728">
        <v>857585681</v>
      </c>
      <c r="E728">
        <v>147</v>
      </c>
      <c r="F728">
        <v>303</v>
      </c>
      <c r="G728">
        <v>61</v>
      </c>
      <c r="H728">
        <v>23</v>
      </c>
    </row>
    <row r="729" spans="1:8" x14ac:dyDescent="0.2">
      <c r="A729">
        <v>5901</v>
      </c>
      <c r="B729" t="s">
        <v>1468</v>
      </c>
      <c r="C729" t="s">
        <v>1469</v>
      </c>
      <c r="D729">
        <v>857585691</v>
      </c>
      <c r="E729">
        <v>99</v>
      </c>
      <c r="F729">
        <v>248</v>
      </c>
      <c r="G729">
        <v>113</v>
      </c>
      <c r="H729">
        <v>12</v>
      </c>
    </row>
    <row r="730" spans="1:8" x14ac:dyDescent="0.2">
      <c r="A730">
        <v>5901</v>
      </c>
      <c r="B730" t="s">
        <v>1470</v>
      </c>
      <c r="C730" t="s">
        <v>1471</v>
      </c>
      <c r="D730">
        <v>857585701</v>
      </c>
      <c r="E730">
        <v>0</v>
      </c>
      <c r="F730">
        <v>0</v>
      </c>
      <c r="G730">
        <v>0</v>
      </c>
      <c r="H730">
        <v>0</v>
      </c>
    </row>
    <row r="731" spans="1:8" x14ac:dyDescent="0.2">
      <c r="A731">
        <v>5901</v>
      </c>
      <c r="B731" t="s">
        <v>1472</v>
      </c>
      <c r="C731" t="s">
        <v>1473</v>
      </c>
      <c r="D731">
        <v>857585711</v>
      </c>
      <c r="E731">
        <v>0</v>
      </c>
      <c r="F731">
        <v>0</v>
      </c>
      <c r="G731">
        <v>0</v>
      </c>
      <c r="H731">
        <v>0</v>
      </c>
    </row>
    <row r="732" spans="1:8" x14ac:dyDescent="0.2">
      <c r="A732">
        <v>5901</v>
      </c>
      <c r="B732" t="s">
        <v>1474</v>
      </c>
      <c r="C732" t="s">
        <v>1475</v>
      </c>
      <c r="D732">
        <v>857585721</v>
      </c>
      <c r="E732">
        <v>0</v>
      </c>
      <c r="F732">
        <v>0</v>
      </c>
      <c r="G732">
        <v>0</v>
      </c>
      <c r="H732">
        <v>0</v>
      </c>
    </row>
    <row r="733" spans="1:8" x14ac:dyDescent="0.2">
      <c r="A733">
        <v>5901</v>
      </c>
      <c r="B733" t="s">
        <v>1476</v>
      </c>
      <c r="C733" t="s">
        <v>1477</v>
      </c>
      <c r="D733">
        <v>857585731</v>
      </c>
      <c r="E733">
        <v>0</v>
      </c>
      <c r="F733">
        <v>0</v>
      </c>
      <c r="G733">
        <v>0</v>
      </c>
      <c r="H733">
        <v>0</v>
      </c>
    </row>
    <row r="734" spans="1:8" x14ac:dyDescent="0.2">
      <c r="A734">
        <v>5901</v>
      </c>
      <c r="B734" t="s">
        <v>1478</v>
      </c>
      <c r="C734" t="s">
        <v>1479</v>
      </c>
      <c r="D734">
        <v>857585741</v>
      </c>
      <c r="E734">
        <v>0</v>
      </c>
      <c r="F734">
        <v>0</v>
      </c>
      <c r="G734">
        <v>0</v>
      </c>
      <c r="H734">
        <v>0</v>
      </c>
    </row>
    <row r="735" spans="1:8" x14ac:dyDescent="0.2">
      <c r="A735">
        <v>5901</v>
      </c>
      <c r="B735" t="s">
        <v>1480</v>
      </c>
      <c r="C735" t="s">
        <v>1481</v>
      </c>
      <c r="D735">
        <v>857585751</v>
      </c>
      <c r="E735">
        <v>0</v>
      </c>
      <c r="F735">
        <v>4</v>
      </c>
      <c r="G735">
        <v>0</v>
      </c>
      <c r="H735">
        <v>2</v>
      </c>
    </row>
    <row r="736" spans="1:8" x14ac:dyDescent="0.2">
      <c r="A736">
        <v>5901</v>
      </c>
      <c r="B736" t="s">
        <v>1482</v>
      </c>
      <c r="C736" t="s">
        <v>1483</v>
      </c>
      <c r="D736">
        <v>857585761</v>
      </c>
      <c r="E736">
        <v>0</v>
      </c>
      <c r="F736">
        <v>0</v>
      </c>
      <c r="G736">
        <v>0</v>
      </c>
      <c r="H736">
        <v>0</v>
      </c>
    </row>
    <row r="737" spans="1:8" x14ac:dyDescent="0.2">
      <c r="A737">
        <v>5901</v>
      </c>
      <c r="B737" t="s">
        <v>1484</v>
      </c>
      <c r="C737" t="s">
        <v>1485</v>
      </c>
      <c r="D737">
        <v>857585771</v>
      </c>
      <c r="E737">
        <v>6</v>
      </c>
      <c r="F737">
        <v>19</v>
      </c>
      <c r="G737">
        <v>5</v>
      </c>
      <c r="H737">
        <v>1</v>
      </c>
    </row>
    <row r="738" spans="1:8" x14ac:dyDescent="0.2">
      <c r="A738">
        <v>5901</v>
      </c>
      <c r="B738" t="s">
        <v>1486</v>
      </c>
      <c r="C738" t="s">
        <v>1487</v>
      </c>
      <c r="D738">
        <v>857585791</v>
      </c>
      <c r="E738">
        <v>0</v>
      </c>
      <c r="F738">
        <v>0</v>
      </c>
      <c r="G738">
        <v>0</v>
      </c>
      <c r="H738">
        <v>0</v>
      </c>
    </row>
    <row r="739" spans="1:8" x14ac:dyDescent="0.2">
      <c r="A739">
        <v>5901</v>
      </c>
      <c r="B739" t="s">
        <v>1488</v>
      </c>
      <c r="C739" t="s">
        <v>1489</v>
      </c>
      <c r="D739">
        <v>857585801</v>
      </c>
      <c r="E739">
        <v>0</v>
      </c>
      <c r="F739">
        <v>0</v>
      </c>
      <c r="G739">
        <v>0</v>
      </c>
      <c r="H739">
        <v>0</v>
      </c>
    </row>
    <row r="740" spans="1:8" x14ac:dyDescent="0.2">
      <c r="A740">
        <v>5901</v>
      </c>
      <c r="B740" t="s">
        <v>1490</v>
      </c>
      <c r="C740" t="s">
        <v>1491</v>
      </c>
      <c r="D740">
        <v>857585811</v>
      </c>
      <c r="E740">
        <v>0</v>
      </c>
      <c r="F740">
        <v>0</v>
      </c>
      <c r="G740">
        <v>0</v>
      </c>
      <c r="H740">
        <v>0</v>
      </c>
    </row>
    <row r="741" spans="1:8" x14ac:dyDescent="0.2">
      <c r="A741">
        <v>5901</v>
      </c>
      <c r="B741" t="s">
        <v>1492</v>
      </c>
      <c r="C741" t="s">
        <v>1493</v>
      </c>
      <c r="D741">
        <v>857585821</v>
      </c>
      <c r="E741">
        <v>0</v>
      </c>
      <c r="F741">
        <v>0</v>
      </c>
      <c r="G741">
        <v>0</v>
      </c>
      <c r="H741">
        <v>0</v>
      </c>
    </row>
    <row r="742" spans="1:8" x14ac:dyDescent="0.2">
      <c r="A742">
        <v>5901</v>
      </c>
      <c r="B742" t="s">
        <v>1494</v>
      </c>
      <c r="C742" t="s">
        <v>1495</v>
      </c>
      <c r="D742">
        <v>857585831</v>
      </c>
      <c r="E742">
        <v>0</v>
      </c>
      <c r="F742">
        <v>0</v>
      </c>
      <c r="G742">
        <v>0</v>
      </c>
      <c r="H742">
        <v>0</v>
      </c>
    </row>
    <row r="743" spans="1:8" x14ac:dyDescent="0.2">
      <c r="A743">
        <v>5901</v>
      </c>
      <c r="B743" t="s">
        <v>1496</v>
      </c>
      <c r="C743" t="s">
        <v>1497</v>
      </c>
      <c r="D743">
        <v>857585841</v>
      </c>
      <c r="E743">
        <v>0</v>
      </c>
      <c r="F743">
        <v>0</v>
      </c>
      <c r="G743">
        <v>0</v>
      </c>
      <c r="H743">
        <v>0</v>
      </c>
    </row>
    <row r="744" spans="1:8" x14ac:dyDescent="0.2">
      <c r="A744">
        <v>5901</v>
      </c>
      <c r="B744" t="s">
        <v>1498</v>
      </c>
      <c r="C744" t="s">
        <v>1499</v>
      </c>
      <c r="D744">
        <v>857585851</v>
      </c>
      <c r="E744">
        <v>0</v>
      </c>
      <c r="F744">
        <v>0</v>
      </c>
      <c r="G744">
        <v>0</v>
      </c>
      <c r="H744">
        <v>0</v>
      </c>
    </row>
    <row r="745" spans="1:8" x14ac:dyDescent="0.2">
      <c r="A745">
        <v>5901</v>
      </c>
      <c r="B745" t="s">
        <v>1500</v>
      </c>
      <c r="C745" t="s">
        <v>1501</v>
      </c>
      <c r="D745">
        <v>857585861</v>
      </c>
      <c r="E745">
        <v>0</v>
      </c>
      <c r="F745">
        <v>0</v>
      </c>
      <c r="G745">
        <v>0</v>
      </c>
      <c r="H745">
        <v>0</v>
      </c>
    </row>
    <row r="746" spans="1:8" x14ac:dyDescent="0.2">
      <c r="A746">
        <v>5901</v>
      </c>
      <c r="B746" t="s">
        <v>1502</v>
      </c>
      <c r="C746" t="s">
        <v>1503</v>
      </c>
      <c r="D746">
        <v>857585871</v>
      </c>
      <c r="E746">
        <v>0</v>
      </c>
      <c r="F746">
        <v>0</v>
      </c>
      <c r="G746">
        <v>0</v>
      </c>
      <c r="H746">
        <v>0</v>
      </c>
    </row>
    <row r="747" spans="1:8" x14ac:dyDescent="0.2">
      <c r="A747">
        <v>5901</v>
      </c>
      <c r="B747" t="s">
        <v>1504</v>
      </c>
      <c r="C747" t="s">
        <v>1505</v>
      </c>
      <c r="D747">
        <v>857585881</v>
      </c>
      <c r="E747">
        <v>0</v>
      </c>
      <c r="F747">
        <v>0</v>
      </c>
      <c r="G747">
        <v>0</v>
      </c>
      <c r="H747">
        <v>0</v>
      </c>
    </row>
    <row r="748" spans="1:8" x14ac:dyDescent="0.2">
      <c r="A748">
        <v>5901</v>
      </c>
      <c r="B748" t="s">
        <v>1506</v>
      </c>
      <c r="C748" t="s">
        <v>1507</v>
      </c>
      <c r="D748">
        <v>857585901</v>
      </c>
      <c r="E748">
        <v>0</v>
      </c>
      <c r="F748">
        <v>0</v>
      </c>
      <c r="G748">
        <v>0</v>
      </c>
      <c r="H748">
        <v>0</v>
      </c>
    </row>
    <row r="749" spans="1:8" x14ac:dyDescent="0.2">
      <c r="A749">
        <v>5901</v>
      </c>
      <c r="B749" t="s">
        <v>1508</v>
      </c>
      <c r="C749" t="s">
        <v>1509</v>
      </c>
      <c r="D749">
        <v>857585911</v>
      </c>
      <c r="E749">
        <v>0</v>
      </c>
      <c r="F749">
        <v>0</v>
      </c>
      <c r="G749">
        <v>0</v>
      </c>
      <c r="H749">
        <v>0</v>
      </c>
    </row>
    <row r="750" spans="1:8" x14ac:dyDescent="0.2">
      <c r="A750">
        <v>5901</v>
      </c>
      <c r="B750" t="s">
        <v>1510</v>
      </c>
      <c r="C750" t="s">
        <v>1511</v>
      </c>
      <c r="D750">
        <v>857585921</v>
      </c>
      <c r="E750">
        <v>0</v>
      </c>
      <c r="F750">
        <v>0</v>
      </c>
      <c r="G750">
        <v>0</v>
      </c>
      <c r="H750">
        <v>0</v>
      </c>
    </row>
    <row r="751" spans="1:8" x14ac:dyDescent="0.2">
      <c r="A751">
        <v>5901</v>
      </c>
      <c r="B751" t="s">
        <v>1512</v>
      </c>
      <c r="C751" t="s">
        <v>1513</v>
      </c>
      <c r="D751">
        <v>857585931</v>
      </c>
      <c r="E751">
        <v>0</v>
      </c>
      <c r="F751">
        <v>0</v>
      </c>
      <c r="G751">
        <v>0</v>
      </c>
      <c r="H751">
        <v>0</v>
      </c>
    </row>
    <row r="752" spans="1:8" x14ac:dyDescent="0.2">
      <c r="A752">
        <v>5901</v>
      </c>
      <c r="B752" t="s">
        <v>1514</v>
      </c>
      <c r="C752" t="s">
        <v>1515</v>
      </c>
      <c r="D752">
        <v>857585941</v>
      </c>
      <c r="E752">
        <v>0</v>
      </c>
      <c r="F752">
        <v>0</v>
      </c>
      <c r="G752">
        <v>0</v>
      </c>
      <c r="H752">
        <v>0</v>
      </c>
    </row>
    <row r="753" spans="1:8" x14ac:dyDescent="0.2">
      <c r="A753">
        <v>5901</v>
      </c>
      <c r="B753" t="s">
        <v>1516</v>
      </c>
      <c r="C753" t="s">
        <v>1517</v>
      </c>
      <c r="D753">
        <v>857585951</v>
      </c>
      <c r="E753">
        <v>20</v>
      </c>
      <c r="F753">
        <v>35</v>
      </c>
      <c r="G753">
        <v>7</v>
      </c>
      <c r="H753">
        <v>2</v>
      </c>
    </row>
    <row r="754" spans="1:8" x14ac:dyDescent="0.2">
      <c r="A754">
        <v>5901</v>
      </c>
      <c r="B754" t="s">
        <v>1518</v>
      </c>
      <c r="C754" t="s">
        <v>1519</v>
      </c>
      <c r="D754">
        <v>857585961</v>
      </c>
      <c r="E754">
        <v>0</v>
      </c>
      <c r="F754">
        <v>0</v>
      </c>
      <c r="G754">
        <v>0</v>
      </c>
      <c r="H754">
        <v>0</v>
      </c>
    </row>
    <row r="755" spans="1:8" x14ac:dyDescent="0.2">
      <c r="A755">
        <v>5901</v>
      </c>
      <c r="B755" t="s">
        <v>1520</v>
      </c>
      <c r="C755" t="s">
        <v>1521</v>
      </c>
      <c r="D755">
        <v>857585971</v>
      </c>
      <c r="E755">
        <v>0</v>
      </c>
      <c r="F755">
        <v>1</v>
      </c>
      <c r="G755">
        <v>0</v>
      </c>
      <c r="H755">
        <v>1</v>
      </c>
    </row>
    <row r="756" spans="1:8" x14ac:dyDescent="0.2">
      <c r="A756">
        <v>5901</v>
      </c>
      <c r="B756" t="s">
        <v>1522</v>
      </c>
      <c r="C756" t="s">
        <v>1523</v>
      </c>
      <c r="D756">
        <v>857585981</v>
      </c>
      <c r="E756">
        <v>0</v>
      </c>
      <c r="F756">
        <v>0</v>
      </c>
      <c r="G756">
        <v>0</v>
      </c>
      <c r="H756">
        <v>0</v>
      </c>
    </row>
    <row r="757" spans="1:8" x14ac:dyDescent="0.2">
      <c r="A757">
        <v>5901</v>
      </c>
      <c r="B757" t="s">
        <v>1524</v>
      </c>
      <c r="C757" t="s">
        <v>1525</v>
      </c>
      <c r="D757">
        <v>857585991</v>
      </c>
      <c r="E757">
        <v>0</v>
      </c>
      <c r="F757">
        <v>0</v>
      </c>
      <c r="G757">
        <v>0</v>
      </c>
      <c r="H757">
        <v>0</v>
      </c>
    </row>
    <row r="758" spans="1:8" x14ac:dyDescent="0.2">
      <c r="A758">
        <v>5901</v>
      </c>
      <c r="B758" t="s">
        <v>1526</v>
      </c>
      <c r="C758" t="s">
        <v>1527</v>
      </c>
      <c r="D758">
        <v>857586001</v>
      </c>
      <c r="E758">
        <v>0</v>
      </c>
      <c r="F758">
        <v>0</v>
      </c>
      <c r="G758">
        <v>0</v>
      </c>
      <c r="H758">
        <v>0</v>
      </c>
    </row>
    <row r="759" spans="1:8" x14ac:dyDescent="0.2">
      <c r="A759">
        <v>5901</v>
      </c>
      <c r="B759" t="s">
        <v>1528</v>
      </c>
      <c r="C759" t="s">
        <v>1529</v>
      </c>
      <c r="D759">
        <v>857586011</v>
      </c>
      <c r="E759">
        <v>0</v>
      </c>
      <c r="F759">
        <v>0</v>
      </c>
      <c r="G759">
        <v>0</v>
      </c>
      <c r="H759">
        <v>0</v>
      </c>
    </row>
    <row r="760" spans="1:8" x14ac:dyDescent="0.2">
      <c r="A760">
        <v>5901</v>
      </c>
      <c r="B760" t="s">
        <v>1530</v>
      </c>
      <c r="C760" t="s">
        <v>1531</v>
      </c>
      <c r="D760">
        <v>857586021</v>
      </c>
      <c r="E760">
        <v>21</v>
      </c>
      <c r="F760">
        <v>48</v>
      </c>
      <c r="G760">
        <v>5</v>
      </c>
      <c r="H760">
        <v>7</v>
      </c>
    </row>
    <row r="761" spans="1:8" x14ac:dyDescent="0.2">
      <c r="A761">
        <v>5901</v>
      </c>
      <c r="B761" t="s">
        <v>1532</v>
      </c>
      <c r="C761" t="s">
        <v>1533</v>
      </c>
      <c r="D761">
        <v>857586031</v>
      </c>
      <c r="E761">
        <v>0</v>
      </c>
      <c r="F761">
        <v>0</v>
      </c>
      <c r="G761">
        <v>0</v>
      </c>
      <c r="H761">
        <v>0</v>
      </c>
    </row>
    <row r="762" spans="1:8" x14ac:dyDescent="0.2">
      <c r="A762">
        <v>5901</v>
      </c>
      <c r="B762" t="s">
        <v>1534</v>
      </c>
      <c r="C762" t="s">
        <v>1535</v>
      </c>
      <c r="D762">
        <v>857586041</v>
      </c>
      <c r="E762">
        <v>0</v>
      </c>
      <c r="F762">
        <v>0</v>
      </c>
      <c r="G762">
        <v>0</v>
      </c>
      <c r="H762">
        <v>0</v>
      </c>
    </row>
    <row r="763" spans="1:8" x14ac:dyDescent="0.2">
      <c r="A763">
        <v>5901</v>
      </c>
      <c r="B763" t="s">
        <v>1536</v>
      </c>
      <c r="C763" t="s">
        <v>1537</v>
      </c>
      <c r="D763">
        <v>857586051</v>
      </c>
      <c r="E763">
        <v>0</v>
      </c>
      <c r="F763">
        <v>0</v>
      </c>
      <c r="G763">
        <v>0</v>
      </c>
      <c r="H763">
        <v>0</v>
      </c>
    </row>
    <row r="764" spans="1:8" x14ac:dyDescent="0.2">
      <c r="A764">
        <v>5901</v>
      </c>
      <c r="B764" t="s">
        <v>1538</v>
      </c>
      <c r="C764" t="s">
        <v>1539</v>
      </c>
      <c r="D764">
        <v>857586071</v>
      </c>
      <c r="E764">
        <v>0</v>
      </c>
      <c r="F764">
        <v>0</v>
      </c>
      <c r="G764">
        <v>0</v>
      </c>
      <c r="H764">
        <v>0</v>
      </c>
    </row>
    <row r="765" spans="1:8" x14ac:dyDescent="0.2">
      <c r="A765">
        <v>5901</v>
      </c>
      <c r="B765" t="s">
        <v>1540</v>
      </c>
      <c r="C765" t="s">
        <v>1541</v>
      </c>
      <c r="D765">
        <v>857586091</v>
      </c>
      <c r="E765">
        <v>0</v>
      </c>
      <c r="F765">
        <v>0</v>
      </c>
      <c r="G765">
        <v>0</v>
      </c>
      <c r="H765">
        <v>0</v>
      </c>
    </row>
    <row r="766" spans="1:8" x14ac:dyDescent="0.2">
      <c r="A766">
        <v>5901</v>
      </c>
      <c r="B766" t="s">
        <v>1542</v>
      </c>
      <c r="C766" t="s">
        <v>1543</v>
      </c>
      <c r="D766">
        <v>857586101</v>
      </c>
      <c r="E766">
        <v>0</v>
      </c>
      <c r="F766">
        <v>2</v>
      </c>
      <c r="G766">
        <v>0</v>
      </c>
      <c r="H766">
        <v>2</v>
      </c>
    </row>
    <row r="767" spans="1:8" x14ac:dyDescent="0.2">
      <c r="A767">
        <v>5901</v>
      </c>
      <c r="B767" t="s">
        <v>1544</v>
      </c>
      <c r="C767" t="s">
        <v>1545</v>
      </c>
      <c r="D767">
        <v>857586111</v>
      </c>
      <c r="E767">
        <v>0</v>
      </c>
      <c r="F767">
        <v>0</v>
      </c>
      <c r="G767">
        <v>0</v>
      </c>
      <c r="H767">
        <v>0</v>
      </c>
    </row>
    <row r="768" spans="1:8" x14ac:dyDescent="0.2">
      <c r="A768">
        <v>5901</v>
      </c>
      <c r="B768" t="s">
        <v>1546</v>
      </c>
      <c r="C768" t="s">
        <v>1547</v>
      </c>
      <c r="D768">
        <v>857586121</v>
      </c>
      <c r="E768">
        <v>0</v>
      </c>
      <c r="F768">
        <v>0</v>
      </c>
      <c r="G768">
        <v>0</v>
      </c>
      <c r="H768">
        <v>0</v>
      </c>
    </row>
    <row r="769" spans="1:8" x14ac:dyDescent="0.2">
      <c r="A769">
        <v>5901</v>
      </c>
      <c r="B769" t="s">
        <v>1548</v>
      </c>
      <c r="C769" t="s">
        <v>1549</v>
      </c>
      <c r="D769">
        <v>857586131</v>
      </c>
      <c r="E769">
        <v>0</v>
      </c>
      <c r="F769">
        <v>0</v>
      </c>
      <c r="G769">
        <v>0</v>
      </c>
      <c r="H769">
        <v>0</v>
      </c>
    </row>
    <row r="770" spans="1:8" x14ac:dyDescent="0.2">
      <c r="A770">
        <v>5901</v>
      </c>
      <c r="B770" t="s">
        <v>1550</v>
      </c>
      <c r="C770" t="s">
        <v>1551</v>
      </c>
      <c r="D770">
        <v>857586141</v>
      </c>
      <c r="E770">
        <v>0</v>
      </c>
      <c r="F770">
        <v>0</v>
      </c>
      <c r="G770">
        <v>0</v>
      </c>
      <c r="H770">
        <v>0</v>
      </c>
    </row>
    <row r="771" spans="1:8" x14ac:dyDescent="0.2">
      <c r="A771">
        <v>5901</v>
      </c>
      <c r="B771" t="s">
        <v>1552</v>
      </c>
      <c r="C771" t="s">
        <v>1553</v>
      </c>
      <c r="D771">
        <v>857586151</v>
      </c>
      <c r="E771">
        <v>0</v>
      </c>
      <c r="F771">
        <v>0</v>
      </c>
      <c r="G771">
        <v>0</v>
      </c>
      <c r="H771">
        <v>0</v>
      </c>
    </row>
    <row r="772" spans="1:8" x14ac:dyDescent="0.2">
      <c r="A772">
        <v>5901</v>
      </c>
      <c r="B772" t="s">
        <v>1554</v>
      </c>
      <c r="C772" t="s">
        <v>1555</v>
      </c>
      <c r="D772">
        <v>857586161</v>
      </c>
      <c r="E772">
        <v>0</v>
      </c>
      <c r="F772">
        <v>0</v>
      </c>
      <c r="G772">
        <v>0</v>
      </c>
      <c r="H772">
        <v>0</v>
      </c>
    </row>
    <row r="773" spans="1:8" x14ac:dyDescent="0.2">
      <c r="A773">
        <v>5901</v>
      </c>
      <c r="B773" t="s">
        <v>1556</v>
      </c>
      <c r="C773" t="s">
        <v>1557</v>
      </c>
      <c r="D773">
        <v>857586171</v>
      </c>
      <c r="E773">
        <v>0</v>
      </c>
      <c r="F773">
        <v>0</v>
      </c>
      <c r="G773">
        <v>0</v>
      </c>
      <c r="H773">
        <v>0</v>
      </c>
    </row>
    <row r="774" spans="1:8" x14ac:dyDescent="0.2">
      <c r="A774">
        <v>5901</v>
      </c>
      <c r="B774" t="s">
        <v>1558</v>
      </c>
      <c r="C774" t="s">
        <v>1559</v>
      </c>
      <c r="D774">
        <v>857586181</v>
      </c>
      <c r="E774">
        <v>0</v>
      </c>
      <c r="F774">
        <v>0</v>
      </c>
      <c r="G774">
        <v>0</v>
      </c>
      <c r="H774">
        <v>0</v>
      </c>
    </row>
    <row r="775" spans="1:8" x14ac:dyDescent="0.2">
      <c r="A775">
        <v>5901</v>
      </c>
      <c r="B775" t="s">
        <v>1560</v>
      </c>
      <c r="C775" t="s">
        <v>1561</v>
      </c>
      <c r="D775">
        <v>857586191</v>
      </c>
      <c r="E775">
        <v>20</v>
      </c>
      <c r="F775">
        <v>42</v>
      </c>
      <c r="G775">
        <v>3</v>
      </c>
      <c r="H775">
        <v>6</v>
      </c>
    </row>
    <row r="776" spans="1:8" x14ac:dyDescent="0.2">
      <c r="A776">
        <v>5901</v>
      </c>
      <c r="B776" t="s">
        <v>1562</v>
      </c>
      <c r="C776" t="s">
        <v>1563</v>
      </c>
      <c r="D776">
        <v>857586201</v>
      </c>
      <c r="E776">
        <v>0</v>
      </c>
      <c r="F776">
        <v>0</v>
      </c>
      <c r="G776">
        <v>0</v>
      </c>
      <c r="H776">
        <v>0</v>
      </c>
    </row>
    <row r="777" spans="1:8" x14ac:dyDescent="0.2">
      <c r="A777">
        <v>5901</v>
      </c>
      <c r="B777" t="s">
        <v>1564</v>
      </c>
      <c r="C777" t="s">
        <v>1565</v>
      </c>
      <c r="D777">
        <v>857586211</v>
      </c>
      <c r="E777">
        <v>0</v>
      </c>
      <c r="F777">
        <v>0</v>
      </c>
      <c r="G777">
        <v>0</v>
      </c>
      <c r="H777">
        <v>0</v>
      </c>
    </row>
    <row r="778" spans="1:8" x14ac:dyDescent="0.2">
      <c r="A778">
        <v>5901</v>
      </c>
      <c r="B778" t="s">
        <v>1566</v>
      </c>
      <c r="C778" t="s">
        <v>1567</v>
      </c>
      <c r="D778">
        <v>857586221</v>
      </c>
      <c r="E778">
        <v>0</v>
      </c>
      <c r="F778">
        <v>0</v>
      </c>
      <c r="G778">
        <v>0</v>
      </c>
      <c r="H778">
        <v>0</v>
      </c>
    </row>
    <row r="779" spans="1:8" x14ac:dyDescent="0.2">
      <c r="A779">
        <v>5901</v>
      </c>
      <c r="B779" t="s">
        <v>1568</v>
      </c>
      <c r="C779" t="s">
        <v>1569</v>
      </c>
      <c r="D779">
        <v>857586231</v>
      </c>
      <c r="E779">
        <v>0</v>
      </c>
      <c r="F779">
        <v>0</v>
      </c>
      <c r="G779">
        <v>0</v>
      </c>
      <c r="H779">
        <v>0</v>
      </c>
    </row>
    <row r="780" spans="1:8" x14ac:dyDescent="0.2">
      <c r="A780">
        <v>5901</v>
      </c>
      <c r="B780" t="s">
        <v>1570</v>
      </c>
      <c r="C780" t="s">
        <v>1571</v>
      </c>
      <c r="D780">
        <v>857586241</v>
      </c>
      <c r="E780">
        <v>0</v>
      </c>
      <c r="F780">
        <v>0</v>
      </c>
      <c r="G780">
        <v>0</v>
      </c>
      <c r="H780">
        <v>0</v>
      </c>
    </row>
    <row r="781" spans="1:8" x14ac:dyDescent="0.2">
      <c r="A781">
        <v>5901</v>
      </c>
      <c r="B781" t="s">
        <v>1572</v>
      </c>
      <c r="C781" t="s">
        <v>1573</v>
      </c>
      <c r="D781">
        <v>857586251</v>
      </c>
      <c r="E781">
        <v>0</v>
      </c>
      <c r="F781">
        <v>0</v>
      </c>
      <c r="G781">
        <v>0</v>
      </c>
      <c r="H781">
        <v>0</v>
      </c>
    </row>
    <row r="782" spans="1:8" x14ac:dyDescent="0.2">
      <c r="A782">
        <v>5901</v>
      </c>
      <c r="B782" t="s">
        <v>1574</v>
      </c>
      <c r="C782" t="s">
        <v>1575</v>
      </c>
      <c r="D782">
        <v>857586261</v>
      </c>
      <c r="E782">
        <v>0</v>
      </c>
      <c r="F782">
        <v>0</v>
      </c>
      <c r="G782">
        <v>0</v>
      </c>
      <c r="H782">
        <v>0</v>
      </c>
    </row>
    <row r="783" spans="1:8" x14ac:dyDescent="0.2">
      <c r="A783">
        <v>5901</v>
      </c>
      <c r="B783" t="s">
        <v>1576</v>
      </c>
      <c r="C783" t="s">
        <v>1577</v>
      </c>
      <c r="D783">
        <v>857586271</v>
      </c>
      <c r="E783">
        <v>0</v>
      </c>
      <c r="F783">
        <v>0</v>
      </c>
      <c r="G783">
        <v>0</v>
      </c>
      <c r="H783">
        <v>0</v>
      </c>
    </row>
    <row r="784" spans="1:8" x14ac:dyDescent="0.2">
      <c r="A784">
        <v>5901</v>
      </c>
      <c r="B784" t="s">
        <v>1578</v>
      </c>
      <c r="C784" t="s">
        <v>1579</v>
      </c>
      <c r="D784">
        <v>857586281</v>
      </c>
      <c r="E784">
        <v>0</v>
      </c>
      <c r="F784">
        <v>0</v>
      </c>
      <c r="G784">
        <v>0</v>
      </c>
      <c r="H784">
        <v>0</v>
      </c>
    </row>
    <row r="785" spans="1:8" x14ac:dyDescent="0.2">
      <c r="A785">
        <v>5901</v>
      </c>
      <c r="B785" t="s">
        <v>1580</v>
      </c>
      <c r="C785" t="s">
        <v>1581</v>
      </c>
      <c r="D785">
        <v>857586291</v>
      </c>
      <c r="E785">
        <v>0</v>
      </c>
      <c r="F785">
        <v>0</v>
      </c>
      <c r="G785">
        <v>0</v>
      </c>
      <c r="H785">
        <v>0</v>
      </c>
    </row>
    <row r="786" spans="1:8" x14ac:dyDescent="0.2">
      <c r="A786">
        <v>5901</v>
      </c>
      <c r="B786" t="s">
        <v>1582</v>
      </c>
      <c r="C786" t="s">
        <v>1583</v>
      </c>
      <c r="D786">
        <v>857586301</v>
      </c>
      <c r="E786">
        <v>0</v>
      </c>
      <c r="F786">
        <v>0</v>
      </c>
      <c r="G786">
        <v>0</v>
      </c>
      <c r="H786">
        <v>0</v>
      </c>
    </row>
    <row r="787" spans="1:8" x14ac:dyDescent="0.2">
      <c r="A787">
        <v>5901</v>
      </c>
      <c r="B787" t="s">
        <v>1584</v>
      </c>
      <c r="C787" t="s">
        <v>1585</v>
      </c>
      <c r="D787">
        <v>857586311</v>
      </c>
      <c r="E787">
        <v>0</v>
      </c>
      <c r="F787">
        <v>0</v>
      </c>
      <c r="G787">
        <v>0</v>
      </c>
      <c r="H787">
        <v>0</v>
      </c>
    </row>
    <row r="788" spans="1:8" x14ac:dyDescent="0.2">
      <c r="A788">
        <v>5901</v>
      </c>
      <c r="B788" t="s">
        <v>1586</v>
      </c>
      <c r="C788" t="s">
        <v>1587</v>
      </c>
      <c r="D788">
        <v>857586321</v>
      </c>
      <c r="E788">
        <v>0</v>
      </c>
      <c r="F788">
        <v>0</v>
      </c>
      <c r="G788">
        <v>0</v>
      </c>
      <c r="H788">
        <v>0</v>
      </c>
    </row>
    <row r="789" spans="1:8" x14ac:dyDescent="0.2">
      <c r="A789">
        <v>5901</v>
      </c>
      <c r="B789" t="s">
        <v>1588</v>
      </c>
      <c r="C789" t="s">
        <v>1589</v>
      </c>
      <c r="D789">
        <v>857586331</v>
      </c>
      <c r="E789">
        <v>4</v>
      </c>
      <c r="F789">
        <v>7</v>
      </c>
      <c r="G789">
        <v>1</v>
      </c>
      <c r="H789">
        <v>2</v>
      </c>
    </row>
    <row r="790" spans="1:8" x14ac:dyDescent="0.2">
      <c r="A790">
        <v>5901</v>
      </c>
      <c r="B790" t="s">
        <v>1590</v>
      </c>
      <c r="C790" t="s">
        <v>1591</v>
      </c>
      <c r="D790">
        <v>857586341</v>
      </c>
      <c r="E790">
        <v>0</v>
      </c>
      <c r="F790">
        <v>0</v>
      </c>
      <c r="G790">
        <v>0</v>
      </c>
      <c r="H790">
        <v>0</v>
      </c>
    </row>
    <row r="791" spans="1:8" x14ac:dyDescent="0.2">
      <c r="A791">
        <v>5901</v>
      </c>
      <c r="B791" t="s">
        <v>1592</v>
      </c>
      <c r="C791" t="s">
        <v>1593</v>
      </c>
      <c r="D791">
        <v>857586351</v>
      </c>
      <c r="E791">
        <v>59</v>
      </c>
      <c r="F791">
        <v>111</v>
      </c>
      <c r="G791">
        <v>37</v>
      </c>
      <c r="H791">
        <v>4</v>
      </c>
    </row>
    <row r="792" spans="1:8" x14ac:dyDescent="0.2">
      <c r="A792">
        <v>5901</v>
      </c>
      <c r="B792" t="s">
        <v>1594</v>
      </c>
      <c r="C792" t="s">
        <v>1595</v>
      </c>
      <c r="D792">
        <v>857586361</v>
      </c>
      <c r="E792">
        <v>0</v>
      </c>
      <c r="F792">
        <v>0</v>
      </c>
      <c r="G792">
        <v>0</v>
      </c>
      <c r="H792">
        <v>0</v>
      </c>
    </row>
    <row r="793" spans="1:8" x14ac:dyDescent="0.2">
      <c r="A793">
        <v>5901</v>
      </c>
      <c r="B793" t="s">
        <v>1596</v>
      </c>
      <c r="C793" t="s">
        <v>1597</v>
      </c>
      <c r="D793">
        <v>857586371</v>
      </c>
      <c r="E793">
        <v>0</v>
      </c>
      <c r="F793">
        <v>0</v>
      </c>
      <c r="G793">
        <v>0</v>
      </c>
      <c r="H793">
        <v>0</v>
      </c>
    </row>
    <row r="794" spans="1:8" x14ac:dyDescent="0.2">
      <c r="A794">
        <v>5901</v>
      </c>
      <c r="B794" t="s">
        <v>1598</v>
      </c>
      <c r="C794" t="s">
        <v>1599</v>
      </c>
      <c r="D794">
        <v>857586381</v>
      </c>
      <c r="E794">
        <v>0</v>
      </c>
      <c r="F794">
        <v>0</v>
      </c>
      <c r="G794">
        <v>0</v>
      </c>
      <c r="H794">
        <v>0</v>
      </c>
    </row>
    <row r="795" spans="1:8" x14ac:dyDescent="0.2">
      <c r="A795">
        <v>5901</v>
      </c>
      <c r="B795" t="s">
        <v>1600</v>
      </c>
      <c r="C795" t="s">
        <v>1601</v>
      </c>
      <c r="D795">
        <v>857586391</v>
      </c>
      <c r="E795">
        <v>0</v>
      </c>
      <c r="F795">
        <v>0</v>
      </c>
      <c r="G795">
        <v>0</v>
      </c>
      <c r="H795">
        <v>0</v>
      </c>
    </row>
    <row r="796" spans="1:8" x14ac:dyDescent="0.2">
      <c r="A796">
        <v>5901</v>
      </c>
      <c r="B796" t="s">
        <v>1602</v>
      </c>
      <c r="C796" t="s">
        <v>1603</v>
      </c>
      <c r="D796">
        <v>857586401</v>
      </c>
      <c r="E796">
        <v>0</v>
      </c>
      <c r="F796">
        <v>0</v>
      </c>
      <c r="G796">
        <v>0</v>
      </c>
      <c r="H796">
        <v>0</v>
      </c>
    </row>
    <row r="797" spans="1:8" x14ac:dyDescent="0.2">
      <c r="A797">
        <v>5901</v>
      </c>
      <c r="B797" t="s">
        <v>1604</v>
      </c>
      <c r="C797" t="s">
        <v>1605</v>
      </c>
      <c r="D797">
        <v>857586411</v>
      </c>
      <c r="E797">
        <v>0</v>
      </c>
      <c r="F797">
        <v>0</v>
      </c>
      <c r="G797">
        <v>0</v>
      </c>
      <c r="H797">
        <v>0</v>
      </c>
    </row>
    <row r="798" spans="1:8" x14ac:dyDescent="0.2">
      <c r="A798">
        <v>5901</v>
      </c>
      <c r="B798" t="s">
        <v>1606</v>
      </c>
      <c r="C798" t="s">
        <v>1607</v>
      </c>
      <c r="D798">
        <v>857586421</v>
      </c>
      <c r="E798">
        <v>0</v>
      </c>
      <c r="F798">
        <v>0</v>
      </c>
      <c r="G798">
        <v>0</v>
      </c>
      <c r="H798">
        <v>0</v>
      </c>
    </row>
    <row r="799" spans="1:8" x14ac:dyDescent="0.2">
      <c r="A799">
        <v>5901</v>
      </c>
      <c r="B799" t="s">
        <v>1608</v>
      </c>
      <c r="C799" t="s">
        <v>1609</v>
      </c>
      <c r="D799">
        <v>857586431</v>
      </c>
      <c r="E799">
        <v>0</v>
      </c>
      <c r="F799">
        <v>0</v>
      </c>
      <c r="G799">
        <v>0</v>
      </c>
      <c r="H799">
        <v>0</v>
      </c>
    </row>
    <row r="800" spans="1:8" x14ac:dyDescent="0.2">
      <c r="A800">
        <v>5901</v>
      </c>
      <c r="B800" t="s">
        <v>1610</v>
      </c>
      <c r="C800" t="s">
        <v>1611</v>
      </c>
      <c r="D800">
        <v>857586441</v>
      </c>
      <c r="E800">
        <v>0</v>
      </c>
      <c r="F800">
        <v>0</v>
      </c>
      <c r="G800">
        <v>0</v>
      </c>
      <c r="H800">
        <v>0</v>
      </c>
    </row>
    <row r="801" spans="1:8" x14ac:dyDescent="0.2">
      <c r="A801">
        <v>5901</v>
      </c>
      <c r="B801" t="s">
        <v>1612</v>
      </c>
      <c r="C801" t="s">
        <v>1613</v>
      </c>
      <c r="D801">
        <v>857586451</v>
      </c>
      <c r="E801">
        <v>0</v>
      </c>
      <c r="F801">
        <v>0</v>
      </c>
      <c r="G801">
        <v>0</v>
      </c>
      <c r="H801">
        <v>0</v>
      </c>
    </row>
    <row r="802" spans="1:8" x14ac:dyDescent="0.2">
      <c r="A802">
        <v>5901</v>
      </c>
      <c r="B802" t="s">
        <v>1614</v>
      </c>
      <c r="C802" t="s">
        <v>1615</v>
      </c>
      <c r="D802">
        <v>857586461</v>
      </c>
      <c r="E802">
        <v>0</v>
      </c>
      <c r="F802">
        <v>0</v>
      </c>
      <c r="G802">
        <v>0</v>
      </c>
      <c r="H802">
        <v>0</v>
      </c>
    </row>
    <row r="803" spans="1:8" x14ac:dyDescent="0.2">
      <c r="A803">
        <v>5901</v>
      </c>
      <c r="B803" t="s">
        <v>1616</v>
      </c>
      <c r="C803" t="s">
        <v>1617</v>
      </c>
      <c r="D803">
        <v>857586471</v>
      </c>
      <c r="E803">
        <v>0</v>
      </c>
      <c r="F803">
        <v>0</v>
      </c>
      <c r="G803">
        <v>0</v>
      </c>
      <c r="H803">
        <v>0</v>
      </c>
    </row>
    <row r="804" spans="1:8" x14ac:dyDescent="0.2">
      <c r="A804">
        <v>5901</v>
      </c>
      <c r="B804" t="s">
        <v>1618</v>
      </c>
      <c r="C804" t="s">
        <v>1619</v>
      </c>
      <c r="D804">
        <v>857586481</v>
      </c>
      <c r="E804">
        <v>1</v>
      </c>
      <c r="F804">
        <v>28</v>
      </c>
      <c r="G804">
        <v>26</v>
      </c>
      <c r="H804">
        <v>1</v>
      </c>
    </row>
    <row r="805" spans="1:8" x14ac:dyDescent="0.2">
      <c r="A805">
        <v>5901</v>
      </c>
      <c r="B805" t="s">
        <v>1620</v>
      </c>
      <c r="C805" t="s">
        <v>1621</v>
      </c>
      <c r="D805">
        <v>857586491</v>
      </c>
      <c r="E805">
        <v>0</v>
      </c>
      <c r="F805">
        <v>1</v>
      </c>
      <c r="G805">
        <v>0</v>
      </c>
      <c r="H805">
        <v>1</v>
      </c>
    </row>
    <row r="806" spans="1:8" x14ac:dyDescent="0.2">
      <c r="A806">
        <v>5901</v>
      </c>
      <c r="B806" t="s">
        <v>1622</v>
      </c>
      <c r="C806" t="s">
        <v>1623</v>
      </c>
      <c r="D806">
        <v>857586501</v>
      </c>
      <c r="E806">
        <v>0</v>
      </c>
      <c r="F806">
        <v>0</v>
      </c>
      <c r="G806">
        <v>0</v>
      </c>
      <c r="H806">
        <v>0</v>
      </c>
    </row>
    <row r="807" spans="1:8" x14ac:dyDescent="0.2">
      <c r="A807">
        <v>5901</v>
      </c>
      <c r="B807" t="s">
        <v>1624</v>
      </c>
      <c r="C807" t="s">
        <v>1625</v>
      </c>
      <c r="D807">
        <v>857586511</v>
      </c>
      <c r="E807">
        <v>0</v>
      </c>
      <c r="F807">
        <v>0</v>
      </c>
      <c r="G807">
        <v>0</v>
      </c>
      <c r="H807">
        <v>0</v>
      </c>
    </row>
    <row r="808" spans="1:8" x14ac:dyDescent="0.2">
      <c r="A808">
        <v>5901</v>
      </c>
      <c r="B808" t="s">
        <v>1626</v>
      </c>
      <c r="C808" t="s">
        <v>1627</v>
      </c>
      <c r="D808">
        <v>857586521</v>
      </c>
      <c r="E808">
        <v>0</v>
      </c>
      <c r="F808">
        <v>0</v>
      </c>
      <c r="G808">
        <v>0</v>
      </c>
      <c r="H808">
        <v>0</v>
      </c>
    </row>
    <row r="809" spans="1:8" x14ac:dyDescent="0.2">
      <c r="A809">
        <v>5901</v>
      </c>
      <c r="B809" t="s">
        <v>1628</v>
      </c>
      <c r="C809" t="s">
        <v>1629</v>
      </c>
      <c r="D809">
        <v>857586531</v>
      </c>
      <c r="E809">
        <v>0</v>
      </c>
      <c r="F809">
        <v>0</v>
      </c>
      <c r="G809">
        <v>0</v>
      </c>
      <c r="H809">
        <v>0</v>
      </c>
    </row>
    <row r="810" spans="1:8" x14ac:dyDescent="0.2">
      <c r="A810">
        <v>5901</v>
      </c>
      <c r="B810" t="s">
        <v>1630</v>
      </c>
      <c r="C810" t="s">
        <v>1631</v>
      </c>
      <c r="D810">
        <v>857586541</v>
      </c>
      <c r="E810">
        <v>0</v>
      </c>
      <c r="F810">
        <v>0</v>
      </c>
      <c r="G810">
        <v>0</v>
      </c>
      <c r="H810">
        <v>0</v>
      </c>
    </row>
    <row r="811" spans="1:8" x14ac:dyDescent="0.2">
      <c r="A811">
        <v>5901</v>
      </c>
      <c r="B811" t="s">
        <v>1632</v>
      </c>
      <c r="C811" t="s">
        <v>1633</v>
      </c>
      <c r="D811">
        <v>857586551</v>
      </c>
      <c r="E811">
        <v>0</v>
      </c>
      <c r="F811">
        <v>0</v>
      </c>
      <c r="G811">
        <v>0</v>
      </c>
      <c r="H811">
        <v>0</v>
      </c>
    </row>
    <row r="812" spans="1:8" x14ac:dyDescent="0.2">
      <c r="A812">
        <v>5901</v>
      </c>
      <c r="B812" t="s">
        <v>1634</v>
      </c>
      <c r="C812" t="s">
        <v>1635</v>
      </c>
      <c r="D812">
        <v>857586561</v>
      </c>
      <c r="E812">
        <v>0</v>
      </c>
      <c r="F812">
        <v>0</v>
      </c>
      <c r="G812">
        <v>0</v>
      </c>
      <c r="H812">
        <v>0</v>
      </c>
    </row>
    <row r="813" spans="1:8" x14ac:dyDescent="0.2">
      <c r="A813">
        <v>5901</v>
      </c>
      <c r="B813" t="s">
        <v>1636</v>
      </c>
      <c r="C813" t="s">
        <v>1637</v>
      </c>
      <c r="D813">
        <v>857586571</v>
      </c>
      <c r="E813">
        <v>0</v>
      </c>
      <c r="F813">
        <v>0</v>
      </c>
      <c r="G813">
        <v>0</v>
      </c>
      <c r="H813">
        <v>0</v>
      </c>
    </row>
    <row r="814" spans="1:8" x14ac:dyDescent="0.2">
      <c r="A814">
        <v>5901</v>
      </c>
      <c r="B814" t="s">
        <v>1638</v>
      </c>
      <c r="C814" t="s">
        <v>1639</v>
      </c>
      <c r="D814">
        <v>857586581</v>
      </c>
      <c r="E814">
        <v>0</v>
      </c>
      <c r="F814">
        <v>0</v>
      </c>
      <c r="G814">
        <v>0</v>
      </c>
      <c r="H814">
        <v>0</v>
      </c>
    </row>
    <row r="815" spans="1:8" x14ac:dyDescent="0.2">
      <c r="A815">
        <v>5901</v>
      </c>
      <c r="B815" t="s">
        <v>1640</v>
      </c>
      <c r="C815" t="s">
        <v>1641</v>
      </c>
      <c r="D815">
        <v>857586591</v>
      </c>
      <c r="E815">
        <v>0</v>
      </c>
      <c r="F815">
        <v>0</v>
      </c>
      <c r="G815">
        <v>0</v>
      </c>
      <c r="H815">
        <v>0</v>
      </c>
    </row>
    <row r="816" spans="1:8" x14ac:dyDescent="0.2">
      <c r="A816">
        <v>5901</v>
      </c>
      <c r="B816" t="s">
        <v>1642</v>
      </c>
      <c r="C816" t="s">
        <v>1643</v>
      </c>
      <c r="D816">
        <v>857586601</v>
      </c>
      <c r="E816">
        <v>0</v>
      </c>
      <c r="F816">
        <v>0</v>
      </c>
      <c r="G816">
        <v>0</v>
      </c>
      <c r="H816">
        <v>0</v>
      </c>
    </row>
    <row r="817" spans="1:8" x14ac:dyDescent="0.2">
      <c r="A817">
        <v>5901</v>
      </c>
      <c r="B817" t="s">
        <v>1644</v>
      </c>
      <c r="C817" t="s">
        <v>1645</v>
      </c>
      <c r="D817">
        <v>857586611</v>
      </c>
      <c r="E817">
        <v>0</v>
      </c>
      <c r="F817">
        <v>0</v>
      </c>
      <c r="G817">
        <v>0</v>
      </c>
      <c r="H817">
        <v>0</v>
      </c>
    </row>
    <row r="818" spans="1:8" x14ac:dyDescent="0.2">
      <c r="A818">
        <v>5901</v>
      </c>
      <c r="B818" t="s">
        <v>1646</v>
      </c>
      <c r="C818" t="s">
        <v>1647</v>
      </c>
      <c r="D818">
        <v>857586621</v>
      </c>
      <c r="E818">
        <v>0</v>
      </c>
      <c r="F818">
        <v>0</v>
      </c>
      <c r="G818">
        <v>0</v>
      </c>
      <c r="H818">
        <v>0</v>
      </c>
    </row>
    <row r="819" spans="1:8" x14ac:dyDescent="0.2">
      <c r="A819">
        <v>5901</v>
      </c>
      <c r="B819" t="s">
        <v>1648</v>
      </c>
      <c r="C819" t="s">
        <v>1649</v>
      </c>
      <c r="D819">
        <v>857586631</v>
      </c>
      <c r="E819">
        <v>0</v>
      </c>
      <c r="F819">
        <v>0</v>
      </c>
      <c r="G819">
        <v>0</v>
      </c>
      <c r="H819">
        <v>0</v>
      </c>
    </row>
    <row r="820" spans="1:8" x14ac:dyDescent="0.2">
      <c r="A820">
        <v>5901</v>
      </c>
      <c r="B820" t="s">
        <v>1650</v>
      </c>
      <c r="C820" t="s">
        <v>1651</v>
      </c>
      <c r="D820">
        <v>857586641</v>
      </c>
      <c r="E820">
        <v>92</v>
      </c>
      <c r="F820">
        <v>237</v>
      </c>
      <c r="G820">
        <v>58</v>
      </c>
      <c r="H820">
        <v>14</v>
      </c>
    </row>
    <row r="821" spans="1:8" x14ac:dyDescent="0.2">
      <c r="A821">
        <v>5901</v>
      </c>
      <c r="B821" t="s">
        <v>1652</v>
      </c>
      <c r="C821" t="s">
        <v>1653</v>
      </c>
      <c r="D821">
        <v>857586651</v>
      </c>
      <c r="E821">
        <v>0</v>
      </c>
      <c r="F821">
        <v>0</v>
      </c>
      <c r="G821">
        <v>0</v>
      </c>
      <c r="H821">
        <v>0</v>
      </c>
    </row>
    <row r="822" spans="1:8" x14ac:dyDescent="0.2">
      <c r="A822">
        <v>5901</v>
      </c>
      <c r="B822" t="s">
        <v>1654</v>
      </c>
      <c r="C822" t="s">
        <v>1655</v>
      </c>
      <c r="D822">
        <v>857586661</v>
      </c>
      <c r="E822">
        <v>0</v>
      </c>
      <c r="F822">
        <v>0</v>
      </c>
      <c r="G822">
        <v>0</v>
      </c>
      <c r="H822">
        <v>0</v>
      </c>
    </row>
    <row r="823" spans="1:8" x14ac:dyDescent="0.2">
      <c r="A823">
        <v>5901</v>
      </c>
      <c r="B823" t="s">
        <v>1656</v>
      </c>
      <c r="C823" t="s">
        <v>1657</v>
      </c>
      <c r="D823">
        <v>857586671</v>
      </c>
      <c r="E823">
        <v>0</v>
      </c>
      <c r="F823">
        <v>0</v>
      </c>
      <c r="G823">
        <v>0</v>
      </c>
      <c r="H823">
        <v>0</v>
      </c>
    </row>
    <row r="824" spans="1:8" x14ac:dyDescent="0.2">
      <c r="A824">
        <v>5901</v>
      </c>
      <c r="B824" t="s">
        <v>1658</v>
      </c>
      <c r="C824" t="s">
        <v>1659</v>
      </c>
      <c r="D824">
        <v>857586681</v>
      </c>
      <c r="E824">
        <v>0</v>
      </c>
      <c r="F824">
        <v>1</v>
      </c>
      <c r="G824">
        <v>0</v>
      </c>
      <c r="H824">
        <v>1</v>
      </c>
    </row>
    <row r="825" spans="1:8" x14ac:dyDescent="0.2">
      <c r="A825">
        <v>5901</v>
      </c>
      <c r="B825" t="s">
        <v>1660</v>
      </c>
      <c r="C825" t="s">
        <v>1661</v>
      </c>
      <c r="D825">
        <v>857586691</v>
      </c>
      <c r="E825">
        <v>0</v>
      </c>
      <c r="F825">
        <v>0</v>
      </c>
      <c r="G825">
        <v>0</v>
      </c>
      <c r="H825">
        <v>0</v>
      </c>
    </row>
    <row r="826" spans="1:8" x14ac:dyDescent="0.2">
      <c r="A826">
        <v>5901</v>
      </c>
      <c r="B826" t="s">
        <v>1662</v>
      </c>
      <c r="C826" t="s">
        <v>1663</v>
      </c>
      <c r="D826">
        <v>857586701</v>
      </c>
      <c r="E826">
        <v>0</v>
      </c>
      <c r="F826">
        <v>0</v>
      </c>
      <c r="G826">
        <v>0</v>
      </c>
      <c r="H826">
        <v>0</v>
      </c>
    </row>
    <row r="827" spans="1:8" x14ac:dyDescent="0.2">
      <c r="A827">
        <v>5901</v>
      </c>
      <c r="B827" t="s">
        <v>1664</v>
      </c>
      <c r="C827" t="s">
        <v>1665</v>
      </c>
      <c r="D827">
        <v>857586711</v>
      </c>
      <c r="E827">
        <v>0</v>
      </c>
      <c r="F827">
        <v>0</v>
      </c>
      <c r="G827">
        <v>0</v>
      </c>
      <c r="H827">
        <v>0</v>
      </c>
    </row>
    <row r="828" spans="1:8" x14ac:dyDescent="0.2">
      <c r="A828">
        <v>5901</v>
      </c>
      <c r="B828" t="s">
        <v>1666</v>
      </c>
      <c r="C828" t="s">
        <v>1667</v>
      </c>
      <c r="D828">
        <v>857586721</v>
      </c>
      <c r="E828">
        <v>0</v>
      </c>
      <c r="F828">
        <v>0</v>
      </c>
      <c r="G828">
        <v>0</v>
      </c>
      <c r="H828">
        <v>0</v>
      </c>
    </row>
    <row r="829" spans="1:8" x14ac:dyDescent="0.2">
      <c r="A829">
        <v>5901</v>
      </c>
      <c r="B829" t="s">
        <v>1668</v>
      </c>
      <c r="C829" t="s">
        <v>1669</v>
      </c>
      <c r="D829">
        <v>857586731</v>
      </c>
      <c r="E829">
        <v>0</v>
      </c>
      <c r="F829">
        <v>0</v>
      </c>
      <c r="G829">
        <v>0</v>
      </c>
      <c r="H829">
        <v>0</v>
      </c>
    </row>
    <row r="830" spans="1:8" x14ac:dyDescent="0.2">
      <c r="A830">
        <v>5901</v>
      </c>
      <c r="B830" t="s">
        <v>1670</v>
      </c>
      <c r="C830" t="s">
        <v>1671</v>
      </c>
      <c r="D830">
        <v>857586751</v>
      </c>
      <c r="E830">
        <v>0</v>
      </c>
      <c r="F830">
        <v>0</v>
      </c>
      <c r="G830">
        <v>0</v>
      </c>
      <c r="H830">
        <v>0</v>
      </c>
    </row>
    <row r="831" spans="1:8" x14ac:dyDescent="0.2">
      <c r="A831">
        <v>5901</v>
      </c>
      <c r="B831" t="s">
        <v>1672</v>
      </c>
      <c r="C831" t="s">
        <v>1673</v>
      </c>
      <c r="D831">
        <v>857586761</v>
      </c>
      <c r="E831">
        <v>0</v>
      </c>
      <c r="F831">
        <v>0</v>
      </c>
      <c r="G831">
        <v>0</v>
      </c>
      <c r="H831">
        <v>0</v>
      </c>
    </row>
    <row r="832" spans="1:8" x14ac:dyDescent="0.2">
      <c r="A832">
        <v>5901</v>
      </c>
      <c r="B832" t="s">
        <v>1674</v>
      </c>
      <c r="C832" t="s">
        <v>1675</v>
      </c>
      <c r="D832">
        <v>857586771</v>
      </c>
      <c r="E832">
        <v>0</v>
      </c>
      <c r="F832">
        <v>0</v>
      </c>
      <c r="G832">
        <v>0</v>
      </c>
      <c r="H832">
        <v>0</v>
      </c>
    </row>
    <row r="833" spans="1:8" x14ac:dyDescent="0.2">
      <c r="A833">
        <v>5901</v>
      </c>
      <c r="B833" t="s">
        <v>1676</v>
      </c>
      <c r="C833" t="s">
        <v>1677</v>
      </c>
      <c r="D833">
        <v>857586781</v>
      </c>
      <c r="E833">
        <v>20</v>
      </c>
      <c r="F833">
        <v>36</v>
      </c>
      <c r="G833">
        <v>9</v>
      </c>
      <c r="H833">
        <v>5</v>
      </c>
    </row>
    <row r="834" spans="1:8" x14ac:dyDescent="0.2">
      <c r="A834">
        <v>5901</v>
      </c>
      <c r="B834" t="s">
        <v>1678</v>
      </c>
      <c r="C834" t="s">
        <v>1679</v>
      </c>
      <c r="D834">
        <v>857586791</v>
      </c>
      <c r="E834">
        <v>12</v>
      </c>
      <c r="F834">
        <v>26</v>
      </c>
      <c r="G834">
        <v>5</v>
      </c>
      <c r="H834">
        <v>4</v>
      </c>
    </row>
    <row r="835" spans="1:8" x14ac:dyDescent="0.2">
      <c r="A835">
        <v>5901</v>
      </c>
      <c r="B835" t="s">
        <v>1680</v>
      </c>
      <c r="C835" t="s">
        <v>1681</v>
      </c>
      <c r="D835">
        <v>857586801</v>
      </c>
      <c r="E835">
        <v>0</v>
      </c>
      <c r="F835">
        <v>0</v>
      </c>
      <c r="G835">
        <v>0</v>
      </c>
      <c r="H835">
        <v>0</v>
      </c>
    </row>
    <row r="836" spans="1:8" x14ac:dyDescent="0.2">
      <c r="A836">
        <v>5901</v>
      </c>
      <c r="B836" t="s">
        <v>1682</v>
      </c>
      <c r="C836" t="s">
        <v>1683</v>
      </c>
      <c r="D836">
        <v>857586811</v>
      </c>
      <c r="E836">
        <v>0</v>
      </c>
      <c r="F836">
        <v>0</v>
      </c>
      <c r="G836">
        <v>0</v>
      </c>
      <c r="H836">
        <v>0</v>
      </c>
    </row>
    <row r="837" spans="1:8" x14ac:dyDescent="0.2">
      <c r="A837">
        <v>5901</v>
      </c>
      <c r="B837" t="s">
        <v>1684</v>
      </c>
      <c r="C837" t="s">
        <v>1685</v>
      </c>
      <c r="D837">
        <v>857586821</v>
      </c>
      <c r="E837">
        <v>0</v>
      </c>
      <c r="F837">
        <v>0</v>
      </c>
      <c r="G837">
        <v>0</v>
      </c>
      <c r="H837">
        <v>0</v>
      </c>
    </row>
    <row r="838" spans="1:8" x14ac:dyDescent="0.2">
      <c r="A838">
        <v>5901</v>
      </c>
      <c r="B838" t="s">
        <v>1686</v>
      </c>
      <c r="C838" t="s">
        <v>1687</v>
      </c>
      <c r="D838">
        <v>857586831</v>
      </c>
      <c r="E838">
        <v>0</v>
      </c>
      <c r="F838">
        <v>0</v>
      </c>
      <c r="G838">
        <v>0</v>
      </c>
      <c r="H838">
        <v>0</v>
      </c>
    </row>
    <row r="839" spans="1:8" x14ac:dyDescent="0.2">
      <c r="A839">
        <v>5901</v>
      </c>
      <c r="B839" t="s">
        <v>1688</v>
      </c>
      <c r="C839" t="s">
        <v>1689</v>
      </c>
      <c r="D839">
        <v>857586841</v>
      </c>
      <c r="E839">
        <v>0</v>
      </c>
      <c r="F839">
        <v>0</v>
      </c>
      <c r="G839">
        <v>0</v>
      </c>
      <c r="H839">
        <v>0</v>
      </c>
    </row>
    <row r="840" spans="1:8" x14ac:dyDescent="0.2">
      <c r="A840">
        <v>5901</v>
      </c>
      <c r="B840" t="s">
        <v>1690</v>
      </c>
      <c r="C840" t="s">
        <v>1691</v>
      </c>
      <c r="D840">
        <v>857586851</v>
      </c>
      <c r="E840">
        <v>0</v>
      </c>
      <c r="F840">
        <v>0</v>
      </c>
      <c r="G840">
        <v>0</v>
      </c>
      <c r="H840">
        <v>0</v>
      </c>
    </row>
    <row r="841" spans="1:8" x14ac:dyDescent="0.2">
      <c r="A841">
        <v>5901</v>
      </c>
      <c r="B841" t="s">
        <v>1692</v>
      </c>
      <c r="C841" t="s">
        <v>1693</v>
      </c>
      <c r="D841">
        <v>857586861</v>
      </c>
      <c r="E841">
        <v>4</v>
      </c>
      <c r="F841">
        <v>17</v>
      </c>
      <c r="G841">
        <v>5</v>
      </c>
      <c r="H841">
        <v>3</v>
      </c>
    </row>
    <row r="842" spans="1:8" x14ac:dyDescent="0.2">
      <c r="A842">
        <v>5901</v>
      </c>
      <c r="B842" t="s">
        <v>1694</v>
      </c>
      <c r="C842" t="s">
        <v>1695</v>
      </c>
      <c r="D842">
        <v>857586871</v>
      </c>
      <c r="E842">
        <v>0</v>
      </c>
      <c r="F842">
        <v>0</v>
      </c>
      <c r="G842">
        <v>0</v>
      </c>
      <c r="H842">
        <v>0</v>
      </c>
    </row>
    <row r="843" spans="1:8" x14ac:dyDescent="0.2">
      <c r="A843">
        <v>5901</v>
      </c>
      <c r="B843" t="s">
        <v>1696</v>
      </c>
      <c r="C843" t="s">
        <v>1697</v>
      </c>
      <c r="D843">
        <v>857586881</v>
      </c>
      <c r="E843">
        <v>0</v>
      </c>
      <c r="F843">
        <v>0</v>
      </c>
      <c r="G843">
        <v>0</v>
      </c>
      <c r="H843">
        <v>0</v>
      </c>
    </row>
    <row r="844" spans="1:8" x14ac:dyDescent="0.2">
      <c r="A844">
        <v>5901</v>
      </c>
      <c r="B844" t="s">
        <v>1698</v>
      </c>
      <c r="C844" t="s">
        <v>1699</v>
      </c>
      <c r="D844">
        <v>857586891</v>
      </c>
      <c r="E844">
        <v>0</v>
      </c>
      <c r="F844">
        <v>0</v>
      </c>
      <c r="G844">
        <v>0</v>
      </c>
      <c r="H844">
        <v>0</v>
      </c>
    </row>
    <row r="845" spans="1:8" x14ac:dyDescent="0.2">
      <c r="A845">
        <v>5901</v>
      </c>
      <c r="B845" t="s">
        <v>1700</v>
      </c>
      <c r="C845" t="s">
        <v>1701</v>
      </c>
      <c r="D845">
        <v>857586901</v>
      </c>
      <c r="E845">
        <v>0</v>
      </c>
      <c r="F845">
        <v>0</v>
      </c>
      <c r="G845">
        <v>0</v>
      </c>
      <c r="H845">
        <v>0</v>
      </c>
    </row>
    <row r="846" spans="1:8" x14ac:dyDescent="0.2">
      <c r="A846">
        <v>5901</v>
      </c>
      <c r="B846" t="s">
        <v>1702</v>
      </c>
      <c r="C846" t="s">
        <v>1703</v>
      </c>
      <c r="D846">
        <v>857586911</v>
      </c>
      <c r="E846">
        <v>0</v>
      </c>
      <c r="F846">
        <v>0</v>
      </c>
      <c r="G846">
        <v>0</v>
      </c>
      <c r="H846">
        <v>0</v>
      </c>
    </row>
    <row r="847" spans="1:8" x14ac:dyDescent="0.2">
      <c r="A847">
        <v>5901</v>
      </c>
      <c r="B847" t="s">
        <v>1704</v>
      </c>
      <c r="C847" t="s">
        <v>1705</v>
      </c>
      <c r="D847">
        <v>857586921</v>
      </c>
      <c r="E847">
        <v>0</v>
      </c>
      <c r="F847">
        <v>0</v>
      </c>
      <c r="G847">
        <v>0</v>
      </c>
      <c r="H847">
        <v>0</v>
      </c>
    </row>
    <row r="848" spans="1:8" x14ac:dyDescent="0.2">
      <c r="A848">
        <v>5901</v>
      </c>
      <c r="B848" t="s">
        <v>1706</v>
      </c>
      <c r="C848" t="s">
        <v>1707</v>
      </c>
      <c r="D848">
        <v>857586931</v>
      </c>
      <c r="E848">
        <v>0</v>
      </c>
      <c r="F848">
        <v>0</v>
      </c>
      <c r="G848">
        <v>0</v>
      </c>
      <c r="H848">
        <v>0</v>
      </c>
    </row>
    <row r="849" spans="1:8" x14ac:dyDescent="0.2">
      <c r="A849">
        <v>5901</v>
      </c>
      <c r="B849" t="s">
        <v>1708</v>
      </c>
      <c r="C849" t="s">
        <v>1709</v>
      </c>
      <c r="D849">
        <v>857586951</v>
      </c>
      <c r="E849">
        <v>52</v>
      </c>
      <c r="F849">
        <v>174</v>
      </c>
      <c r="G849">
        <v>40</v>
      </c>
      <c r="H849">
        <v>5</v>
      </c>
    </row>
    <row r="850" spans="1:8" x14ac:dyDescent="0.2">
      <c r="A850">
        <v>5901</v>
      </c>
      <c r="B850" t="s">
        <v>1710</v>
      </c>
      <c r="C850" t="s">
        <v>1711</v>
      </c>
      <c r="D850">
        <v>857586961</v>
      </c>
      <c r="E850">
        <v>16</v>
      </c>
      <c r="F850">
        <v>45</v>
      </c>
      <c r="G850">
        <v>21</v>
      </c>
      <c r="H850">
        <v>1</v>
      </c>
    </row>
    <row r="851" spans="1:8" x14ac:dyDescent="0.2">
      <c r="A851">
        <v>5901</v>
      </c>
      <c r="B851" t="s">
        <v>1712</v>
      </c>
      <c r="C851" t="s">
        <v>1713</v>
      </c>
      <c r="D851">
        <v>857586971</v>
      </c>
      <c r="E851">
        <v>0</v>
      </c>
      <c r="F851">
        <v>0</v>
      </c>
      <c r="G851">
        <v>0</v>
      </c>
      <c r="H851">
        <v>0</v>
      </c>
    </row>
    <row r="852" spans="1:8" x14ac:dyDescent="0.2">
      <c r="A852">
        <v>5901</v>
      </c>
      <c r="B852" t="s">
        <v>1714</v>
      </c>
      <c r="C852" t="s">
        <v>1715</v>
      </c>
      <c r="D852">
        <v>857586981</v>
      </c>
      <c r="E852">
        <v>0</v>
      </c>
      <c r="F852">
        <v>0</v>
      </c>
      <c r="G852">
        <v>0</v>
      </c>
      <c r="H852">
        <v>0</v>
      </c>
    </row>
    <row r="853" spans="1:8" x14ac:dyDescent="0.2">
      <c r="A853">
        <v>5901</v>
      </c>
      <c r="B853" t="s">
        <v>1716</v>
      </c>
      <c r="C853" t="s">
        <v>1717</v>
      </c>
      <c r="D853">
        <v>857586991</v>
      </c>
      <c r="E853">
        <v>0</v>
      </c>
      <c r="F853">
        <v>0</v>
      </c>
      <c r="G853">
        <v>0</v>
      </c>
      <c r="H853">
        <v>0</v>
      </c>
    </row>
    <row r="854" spans="1:8" x14ac:dyDescent="0.2">
      <c r="A854">
        <v>5901</v>
      </c>
      <c r="B854" t="s">
        <v>1718</v>
      </c>
      <c r="C854" t="s">
        <v>1719</v>
      </c>
      <c r="D854">
        <v>857587001</v>
      </c>
      <c r="E854">
        <v>0</v>
      </c>
      <c r="F854">
        <v>0</v>
      </c>
      <c r="G854">
        <v>0</v>
      </c>
      <c r="H854">
        <v>0</v>
      </c>
    </row>
    <row r="855" spans="1:8" x14ac:dyDescent="0.2">
      <c r="A855">
        <v>5901</v>
      </c>
      <c r="B855" t="s">
        <v>1720</v>
      </c>
      <c r="C855" t="s">
        <v>1721</v>
      </c>
      <c r="D855">
        <v>857587011</v>
      </c>
      <c r="E855">
        <v>0</v>
      </c>
      <c r="F855">
        <v>0</v>
      </c>
      <c r="G855">
        <v>0</v>
      </c>
      <c r="H855">
        <v>0</v>
      </c>
    </row>
    <row r="856" spans="1:8" x14ac:dyDescent="0.2">
      <c r="A856">
        <v>5901</v>
      </c>
      <c r="B856" t="s">
        <v>1722</v>
      </c>
      <c r="C856" t="s">
        <v>1723</v>
      </c>
      <c r="D856">
        <v>857587021</v>
      </c>
      <c r="E856">
        <v>0</v>
      </c>
      <c r="F856">
        <v>0</v>
      </c>
      <c r="G856">
        <v>0</v>
      </c>
      <c r="H856">
        <v>0</v>
      </c>
    </row>
    <row r="857" spans="1:8" x14ac:dyDescent="0.2">
      <c r="A857">
        <v>5901</v>
      </c>
      <c r="B857" t="s">
        <v>1724</v>
      </c>
      <c r="C857" t="s">
        <v>1725</v>
      </c>
      <c r="D857">
        <v>857587031</v>
      </c>
      <c r="E857">
        <v>0</v>
      </c>
      <c r="F857">
        <v>0</v>
      </c>
      <c r="G857">
        <v>0</v>
      </c>
      <c r="H857">
        <v>0</v>
      </c>
    </row>
    <row r="858" spans="1:8" x14ac:dyDescent="0.2">
      <c r="A858">
        <v>5901</v>
      </c>
      <c r="B858" t="s">
        <v>1726</v>
      </c>
      <c r="C858" t="s">
        <v>1727</v>
      </c>
      <c r="D858">
        <v>857587041</v>
      </c>
      <c r="E858">
        <v>0</v>
      </c>
      <c r="F858">
        <v>0</v>
      </c>
      <c r="G858">
        <v>0</v>
      </c>
      <c r="H858">
        <v>0</v>
      </c>
    </row>
    <row r="859" spans="1:8" x14ac:dyDescent="0.2">
      <c r="A859">
        <v>5901</v>
      </c>
      <c r="B859" t="s">
        <v>1728</v>
      </c>
      <c r="C859" t="s">
        <v>1729</v>
      </c>
      <c r="D859">
        <v>857587051</v>
      </c>
      <c r="E859">
        <v>0</v>
      </c>
      <c r="F859">
        <v>0</v>
      </c>
      <c r="G859">
        <v>0</v>
      </c>
      <c r="H859">
        <v>0</v>
      </c>
    </row>
    <row r="860" spans="1:8" x14ac:dyDescent="0.2">
      <c r="A860">
        <v>5901</v>
      </c>
      <c r="B860" t="s">
        <v>1730</v>
      </c>
      <c r="C860" t="s">
        <v>1731</v>
      </c>
      <c r="D860">
        <v>857587061</v>
      </c>
      <c r="E860">
        <v>0</v>
      </c>
      <c r="F860">
        <v>0</v>
      </c>
      <c r="G860">
        <v>0</v>
      </c>
      <c r="H860">
        <v>0</v>
      </c>
    </row>
    <row r="861" spans="1:8" x14ac:dyDescent="0.2">
      <c r="A861">
        <v>5901</v>
      </c>
      <c r="B861" t="s">
        <v>1732</v>
      </c>
      <c r="C861" t="s">
        <v>1733</v>
      </c>
      <c r="D861">
        <v>857587081</v>
      </c>
      <c r="E861">
        <v>0</v>
      </c>
      <c r="F861">
        <v>0</v>
      </c>
      <c r="G861">
        <v>0</v>
      </c>
      <c r="H861">
        <v>0</v>
      </c>
    </row>
    <row r="862" spans="1:8" x14ac:dyDescent="0.2">
      <c r="A862">
        <v>5901</v>
      </c>
      <c r="B862" t="s">
        <v>1734</v>
      </c>
      <c r="C862" t="s">
        <v>1735</v>
      </c>
      <c r="D862">
        <v>857587091</v>
      </c>
      <c r="E862">
        <v>0</v>
      </c>
      <c r="F862">
        <v>0</v>
      </c>
      <c r="G862">
        <v>0</v>
      </c>
      <c r="H862">
        <v>0</v>
      </c>
    </row>
    <row r="863" spans="1:8" x14ac:dyDescent="0.2">
      <c r="A863">
        <v>5901</v>
      </c>
      <c r="B863" t="s">
        <v>1736</v>
      </c>
      <c r="C863" t="s">
        <v>1737</v>
      </c>
      <c r="D863">
        <v>857587101</v>
      </c>
      <c r="E863">
        <v>0</v>
      </c>
      <c r="F863">
        <v>0</v>
      </c>
      <c r="G863">
        <v>0</v>
      </c>
      <c r="H863">
        <v>0</v>
      </c>
    </row>
    <row r="864" spans="1:8" x14ac:dyDescent="0.2">
      <c r="A864">
        <v>5901</v>
      </c>
      <c r="B864" t="s">
        <v>1738</v>
      </c>
      <c r="C864" t="s">
        <v>1739</v>
      </c>
      <c r="D864">
        <v>857587111</v>
      </c>
      <c r="E864">
        <v>0</v>
      </c>
      <c r="F864">
        <v>0</v>
      </c>
      <c r="G864">
        <v>0</v>
      </c>
      <c r="H864">
        <v>0</v>
      </c>
    </row>
    <row r="865" spans="1:8" x14ac:dyDescent="0.2">
      <c r="A865">
        <v>5901</v>
      </c>
      <c r="B865" t="s">
        <v>1740</v>
      </c>
      <c r="C865" t="s">
        <v>1741</v>
      </c>
      <c r="D865">
        <v>857587121</v>
      </c>
      <c r="E865">
        <v>0</v>
      </c>
      <c r="F865">
        <v>0</v>
      </c>
      <c r="G865">
        <v>0</v>
      </c>
      <c r="H865">
        <v>0</v>
      </c>
    </row>
    <row r="866" spans="1:8" x14ac:dyDescent="0.2">
      <c r="A866">
        <v>5901</v>
      </c>
      <c r="B866" t="s">
        <v>1742</v>
      </c>
      <c r="C866" t="s">
        <v>1743</v>
      </c>
      <c r="D866">
        <v>857587131</v>
      </c>
      <c r="E866">
        <v>0</v>
      </c>
      <c r="F866">
        <v>0</v>
      </c>
      <c r="G866">
        <v>0</v>
      </c>
      <c r="H866">
        <v>0</v>
      </c>
    </row>
    <row r="867" spans="1:8" x14ac:dyDescent="0.2">
      <c r="A867">
        <v>5901</v>
      </c>
      <c r="B867" t="s">
        <v>1744</v>
      </c>
      <c r="C867" t="s">
        <v>1745</v>
      </c>
      <c r="D867">
        <v>857587141</v>
      </c>
      <c r="E867">
        <v>1</v>
      </c>
      <c r="F867">
        <v>3</v>
      </c>
      <c r="G867">
        <v>1</v>
      </c>
      <c r="H867">
        <v>1</v>
      </c>
    </row>
    <row r="868" spans="1:8" x14ac:dyDescent="0.2">
      <c r="A868">
        <v>5901</v>
      </c>
      <c r="B868" t="s">
        <v>1746</v>
      </c>
      <c r="C868" t="s">
        <v>1747</v>
      </c>
      <c r="D868">
        <v>857587151</v>
      </c>
      <c r="E868">
        <v>0</v>
      </c>
      <c r="F868">
        <v>0</v>
      </c>
      <c r="G868">
        <v>0</v>
      </c>
      <c r="H868">
        <v>0</v>
      </c>
    </row>
    <row r="869" spans="1:8" x14ac:dyDescent="0.2">
      <c r="A869">
        <v>5901</v>
      </c>
      <c r="B869" t="s">
        <v>1748</v>
      </c>
      <c r="C869" t="s">
        <v>1749</v>
      </c>
      <c r="D869">
        <v>857587161</v>
      </c>
      <c r="E869">
        <v>0</v>
      </c>
      <c r="F869">
        <v>0</v>
      </c>
      <c r="G869">
        <v>0</v>
      </c>
      <c r="H869">
        <v>0</v>
      </c>
    </row>
    <row r="870" spans="1:8" x14ac:dyDescent="0.2">
      <c r="A870">
        <v>5901</v>
      </c>
      <c r="B870" t="s">
        <v>1750</v>
      </c>
      <c r="C870" t="s">
        <v>1751</v>
      </c>
      <c r="D870">
        <v>857587171</v>
      </c>
      <c r="E870">
        <v>0</v>
      </c>
      <c r="F870">
        <v>0</v>
      </c>
      <c r="G870">
        <v>0</v>
      </c>
      <c r="H870">
        <v>0</v>
      </c>
    </row>
    <row r="871" spans="1:8" x14ac:dyDescent="0.2">
      <c r="A871">
        <v>5901</v>
      </c>
      <c r="B871" t="s">
        <v>1752</v>
      </c>
      <c r="C871" t="s">
        <v>1753</v>
      </c>
      <c r="D871">
        <v>857587181</v>
      </c>
      <c r="E871">
        <v>0</v>
      </c>
      <c r="F871">
        <v>0</v>
      </c>
      <c r="G871">
        <v>0</v>
      </c>
      <c r="H871">
        <v>0</v>
      </c>
    </row>
    <row r="872" spans="1:8" x14ac:dyDescent="0.2">
      <c r="A872">
        <v>5901</v>
      </c>
      <c r="B872" t="s">
        <v>1754</v>
      </c>
      <c r="C872" t="s">
        <v>1755</v>
      </c>
      <c r="D872">
        <v>857587191</v>
      </c>
      <c r="E872">
        <v>0</v>
      </c>
      <c r="F872">
        <v>0</v>
      </c>
      <c r="G872">
        <v>0</v>
      </c>
      <c r="H872">
        <v>0</v>
      </c>
    </row>
    <row r="873" spans="1:8" x14ac:dyDescent="0.2">
      <c r="A873">
        <v>5901</v>
      </c>
      <c r="B873" t="s">
        <v>1756</v>
      </c>
      <c r="C873" t="s">
        <v>1757</v>
      </c>
      <c r="D873">
        <v>857587201</v>
      </c>
      <c r="E873">
        <v>23</v>
      </c>
      <c r="F873">
        <v>46</v>
      </c>
      <c r="G873">
        <v>5</v>
      </c>
      <c r="H873">
        <v>2</v>
      </c>
    </row>
    <row r="874" spans="1:8" x14ac:dyDescent="0.2">
      <c r="A874">
        <v>5901</v>
      </c>
      <c r="B874" t="s">
        <v>1758</v>
      </c>
      <c r="C874" t="s">
        <v>1759</v>
      </c>
      <c r="D874">
        <v>857587211</v>
      </c>
      <c r="E874">
        <v>0</v>
      </c>
      <c r="F874">
        <v>0</v>
      </c>
      <c r="G874">
        <v>0</v>
      </c>
      <c r="H874">
        <v>0</v>
      </c>
    </row>
    <row r="875" spans="1:8" x14ac:dyDescent="0.2">
      <c r="A875">
        <v>5901</v>
      </c>
      <c r="B875" t="s">
        <v>1760</v>
      </c>
      <c r="C875" t="s">
        <v>1761</v>
      </c>
      <c r="D875">
        <v>857587221</v>
      </c>
      <c r="E875">
        <v>0</v>
      </c>
      <c r="F875">
        <v>0</v>
      </c>
      <c r="G875">
        <v>0</v>
      </c>
      <c r="H875">
        <v>0</v>
      </c>
    </row>
    <row r="876" spans="1:8" x14ac:dyDescent="0.2">
      <c r="A876">
        <v>5901</v>
      </c>
      <c r="B876" t="s">
        <v>1762</v>
      </c>
      <c r="C876" t="s">
        <v>1763</v>
      </c>
      <c r="D876">
        <v>857587231</v>
      </c>
      <c r="E876">
        <v>0</v>
      </c>
      <c r="F876">
        <v>0</v>
      </c>
      <c r="G876">
        <v>0</v>
      </c>
      <c r="H876">
        <v>0</v>
      </c>
    </row>
    <row r="877" spans="1:8" x14ac:dyDescent="0.2">
      <c r="A877">
        <v>5901</v>
      </c>
      <c r="B877" t="s">
        <v>1764</v>
      </c>
      <c r="C877" t="s">
        <v>1765</v>
      </c>
      <c r="D877">
        <v>857587241</v>
      </c>
      <c r="E877">
        <v>0</v>
      </c>
      <c r="F877">
        <v>0</v>
      </c>
      <c r="G877">
        <v>0</v>
      </c>
      <c r="H877">
        <v>0</v>
      </c>
    </row>
    <row r="878" spans="1:8" x14ac:dyDescent="0.2">
      <c r="A878">
        <v>5901</v>
      </c>
      <c r="B878" t="s">
        <v>1766</v>
      </c>
      <c r="C878" t="s">
        <v>1767</v>
      </c>
      <c r="D878">
        <v>857587261</v>
      </c>
      <c r="E878">
        <v>2</v>
      </c>
      <c r="F878">
        <v>8</v>
      </c>
      <c r="G878">
        <v>1</v>
      </c>
      <c r="H878">
        <v>2</v>
      </c>
    </row>
    <row r="879" spans="1:8" x14ac:dyDescent="0.2">
      <c r="A879">
        <v>5901</v>
      </c>
      <c r="B879" t="s">
        <v>1768</v>
      </c>
      <c r="C879" t="s">
        <v>1769</v>
      </c>
      <c r="D879">
        <v>857587271</v>
      </c>
      <c r="E879">
        <v>0</v>
      </c>
      <c r="F879">
        <v>0</v>
      </c>
      <c r="G879">
        <v>0</v>
      </c>
      <c r="H879">
        <v>0</v>
      </c>
    </row>
    <row r="880" spans="1:8" x14ac:dyDescent="0.2">
      <c r="A880">
        <v>5901</v>
      </c>
      <c r="B880" t="s">
        <v>1770</v>
      </c>
      <c r="C880" t="s">
        <v>1771</v>
      </c>
      <c r="D880">
        <v>857587281</v>
      </c>
      <c r="E880">
        <v>0</v>
      </c>
      <c r="F880">
        <v>0</v>
      </c>
      <c r="G880">
        <v>0</v>
      </c>
      <c r="H880">
        <v>0</v>
      </c>
    </row>
    <row r="881" spans="1:8" x14ac:dyDescent="0.2">
      <c r="A881">
        <v>5901</v>
      </c>
      <c r="B881" t="s">
        <v>1772</v>
      </c>
      <c r="C881" t="s">
        <v>1773</v>
      </c>
      <c r="D881">
        <v>857587291</v>
      </c>
      <c r="E881">
        <v>9</v>
      </c>
      <c r="F881">
        <v>25</v>
      </c>
      <c r="G881">
        <v>2</v>
      </c>
      <c r="H881">
        <v>3</v>
      </c>
    </row>
    <row r="882" spans="1:8" x14ac:dyDescent="0.2">
      <c r="A882">
        <v>5901</v>
      </c>
      <c r="B882" t="s">
        <v>1774</v>
      </c>
      <c r="C882" t="s">
        <v>1775</v>
      </c>
      <c r="D882">
        <v>857587301</v>
      </c>
      <c r="E882">
        <v>0</v>
      </c>
      <c r="F882">
        <v>0</v>
      </c>
      <c r="G882">
        <v>0</v>
      </c>
      <c r="H882">
        <v>0</v>
      </c>
    </row>
    <row r="883" spans="1:8" x14ac:dyDescent="0.2">
      <c r="A883">
        <v>5901</v>
      </c>
      <c r="B883" t="s">
        <v>1776</v>
      </c>
      <c r="C883" t="s">
        <v>1777</v>
      </c>
      <c r="D883">
        <v>857587311</v>
      </c>
      <c r="E883">
        <v>0</v>
      </c>
      <c r="F883">
        <v>0</v>
      </c>
      <c r="G883">
        <v>0</v>
      </c>
      <c r="H883">
        <v>0</v>
      </c>
    </row>
    <row r="884" spans="1:8" x14ac:dyDescent="0.2">
      <c r="A884">
        <v>5901</v>
      </c>
      <c r="B884" t="s">
        <v>1778</v>
      </c>
      <c r="C884" t="s">
        <v>1779</v>
      </c>
      <c r="D884">
        <v>857587321</v>
      </c>
      <c r="E884">
        <v>0</v>
      </c>
      <c r="F884">
        <v>0</v>
      </c>
      <c r="G884">
        <v>0</v>
      </c>
      <c r="H884">
        <v>0</v>
      </c>
    </row>
    <row r="885" spans="1:8" x14ac:dyDescent="0.2">
      <c r="A885">
        <v>5901</v>
      </c>
      <c r="B885" t="s">
        <v>1780</v>
      </c>
      <c r="C885" t="s">
        <v>1781</v>
      </c>
      <c r="D885">
        <v>857587331</v>
      </c>
      <c r="E885">
        <v>0</v>
      </c>
      <c r="F885">
        <v>0</v>
      </c>
      <c r="G885">
        <v>0</v>
      </c>
      <c r="H885">
        <v>0</v>
      </c>
    </row>
    <row r="886" spans="1:8" x14ac:dyDescent="0.2">
      <c r="A886">
        <v>5901</v>
      </c>
      <c r="B886" t="s">
        <v>1782</v>
      </c>
      <c r="C886" t="s">
        <v>1783</v>
      </c>
      <c r="D886">
        <v>857587341</v>
      </c>
      <c r="E886">
        <v>0</v>
      </c>
      <c r="F886">
        <v>0</v>
      </c>
      <c r="G886">
        <v>0</v>
      </c>
      <c r="H886">
        <v>0</v>
      </c>
    </row>
    <row r="887" spans="1:8" x14ac:dyDescent="0.2">
      <c r="A887">
        <v>5901</v>
      </c>
      <c r="B887" t="s">
        <v>1784</v>
      </c>
      <c r="C887" t="s">
        <v>1785</v>
      </c>
      <c r="D887">
        <v>857587351</v>
      </c>
      <c r="E887">
        <v>14</v>
      </c>
      <c r="F887">
        <v>31</v>
      </c>
      <c r="G887">
        <v>7</v>
      </c>
      <c r="H887">
        <v>3</v>
      </c>
    </row>
    <row r="888" spans="1:8" x14ac:dyDescent="0.2">
      <c r="A888">
        <v>5901</v>
      </c>
      <c r="B888" t="s">
        <v>1786</v>
      </c>
      <c r="C888" t="s">
        <v>1787</v>
      </c>
      <c r="D888">
        <v>857587361</v>
      </c>
      <c r="E888">
        <v>0</v>
      </c>
      <c r="F888">
        <v>0</v>
      </c>
      <c r="G888">
        <v>0</v>
      </c>
      <c r="H888">
        <v>0</v>
      </c>
    </row>
    <row r="889" spans="1:8" x14ac:dyDescent="0.2">
      <c r="A889">
        <v>5901</v>
      </c>
      <c r="B889" t="s">
        <v>1788</v>
      </c>
      <c r="C889" t="s">
        <v>1789</v>
      </c>
      <c r="D889">
        <v>857587371</v>
      </c>
      <c r="E889">
        <v>13</v>
      </c>
      <c r="F889">
        <v>23</v>
      </c>
      <c r="G889">
        <v>9</v>
      </c>
      <c r="H889">
        <v>2</v>
      </c>
    </row>
    <row r="890" spans="1:8" x14ac:dyDescent="0.2">
      <c r="A890">
        <v>5901</v>
      </c>
      <c r="B890" t="s">
        <v>1790</v>
      </c>
      <c r="C890" t="s">
        <v>1791</v>
      </c>
      <c r="D890">
        <v>857587381</v>
      </c>
      <c r="E890">
        <v>0</v>
      </c>
      <c r="F890">
        <v>0</v>
      </c>
      <c r="G890">
        <v>0</v>
      </c>
      <c r="H890">
        <v>0</v>
      </c>
    </row>
    <row r="891" spans="1:8" x14ac:dyDescent="0.2">
      <c r="A891">
        <v>5901</v>
      </c>
      <c r="B891" t="s">
        <v>1792</v>
      </c>
      <c r="C891" t="s">
        <v>1793</v>
      </c>
      <c r="D891">
        <v>857587391</v>
      </c>
      <c r="E891">
        <v>0</v>
      </c>
      <c r="F891">
        <v>0</v>
      </c>
      <c r="G891">
        <v>0</v>
      </c>
      <c r="H891">
        <v>0</v>
      </c>
    </row>
    <row r="892" spans="1:8" x14ac:dyDescent="0.2">
      <c r="A892">
        <v>5901</v>
      </c>
      <c r="B892" t="s">
        <v>1794</v>
      </c>
      <c r="C892" t="s">
        <v>1795</v>
      </c>
      <c r="D892">
        <v>857587401</v>
      </c>
      <c r="E892">
        <v>0</v>
      </c>
      <c r="F892">
        <v>0</v>
      </c>
      <c r="G892">
        <v>0</v>
      </c>
      <c r="H892">
        <v>0</v>
      </c>
    </row>
    <row r="893" spans="1:8" x14ac:dyDescent="0.2">
      <c r="A893">
        <v>5901</v>
      </c>
      <c r="B893" t="s">
        <v>1796</v>
      </c>
      <c r="C893" t="s">
        <v>1797</v>
      </c>
      <c r="D893">
        <v>857587411</v>
      </c>
      <c r="E893">
        <v>19</v>
      </c>
      <c r="F893">
        <v>30</v>
      </c>
      <c r="G893">
        <v>9</v>
      </c>
      <c r="H893">
        <v>1</v>
      </c>
    </row>
    <row r="894" spans="1:8" x14ac:dyDescent="0.2">
      <c r="A894">
        <v>5901</v>
      </c>
      <c r="B894" t="s">
        <v>1798</v>
      </c>
      <c r="C894" t="s">
        <v>1799</v>
      </c>
      <c r="D894">
        <v>857587421</v>
      </c>
      <c r="E894">
        <v>0</v>
      </c>
      <c r="F894">
        <v>0</v>
      </c>
      <c r="G894">
        <v>0</v>
      </c>
      <c r="H894">
        <v>0</v>
      </c>
    </row>
    <row r="895" spans="1:8" x14ac:dyDescent="0.2">
      <c r="A895">
        <v>5901</v>
      </c>
      <c r="B895" t="s">
        <v>1800</v>
      </c>
      <c r="C895" t="s">
        <v>1801</v>
      </c>
      <c r="D895">
        <v>857587431</v>
      </c>
      <c r="E895">
        <v>0</v>
      </c>
      <c r="F895">
        <v>0</v>
      </c>
      <c r="G895">
        <v>0</v>
      </c>
      <c r="H895">
        <v>0</v>
      </c>
    </row>
    <row r="896" spans="1:8" x14ac:dyDescent="0.2">
      <c r="A896">
        <v>5901</v>
      </c>
      <c r="B896" t="s">
        <v>1802</v>
      </c>
      <c r="C896" t="s">
        <v>1803</v>
      </c>
      <c r="D896">
        <v>857587441</v>
      </c>
      <c r="E896">
        <v>0</v>
      </c>
      <c r="F896">
        <v>0</v>
      </c>
      <c r="G896">
        <v>0</v>
      </c>
      <c r="H896">
        <v>0</v>
      </c>
    </row>
    <row r="897" spans="1:8" x14ac:dyDescent="0.2">
      <c r="A897">
        <v>5901</v>
      </c>
      <c r="B897" t="s">
        <v>1804</v>
      </c>
      <c r="C897" t="s">
        <v>1805</v>
      </c>
      <c r="D897">
        <v>857587451</v>
      </c>
      <c r="E897">
        <v>0</v>
      </c>
      <c r="F897">
        <v>0</v>
      </c>
      <c r="G897">
        <v>0</v>
      </c>
      <c r="H897">
        <v>0</v>
      </c>
    </row>
    <row r="898" spans="1:8" x14ac:dyDescent="0.2">
      <c r="A898">
        <v>5901</v>
      </c>
      <c r="B898" t="s">
        <v>1806</v>
      </c>
      <c r="C898" t="s">
        <v>1807</v>
      </c>
      <c r="D898">
        <v>857587461</v>
      </c>
      <c r="E898">
        <v>60</v>
      </c>
      <c r="F898">
        <v>131</v>
      </c>
      <c r="G898">
        <v>35</v>
      </c>
      <c r="H898">
        <v>8</v>
      </c>
    </row>
    <row r="899" spans="1:8" x14ac:dyDescent="0.2">
      <c r="A899">
        <v>5901</v>
      </c>
      <c r="B899" t="s">
        <v>1808</v>
      </c>
      <c r="C899" t="s">
        <v>1809</v>
      </c>
      <c r="D899">
        <v>857587471</v>
      </c>
      <c r="E899">
        <v>0</v>
      </c>
      <c r="F899">
        <v>0</v>
      </c>
      <c r="G899">
        <v>0</v>
      </c>
      <c r="H899">
        <v>0</v>
      </c>
    </row>
    <row r="900" spans="1:8" x14ac:dyDescent="0.2">
      <c r="A900">
        <v>5901</v>
      </c>
      <c r="B900" t="s">
        <v>1810</v>
      </c>
      <c r="C900" t="s">
        <v>1811</v>
      </c>
      <c r="D900">
        <v>857587481</v>
      </c>
      <c r="E900">
        <v>0</v>
      </c>
      <c r="F900">
        <v>0</v>
      </c>
      <c r="G900">
        <v>0</v>
      </c>
      <c r="H900">
        <v>0</v>
      </c>
    </row>
    <row r="901" spans="1:8" x14ac:dyDescent="0.2">
      <c r="A901">
        <v>5901</v>
      </c>
      <c r="B901" t="s">
        <v>1812</v>
      </c>
      <c r="C901" t="s">
        <v>1813</v>
      </c>
      <c r="D901">
        <v>857587491</v>
      </c>
      <c r="E901">
        <v>0</v>
      </c>
      <c r="F901">
        <v>0</v>
      </c>
      <c r="G901">
        <v>0</v>
      </c>
      <c r="H901">
        <v>0</v>
      </c>
    </row>
    <row r="902" spans="1:8" x14ac:dyDescent="0.2">
      <c r="A902">
        <v>5901</v>
      </c>
      <c r="B902" t="s">
        <v>1814</v>
      </c>
      <c r="C902" t="s">
        <v>1815</v>
      </c>
      <c r="D902">
        <v>857587501</v>
      </c>
      <c r="E902">
        <v>0</v>
      </c>
      <c r="F902">
        <v>0</v>
      </c>
      <c r="G902">
        <v>0</v>
      </c>
      <c r="H902">
        <v>0</v>
      </c>
    </row>
    <row r="903" spans="1:8" x14ac:dyDescent="0.2">
      <c r="A903">
        <v>5901</v>
      </c>
      <c r="B903" t="s">
        <v>1816</v>
      </c>
      <c r="C903" t="s">
        <v>1817</v>
      </c>
      <c r="D903">
        <v>857587511</v>
      </c>
      <c r="E903">
        <v>0</v>
      </c>
      <c r="F903">
        <v>0</v>
      </c>
      <c r="G903">
        <v>0</v>
      </c>
      <c r="H903">
        <v>0</v>
      </c>
    </row>
    <row r="904" spans="1:8" x14ac:dyDescent="0.2">
      <c r="A904">
        <v>5901</v>
      </c>
      <c r="B904" t="s">
        <v>1818</v>
      </c>
      <c r="C904" t="s">
        <v>1819</v>
      </c>
      <c r="D904">
        <v>857587521</v>
      </c>
      <c r="E904">
        <v>0</v>
      </c>
      <c r="F904">
        <v>0</v>
      </c>
      <c r="G904">
        <v>0</v>
      </c>
      <c r="H904">
        <v>0</v>
      </c>
    </row>
    <row r="905" spans="1:8" x14ac:dyDescent="0.2">
      <c r="A905">
        <v>5901</v>
      </c>
      <c r="B905" t="s">
        <v>1820</v>
      </c>
      <c r="C905" t="s">
        <v>1821</v>
      </c>
      <c r="D905">
        <v>857587531</v>
      </c>
      <c r="E905">
        <v>0</v>
      </c>
      <c r="F905">
        <v>0</v>
      </c>
      <c r="G905">
        <v>0</v>
      </c>
      <c r="H905">
        <v>0</v>
      </c>
    </row>
    <row r="906" spans="1:8" x14ac:dyDescent="0.2">
      <c r="A906">
        <v>5901</v>
      </c>
      <c r="B906" t="s">
        <v>1822</v>
      </c>
      <c r="C906" t="s">
        <v>1823</v>
      </c>
      <c r="D906">
        <v>857587541</v>
      </c>
      <c r="E906">
        <v>0</v>
      </c>
      <c r="F906">
        <v>0</v>
      </c>
      <c r="G906">
        <v>0</v>
      </c>
      <c r="H906">
        <v>0</v>
      </c>
    </row>
    <row r="907" spans="1:8" x14ac:dyDescent="0.2">
      <c r="A907">
        <v>5901</v>
      </c>
      <c r="B907" t="s">
        <v>1826</v>
      </c>
      <c r="C907" t="s">
        <v>1827</v>
      </c>
      <c r="D907">
        <v>857587561</v>
      </c>
      <c r="E907">
        <v>21</v>
      </c>
      <c r="F907">
        <v>29</v>
      </c>
      <c r="G907">
        <v>1</v>
      </c>
      <c r="H907">
        <v>1</v>
      </c>
    </row>
    <row r="908" spans="1:8" x14ac:dyDescent="0.2">
      <c r="A908">
        <v>5901</v>
      </c>
      <c r="B908" t="s">
        <v>1828</v>
      </c>
      <c r="C908" t="s">
        <v>1829</v>
      </c>
      <c r="D908">
        <v>857587571</v>
      </c>
      <c r="E908">
        <v>0</v>
      </c>
      <c r="F908">
        <v>0</v>
      </c>
      <c r="G908">
        <v>0</v>
      </c>
      <c r="H908">
        <v>0</v>
      </c>
    </row>
    <row r="909" spans="1:8" x14ac:dyDescent="0.2">
      <c r="A909">
        <v>5901</v>
      </c>
      <c r="B909" t="s">
        <v>1830</v>
      </c>
      <c r="C909" t="s">
        <v>1831</v>
      </c>
      <c r="D909">
        <v>857587581</v>
      </c>
      <c r="E909">
        <v>0</v>
      </c>
      <c r="F909">
        <v>0</v>
      </c>
      <c r="G909">
        <v>0</v>
      </c>
      <c r="H909">
        <v>0</v>
      </c>
    </row>
    <row r="910" spans="1:8" x14ac:dyDescent="0.2">
      <c r="A910">
        <v>5901</v>
      </c>
      <c r="B910" t="s">
        <v>1832</v>
      </c>
      <c r="C910" t="s">
        <v>1833</v>
      </c>
      <c r="D910">
        <v>857587591</v>
      </c>
      <c r="E910">
        <v>0</v>
      </c>
      <c r="F910">
        <v>0</v>
      </c>
      <c r="G910">
        <v>0</v>
      </c>
      <c r="H910">
        <v>0</v>
      </c>
    </row>
    <row r="911" spans="1:8" x14ac:dyDescent="0.2">
      <c r="A911">
        <v>5901</v>
      </c>
      <c r="B911" t="s">
        <v>1834</v>
      </c>
      <c r="C911" t="s">
        <v>1835</v>
      </c>
      <c r="D911">
        <v>857587601</v>
      </c>
      <c r="E911">
        <v>3</v>
      </c>
      <c r="F911">
        <v>17</v>
      </c>
      <c r="G911">
        <v>5</v>
      </c>
      <c r="H911">
        <v>1</v>
      </c>
    </row>
    <row r="912" spans="1:8" x14ac:dyDescent="0.2">
      <c r="A912">
        <v>5901</v>
      </c>
      <c r="B912" t="s">
        <v>1836</v>
      </c>
      <c r="C912" t="s">
        <v>1837</v>
      </c>
      <c r="D912">
        <v>857587611</v>
      </c>
      <c r="E912">
        <v>0</v>
      </c>
      <c r="F912">
        <v>0</v>
      </c>
      <c r="G912">
        <v>0</v>
      </c>
      <c r="H912">
        <v>0</v>
      </c>
    </row>
    <row r="913" spans="1:8" x14ac:dyDescent="0.2">
      <c r="A913">
        <v>5901</v>
      </c>
      <c r="B913" t="s">
        <v>1838</v>
      </c>
      <c r="C913" t="s">
        <v>1839</v>
      </c>
      <c r="D913">
        <v>857587621</v>
      </c>
      <c r="E913">
        <v>119</v>
      </c>
      <c r="F913">
        <v>212</v>
      </c>
      <c r="G913">
        <v>58</v>
      </c>
      <c r="H913">
        <v>8</v>
      </c>
    </row>
    <row r="914" spans="1:8" x14ac:dyDescent="0.2">
      <c r="A914">
        <v>5901</v>
      </c>
      <c r="B914" t="s">
        <v>1840</v>
      </c>
      <c r="C914" t="s">
        <v>1841</v>
      </c>
      <c r="D914">
        <v>857587631</v>
      </c>
      <c r="E914">
        <v>0</v>
      </c>
      <c r="F914">
        <v>0</v>
      </c>
      <c r="G914">
        <v>0</v>
      </c>
      <c r="H914">
        <v>0</v>
      </c>
    </row>
    <row r="915" spans="1:8" x14ac:dyDescent="0.2">
      <c r="A915">
        <v>5901</v>
      </c>
      <c r="B915" t="s">
        <v>1842</v>
      </c>
      <c r="C915" t="s">
        <v>1843</v>
      </c>
      <c r="D915">
        <v>857587641</v>
      </c>
      <c r="E915">
        <v>0</v>
      </c>
      <c r="F915">
        <v>0</v>
      </c>
      <c r="G915">
        <v>0</v>
      </c>
      <c r="H915">
        <v>0</v>
      </c>
    </row>
    <row r="916" spans="1:8" x14ac:dyDescent="0.2">
      <c r="A916">
        <v>5901</v>
      </c>
      <c r="B916" t="s">
        <v>1844</v>
      </c>
      <c r="C916" t="s">
        <v>1845</v>
      </c>
      <c r="D916">
        <v>857587661</v>
      </c>
      <c r="E916">
        <v>0</v>
      </c>
      <c r="F916">
        <v>0</v>
      </c>
      <c r="G916">
        <v>0</v>
      </c>
      <c r="H916">
        <v>0</v>
      </c>
    </row>
    <row r="917" spans="1:8" x14ac:dyDescent="0.2">
      <c r="A917">
        <v>5901</v>
      </c>
      <c r="B917" t="s">
        <v>1846</v>
      </c>
      <c r="C917" t="s">
        <v>1847</v>
      </c>
      <c r="D917">
        <v>857587671</v>
      </c>
      <c r="E917">
        <v>0</v>
      </c>
      <c r="F917">
        <v>0</v>
      </c>
      <c r="G917">
        <v>0</v>
      </c>
      <c r="H917">
        <v>0</v>
      </c>
    </row>
    <row r="918" spans="1:8" x14ac:dyDescent="0.2">
      <c r="A918">
        <v>5901</v>
      </c>
      <c r="B918" t="s">
        <v>1848</v>
      </c>
      <c r="C918" t="s">
        <v>1849</v>
      </c>
      <c r="D918">
        <v>857587681</v>
      </c>
      <c r="E918">
        <v>0</v>
      </c>
      <c r="F918">
        <v>0</v>
      </c>
      <c r="G918">
        <v>0</v>
      </c>
      <c r="H918">
        <v>0</v>
      </c>
    </row>
    <row r="919" spans="1:8" x14ac:dyDescent="0.2">
      <c r="A919">
        <v>5901</v>
      </c>
      <c r="B919" t="s">
        <v>1850</v>
      </c>
      <c r="C919" t="s">
        <v>1851</v>
      </c>
      <c r="D919">
        <v>857587691</v>
      </c>
      <c r="E919">
        <v>0</v>
      </c>
      <c r="F919">
        <v>0</v>
      </c>
      <c r="G919">
        <v>0</v>
      </c>
      <c r="H919">
        <v>0</v>
      </c>
    </row>
    <row r="920" spans="1:8" x14ac:dyDescent="0.2">
      <c r="A920">
        <v>5901</v>
      </c>
      <c r="B920" t="s">
        <v>1852</v>
      </c>
      <c r="C920" t="s">
        <v>1853</v>
      </c>
      <c r="D920">
        <v>857587701</v>
      </c>
      <c r="E920">
        <v>0</v>
      </c>
      <c r="F920">
        <v>0</v>
      </c>
      <c r="G920">
        <v>0</v>
      </c>
      <c r="H920">
        <v>0</v>
      </c>
    </row>
    <row r="921" spans="1:8" x14ac:dyDescent="0.2">
      <c r="A921">
        <v>5901</v>
      </c>
      <c r="B921" t="s">
        <v>1854</v>
      </c>
      <c r="C921" t="s">
        <v>1855</v>
      </c>
      <c r="D921">
        <v>857587711</v>
      </c>
      <c r="E921">
        <v>0</v>
      </c>
      <c r="F921">
        <v>0</v>
      </c>
      <c r="G921">
        <v>0</v>
      </c>
      <c r="H921">
        <v>0</v>
      </c>
    </row>
    <row r="922" spans="1:8" x14ac:dyDescent="0.2">
      <c r="A922">
        <v>5901</v>
      </c>
      <c r="B922" t="s">
        <v>1856</v>
      </c>
      <c r="C922" t="s">
        <v>1857</v>
      </c>
      <c r="D922">
        <v>857587721</v>
      </c>
      <c r="E922">
        <v>0</v>
      </c>
      <c r="F922">
        <v>0</v>
      </c>
      <c r="G922">
        <v>0</v>
      </c>
      <c r="H922">
        <v>0</v>
      </c>
    </row>
    <row r="923" spans="1:8" x14ac:dyDescent="0.2">
      <c r="A923">
        <v>5901</v>
      </c>
      <c r="B923" t="s">
        <v>1858</v>
      </c>
      <c r="C923" t="s">
        <v>1859</v>
      </c>
      <c r="D923">
        <v>857587731</v>
      </c>
      <c r="E923">
        <v>0</v>
      </c>
      <c r="F923">
        <v>0</v>
      </c>
      <c r="G923">
        <v>0</v>
      </c>
      <c r="H923">
        <v>0</v>
      </c>
    </row>
    <row r="924" spans="1:8" x14ac:dyDescent="0.2">
      <c r="A924">
        <v>5901</v>
      </c>
      <c r="B924" t="s">
        <v>1860</v>
      </c>
      <c r="C924" t="s">
        <v>1861</v>
      </c>
      <c r="D924">
        <v>857587741</v>
      </c>
      <c r="E924">
        <v>5</v>
      </c>
      <c r="F924">
        <v>18</v>
      </c>
      <c r="G924">
        <v>8</v>
      </c>
      <c r="H924">
        <v>2</v>
      </c>
    </row>
    <row r="925" spans="1:8" x14ac:dyDescent="0.2">
      <c r="A925">
        <v>5901</v>
      </c>
      <c r="B925" t="s">
        <v>1862</v>
      </c>
      <c r="C925" t="s">
        <v>1863</v>
      </c>
      <c r="D925">
        <v>857587751</v>
      </c>
      <c r="E925">
        <v>0</v>
      </c>
      <c r="F925">
        <v>0</v>
      </c>
      <c r="G925">
        <v>0</v>
      </c>
      <c r="H925">
        <v>0</v>
      </c>
    </row>
    <row r="926" spans="1:8" x14ac:dyDescent="0.2">
      <c r="A926">
        <v>5901</v>
      </c>
      <c r="B926" t="s">
        <v>1864</v>
      </c>
      <c r="C926" t="s">
        <v>1865</v>
      </c>
      <c r="D926">
        <v>857587761</v>
      </c>
      <c r="E926">
        <v>0</v>
      </c>
      <c r="F926">
        <v>0</v>
      </c>
      <c r="G926">
        <v>0</v>
      </c>
      <c r="H926">
        <v>0</v>
      </c>
    </row>
    <row r="927" spans="1:8" x14ac:dyDescent="0.2">
      <c r="A927">
        <v>5901</v>
      </c>
      <c r="B927" t="s">
        <v>1866</v>
      </c>
      <c r="C927" t="s">
        <v>1867</v>
      </c>
      <c r="D927">
        <v>857587771</v>
      </c>
      <c r="E927">
        <v>0</v>
      </c>
      <c r="F927">
        <v>0</v>
      </c>
      <c r="G927">
        <v>0</v>
      </c>
      <c r="H927">
        <v>0</v>
      </c>
    </row>
    <row r="928" spans="1:8" x14ac:dyDescent="0.2">
      <c r="A928">
        <v>5901</v>
      </c>
      <c r="B928" t="s">
        <v>1868</v>
      </c>
      <c r="C928" t="s">
        <v>1869</v>
      </c>
      <c r="D928">
        <v>857587781</v>
      </c>
      <c r="E928">
        <v>0</v>
      </c>
      <c r="F928">
        <v>0</v>
      </c>
      <c r="G928">
        <v>0</v>
      </c>
      <c r="H928">
        <v>0</v>
      </c>
    </row>
    <row r="929" spans="1:8" x14ac:dyDescent="0.2">
      <c r="A929">
        <v>5901</v>
      </c>
      <c r="B929" t="s">
        <v>1870</v>
      </c>
      <c r="C929" t="s">
        <v>1871</v>
      </c>
      <c r="D929">
        <v>857587791</v>
      </c>
      <c r="E929">
        <v>6</v>
      </c>
      <c r="F929">
        <v>8</v>
      </c>
      <c r="G929">
        <v>0</v>
      </c>
      <c r="H929">
        <v>1</v>
      </c>
    </row>
    <row r="930" spans="1:8" x14ac:dyDescent="0.2">
      <c r="A930">
        <v>5901</v>
      </c>
      <c r="B930" t="s">
        <v>1872</v>
      </c>
      <c r="C930" t="s">
        <v>1873</v>
      </c>
      <c r="D930">
        <v>857587801</v>
      </c>
      <c r="E930">
        <v>0</v>
      </c>
      <c r="F930">
        <v>0</v>
      </c>
      <c r="G930">
        <v>0</v>
      </c>
      <c r="H930">
        <v>0</v>
      </c>
    </row>
    <row r="931" spans="1:8" x14ac:dyDescent="0.2">
      <c r="A931">
        <v>5901</v>
      </c>
      <c r="B931" t="s">
        <v>1874</v>
      </c>
      <c r="C931" t="s">
        <v>1875</v>
      </c>
      <c r="D931">
        <v>857587811</v>
      </c>
      <c r="E931">
        <v>0</v>
      </c>
      <c r="F931">
        <v>0</v>
      </c>
      <c r="G931">
        <v>0</v>
      </c>
      <c r="H931">
        <v>0</v>
      </c>
    </row>
    <row r="932" spans="1:8" x14ac:dyDescent="0.2">
      <c r="A932">
        <v>5901</v>
      </c>
      <c r="B932" t="s">
        <v>1876</v>
      </c>
      <c r="C932" t="s">
        <v>1877</v>
      </c>
      <c r="D932">
        <v>857587821</v>
      </c>
      <c r="E932">
        <v>0</v>
      </c>
      <c r="F932">
        <v>0</v>
      </c>
      <c r="G932">
        <v>0</v>
      </c>
      <c r="H932">
        <v>0</v>
      </c>
    </row>
    <row r="933" spans="1:8" x14ac:dyDescent="0.2">
      <c r="A933">
        <v>5901</v>
      </c>
      <c r="B933" t="s">
        <v>1878</v>
      </c>
      <c r="C933" t="s">
        <v>1879</v>
      </c>
      <c r="D933">
        <v>857587831</v>
      </c>
      <c r="E933">
        <v>12</v>
      </c>
      <c r="F933">
        <v>23</v>
      </c>
      <c r="G933">
        <v>7</v>
      </c>
      <c r="H933">
        <v>1</v>
      </c>
    </row>
    <row r="934" spans="1:8" x14ac:dyDescent="0.2">
      <c r="A934">
        <v>5901</v>
      </c>
      <c r="B934" t="s">
        <v>1880</v>
      </c>
      <c r="C934" t="s">
        <v>1881</v>
      </c>
      <c r="D934">
        <v>857587841</v>
      </c>
      <c r="E934">
        <v>0</v>
      </c>
      <c r="F934">
        <v>0</v>
      </c>
      <c r="G934">
        <v>0</v>
      </c>
      <c r="H934">
        <v>0</v>
      </c>
    </row>
    <row r="935" spans="1:8" x14ac:dyDescent="0.2">
      <c r="A935">
        <v>5901</v>
      </c>
      <c r="B935" t="s">
        <v>1882</v>
      </c>
      <c r="C935" t="s">
        <v>1883</v>
      </c>
      <c r="D935">
        <v>857587851</v>
      </c>
      <c r="E935">
        <v>0</v>
      </c>
      <c r="F935">
        <v>0</v>
      </c>
      <c r="G935">
        <v>0</v>
      </c>
      <c r="H935">
        <v>0</v>
      </c>
    </row>
    <row r="936" spans="1:8" x14ac:dyDescent="0.2">
      <c r="A936">
        <v>5901</v>
      </c>
      <c r="B936" t="s">
        <v>1884</v>
      </c>
      <c r="C936" t="s">
        <v>1885</v>
      </c>
      <c r="D936">
        <v>857587861</v>
      </c>
      <c r="E936">
        <v>0</v>
      </c>
      <c r="F936">
        <v>0</v>
      </c>
      <c r="G936">
        <v>0</v>
      </c>
      <c r="H936">
        <v>0</v>
      </c>
    </row>
    <row r="937" spans="1:8" x14ac:dyDescent="0.2">
      <c r="A937">
        <v>5901</v>
      </c>
      <c r="B937" t="s">
        <v>1886</v>
      </c>
      <c r="C937" t="s">
        <v>1887</v>
      </c>
      <c r="D937">
        <v>857587871</v>
      </c>
      <c r="E937">
        <v>0</v>
      </c>
      <c r="F937">
        <v>0</v>
      </c>
      <c r="G937">
        <v>0</v>
      </c>
      <c r="H937">
        <v>0</v>
      </c>
    </row>
    <row r="938" spans="1:8" x14ac:dyDescent="0.2">
      <c r="A938">
        <v>5901</v>
      </c>
      <c r="B938" t="s">
        <v>1888</v>
      </c>
      <c r="C938" t="s">
        <v>1889</v>
      </c>
      <c r="D938">
        <v>857587881</v>
      </c>
      <c r="E938">
        <v>0</v>
      </c>
      <c r="F938">
        <v>0</v>
      </c>
      <c r="G938">
        <v>0</v>
      </c>
      <c r="H938">
        <v>0</v>
      </c>
    </row>
    <row r="939" spans="1:8" x14ac:dyDescent="0.2">
      <c r="A939">
        <v>5901</v>
      </c>
      <c r="B939" t="s">
        <v>1890</v>
      </c>
      <c r="C939" t="s">
        <v>1891</v>
      </c>
      <c r="D939">
        <v>857587891</v>
      </c>
      <c r="E939">
        <v>0</v>
      </c>
      <c r="F939">
        <v>0</v>
      </c>
      <c r="G939">
        <v>0</v>
      </c>
      <c r="H939">
        <v>0</v>
      </c>
    </row>
    <row r="940" spans="1:8" x14ac:dyDescent="0.2">
      <c r="A940">
        <v>5901</v>
      </c>
      <c r="B940" t="s">
        <v>1892</v>
      </c>
      <c r="C940" t="s">
        <v>1893</v>
      </c>
      <c r="D940">
        <v>857587901</v>
      </c>
      <c r="E940">
        <v>0</v>
      </c>
      <c r="F940">
        <v>0</v>
      </c>
      <c r="G940">
        <v>0</v>
      </c>
      <c r="H940">
        <v>0</v>
      </c>
    </row>
    <row r="941" spans="1:8" x14ac:dyDescent="0.2">
      <c r="A941">
        <v>5901</v>
      </c>
      <c r="B941" t="s">
        <v>1894</v>
      </c>
      <c r="C941" t="s">
        <v>1895</v>
      </c>
      <c r="D941">
        <v>857587911</v>
      </c>
      <c r="E941">
        <v>0</v>
      </c>
      <c r="F941">
        <v>0</v>
      </c>
      <c r="G941">
        <v>0</v>
      </c>
      <c r="H941">
        <v>0</v>
      </c>
    </row>
    <row r="942" spans="1:8" x14ac:dyDescent="0.2">
      <c r="A942">
        <v>5901</v>
      </c>
      <c r="B942" t="s">
        <v>1896</v>
      </c>
      <c r="C942" t="s">
        <v>1897</v>
      </c>
      <c r="D942">
        <v>857587921</v>
      </c>
      <c r="E942">
        <v>0</v>
      </c>
      <c r="F942">
        <v>0</v>
      </c>
      <c r="G942">
        <v>0</v>
      </c>
      <c r="H942">
        <v>0</v>
      </c>
    </row>
    <row r="943" spans="1:8" x14ac:dyDescent="0.2">
      <c r="A943">
        <v>5901</v>
      </c>
      <c r="B943" t="s">
        <v>1898</v>
      </c>
      <c r="C943" t="s">
        <v>1899</v>
      </c>
      <c r="D943">
        <v>857587931</v>
      </c>
      <c r="E943">
        <v>3</v>
      </c>
      <c r="F943">
        <v>8</v>
      </c>
      <c r="G943">
        <v>3</v>
      </c>
      <c r="H943">
        <v>1</v>
      </c>
    </row>
    <row r="944" spans="1:8" x14ac:dyDescent="0.2">
      <c r="A944">
        <v>5901</v>
      </c>
      <c r="B944" t="s">
        <v>1900</v>
      </c>
      <c r="C944" t="s">
        <v>1901</v>
      </c>
      <c r="D944">
        <v>857587941</v>
      </c>
      <c r="E944">
        <v>0</v>
      </c>
      <c r="F944">
        <v>0</v>
      </c>
      <c r="G944">
        <v>0</v>
      </c>
      <c r="H944">
        <v>0</v>
      </c>
    </row>
    <row r="945" spans="1:8" x14ac:dyDescent="0.2">
      <c r="A945">
        <v>5901</v>
      </c>
      <c r="B945" t="s">
        <v>1902</v>
      </c>
      <c r="C945" t="s">
        <v>1903</v>
      </c>
      <c r="D945">
        <v>857587951</v>
      </c>
      <c r="E945">
        <v>0</v>
      </c>
      <c r="F945">
        <v>0</v>
      </c>
      <c r="G945">
        <v>0</v>
      </c>
      <c r="H945">
        <v>0</v>
      </c>
    </row>
    <row r="946" spans="1:8" x14ac:dyDescent="0.2">
      <c r="A946">
        <v>5901</v>
      </c>
      <c r="B946" t="s">
        <v>1904</v>
      </c>
      <c r="C946" t="s">
        <v>1905</v>
      </c>
      <c r="D946">
        <v>857587961</v>
      </c>
      <c r="E946">
        <v>0</v>
      </c>
      <c r="F946">
        <v>0</v>
      </c>
      <c r="G946">
        <v>0</v>
      </c>
      <c r="H946">
        <v>0</v>
      </c>
    </row>
    <row r="947" spans="1:8" x14ac:dyDescent="0.2">
      <c r="A947">
        <v>5901</v>
      </c>
      <c r="B947" t="s">
        <v>1906</v>
      </c>
      <c r="C947" t="s">
        <v>1907</v>
      </c>
      <c r="D947">
        <v>857587971</v>
      </c>
      <c r="E947">
        <v>0</v>
      </c>
      <c r="F947">
        <v>0</v>
      </c>
      <c r="G947">
        <v>0</v>
      </c>
      <c r="H947">
        <v>0</v>
      </c>
    </row>
    <row r="948" spans="1:8" x14ac:dyDescent="0.2">
      <c r="A948">
        <v>5901</v>
      </c>
      <c r="B948" t="s">
        <v>1908</v>
      </c>
      <c r="C948" t="s">
        <v>1909</v>
      </c>
      <c r="D948">
        <v>857587981</v>
      </c>
      <c r="E948">
        <v>134</v>
      </c>
      <c r="F948">
        <v>310</v>
      </c>
      <c r="G948">
        <v>87</v>
      </c>
      <c r="H948">
        <v>12</v>
      </c>
    </row>
    <row r="949" spans="1:8" x14ac:dyDescent="0.2">
      <c r="A949">
        <v>5901</v>
      </c>
      <c r="B949" t="s">
        <v>1910</v>
      </c>
      <c r="C949" t="s">
        <v>1911</v>
      </c>
      <c r="D949">
        <v>857587991</v>
      </c>
      <c r="E949">
        <v>0</v>
      </c>
      <c r="F949">
        <v>0</v>
      </c>
      <c r="G949">
        <v>0</v>
      </c>
      <c r="H949">
        <v>0</v>
      </c>
    </row>
    <row r="950" spans="1:8" x14ac:dyDescent="0.2">
      <c r="A950">
        <v>5901</v>
      </c>
      <c r="B950" t="s">
        <v>1912</v>
      </c>
      <c r="C950" t="s">
        <v>1913</v>
      </c>
      <c r="D950">
        <v>857588001</v>
      </c>
      <c r="E950">
        <v>0</v>
      </c>
      <c r="F950">
        <v>0</v>
      </c>
      <c r="G950">
        <v>0</v>
      </c>
      <c r="H950">
        <v>0</v>
      </c>
    </row>
    <row r="951" spans="1:8" x14ac:dyDescent="0.2">
      <c r="A951">
        <v>5901</v>
      </c>
      <c r="B951" t="s">
        <v>1914</v>
      </c>
      <c r="C951" t="s">
        <v>1915</v>
      </c>
      <c r="D951">
        <v>857588011</v>
      </c>
      <c r="E951">
        <v>0</v>
      </c>
      <c r="F951">
        <v>0</v>
      </c>
      <c r="G951">
        <v>0</v>
      </c>
      <c r="H951">
        <v>0</v>
      </c>
    </row>
    <row r="952" spans="1:8" x14ac:dyDescent="0.2">
      <c r="A952">
        <v>5901</v>
      </c>
      <c r="B952" t="s">
        <v>1916</v>
      </c>
      <c r="C952" t="s">
        <v>1917</v>
      </c>
      <c r="D952">
        <v>857588021</v>
      </c>
      <c r="E952">
        <v>0</v>
      </c>
      <c r="F952">
        <v>0</v>
      </c>
      <c r="G952">
        <v>0</v>
      </c>
      <c r="H952">
        <v>0</v>
      </c>
    </row>
    <row r="953" spans="1:8" x14ac:dyDescent="0.2">
      <c r="A953">
        <v>5901</v>
      </c>
      <c r="B953" t="s">
        <v>1918</v>
      </c>
      <c r="C953" t="s">
        <v>1919</v>
      </c>
      <c r="D953">
        <v>857588031</v>
      </c>
      <c r="E953">
        <v>0</v>
      </c>
      <c r="F953">
        <v>0</v>
      </c>
      <c r="G953">
        <v>0</v>
      </c>
      <c r="H953">
        <v>0</v>
      </c>
    </row>
    <row r="954" spans="1:8" x14ac:dyDescent="0.2">
      <c r="A954">
        <v>5901</v>
      </c>
      <c r="B954" t="s">
        <v>1920</v>
      </c>
      <c r="C954" t="s">
        <v>1921</v>
      </c>
      <c r="D954">
        <v>857588041</v>
      </c>
      <c r="E954">
        <v>0</v>
      </c>
      <c r="F954">
        <v>0</v>
      </c>
      <c r="G954">
        <v>0</v>
      </c>
      <c r="H954">
        <v>0</v>
      </c>
    </row>
    <row r="955" spans="1:8" x14ac:dyDescent="0.2">
      <c r="A955">
        <v>5901</v>
      </c>
      <c r="B955" t="s">
        <v>1922</v>
      </c>
      <c r="C955" t="s">
        <v>1923</v>
      </c>
      <c r="D955">
        <v>857588051</v>
      </c>
      <c r="E955">
        <v>0</v>
      </c>
      <c r="F955">
        <v>0</v>
      </c>
      <c r="G955">
        <v>0</v>
      </c>
      <c r="H955">
        <v>0</v>
      </c>
    </row>
    <row r="956" spans="1:8" x14ac:dyDescent="0.2">
      <c r="A956">
        <v>5901</v>
      </c>
      <c r="B956" t="s">
        <v>1924</v>
      </c>
      <c r="C956" t="s">
        <v>1925</v>
      </c>
      <c r="D956">
        <v>857588061</v>
      </c>
      <c r="E956">
        <v>0</v>
      </c>
      <c r="F956">
        <v>0</v>
      </c>
      <c r="G956">
        <v>0</v>
      </c>
      <c r="H956">
        <v>0</v>
      </c>
    </row>
    <row r="957" spans="1:8" x14ac:dyDescent="0.2">
      <c r="A957">
        <v>5901</v>
      </c>
      <c r="B957" t="s">
        <v>1926</v>
      </c>
      <c r="C957" t="s">
        <v>1927</v>
      </c>
      <c r="D957">
        <v>857588071</v>
      </c>
      <c r="E957">
        <v>1</v>
      </c>
      <c r="F957">
        <v>3</v>
      </c>
      <c r="G957">
        <v>0</v>
      </c>
      <c r="H957">
        <v>1</v>
      </c>
    </row>
    <row r="958" spans="1:8" x14ac:dyDescent="0.2">
      <c r="A958">
        <v>5901</v>
      </c>
      <c r="B958" t="s">
        <v>1928</v>
      </c>
      <c r="C958" t="s">
        <v>1929</v>
      </c>
      <c r="D958">
        <v>857588081</v>
      </c>
      <c r="E958">
        <v>0</v>
      </c>
      <c r="F958">
        <v>0</v>
      </c>
      <c r="G958">
        <v>0</v>
      </c>
      <c r="H958">
        <v>0</v>
      </c>
    </row>
    <row r="959" spans="1:8" x14ac:dyDescent="0.2">
      <c r="A959">
        <v>5901</v>
      </c>
      <c r="B959" t="s">
        <v>1930</v>
      </c>
      <c r="C959" t="s">
        <v>1931</v>
      </c>
      <c r="D959">
        <v>857588091</v>
      </c>
      <c r="E959">
        <v>1</v>
      </c>
      <c r="F959">
        <v>3</v>
      </c>
      <c r="G959">
        <v>0</v>
      </c>
      <c r="H959">
        <v>2</v>
      </c>
    </row>
    <row r="960" spans="1:8" x14ac:dyDescent="0.2">
      <c r="A960">
        <v>5901</v>
      </c>
      <c r="B960" t="s">
        <v>1932</v>
      </c>
      <c r="C960" t="s">
        <v>1933</v>
      </c>
      <c r="D960">
        <v>857588101</v>
      </c>
      <c r="E960">
        <v>0</v>
      </c>
      <c r="F960">
        <v>0</v>
      </c>
      <c r="G960">
        <v>0</v>
      </c>
      <c r="H960">
        <v>0</v>
      </c>
    </row>
    <row r="961" spans="1:8" x14ac:dyDescent="0.2">
      <c r="A961">
        <v>5901</v>
      </c>
      <c r="B961" t="s">
        <v>1934</v>
      </c>
      <c r="C961" t="s">
        <v>1935</v>
      </c>
      <c r="D961">
        <v>857588111</v>
      </c>
      <c r="E961">
        <v>0</v>
      </c>
      <c r="F961">
        <v>0</v>
      </c>
      <c r="G961">
        <v>0</v>
      </c>
      <c r="H961">
        <v>0</v>
      </c>
    </row>
    <row r="962" spans="1:8" x14ac:dyDescent="0.2">
      <c r="A962">
        <v>5901</v>
      </c>
      <c r="B962" t="s">
        <v>1936</v>
      </c>
      <c r="C962" t="s">
        <v>1937</v>
      </c>
      <c r="D962">
        <v>857588121</v>
      </c>
      <c r="E962">
        <v>0</v>
      </c>
      <c r="F962">
        <v>0</v>
      </c>
      <c r="G962">
        <v>0</v>
      </c>
      <c r="H962">
        <v>0</v>
      </c>
    </row>
    <row r="963" spans="1:8" x14ac:dyDescent="0.2">
      <c r="A963">
        <v>5901</v>
      </c>
      <c r="B963" t="s">
        <v>1938</v>
      </c>
      <c r="C963" t="s">
        <v>1939</v>
      </c>
      <c r="D963">
        <v>857588131</v>
      </c>
      <c r="E963">
        <v>0</v>
      </c>
      <c r="F963">
        <v>0</v>
      </c>
      <c r="G963">
        <v>0</v>
      </c>
      <c r="H963">
        <v>0</v>
      </c>
    </row>
    <row r="964" spans="1:8" x14ac:dyDescent="0.2">
      <c r="A964">
        <v>5901</v>
      </c>
      <c r="B964" t="s">
        <v>1940</v>
      </c>
      <c r="C964" t="s">
        <v>1941</v>
      </c>
      <c r="D964">
        <v>857588141</v>
      </c>
      <c r="E964">
        <v>1</v>
      </c>
      <c r="F964">
        <v>4</v>
      </c>
      <c r="G964">
        <v>3</v>
      </c>
      <c r="H964">
        <v>1</v>
      </c>
    </row>
    <row r="965" spans="1:8" x14ac:dyDescent="0.2">
      <c r="A965">
        <v>5901</v>
      </c>
      <c r="B965" t="s">
        <v>1942</v>
      </c>
      <c r="C965" t="s">
        <v>1943</v>
      </c>
      <c r="D965">
        <v>857588151</v>
      </c>
      <c r="E965">
        <v>0</v>
      </c>
      <c r="F965">
        <v>0</v>
      </c>
      <c r="G965">
        <v>0</v>
      </c>
      <c r="H965">
        <v>0</v>
      </c>
    </row>
    <row r="966" spans="1:8" x14ac:dyDescent="0.2">
      <c r="A966">
        <v>5901</v>
      </c>
      <c r="B966" t="s">
        <v>1944</v>
      </c>
      <c r="C966" t="s">
        <v>1945</v>
      </c>
      <c r="D966">
        <v>857588161</v>
      </c>
      <c r="E966">
        <v>58</v>
      </c>
      <c r="F966">
        <v>134</v>
      </c>
      <c r="G966">
        <v>41</v>
      </c>
      <c r="H966">
        <v>5</v>
      </c>
    </row>
    <row r="967" spans="1:8" x14ac:dyDescent="0.2">
      <c r="A967">
        <v>5901</v>
      </c>
      <c r="B967" t="s">
        <v>1946</v>
      </c>
      <c r="C967" t="s">
        <v>1947</v>
      </c>
      <c r="D967">
        <v>857588171</v>
      </c>
      <c r="E967">
        <v>0</v>
      </c>
      <c r="F967">
        <v>0</v>
      </c>
      <c r="G967">
        <v>0</v>
      </c>
      <c r="H967">
        <v>0</v>
      </c>
    </row>
    <row r="968" spans="1:8" x14ac:dyDescent="0.2">
      <c r="A968">
        <v>5901</v>
      </c>
      <c r="B968" t="s">
        <v>1948</v>
      </c>
      <c r="C968" t="s">
        <v>1949</v>
      </c>
      <c r="D968">
        <v>857588181</v>
      </c>
      <c r="E968">
        <v>22</v>
      </c>
      <c r="F968">
        <v>47</v>
      </c>
      <c r="G968">
        <v>11</v>
      </c>
      <c r="H968">
        <v>4</v>
      </c>
    </row>
    <row r="969" spans="1:8" x14ac:dyDescent="0.2">
      <c r="A969">
        <v>5901</v>
      </c>
      <c r="B969" t="s">
        <v>1950</v>
      </c>
      <c r="C969" t="s">
        <v>1951</v>
      </c>
      <c r="D969">
        <v>857588191</v>
      </c>
      <c r="E969">
        <v>0</v>
      </c>
      <c r="F969">
        <v>0</v>
      </c>
      <c r="G969">
        <v>0</v>
      </c>
      <c r="H969">
        <v>0</v>
      </c>
    </row>
    <row r="970" spans="1:8" x14ac:dyDescent="0.2">
      <c r="A970">
        <v>5901</v>
      </c>
      <c r="B970" t="s">
        <v>1952</v>
      </c>
      <c r="C970" t="s">
        <v>1953</v>
      </c>
      <c r="D970">
        <v>857588201</v>
      </c>
      <c r="E970">
        <v>0</v>
      </c>
      <c r="F970">
        <v>0</v>
      </c>
      <c r="G970">
        <v>0</v>
      </c>
      <c r="H970">
        <v>0</v>
      </c>
    </row>
    <row r="971" spans="1:8" x14ac:dyDescent="0.2">
      <c r="A971">
        <v>5901</v>
      </c>
      <c r="B971" t="s">
        <v>1954</v>
      </c>
      <c r="C971" t="s">
        <v>1955</v>
      </c>
      <c r="D971">
        <v>857588211</v>
      </c>
      <c r="E971">
        <v>0</v>
      </c>
      <c r="F971">
        <v>0</v>
      </c>
      <c r="G971">
        <v>0</v>
      </c>
      <c r="H971">
        <v>0</v>
      </c>
    </row>
    <row r="972" spans="1:8" x14ac:dyDescent="0.2">
      <c r="A972">
        <v>5901</v>
      </c>
      <c r="B972" t="s">
        <v>1956</v>
      </c>
      <c r="C972" t="s">
        <v>1957</v>
      </c>
      <c r="D972">
        <v>857588221</v>
      </c>
      <c r="E972">
        <v>0</v>
      </c>
      <c r="F972">
        <v>0</v>
      </c>
      <c r="G972">
        <v>0</v>
      </c>
      <c r="H972">
        <v>0</v>
      </c>
    </row>
    <row r="973" spans="1:8" x14ac:dyDescent="0.2">
      <c r="A973">
        <v>5901</v>
      </c>
      <c r="B973" t="s">
        <v>1958</v>
      </c>
      <c r="C973" t="s">
        <v>1959</v>
      </c>
      <c r="D973">
        <v>857588231</v>
      </c>
      <c r="E973">
        <v>0</v>
      </c>
      <c r="F973">
        <v>0</v>
      </c>
      <c r="G973">
        <v>0</v>
      </c>
      <c r="H973">
        <v>0</v>
      </c>
    </row>
    <row r="974" spans="1:8" x14ac:dyDescent="0.2">
      <c r="A974">
        <v>5901</v>
      </c>
      <c r="B974" t="s">
        <v>1960</v>
      </c>
      <c r="C974" t="s">
        <v>1961</v>
      </c>
      <c r="D974">
        <v>857588241</v>
      </c>
      <c r="E974">
        <v>0</v>
      </c>
      <c r="F974">
        <v>0</v>
      </c>
      <c r="G974">
        <v>0</v>
      </c>
      <c r="H974">
        <v>0</v>
      </c>
    </row>
    <row r="975" spans="1:8" x14ac:dyDescent="0.2">
      <c r="A975">
        <v>5901</v>
      </c>
      <c r="B975" t="s">
        <v>1962</v>
      </c>
      <c r="C975" t="s">
        <v>1963</v>
      </c>
      <c r="D975">
        <v>857588251</v>
      </c>
      <c r="E975">
        <v>0</v>
      </c>
      <c r="F975">
        <v>0</v>
      </c>
      <c r="G975">
        <v>0</v>
      </c>
      <c r="H975">
        <v>0</v>
      </c>
    </row>
    <row r="976" spans="1:8" x14ac:dyDescent="0.2">
      <c r="A976">
        <v>5901</v>
      </c>
      <c r="B976" t="s">
        <v>1964</v>
      </c>
      <c r="C976" t="s">
        <v>1965</v>
      </c>
      <c r="D976">
        <v>857588261</v>
      </c>
      <c r="E976">
        <v>0</v>
      </c>
      <c r="F976">
        <v>0</v>
      </c>
      <c r="G976">
        <v>0</v>
      </c>
      <c r="H976">
        <v>0</v>
      </c>
    </row>
    <row r="977" spans="1:8" x14ac:dyDescent="0.2">
      <c r="A977">
        <v>5901</v>
      </c>
      <c r="B977" t="s">
        <v>1966</v>
      </c>
      <c r="C977" t="s">
        <v>1967</v>
      </c>
      <c r="D977">
        <v>857588271</v>
      </c>
      <c r="E977">
        <v>0</v>
      </c>
      <c r="F977">
        <v>0</v>
      </c>
      <c r="G977">
        <v>0</v>
      </c>
      <c r="H977">
        <v>0</v>
      </c>
    </row>
    <row r="978" spans="1:8" x14ac:dyDescent="0.2">
      <c r="A978">
        <v>5901</v>
      </c>
      <c r="B978" t="s">
        <v>1968</v>
      </c>
      <c r="C978" t="s">
        <v>1969</v>
      </c>
      <c r="D978">
        <v>857588281</v>
      </c>
      <c r="E978">
        <v>0</v>
      </c>
      <c r="F978">
        <v>0</v>
      </c>
      <c r="G978">
        <v>0</v>
      </c>
      <c r="H978">
        <v>0</v>
      </c>
    </row>
    <row r="979" spans="1:8" x14ac:dyDescent="0.2">
      <c r="A979">
        <v>5901</v>
      </c>
      <c r="B979" t="s">
        <v>1970</v>
      </c>
      <c r="C979" t="s">
        <v>1971</v>
      </c>
      <c r="D979">
        <v>857588291</v>
      </c>
      <c r="E979">
        <v>45</v>
      </c>
      <c r="F979">
        <v>116</v>
      </c>
      <c r="G979">
        <v>29</v>
      </c>
      <c r="H979">
        <v>1</v>
      </c>
    </row>
    <row r="980" spans="1:8" x14ac:dyDescent="0.2">
      <c r="A980">
        <v>5901</v>
      </c>
      <c r="B980" t="s">
        <v>1972</v>
      </c>
      <c r="C980" t="s">
        <v>1973</v>
      </c>
      <c r="D980">
        <v>857588301</v>
      </c>
      <c r="E980">
        <v>0</v>
      </c>
      <c r="F980">
        <v>0</v>
      </c>
      <c r="G980">
        <v>0</v>
      </c>
      <c r="H980">
        <v>0</v>
      </c>
    </row>
    <row r="981" spans="1:8" x14ac:dyDescent="0.2">
      <c r="A981">
        <v>5901</v>
      </c>
      <c r="B981" t="s">
        <v>1974</v>
      </c>
      <c r="C981" t="s">
        <v>1975</v>
      </c>
      <c r="D981">
        <v>857588311</v>
      </c>
      <c r="E981">
        <v>0</v>
      </c>
      <c r="F981">
        <v>0</v>
      </c>
      <c r="G981">
        <v>0</v>
      </c>
      <c r="H981">
        <v>0</v>
      </c>
    </row>
    <row r="982" spans="1:8" x14ac:dyDescent="0.2">
      <c r="A982">
        <v>5901</v>
      </c>
      <c r="B982" t="s">
        <v>1976</v>
      </c>
      <c r="C982" t="s">
        <v>1977</v>
      </c>
      <c r="D982">
        <v>857588331</v>
      </c>
      <c r="E982">
        <v>0</v>
      </c>
      <c r="F982">
        <v>0</v>
      </c>
      <c r="G982">
        <v>0</v>
      </c>
      <c r="H982">
        <v>0</v>
      </c>
    </row>
    <row r="983" spans="1:8" x14ac:dyDescent="0.2">
      <c r="A983">
        <v>5901</v>
      </c>
      <c r="B983" t="s">
        <v>1978</v>
      </c>
      <c r="C983" t="s">
        <v>1979</v>
      </c>
      <c r="D983">
        <v>857588341</v>
      </c>
      <c r="E983">
        <v>0</v>
      </c>
      <c r="F983">
        <v>0</v>
      </c>
      <c r="G983">
        <v>0</v>
      </c>
      <c r="H983">
        <v>0</v>
      </c>
    </row>
    <row r="984" spans="1:8" x14ac:dyDescent="0.2">
      <c r="A984">
        <v>5901</v>
      </c>
      <c r="B984" t="s">
        <v>1980</v>
      </c>
      <c r="C984" t="s">
        <v>1981</v>
      </c>
      <c r="D984">
        <v>857588351</v>
      </c>
      <c r="E984">
        <v>0</v>
      </c>
      <c r="F984">
        <v>0</v>
      </c>
      <c r="G984">
        <v>0</v>
      </c>
      <c r="H984">
        <v>0</v>
      </c>
    </row>
    <row r="985" spans="1:8" x14ac:dyDescent="0.2">
      <c r="A985">
        <v>5901</v>
      </c>
      <c r="B985" t="s">
        <v>1982</v>
      </c>
      <c r="C985" t="s">
        <v>1983</v>
      </c>
      <c r="D985">
        <v>857588371</v>
      </c>
      <c r="E985">
        <v>0</v>
      </c>
      <c r="F985">
        <v>0</v>
      </c>
      <c r="G985">
        <v>0</v>
      </c>
      <c r="H985">
        <v>0</v>
      </c>
    </row>
    <row r="986" spans="1:8" x14ac:dyDescent="0.2">
      <c r="A986">
        <v>5901</v>
      </c>
      <c r="B986" t="s">
        <v>1984</v>
      </c>
      <c r="C986" t="s">
        <v>1985</v>
      </c>
      <c r="D986">
        <v>857588381</v>
      </c>
      <c r="E986">
        <v>19</v>
      </c>
      <c r="F986">
        <v>40</v>
      </c>
      <c r="G986">
        <v>8</v>
      </c>
      <c r="H986">
        <v>1</v>
      </c>
    </row>
    <row r="987" spans="1:8" x14ac:dyDescent="0.2">
      <c r="A987">
        <v>5901</v>
      </c>
      <c r="B987" t="s">
        <v>1986</v>
      </c>
      <c r="C987" t="s">
        <v>1987</v>
      </c>
      <c r="D987">
        <v>857588391</v>
      </c>
      <c r="E987">
        <v>0</v>
      </c>
      <c r="F987">
        <v>0</v>
      </c>
      <c r="G987">
        <v>0</v>
      </c>
      <c r="H987">
        <v>0</v>
      </c>
    </row>
    <row r="988" spans="1:8" x14ac:dyDescent="0.2">
      <c r="A988">
        <v>5901</v>
      </c>
      <c r="B988" t="s">
        <v>1988</v>
      </c>
      <c r="C988" t="s">
        <v>1989</v>
      </c>
      <c r="D988">
        <v>857588401</v>
      </c>
      <c r="E988">
        <v>0</v>
      </c>
      <c r="F988">
        <v>0</v>
      </c>
      <c r="G988">
        <v>0</v>
      </c>
      <c r="H988">
        <v>0</v>
      </c>
    </row>
    <row r="989" spans="1:8" x14ac:dyDescent="0.2">
      <c r="A989">
        <v>5901</v>
      </c>
      <c r="B989" t="s">
        <v>1990</v>
      </c>
      <c r="C989" t="s">
        <v>1991</v>
      </c>
      <c r="D989">
        <v>857588411</v>
      </c>
      <c r="E989">
        <v>0</v>
      </c>
      <c r="F989">
        <v>0</v>
      </c>
      <c r="G989">
        <v>0</v>
      </c>
      <c r="H989">
        <v>0</v>
      </c>
    </row>
    <row r="990" spans="1:8" x14ac:dyDescent="0.2">
      <c r="A990">
        <v>5901</v>
      </c>
      <c r="B990" t="s">
        <v>1992</v>
      </c>
      <c r="C990" t="s">
        <v>1993</v>
      </c>
      <c r="D990">
        <v>857588431</v>
      </c>
      <c r="E990">
        <v>0</v>
      </c>
      <c r="F990">
        <v>0</v>
      </c>
      <c r="G990">
        <v>0</v>
      </c>
      <c r="H990">
        <v>0</v>
      </c>
    </row>
    <row r="991" spans="1:8" x14ac:dyDescent="0.2">
      <c r="A991">
        <v>5901</v>
      </c>
      <c r="B991" t="s">
        <v>1994</v>
      </c>
      <c r="C991" t="s">
        <v>1995</v>
      </c>
      <c r="D991">
        <v>857588441</v>
      </c>
      <c r="E991">
        <v>0</v>
      </c>
      <c r="F991">
        <v>0</v>
      </c>
      <c r="G991">
        <v>0</v>
      </c>
      <c r="H991">
        <v>0</v>
      </c>
    </row>
    <row r="992" spans="1:8" x14ac:dyDescent="0.2">
      <c r="A992">
        <v>5901</v>
      </c>
      <c r="B992" t="s">
        <v>1996</v>
      </c>
      <c r="C992" t="s">
        <v>1997</v>
      </c>
      <c r="D992">
        <v>857588451</v>
      </c>
      <c r="E992">
        <v>0</v>
      </c>
      <c r="F992">
        <v>0</v>
      </c>
      <c r="G992">
        <v>0</v>
      </c>
      <c r="H992">
        <v>0</v>
      </c>
    </row>
    <row r="993" spans="1:8" x14ac:dyDescent="0.2">
      <c r="A993">
        <v>5901</v>
      </c>
      <c r="B993" t="s">
        <v>1998</v>
      </c>
      <c r="C993" t="s">
        <v>1999</v>
      </c>
      <c r="D993">
        <v>857588461</v>
      </c>
      <c r="E993">
        <v>0</v>
      </c>
      <c r="F993">
        <v>0</v>
      </c>
      <c r="G993">
        <v>0</v>
      </c>
      <c r="H993">
        <v>0</v>
      </c>
    </row>
    <row r="994" spans="1:8" x14ac:dyDescent="0.2">
      <c r="A994">
        <v>5901</v>
      </c>
      <c r="B994" t="s">
        <v>2000</v>
      </c>
      <c r="C994" t="s">
        <v>2001</v>
      </c>
      <c r="D994">
        <v>857588471</v>
      </c>
      <c r="E994">
        <v>0</v>
      </c>
      <c r="F994">
        <v>0</v>
      </c>
      <c r="G994">
        <v>0</v>
      </c>
      <c r="H994">
        <v>0</v>
      </c>
    </row>
    <row r="995" spans="1:8" x14ac:dyDescent="0.2">
      <c r="A995">
        <v>5901</v>
      </c>
      <c r="B995" t="s">
        <v>2002</v>
      </c>
      <c r="C995" t="s">
        <v>2003</v>
      </c>
      <c r="D995">
        <v>857588481</v>
      </c>
      <c r="E995">
        <v>0</v>
      </c>
      <c r="F995">
        <v>0</v>
      </c>
      <c r="G995">
        <v>0</v>
      </c>
      <c r="H995">
        <v>0</v>
      </c>
    </row>
    <row r="996" spans="1:8" x14ac:dyDescent="0.2">
      <c r="A996">
        <v>5901</v>
      </c>
      <c r="B996" t="s">
        <v>2004</v>
      </c>
      <c r="C996" t="s">
        <v>2005</v>
      </c>
      <c r="D996">
        <v>857588491</v>
      </c>
      <c r="E996">
        <v>0</v>
      </c>
      <c r="F996">
        <v>0</v>
      </c>
      <c r="G996">
        <v>0</v>
      </c>
      <c r="H996">
        <v>0</v>
      </c>
    </row>
    <row r="997" spans="1:8" x14ac:dyDescent="0.2">
      <c r="A997">
        <v>5901</v>
      </c>
      <c r="B997" t="s">
        <v>2006</v>
      </c>
      <c r="C997" t="s">
        <v>2007</v>
      </c>
      <c r="D997">
        <v>857588501</v>
      </c>
      <c r="E997">
        <v>0</v>
      </c>
      <c r="F997">
        <v>0</v>
      </c>
      <c r="G997">
        <v>0</v>
      </c>
      <c r="H997">
        <v>0</v>
      </c>
    </row>
    <row r="998" spans="1:8" x14ac:dyDescent="0.2">
      <c r="A998">
        <v>5901</v>
      </c>
      <c r="B998" t="s">
        <v>2008</v>
      </c>
      <c r="C998" t="s">
        <v>2009</v>
      </c>
      <c r="D998">
        <v>857588511</v>
      </c>
      <c r="E998">
        <v>0</v>
      </c>
      <c r="F998">
        <v>0</v>
      </c>
      <c r="G998">
        <v>0</v>
      </c>
      <c r="H998">
        <v>0</v>
      </c>
    </row>
    <row r="999" spans="1:8" x14ac:dyDescent="0.2">
      <c r="A999">
        <v>5901</v>
      </c>
      <c r="B999" t="s">
        <v>2010</v>
      </c>
      <c r="C999" t="s">
        <v>2011</v>
      </c>
      <c r="D999">
        <v>857588521</v>
      </c>
      <c r="E999">
        <v>0</v>
      </c>
      <c r="F999">
        <v>0</v>
      </c>
      <c r="G999">
        <v>0</v>
      </c>
      <c r="H999">
        <v>0</v>
      </c>
    </row>
    <row r="1000" spans="1:8" x14ac:dyDescent="0.2">
      <c r="A1000">
        <v>5901</v>
      </c>
      <c r="B1000" t="s">
        <v>2012</v>
      </c>
      <c r="C1000" t="s">
        <v>2013</v>
      </c>
      <c r="D1000">
        <v>857588531</v>
      </c>
      <c r="E1000">
        <v>40</v>
      </c>
      <c r="F1000">
        <v>124</v>
      </c>
      <c r="G1000">
        <v>60</v>
      </c>
      <c r="H1000">
        <v>2</v>
      </c>
    </row>
    <row r="1001" spans="1:8" x14ac:dyDescent="0.2">
      <c r="A1001">
        <v>5901</v>
      </c>
      <c r="B1001" t="s">
        <v>2014</v>
      </c>
      <c r="C1001" t="s">
        <v>2015</v>
      </c>
      <c r="D1001">
        <v>857588541</v>
      </c>
      <c r="E1001">
        <v>0</v>
      </c>
      <c r="F1001">
        <v>0</v>
      </c>
      <c r="G1001">
        <v>0</v>
      </c>
      <c r="H1001">
        <v>0</v>
      </c>
    </row>
    <row r="1002" spans="1:8" x14ac:dyDescent="0.2">
      <c r="A1002">
        <v>5901</v>
      </c>
      <c r="B1002" t="s">
        <v>2016</v>
      </c>
      <c r="C1002" t="s">
        <v>2017</v>
      </c>
      <c r="D1002">
        <v>857588551</v>
      </c>
      <c r="E1002">
        <v>0</v>
      </c>
      <c r="F1002">
        <v>0</v>
      </c>
      <c r="G1002">
        <v>0</v>
      </c>
      <c r="H1002">
        <v>0</v>
      </c>
    </row>
    <row r="1003" spans="1:8" x14ac:dyDescent="0.2">
      <c r="A1003">
        <v>5901</v>
      </c>
      <c r="B1003" t="s">
        <v>2018</v>
      </c>
      <c r="C1003" t="s">
        <v>2019</v>
      </c>
      <c r="D1003">
        <v>857588561</v>
      </c>
      <c r="E1003">
        <v>0</v>
      </c>
      <c r="F1003">
        <v>0</v>
      </c>
      <c r="G1003">
        <v>0</v>
      </c>
      <c r="H1003">
        <v>0</v>
      </c>
    </row>
    <row r="1004" spans="1:8" x14ac:dyDescent="0.2">
      <c r="A1004">
        <v>5901</v>
      </c>
      <c r="B1004" t="s">
        <v>2020</v>
      </c>
      <c r="C1004" t="s">
        <v>2021</v>
      </c>
      <c r="D1004">
        <v>857588571</v>
      </c>
      <c r="E1004">
        <v>0</v>
      </c>
      <c r="F1004">
        <v>0</v>
      </c>
      <c r="G1004">
        <v>0</v>
      </c>
      <c r="H1004">
        <v>0</v>
      </c>
    </row>
    <row r="1005" spans="1:8" x14ac:dyDescent="0.2">
      <c r="A1005">
        <v>5901</v>
      </c>
      <c r="B1005" t="s">
        <v>2022</v>
      </c>
      <c r="C1005" t="s">
        <v>2023</v>
      </c>
      <c r="D1005">
        <v>857588581</v>
      </c>
      <c r="E1005">
        <v>0</v>
      </c>
      <c r="F1005">
        <v>0</v>
      </c>
      <c r="G1005">
        <v>0</v>
      </c>
      <c r="H1005">
        <v>0</v>
      </c>
    </row>
    <row r="1006" spans="1:8" x14ac:dyDescent="0.2">
      <c r="A1006">
        <v>5901</v>
      </c>
      <c r="B1006" t="s">
        <v>2024</v>
      </c>
      <c r="C1006" t="s">
        <v>2025</v>
      </c>
      <c r="D1006">
        <v>857588591</v>
      </c>
      <c r="E1006">
        <v>0</v>
      </c>
      <c r="F1006">
        <v>0</v>
      </c>
      <c r="G1006">
        <v>0</v>
      </c>
      <c r="H1006">
        <v>0</v>
      </c>
    </row>
    <row r="1007" spans="1:8" x14ac:dyDescent="0.2">
      <c r="A1007">
        <v>5901</v>
      </c>
      <c r="B1007" t="s">
        <v>2026</v>
      </c>
      <c r="C1007" t="s">
        <v>2027</v>
      </c>
      <c r="D1007">
        <v>857588601</v>
      </c>
      <c r="E1007">
        <v>0</v>
      </c>
      <c r="F1007">
        <v>0</v>
      </c>
      <c r="G1007">
        <v>0</v>
      </c>
      <c r="H1007">
        <v>0</v>
      </c>
    </row>
    <row r="1008" spans="1:8" x14ac:dyDescent="0.2">
      <c r="A1008">
        <v>5901</v>
      </c>
      <c r="B1008" t="s">
        <v>2028</v>
      </c>
      <c r="C1008" t="s">
        <v>2029</v>
      </c>
      <c r="D1008">
        <v>857588611</v>
      </c>
      <c r="E1008">
        <v>0</v>
      </c>
      <c r="F1008">
        <v>0</v>
      </c>
      <c r="G1008">
        <v>0</v>
      </c>
      <c r="H1008">
        <v>0</v>
      </c>
    </row>
    <row r="1009" spans="1:8" x14ac:dyDescent="0.2">
      <c r="A1009">
        <v>5901</v>
      </c>
      <c r="B1009" t="s">
        <v>2030</v>
      </c>
      <c r="C1009" t="s">
        <v>2031</v>
      </c>
      <c r="D1009">
        <v>857588621</v>
      </c>
      <c r="E1009">
        <v>0</v>
      </c>
      <c r="F1009">
        <v>0</v>
      </c>
      <c r="G1009">
        <v>0</v>
      </c>
      <c r="H1009">
        <v>0</v>
      </c>
    </row>
    <row r="1010" spans="1:8" x14ac:dyDescent="0.2">
      <c r="A1010">
        <v>5901</v>
      </c>
      <c r="B1010" t="s">
        <v>2032</v>
      </c>
      <c r="C1010" t="s">
        <v>2033</v>
      </c>
      <c r="D1010">
        <v>857588631</v>
      </c>
      <c r="E1010">
        <v>0</v>
      </c>
      <c r="F1010">
        <v>0</v>
      </c>
      <c r="G1010">
        <v>0</v>
      </c>
      <c r="H1010">
        <v>0</v>
      </c>
    </row>
    <row r="1011" spans="1:8" x14ac:dyDescent="0.2">
      <c r="A1011">
        <v>5901</v>
      </c>
      <c r="B1011" t="s">
        <v>2034</v>
      </c>
      <c r="C1011" t="s">
        <v>2035</v>
      </c>
      <c r="D1011">
        <v>857588641</v>
      </c>
      <c r="E1011">
        <v>0</v>
      </c>
      <c r="F1011">
        <v>0</v>
      </c>
      <c r="G1011">
        <v>0</v>
      </c>
      <c r="H1011">
        <v>0</v>
      </c>
    </row>
    <row r="1012" spans="1:8" x14ac:dyDescent="0.2">
      <c r="A1012">
        <v>5901</v>
      </c>
      <c r="B1012" t="s">
        <v>2036</v>
      </c>
      <c r="C1012" t="s">
        <v>2037</v>
      </c>
      <c r="D1012">
        <v>857588651</v>
      </c>
      <c r="E1012">
        <v>0</v>
      </c>
      <c r="F1012">
        <v>0</v>
      </c>
      <c r="G1012">
        <v>0</v>
      </c>
      <c r="H1012">
        <v>0</v>
      </c>
    </row>
    <row r="1013" spans="1:8" x14ac:dyDescent="0.2">
      <c r="A1013">
        <v>5901</v>
      </c>
      <c r="B1013" t="s">
        <v>2038</v>
      </c>
      <c r="C1013" t="s">
        <v>2039</v>
      </c>
      <c r="D1013">
        <v>857588661</v>
      </c>
      <c r="E1013">
        <v>0</v>
      </c>
      <c r="F1013">
        <v>0</v>
      </c>
      <c r="G1013">
        <v>0</v>
      </c>
      <c r="H1013">
        <v>0</v>
      </c>
    </row>
    <row r="1014" spans="1:8" x14ac:dyDescent="0.2">
      <c r="A1014">
        <v>5901</v>
      </c>
      <c r="B1014" t="s">
        <v>2040</v>
      </c>
      <c r="C1014" t="s">
        <v>2041</v>
      </c>
      <c r="D1014">
        <v>857588671</v>
      </c>
      <c r="E1014">
        <v>0</v>
      </c>
      <c r="F1014">
        <v>0</v>
      </c>
      <c r="G1014">
        <v>0</v>
      </c>
      <c r="H1014">
        <v>0</v>
      </c>
    </row>
    <row r="1015" spans="1:8" x14ac:dyDescent="0.2">
      <c r="A1015">
        <v>5901</v>
      </c>
      <c r="B1015" t="s">
        <v>2042</v>
      </c>
      <c r="C1015" t="s">
        <v>2043</v>
      </c>
      <c r="D1015">
        <v>857588691</v>
      </c>
      <c r="E1015">
        <v>0</v>
      </c>
      <c r="F1015">
        <v>0</v>
      </c>
      <c r="G1015">
        <v>0</v>
      </c>
      <c r="H1015">
        <v>0</v>
      </c>
    </row>
    <row r="1016" spans="1:8" x14ac:dyDescent="0.2">
      <c r="A1016">
        <v>5901</v>
      </c>
      <c r="B1016" t="s">
        <v>2044</v>
      </c>
      <c r="C1016" t="s">
        <v>2045</v>
      </c>
      <c r="D1016">
        <v>857588701</v>
      </c>
      <c r="E1016">
        <v>0</v>
      </c>
      <c r="F1016">
        <v>0</v>
      </c>
      <c r="G1016">
        <v>0</v>
      </c>
      <c r="H1016">
        <v>0</v>
      </c>
    </row>
    <row r="1017" spans="1:8" x14ac:dyDescent="0.2">
      <c r="A1017">
        <v>5901</v>
      </c>
      <c r="B1017" t="s">
        <v>2046</v>
      </c>
      <c r="C1017" t="s">
        <v>2047</v>
      </c>
      <c r="D1017">
        <v>857588711</v>
      </c>
      <c r="E1017">
        <v>0</v>
      </c>
      <c r="F1017">
        <v>0</v>
      </c>
      <c r="G1017">
        <v>0</v>
      </c>
      <c r="H1017">
        <v>0</v>
      </c>
    </row>
    <row r="1018" spans="1:8" x14ac:dyDescent="0.2">
      <c r="A1018">
        <v>5901</v>
      </c>
      <c r="B1018" t="s">
        <v>2048</v>
      </c>
      <c r="C1018" t="s">
        <v>2049</v>
      </c>
      <c r="D1018">
        <v>857588721</v>
      </c>
      <c r="E1018">
        <v>0</v>
      </c>
      <c r="F1018">
        <v>0</v>
      </c>
      <c r="G1018">
        <v>0</v>
      </c>
      <c r="H1018">
        <v>0</v>
      </c>
    </row>
    <row r="1019" spans="1:8" x14ac:dyDescent="0.2">
      <c r="A1019">
        <v>5901</v>
      </c>
      <c r="B1019" t="s">
        <v>2050</v>
      </c>
      <c r="C1019" t="s">
        <v>2051</v>
      </c>
      <c r="D1019">
        <v>857588731</v>
      </c>
      <c r="E1019">
        <v>0</v>
      </c>
      <c r="F1019">
        <v>0</v>
      </c>
      <c r="G1019">
        <v>0</v>
      </c>
      <c r="H1019">
        <v>0</v>
      </c>
    </row>
    <row r="1020" spans="1:8" x14ac:dyDescent="0.2">
      <c r="A1020">
        <v>5901</v>
      </c>
      <c r="B1020" t="s">
        <v>2052</v>
      </c>
      <c r="C1020" t="s">
        <v>2053</v>
      </c>
      <c r="D1020">
        <v>857588741</v>
      </c>
      <c r="E1020">
        <v>0</v>
      </c>
      <c r="F1020">
        <v>0</v>
      </c>
      <c r="G1020">
        <v>0</v>
      </c>
      <c r="H1020">
        <v>0</v>
      </c>
    </row>
    <row r="1021" spans="1:8" x14ac:dyDescent="0.2">
      <c r="A1021">
        <v>5901</v>
      </c>
      <c r="B1021" t="s">
        <v>2054</v>
      </c>
      <c r="C1021" t="s">
        <v>2055</v>
      </c>
      <c r="D1021">
        <v>857588751</v>
      </c>
      <c r="E1021">
        <v>0</v>
      </c>
      <c r="F1021">
        <v>0</v>
      </c>
      <c r="G1021">
        <v>0</v>
      </c>
      <c r="H1021">
        <v>0</v>
      </c>
    </row>
    <row r="1022" spans="1:8" x14ac:dyDescent="0.2">
      <c r="A1022">
        <v>5901</v>
      </c>
      <c r="B1022" t="s">
        <v>2056</v>
      </c>
      <c r="C1022" t="s">
        <v>2057</v>
      </c>
      <c r="D1022">
        <v>857588761</v>
      </c>
      <c r="E1022">
        <v>0</v>
      </c>
      <c r="F1022">
        <v>0</v>
      </c>
      <c r="G1022">
        <v>0</v>
      </c>
      <c r="H1022">
        <v>0</v>
      </c>
    </row>
    <row r="1023" spans="1:8" x14ac:dyDescent="0.2">
      <c r="A1023">
        <v>5901</v>
      </c>
      <c r="B1023" t="s">
        <v>2058</v>
      </c>
      <c r="C1023" t="s">
        <v>2059</v>
      </c>
      <c r="D1023">
        <v>857588771</v>
      </c>
      <c r="E1023">
        <v>0</v>
      </c>
      <c r="F1023">
        <v>0</v>
      </c>
      <c r="G1023">
        <v>0</v>
      </c>
      <c r="H1023">
        <v>0</v>
      </c>
    </row>
    <row r="1024" spans="1:8" x14ac:dyDescent="0.2">
      <c r="A1024">
        <v>5901</v>
      </c>
      <c r="B1024" t="s">
        <v>2060</v>
      </c>
      <c r="C1024" t="s">
        <v>2061</v>
      </c>
      <c r="D1024">
        <v>857588781</v>
      </c>
      <c r="E1024">
        <v>0</v>
      </c>
      <c r="F1024">
        <v>0</v>
      </c>
      <c r="G1024">
        <v>0</v>
      </c>
      <c r="H1024">
        <v>0</v>
      </c>
    </row>
    <row r="1025" spans="1:8" x14ac:dyDescent="0.2">
      <c r="A1025">
        <v>5901</v>
      </c>
      <c r="B1025" t="s">
        <v>2062</v>
      </c>
      <c r="C1025" t="s">
        <v>2063</v>
      </c>
      <c r="D1025">
        <v>857588791</v>
      </c>
      <c r="E1025">
        <v>0</v>
      </c>
      <c r="F1025">
        <v>0</v>
      </c>
      <c r="G1025">
        <v>0</v>
      </c>
      <c r="H1025">
        <v>0</v>
      </c>
    </row>
    <row r="1026" spans="1:8" x14ac:dyDescent="0.2">
      <c r="A1026">
        <v>5901</v>
      </c>
      <c r="B1026" t="s">
        <v>2064</v>
      </c>
      <c r="C1026" t="s">
        <v>2065</v>
      </c>
      <c r="D1026">
        <v>857588801</v>
      </c>
      <c r="E1026">
        <v>0</v>
      </c>
      <c r="F1026">
        <v>0</v>
      </c>
      <c r="G1026">
        <v>0</v>
      </c>
      <c r="H1026">
        <v>0</v>
      </c>
    </row>
    <row r="1027" spans="1:8" x14ac:dyDescent="0.2">
      <c r="A1027">
        <v>5901</v>
      </c>
      <c r="B1027" t="s">
        <v>2066</v>
      </c>
      <c r="C1027" t="s">
        <v>2067</v>
      </c>
      <c r="D1027">
        <v>857588811</v>
      </c>
      <c r="E1027">
        <v>89</v>
      </c>
      <c r="F1027">
        <v>232</v>
      </c>
      <c r="G1027">
        <v>127</v>
      </c>
      <c r="H1027">
        <v>6</v>
      </c>
    </row>
    <row r="1028" spans="1:8" x14ac:dyDescent="0.2">
      <c r="A1028">
        <v>5901</v>
      </c>
      <c r="B1028" t="s">
        <v>2068</v>
      </c>
      <c r="C1028" t="s">
        <v>2069</v>
      </c>
      <c r="D1028">
        <v>857588821</v>
      </c>
      <c r="E1028">
        <v>0</v>
      </c>
      <c r="F1028">
        <v>0</v>
      </c>
      <c r="G1028">
        <v>0</v>
      </c>
      <c r="H1028">
        <v>0</v>
      </c>
    </row>
    <row r="1029" spans="1:8" x14ac:dyDescent="0.2">
      <c r="A1029">
        <v>5901</v>
      </c>
      <c r="B1029" t="s">
        <v>2070</v>
      </c>
      <c r="C1029" t="s">
        <v>2071</v>
      </c>
      <c r="D1029">
        <v>857588831</v>
      </c>
      <c r="E1029">
        <v>0</v>
      </c>
      <c r="F1029">
        <v>0</v>
      </c>
      <c r="G1029">
        <v>0</v>
      </c>
      <c r="H1029">
        <v>0</v>
      </c>
    </row>
    <row r="1030" spans="1:8" x14ac:dyDescent="0.2">
      <c r="A1030">
        <v>5901</v>
      </c>
      <c r="B1030" t="s">
        <v>2072</v>
      </c>
      <c r="C1030" t="s">
        <v>2073</v>
      </c>
      <c r="D1030">
        <v>857588841</v>
      </c>
      <c r="E1030">
        <v>0</v>
      </c>
      <c r="F1030">
        <v>0</v>
      </c>
      <c r="G1030">
        <v>0</v>
      </c>
      <c r="H1030">
        <v>0</v>
      </c>
    </row>
    <row r="1031" spans="1:8" x14ac:dyDescent="0.2">
      <c r="A1031">
        <v>5901</v>
      </c>
      <c r="B1031" t="s">
        <v>2074</v>
      </c>
      <c r="C1031" t="s">
        <v>2075</v>
      </c>
      <c r="D1031">
        <v>857588851</v>
      </c>
      <c r="E1031">
        <v>0</v>
      </c>
      <c r="F1031">
        <v>0</v>
      </c>
      <c r="G1031">
        <v>0</v>
      </c>
      <c r="H1031">
        <v>0</v>
      </c>
    </row>
    <row r="1032" spans="1:8" x14ac:dyDescent="0.2">
      <c r="A1032">
        <v>5901</v>
      </c>
      <c r="B1032" t="s">
        <v>2076</v>
      </c>
      <c r="C1032" t="s">
        <v>2077</v>
      </c>
      <c r="D1032">
        <v>857588861</v>
      </c>
      <c r="E1032">
        <v>0</v>
      </c>
      <c r="F1032">
        <v>0</v>
      </c>
      <c r="G1032">
        <v>0</v>
      </c>
      <c r="H1032">
        <v>0</v>
      </c>
    </row>
    <row r="1033" spans="1:8" x14ac:dyDescent="0.2">
      <c r="A1033">
        <v>5901</v>
      </c>
      <c r="B1033" t="s">
        <v>2078</v>
      </c>
      <c r="C1033" t="s">
        <v>2079</v>
      </c>
      <c r="D1033">
        <v>857588881</v>
      </c>
      <c r="E1033">
        <v>2</v>
      </c>
      <c r="F1033">
        <v>7</v>
      </c>
      <c r="G1033">
        <v>4</v>
      </c>
      <c r="H1033">
        <v>1</v>
      </c>
    </row>
    <row r="1034" spans="1:8" x14ac:dyDescent="0.2">
      <c r="A1034">
        <v>5901</v>
      </c>
      <c r="B1034" t="s">
        <v>2080</v>
      </c>
      <c r="C1034" t="s">
        <v>2081</v>
      </c>
      <c r="D1034">
        <v>857588891</v>
      </c>
      <c r="E1034">
        <v>0</v>
      </c>
      <c r="F1034">
        <v>0</v>
      </c>
      <c r="G1034">
        <v>0</v>
      </c>
      <c r="H1034">
        <v>0</v>
      </c>
    </row>
    <row r="1035" spans="1:8" x14ac:dyDescent="0.2">
      <c r="A1035">
        <v>5901</v>
      </c>
      <c r="B1035" t="s">
        <v>2082</v>
      </c>
      <c r="C1035" t="s">
        <v>2083</v>
      </c>
      <c r="D1035">
        <v>857588901</v>
      </c>
      <c r="E1035">
        <v>0</v>
      </c>
      <c r="F1035">
        <v>0</v>
      </c>
      <c r="G1035">
        <v>0</v>
      </c>
      <c r="H1035">
        <v>0</v>
      </c>
    </row>
    <row r="1036" spans="1:8" x14ac:dyDescent="0.2">
      <c r="A1036">
        <v>5901</v>
      </c>
      <c r="B1036" t="s">
        <v>2084</v>
      </c>
      <c r="C1036" t="s">
        <v>2085</v>
      </c>
      <c r="D1036">
        <v>857588911</v>
      </c>
      <c r="E1036">
        <v>0</v>
      </c>
      <c r="F1036">
        <v>0</v>
      </c>
      <c r="G1036">
        <v>0</v>
      </c>
      <c r="H1036">
        <v>0</v>
      </c>
    </row>
    <row r="1037" spans="1:8" x14ac:dyDescent="0.2">
      <c r="A1037">
        <v>5901</v>
      </c>
      <c r="B1037" t="s">
        <v>2086</v>
      </c>
      <c r="C1037" t="s">
        <v>2087</v>
      </c>
      <c r="D1037">
        <v>857588921</v>
      </c>
      <c r="E1037">
        <v>0</v>
      </c>
      <c r="F1037">
        <v>0</v>
      </c>
      <c r="G1037">
        <v>0</v>
      </c>
      <c r="H1037">
        <v>0</v>
      </c>
    </row>
    <row r="1038" spans="1:8" x14ac:dyDescent="0.2">
      <c r="A1038">
        <v>5901</v>
      </c>
      <c r="B1038" t="s">
        <v>2088</v>
      </c>
      <c r="C1038" t="s">
        <v>2089</v>
      </c>
      <c r="D1038">
        <v>857588931</v>
      </c>
      <c r="E1038">
        <v>98</v>
      </c>
      <c r="F1038">
        <v>213</v>
      </c>
      <c r="G1038">
        <v>71</v>
      </c>
      <c r="H1038">
        <v>8</v>
      </c>
    </row>
    <row r="1039" spans="1:8" x14ac:dyDescent="0.2">
      <c r="A1039">
        <v>5901</v>
      </c>
      <c r="B1039" t="s">
        <v>2090</v>
      </c>
      <c r="C1039" t="s">
        <v>2091</v>
      </c>
      <c r="D1039">
        <v>857588941</v>
      </c>
      <c r="E1039">
        <v>0</v>
      </c>
      <c r="F1039">
        <v>0</v>
      </c>
      <c r="G1039">
        <v>0</v>
      </c>
      <c r="H1039">
        <v>0</v>
      </c>
    </row>
    <row r="1040" spans="1:8" x14ac:dyDescent="0.2">
      <c r="A1040">
        <v>5901</v>
      </c>
      <c r="B1040" t="s">
        <v>2092</v>
      </c>
      <c r="C1040" t="s">
        <v>2093</v>
      </c>
      <c r="D1040">
        <v>857588951</v>
      </c>
      <c r="E1040">
        <v>0</v>
      </c>
      <c r="F1040">
        <v>0</v>
      </c>
      <c r="G1040">
        <v>0</v>
      </c>
      <c r="H1040">
        <v>0</v>
      </c>
    </row>
    <row r="1041" spans="1:8" x14ac:dyDescent="0.2">
      <c r="A1041">
        <v>5901</v>
      </c>
      <c r="B1041" t="s">
        <v>2094</v>
      </c>
      <c r="C1041" t="s">
        <v>2095</v>
      </c>
      <c r="D1041">
        <v>857588961</v>
      </c>
      <c r="E1041">
        <v>8</v>
      </c>
      <c r="F1041">
        <v>13</v>
      </c>
      <c r="G1041">
        <v>2</v>
      </c>
      <c r="H1041">
        <v>1</v>
      </c>
    </row>
    <row r="1042" spans="1:8" x14ac:dyDescent="0.2">
      <c r="A1042">
        <v>5901</v>
      </c>
      <c r="B1042" t="s">
        <v>2096</v>
      </c>
      <c r="C1042" t="s">
        <v>2097</v>
      </c>
      <c r="D1042">
        <v>857588971</v>
      </c>
      <c r="E1042">
        <v>0</v>
      </c>
      <c r="F1042">
        <v>0</v>
      </c>
      <c r="G1042">
        <v>0</v>
      </c>
      <c r="H1042">
        <v>0</v>
      </c>
    </row>
    <row r="1043" spans="1:8" x14ac:dyDescent="0.2">
      <c r="A1043">
        <v>5901</v>
      </c>
      <c r="B1043" t="s">
        <v>2098</v>
      </c>
      <c r="C1043" t="s">
        <v>2099</v>
      </c>
      <c r="D1043">
        <v>857588981</v>
      </c>
      <c r="E1043">
        <v>0</v>
      </c>
      <c r="F1043">
        <v>0</v>
      </c>
      <c r="G1043">
        <v>0</v>
      </c>
      <c r="H1043">
        <v>0</v>
      </c>
    </row>
    <row r="1044" spans="1:8" x14ac:dyDescent="0.2">
      <c r="A1044">
        <v>5901</v>
      </c>
      <c r="B1044" t="s">
        <v>2100</v>
      </c>
      <c r="C1044" t="s">
        <v>2101</v>
      </c>
      <c r="D1044">
        <v>857588991</v>
      </c>
      <c r="E1044">
        <v>0</v>
      </c>
      <c r="F1044">
        <v>0</v>
      </c>
      <c r="G1044">
        <v>0</v>
      </c>
      <c r="H1044">
        <v>0</v>
      </c>
    </row>
    <row r="1045" spans="1:8" x14ac:dyDescent="0.2">
      <c r="A1045">
        <v>5901</v>
      </c>
      <c r="B1045" t="s">
        <v>2102</v>
      </c>
      <c r="C1045" t="s">
        <v>2103</v>
      </c>
      <c r="D1045">
        <v>857589001</v>
      </c>
      <c r="E1045">
        <v>0</v>
      </c>
      <c r="F1045">
        <v>0</v>
      </c>
      <c r="G1045">
        <v>0</v>
      </c>
      <c r="H1045">
        <v>0</v>
      </c>
    </row>
    <row r="1046" spans="1:8" x14ac:dyDescent="0.2">
      <c r="A1046">
        <v>5901</v>
      </c>
      <c r="B1046" t="s">
        <v>2104</v>
      </c>
      <c r="C1046" t="s">
        <v>2105</v>
      </c>
      <c r="D1046">
        <v>857589011</v>
      </c>
      <c r="E1046">
        <v>0</v>
      </c>
      <c r="F1046">
        <v>0</v>
      </c>
      <c r="G1046">
        <v>0</v>
      </c>
      <c r="H1046">
        <v>0</v>
      </c>
    </row>
    <row r="1047" spans="1:8" x14ac:dyDescent="0.2">
      <c r="A1047">
        <v>5901</v>
      </c>
      <c r="B1047" t="s">
        <v>2106</v>
      </c>
      <c r="C1047" t="s">
        <v>2107</v>
      </c>
      <c r="D1047">
        <v>857589021</v>
      </c>
      <c r="E1047">
        <v>41</v>
      </c>
      <c r="F1047">
        <v>78</v>
      </c>
      <c r="G1047">
        <v>12</v>
      </c>
      <c r="H1047">
        <v>3</v>
      </c>
    </row>
    <row r="1048" spans="1:8" x14ac:dyDescent="0.2">
      <c r="A1048">
        <v>5901</v>
      </c>
      <c r="B1048" t="s">
        <v>2108</v>
      </c>
      <c r="C1048" t="s">
        <v>2109</v>
      </c>
      <c r="D1048">
        <v>857589031</v>
      </c>
      <c r="E1048">
        <v>0</v>
      </c>
      <c r="F1048">
        <v>0</v>
      </c>
      <c r="G1048">
        <v>0</v>
      </c>
      <c r="H1048">
        <v>0</v>
      </c>
    </row>
    <row r="1049" spans="1:8" x14ac:dyDescent="0.2">
      <c r="A1049">
        <v>5901</v>
      </c>
      <c r="B1049" t="s">
        <v>2110</v>
      </c>
      <c r="C1049" t="s">
        <v>2111</v>
      </c>
      <c r="D1049">
        <v>857589041</v>
      </c>
      <c r="E1049">
        <v>0</v>
      </c>
      <c r="F1049">
        <v>0</v>
      </c>
      <c r="G1049">
        <v>0</v>
      </c>
      <c r="H1049">
        <v>0</v>
      </c>
    </row>
    <row r="1050" spans="1:8" x14ac:dyDescent="0.2">
      <c r="A1050">
        <v>5901</v>
      </c>
      <c r="B1050" t="s">
        <v>2112</v>
      </c>
      <c r="C1050" t="s">
        <v>2113</v>
      </c>
      <c r="D1050">
        <v>857589051</v>
      </c>
      <c r="E1050">
        <v>0</v>
      </c>
      <c r="F1050">
        <v>0</v>
      </c>
      <c r="G1050">
        <v>0</v>
      </c>
      <c r="H1050">
        <v>0</v>
      </c>
    </row>
    <row r="1051" spans="1:8" x14ac:dyDescent="0.2">
      <c r="A1051">
        <v>5901</v>
      </c>
      <c r="B1051" t="s">
        <v>2114</v>
      </c>
      <c r="C1051" t="s">
        <v>2115</v>
      </c>
      <c r="D1051">
        <v>857589061</v>
      </c>
      <c r="E1051">
        <v>0</v>
      </c>
      <c r="F1051">
        <v>0</v>
      </c>
      <c r="G1051">
        <v>0</v>
      </c>
      <c r="H1051">
        <v>0</v>
      </c>
    </row>
    <row r="1052" spans="1:8" x14ac:dyDescent="0.2">
      <c r="A1052">
        <v>5901</v>
      </c>
      <c r="B1052" t="s">
        <v>2116</v>
      </c>
      <c r="C1052" t="s">
        <v>2117</v>
      </c>
      <c r="D1052">
        <v>857589071</v>
      </c>
      <c r="E1052">
        <v>0</v>
      </c>
      <c r="F1052">
        <v>0</v>
      </c>
      <c r="G1052">
        <v>0</v>
      </c>
      <c r="H1052">
        <v>0</v>
      </c>
    </row>
    <row r="1053" spans="1:8" x14ac:dyDescent="0.2">
      <c r="A1053">
        <v>5901</v>
      </c>
      <c r="B1053" t="s">
        <v>2118</v>
      </c>
      <c r="C1053" t="s">
        <v>2119</v>
      </c>
      <c r="D1053">
        <v>857589091</v>
      </c>
      <c r="E1053">
        <v>0</v>
      </c>
      <c r="F1053">
        <v>0</v>
      </c>
      <c r="G1053">
        <v>0</v>
      </c>
      <c r="H1053">
        <v>0</v>
      </c>
    </row>
    <row r="1054" spans="1:8" x14ac:dyDescent="0.2">
      <c r="A1054">
        <v>5901</v>
      </c>
      <c r="B1054" t="s">
        <v>2120</v>
      </c>
      <c r="C1054" t="s">
        <v>2121</v>
      </c>
      <c r="D1054">
        <v>857589101</v>
      </c>
      <c r="E1054">
        <v>0</v>
      </c>
      <c r="F1054">
        <v>0</v>
      </c>
      <c r="G1054">
        <v>0</v>
      </c>
      <c r="H1054">
        <v>0</v>
      </c>
    </row>
    <row r="1055" spans="1:8" x14ac:dyDescent="0.2">
      <c r="A1055">
        <v>5901</v>
      </c>
      <c r="B1055" t="s">
        <v>2122</v>
      </c>
      <c r="C1055" t="s">
        <v>2123</v>
      </c>
      <c r="D1055">
        <v>857589111</v>
      </c>
      <c r="E1055">
        <v>86</v>
      </c>
      <c r="F1055">
        <v>201</v>
      </c>
      <c r="G1055">
        <v>55</v>
      </c>
      <c r="H1055">
        <v>5</v>
      </c>
    </row>
    <row r="1056" spans="1:8" x14ac:dyDescent="0.2">
      <c r="A1056">
        <v>5901</v>
      </c>
      <c r="B1056" t="s">
        <v>2124</v>
      </c>
      <c r="C1056" t="s">
        <v>2125</v>
      </c>
      <c r="D1056">
        <v>857589121</v>
      </c>
      <c r="E1056">
        <v>0</v>
      </c>
      <c r="F1056">
        <v>0</v>
      </c>
      <c r="G1056">
        <v>0</v>
      </c>
      <c r="H1056">
        <v>0</v>
      </c>
    </row>
    <row r="1057" spans="1:8" x14ac:dyDescent="0.2">
      <c r="A1057">
        <v>5901</v>
      </c>
      <c r="B1057" t="s">
        <v>2126</v>
      </c>
      <c r="C1057" t="s">
        <v>2127</v>
      </c>
      <c r="D1057">
        <v>857589131</v>
      </c>
      <c r="E1057">
        <v>3</v>
      </c>
      <c r="F1057">
        <v>19</v>
      </c>
      <c r="G1057">
        <v>13</v>
      </c>
      <c r="H1057">
        <v>1</v>
      </c>
    </row>
    <row r="1058" spans="1:8" x14ac:dyDescent="0.2">
      <c r="A1058">
        <v>5901</v>
      </c>
      <c r="B1058" t="s">
        <v>2128</v>
      </c>
      <c r="C1058" t="s">
        <v>2129</v>
      </c>
      <c r="D1058">
        <v>857589141</v>
      </c>
      <c r="E1058">
        <v>0</v>
      </c>
      <c r="F1058">
        <v>0</v>
      </c>
      <c r="G1058">
        <v>0</v>
      </c>
      <c r="H1058">
        <v>0</v>
      </c>
    </row>
    <row r="1059" spans="1:8" x14ac:dyDescent="0.2">
      <c r="A1059">
        <v>5901</v>
      </c>
      <c r="B1059" t="s">
        <v>2130</v>
      </c>
      <c r="C1059" t="s">
        <v>2131</v>
      </c>
      <c r="D1059">
        <v>857589161</v>
      </c>
      <c r="E1059">
        <v>0</v>
      </c>
      <c r="F1059">
        <v>0</v>
      </c>
      <c r="G1059">
        <v>0</v>
      </c>
      <c r="H1059">
        <v>0</v>
      </c>
    </row>
    <row r="1060" spans="1:8" x14ac:dyDescent="0.2">
      <c r="A1060">
        <v>5901</v>
      </c>
      <c r="B1060" t="s">
        <v>2132</v>
      </c>
      <c r="C1060" t="s">
        <v>2133</v>
      </c>
      <c r="D1060">
        <v>857589171</v>
      </c>
      <c r="E1060">
        <v>0</v>
      </c>
      <c r="F1060">
        <v>0</v>
      </c>
      <c r="G1060">
        <v>0</v>
      </c>
      <c r="H1060">
        <v>0</v>
      </c>
    </row>
    <row r="1061" spans="1:8" x14ac:dyDescent="0.2">
      <c r="A1061">
        <v>5901</v>
      </c>
      <c r="B1061" t="s">
        <v>2134</v>
      </c>
      <c r="C1061" t="s">
        <v>2135</v>
      </c>
      <c r="D1061">
        <v>857589181</v>
      </c>
      <c r="E1061">
        <v>0</v>
      </c>
      <c r="F1061">
        <v>0</v>
      </c>
      <c r="G1061">
        <v>0</v>
      </c>
      <c r="H1061">
        <v>0</v>
      </c>
    </row>
    <row r="1062" spans="1:8" x14ac:dyDescent="0.2">
      <c r="A1062">
        <v>5901</v>
      </c>
      <c r="B1062" t="s">
        <v>2136</v>
      </c>
      <c r="C1062" t="s">
        <v>2137</v>
      </c>
      <c r="D1062">
        <v>857589191</v>
      </c>
      <c r="E1062">
        <v>0</v>
      </c>
      <c r="F1062">
        <v>0</v>
      </c>
      <c r="G1062">
        <v>0</v>
      </c>
      <c r="H1062">
        <v>0</v>
      </c>
    </row>
    <row r="1063" spans="1:8" x14ac:dyDescent="0.2">
      <c r="A1063">
        <v>5901</v>
      </c>
      <c r="B1063" t="s">
        <v>2138</v>
      </c>
      <c r="C1063" t="s">
        <v>2139</v>
      </c>
      <c r="D1063">
        <v>857589201</v>
      </c>
      <c r="E1063">
        <v>0</v>
      </c>
      <c r="F1063">
        <v>0</v>
      </c>
      <c r="G1063">
        <v>0</v>
      </c>
      <c r="H1063">
        <v>0</v>
      </c>
    </row>
    <row r="1064" spans="1:8" x14ac:dyDescent="0.2">
      <c r="A1064">
        <v>5901</v>
      </c>
      <c r="B1064" t="s">
        <v>2140</v>
      </c>
      <c r="C1064" t="s">
        <v>2141</v>
      </c>
      <c r="D1064">
        <v>857589211</v>
      </c>
      <c r="E1064">
        <v>16</v>
      </c>
      <c r="F1064">
        <v>22</v>
      </c>
      <c r="G1064">
        <v>4</v>
      </c>
      <c r="H1064">
        <v>1</v>
      </c>
    </row>
    <row r="1065" spans="1:8" x14ac:dyDescent="0.2">
      <c r="A1065">
        <v>5901</v>
      </c>
      <c r="B1065" t="s">
        <v>2142</v>
      </c>
      <c r="C1065" t="s">
        <v>2143</v>
      </c>
      <c r="D1065">
        <v>857589221</v>
      </c>
      <c r="E1065">
        <v>0</v>
      </c>
      <c r="F1065">
        <v>0</v>
      </c>
      <c r="G1065">
        <v>0</v>
      </c>
      <c r="H1065">
        <v>0</v>
      </c>
    </row>
    <row r="1066" spans="1:8" x14ac:dyDescent="0.2">
      <c r="A1066">
        <v>5901</v>
      </c>
      <c r="B1066" t="s">
        <v>2144</v>
      </c>
      <c r="C1066" t="s">
        <v>2145</v>
      </c>
      <c r="D1066">
        <v>857589231</v>
      </c>
      <c r="E1066">
        <v>0</v>
      </c>
      <c r="F1066">
        <v>0</v>
      </c>
      <c r="G1066">
        <v>0</v>
      </c>
      <c r="H1066">
        <v>0</v>
      </c>
    </row>
    <row r="1067" spans="1:8" x14ac:dyDescent="0.2">
      <c r="A1067">
        <v>5901</v>
      </c>
      <c r="B1067" t="s">
        <v>2146</v>
      </c>
      <c r="C1067" t="s">
        <v>2147</v>
      </c>
      <c r="D1067">
        <v>857589251</v>
      </c>
      <c r="E1067">
        <v>1</v>
      </c>
      <c r="F1067">
        <v>3</v>
      </c>
      <c r="G1067">
        <v>0</v>
      </c>
      <c r="H1067">
        <v>1</v>
      </c>
    </row>
    <row r="1068" spans="1:8" x14ac:dyDescent="0.2">
      <c r="A1068">
        <v>5901</v>
      </c>
      <c r="B1068" t="s">
        <v>2148</v>
      </c>
      <c r="C1068" t="s">
        <v>2149</v>
      </c>
      <c r="D1068">
        <v>857589261</v>
      </c>
      <c r="E1068">
        <v>0</v>
      </c>
      <c r="F1068">
        <v>0</v>
      </c>
      <c r="G1068">
        <v>0</v>
      </c>
      <c r="H1068">
        <v>0</v>
      </c>
    </row>
    <row r="1069" spans="1:8" x14ac:dyDescent="0.2">
      <c r="A1069">
        <v>5901</v>
      </c>
      <c r="B1069" t="s">
        <v>2150</v>
      </c>
      <c r="C1069" t="s">
        <v>2151</v>
      </c>
      <c r="D1069">
        <v>857589271</v>
      </c>
      <c r="E1069">
        <v>0</v>
      </c>
      <c r="F1069">
        <v>0</v>
      </c>
      <c r="G1069">
        <v>0</v>
      </c>
      <c r="H1069">
        <v>0</v>
      </c>
    </row>
    <row r="1070" spans="1:8" x14ac:dyDescent="0.2">
      <c r="A1070">
        <v>5901</v>
      </c>
      <c r="B1070" t="s">
        <v>2152</v>
      </c>
      <c r="C1070" t="s">
        <v>2153</v>
      </c>
      <c r="D1070">
        <v>857589281</v>
      </c>
      <c r="E1070">
        <v>0</v>
      </c>
      <c r="F1070">
        <v>0</v>
      </c>
      <c r="G1070">
        <v>0</v>
      </c>
      <c r="H1070">
        <v>0</v>
      </c>
    </row>
    <row r="1071" spans="1:8" x14ac:dyDescent="0.2">
      <c r="A1071">
        <v>5901</v>
      </c>
      <c r="B1071" t="s">
        <v>2154</v>
      </c>
      <c r="C1071" t="s">
        <v>2155</v>
      </c>
      <c r="D1071">
        <v>857589291</v>
      </c>
      <c r="E1071">
        <v>0</v>
      </c>
      <c r="F1071">
        <v>0</v>
      </c>
      <c r="G1071">
        <v>0</v>
      </c>
      <c r="H1071">
        <v>0</v>
      </c>
    </row>
    <row r="1072" spans="1:8" x14ac:dyDescent="0.2">
      <c r="A1072">
        <v>5901</v>
      </c>
      <c r="B1072" t="s">
        <v>2156</v>
      </c>
      <c r="C1072" t="s">
        <v>2157</v>
      </c>
      <c r="D1072">
        <v>857589301</v>
      </c>
      <c r="E1072">
        <v>0</v>
      </c>
      <c r="F1072">
        <v>0</v>
      </c>
      <c r="G1072">
        <v>0</v>
      </c>
      <c r="H1072">
        <v>0</v>
      </c>
    </row>
    <row r="1073" spans="1:8" x14ac:dyDescent="0.2">
      <c r="A1073">
        <v>5901</v>
      </c>
      <c r="B1073" t="s">
        <v>2158</v>
      </c>
      <c r="C1073" t="s">
        <v>2159</v>
      </c>
      <c r="D1073">
        <v>857589311</v>
      </c>
      <c r="E1073">
        <v>0</v>
      </c>
      <c r="F1073">
        <v>0</v>
      </c>
      <c r="G1073">
        <v>0</v>
      </c>
      <c r="H1073">
        <v>0</v>
      </c>
    </row>
    <row r="1074" spans="1:8" x14ac:dyDescent="0.2">
      <c r="A1074">
        <v>5901</v>
      </c>
      <c r="B1074" t="s">
        <v>2160</v>
      </c>
      <c r="C1074" t="s">
        <v>2161</v>
      </c>
      <c r="D1074">
        <v>857589321</v>
      </c>
      <c r="E1074">
        <v>0</v>
      </c>
      <c r="F1074">
        <v>0</v>
      </c>
      <c r="G1074">
        <v>0</v>
      </c>
      <c r="H1074">
        <v>0</v>
      </c>
    </row>
    <row r="1075" spans="1:8" x14ac:dyDescent="0.2">
      <c r="A1075">
        <v>5901</v>
      </c>
      <c r="B1075" t="s">
        <v>2162</v>
      </c>
      <c r="C1075" t="s">
        <v>2163</v>
      </c>
      <c r="D1075">
        <v>857589331</v>
      </c>
      <c r="E1075">
        <v>0</v>
      </c>
      <c r="F1075">
        <v>0</v>
      </c>
      <c r="G1075">
        <v>0</v>
      </c>
      <c r="H1075">
        <v>0</v>
      </c>
    </row>
    <row r="1076" spans="1:8" x14ac:dyDescent="0.2">
      <c r="A1076">
        <v>5901</v>
      </c>
      <c r="B1076" t="s">
        <v>2164</v>
      </c>
      <c r="C1076" t="s">
        <v>2165</v>
      </c>
      <c r="D1076">
        <v>857589341</v>
      </c>
      <c r="E1076">
        <v>0</v>
      </c>
      <c r="F1076">
        <v>0</v>
      </c>
      <c r="G1076">
        <v>0</v>
      </c>
      <c r="H1076">
        <v>0</v>
      </c>
    </row>
    <row r="1077" spans="1:8" x14ac:dyDescent="0.2">
      <c r="A1077">
        <v>5901</v>
      </c>
      <c r="B1077" t="s">
        <v>2166</v>
      </c>
      <c r="C1077" t="s">
        <v>2167</v>
      </c>
      <c r="D1077">
        <v>857589361</v>
      </c>
      <c r="E1077">
        <v>0</v>
      </c>
      <c r="F1077">
        <v>0</v>
      </c>
      <c r="G1077">
        <v>0</v>
      </c>
      <c r="H1077">
        <v>0</v>
      </c>
    </row>
    <row r="1078" spans="1:8" x14ac:dyDescent="0.2">
      <c r="A1078">
        <v>5901</v>
      </c>
      <c r="B1078" t="s">
        <v>2168</v>
      </c>
      <c r="C1078" t="s">
        <v>2169</v>
      </c>
      <c r="D1078">
        <v>857589371</v>
      </c>
      <c r="E1078">
        <v>0</v>
      </c>
      <c r="F1078">
        <v>0</v>
      </c>
      <c r="G1078">
        <v>0</v>
      </c>
      <c r="H1078">
        <v>0</v>
      </c>
    </row>
    <row r="1079" spans="1:8" x14ac:dyDescent="0.2">
      <c r="A1079">
        <v>5901</v>
      </c>
      <c r="B1079" t="s">
        <v>2170</v>
      </c>
      <c r="C1079" t="s">
        <v>2171</v>
      </c>
      <c r="D1079">
        <v>857589381</v>
      </c>
      <c r="E1079">
        <v>0</v>
      </c>
      <c r="F1079">
        <v>0</v>
      </c>
      <c r="G1079">
        <v>0</v>
      </c>
      <c r="H1079">
        <v>0</v>
      </c>
    </row>
    <row r="1080" spans="1:8" x14ac:dyDescent="0.2">
      <c r="A1080">
        <v>5901</v>
      </c>
      <c r="B1080" t="s">
        <v>2172</v>
      </c>
      <c r="C1080" t="s">
        <v>2173</v>
      </c>
      <c r="D1080">
        <v>857589391</v>
      </c>
      <c r="E1080">
        <v>0</v>
      </c>
      <c r="F1080">
        <v>0</v>
      </c>
      <c r="G1080">
        <v>0</v>
      </c>
      <c r="H1080">
        <v>0</v>
      </c>
    </row>
    <row r="1081" spans="1:8" x14ac:dyDescent="0.2">
      <c r="A1081">
        <v>5901</v>
      </c>
      <c r="B1081" t="s">
        <v>2174</v>
      </c>
      <c r="C1081" t="s">
        <v>2175</v>
      </c>
      <c r="D1081">
        <v>857589401</v>
      </c>
      <c r="E1081">
        <v>0</v>
      </c>
      <c r="F1081">
        <v>0</v>
      </c>
      <c r="G1081">
        <v>0</v>
      </c>
      <c r="H1081">
        <v>0</v>
      </c>
    </row>
    <row r="1082" spans="1:8" x14ac:dyDescent="0.2">
      <c r="A1082">
        <v>5901</v>
      </c>
      <c r="B1082" t="s">
        <v>2176</v>
      </c>
      <c r="C1082" t="s">
        <v>2177</v>
      </c>
      <c r="D1082">
        <v>857589411</v>
      </c>
      <c r="E1082">
        <v>0</v>
      </c>
      <c r="F1082">
        <v>0</v>
      </c>
      <c r="G1082">
        <v>0</v>
      </c>
      <c r="H1082">
        <v>0</v>
      </c>
    </row>
    <row r="1083" spans="1:8" x14ac:dyDescent="0.2">
      <c r="A1083">
        <v>5901</v>
      </c>
      <c r="B1083" t="s">
        <v>2178</v>
      </c>
      <c r="C1083" t="s">
        <v>2179</v>
      </c>
      <c r="D1083">
        <v>857589421</v>
      </c>
      <c r="E1083">
        <v>0</v>
      </c>
      <c r="F1083">
        <v>0</v>
      </c>
      <c r="G1083">
        <v>0</v>
      </c>
      <c r="H1083">
        <v>0</v>
      </c>
    </row>
    <row r="1084" spans="1:8" x14ac:dyDescent="0.2">
      <c r="A1084">
        <v>5901</v>
      </c>
      <c r="B1084" t="s">
        <v>2180</v>
      </c>
      <c r="C1084" t="s">
        <v>2181</v>
      </c>
      <c r="D1084">
        <v>857589431</v>
      </c>
      <c r="E1084">
        <v>0</v>
      </c>
      <c r="F1084">
        <v>0</v>
      </c>
      <c r="G1084">
        <v>0</v>
      </c>
      <c r="H1084">
        <v>0</v>
      </c>
    </row>
    <row r="1085" spans="1:8" x14ac:dyDescent="0.2">
      <c r="A1085">
        <v>5901</v>
      </c>
      <c r="B1085" t="s">
        <v>2182</v>
      </c>
      <c r="C1085" t="s">
        <v>2183</v>
      </c>
      <c r="D1085">
        <v>857589441</v>
      </c>
      <c r="E1085">
        <v>0</v>
      </c>
      <c r="F1085">
        <v>0</v>
      </c>
      <c r="G1085">
        <v>0</v>
      </c>
      <c r="H1085">
        <v>0</v>
      </c>
    </row>
    <row r="1086" spans="1:8" x14ac:dyDescent="0.2">
      <c r="A1086">
        <v>5901</v>
      </c>
      <c r="B1086" t="s">
        <v>2184</v>
      </c>
      <c r="C1086" t="s">
        <v>2185</v>
      </c>
      <c r="D1086">
        <v>857589451</v>
      </c>
      <c r="E1086">
        <v>0</v>
      </c>
      <c r="F1086">
        <v>0</v>
      </c>
      <c r="G1086">
        <v>0</v>
      </c>
      <c r="H1086">
        <v>0</v>
      </c>
    </row>
    <row r="1087" spans="1:8" x14ac:dyDescent="0.2">
      <c r="A1087">
        <v>5901</v>
      </c>
      <c r="B1087" t="s">
        <v>2186</v>
      </c>
      <c r="C1087" t="s">
        <v>2187</v>
      </c>
      <c r="D1087">
        <v>857589461</v>
      </c>
      <c r="E1087">
        <v>0</v>
      </c>
      <c r="F1087">
        <v>0</v>
      </c>
      <c r="G1087">
        <v>0</v>
      </c>
      <c r="H1087">
        <v>0</v>
      </c>
    </row>
    <row r="1088" spans="1:8" x14ac:dyDescent="0.2">
      <c r="A1088">
        <v>5901</v>
      </c>
      <c r="B1088" t="s">
        <v>2188</v>
      </c>
      <c r="C1088" t="s">
        <v>2189</v>
      </c>
      <c r="D1088">
        <v>857589471</v>
      </c>
      <c r="E1088">
        <v>0</v>
      </c>
      <c r="F1088">
        <v>0</v>
      </c>
      <c r="G1088">
        <v>0</v>
      </c>
      <c r="H1088">
        <v>0</v>
      </c>
    </row>
    <row r="1089" spans="1:8" x14ac:dyDescent="0.2">
      <c r="A1089">
        <v>5901</v>
      </c>
      <c r="B1089" t="s">
        <v>2190</v>
      </c>
      <c r="C1089" t="s">
        <v>2191</v>
      </c>
      <c r="D1089">
        <v>857589481</v>
      </c>
      <c r="E1089">
        <v>0</v>
      </c>
      <c r="F1089">
        <v>0</v>
      </c>
      <c r="G1089">
        <v>0</v>
      </c>
      <c r="H1089">
        <v>0</v>
      </c>
    </row>
    <row r="1090" spans="1:8" x14ac:dyDescent="0.2">
      <c r="A1090">
        <v>5901</v>
      </c>
      <c r="B1090" t="s">
        <v>2192</v>
      </c>
      <c r="C1090" t="s">
        <v>2193</v>
      </c>
      <c r="D1090">
        <v>857589491</v>
      </c>
      <c r="E1090">
        <v>0</v>
      </c>
      <c r="F1090">
        <v>0</v>
      </c>
      <c r="G1090">
        <v>0</v>
      </c>
      <c r="H1090">
        <v>0</v>
      </c>
    </row>
    <row r="1091" spans="1:8" x14ac:dyDescent="0.2">
      <c r="A1091">
        <v>5901</v>
      </c>
      <c r="B1091" t="s">
        <v>2194</v>
      </c>
      <c r="C1091" t="s">
        <v>2195</v>
      </c>
      <c r="D1091">
        <v>857589501</v>
      </c>
      <c r="E1091">
        <v>17</v>
      </c>
      <c r="F1091">
        <v>44</v>
      </c>
      <c r="G1091">
        <v>19</v>
      </c>
      <c r="H1091">
        <v>2</v>
      </c>
    </row>
    <row r="1092" spans="1:8" x14ac:dyDescent="0.2">
      <c r="A1092">
        <v>5901</v>
      </c>
      <c r="B1092" t="s">
        <v>2196</v>
      </c>
      <c r="C1092" t="s">
        <v>2197</v>
      </c>
      <c r="D1092">
        <v>857589511</v>
      </c>
      <c r="E1092">
        <v>0</v>
      </c>
      <c r="F1092">
        <v>0</v>
      </c>
      <c r="G1092">
        <v>0</v>
      </c>
      <c r="H1092">
        <v>0</v>
      </c>
    </row>
    <row r="1093" spans="1:8" x14ac:dyDescent="0.2">
      <c r="A1093">
        <v>5901</v>
      </c>
      <c r="B1093" t="s">
        <v>2198</v>
      </c>
      <c r="C1093" t="s">
        <v>2199</v>
      </c>
      <c r="D1093">
        <v>857589521</v>
      </c>
      <c r="E1093">
        <v>6</v>
      </c>
      <c r="F1093">
        <v>12</v>
      </c>
      <c r="G1093">
        <v>0</v>
      </c>
      <c r="H1093">
        <v>2</v>
      </c>
    </row>
    <row r="1094" spans="1:8" x14ac:dyDescent="0.2">
      <c r="A1094">
        <v>5901</v>
      </c>
      <c r="B1094" t="s">
        <v>2200</v>
      </c>
      <c r="C1094" t="s">
        <v>2201</v>
      </c>
      <c r="D1094">
        <v>857589531</v>
      </c>
      <c r="E1094">
        <v>0</v>
      </c>
      <c r="F1094">
        <v>0</v>
      </c>
      <c r="G1094">
        <v>0</v>
      </c>
      <c r="H1094">
        <v>0</v>
      </c>
    </row>
    <row r="1095" spans="1:8" x14ac:dyDescent="0.2">
      <c r="A1095">
        <v>5901</v>
      </c>
      <c r="B1095" t="s">
        <v>2202</v>
      </c>
      <c r="C1095" t="s">
        <v>2203</v>
      </c>
      <c r="D1095">
        <v>857589541</v>
      </c>
      <c r="E1095">
        <v>0</v>
      </c>
      <c r="F1095">
        <v>0</v>
      </c>
      <c r="G1095">
        <v>0</v>
      </c>
      <c r="H1095">
        <v>0</v>
      </c>
    </row>
    <row r="1096" spans="1:8" x14ac:dyDescent="0.2">
      <c r="A1096">
        <v>5901</v>
      </c>
      <c r="B1096" t="s">
        <v>2204</v>
      </c>
      <c r="C1096" t="s">
        <v>2205</v>
      </c>
      <c r="D1096">
        <v>857589551</v>
      </c>
      <c r="E1096">
        <v>152</v>
      </c>
      <c r="F1096">
        <v>277</v>
      </c>
      <c r="G1096">
        <v>79</v>
      </c>
      <c r="H1096">
        <v>7</v>
      </c>
    </row>
    <row r="1097" spans="1:8" x14ac:dyDescent="0.2">
      <c r="A1097">
        <v>5901</v>
      </c>
      <c r="B1097" t="s">
        <v>2206</v>
      </c>
      <c r="C1097" t="s">
        <v>2207</v>
      </c>
      <c r="D1097">
        <v>857589561</v>
      </c>
      <c r="E1097">
        <v>0</v>
      </c>
      <c r="F1097">
        <v>0</v>
      </c>
      <c r="G1097">
        <v>0</v>
      </c>
      <c r="H1097">
        <v>0</v>
      </c>
    </row>
    <row r="1098" spans="1:8" x14ac:dyDescent="0.2">
      <c r="A1098">
        <v>5901</v>
      </c>
      <c r="B1098" t="s">
        <v>2208</v>
      </c>
      <c r="C1098" t="s">
        <v>2209</v>
      </c>
      <c r="D1098">
        <v>857589571</v>
      </c>
      <c r="E1098">
        <v>0</v>
      </c>
      <c r="F1098">
        <v>0</v>
      </c>
      <c r="G1098">
        <v>0</v>
      </c>
      <c r="H1098">
        <v>0</v>
      </c>
    </row>
    <row r="1099" spans="1:8" x14ac:dyDescent="0.2">
      <c r="A1099">
        <v>5901</v>
      </c>
      <c r="B1099" t="s">
        <v>2210</v>
      </c>
      <c r="C1099" t="s">
        <v>2211</v>
      </c>
      <c r="D1099">
        <v>857589581</v>
      </c>
      <c r="E1099">
        <v>0</v>
      </c>
      <c r="F1099">
        <v>0</v>
      </c>
      <c r="G1099">
        <v>0</v>
      </c>
      <c r="H1099">
        <v>0</v>
      </c>
    </row>
    <row r="1100" spans="1:8" x14ac:dyDescent="0.2">
      <c r="A1100">
        <v>5901</v>
      </c>
      <c r="B1100" t="s">
        <v>2212</v>
      </c>
      <c r="C1100" t="s">
        <v>2213</v>
      </c>
      <c r="D1100">
        <v>857589591</v>
      </c>
      <c r="E1100">
        <v>0</v>
      </c>
      <c r="F1100">
        <v>0</v>
      </c>
      <c r="G1100">
        <v>0</v>
      </c>
      <c r="H1100">
        <v>0</v>
      </c>
    </row>
    <row r="1101" spans="1:8" x14ac:dyDescent="0.2">
      <c r="A1101">
        <v>5901</v>
      </c>
      <c r="B1101" t="s">
        <v>2214</v>
      </c>
      <c r="C1101" t="s">
        <v>2215</v>
      </c>
      <c r="D1101">
        <v>857589601</v>
      </c>
      <c r="E1101">
        <v>0</v>
      </c>
      <c r="F1101">
        <v>0</v>
      </c>
      <c r="G1101">
        <v>0</v>
      </c>
      <c r="H1101">
        <v>0</v>
      </c>
    </row>
    <row r="1102" spans="1:8" x14ac:dyDescent="0.2">
      <c r="A1102">
        <v>5901</v>
      </c>
      <c r="B1102" t="s">
        <v>2216</v>
      </c>
      <c r="C1102" t="s">
        <v>2217</v>
      </c>
      <c r="D1102">
        <v>857589621</v>
      </c>
      <c r="E1102">
        <v>0</v>
      </c>
      <c r="F1102">
        <v>0</v>
      </c>
      <c r="G1102">
        <v>0</v>
      </c>
      <c r="H1102">
        <v>0</v>
      </c>
    </row>
    <row r="1103" spans="1:8" x14ac:dyDescent="0.2">
      <c r="A1103">
        <v>5901</v>
      </c>
      <c r="B1103" t="s">
        <v>2218</v>
      </c>
      <c r="C1103" t="s">
        <v>2219</v>
      </c>
      <c r="D1103">
        <v>857589631</v>
      </c>
      <c r="E1103">
        <v>0</v>
      </c>
      <c r="F1103">
        <v>7</v>
      </c>
      <c r="G1103">
        <v>0</v>
      </c>
      <c r="H1103">
        <v>1</v>
      </c>
    </row>
    <row r="1104" spans="1:8" x14ac:dyDescent="0.2">
      <c r="A1104">
        <v>5901</v>
      </c>
      <c r="B1104" t="s">
        <v>2220</v>
      </c>
      <c r="C1104" t="s">
        <v>2221</v>
      </c>
      <c r="D1104">
        <v>857589641</v>
      </c>
      <c r="E1104">
        <v>140</v>
      </c>
      <c r="F1104">
        <v>299</v>
      </c>
      <c r="G1104">
        <v>85</v>
      </c>
      <c r="H1104">
        <v>14</v>
      </c>
    </row>
    <row r="1105" spans="1:8" x14ac:dyDescent="0.2">
      <c r="A1105">
        <v>5901</v>
      </c>
      <c r="B1105" t="s">
        <v>2222</v>
      </c>
      <c r="C1105" t="s">
        <v>2223</v>
      </c>
      <c r="D1105">
        <v>857589651</v>
      </c>
      <c r="E1105">
        <v>0</v>
      </c>
      <c r="F1105">
        <v>0</v>
      </c>
      <c r="G1105">
        <v>0</v>
      </c>
      <c r="H1105">
        <v>0</v>
      </c>
    </row>
    <row r="1106" spans="1:8" x14ac:dyDescent="0.2">
      <c r="A1106">
        <v>5901</v>
      </c>
      <c r="B1106" t="s">
        <v>2224</v>
      </c>
      <c r="C1106" t="s">
        <v>2225</v>
      </c>
      <c r="D1106">
        <v>857589661</v>
      </c>
      <c r="E1106">
        <v>0</v>
      </c>
      <c r="F1106">
        <v>0</v>
      </c>
      <c r="G1106">
        <v>0</v>
      </c>
      <c r="H1106">
        <v>0</v>
      </c>
    </row>
    <row r="1107" spans="1:8" x14ac:dyDescent="0.2">
      <c r="A1107">
        <v>5901</v>
      </c>
      <c r="B1107" t="s">
        <v>2226</v>
      </c>
      <c r="C1107" t="s">
        <v>2227</v>
      </c>
      <c r="D1107">
        <v>857589671</v>
      </c>
      <c r="E1107">
        <v>58</v>
      </c>
      <c r="F1107">
        <v>94</v>
      </c>
      <c r="G1107">
        <v>22</v>
      </c>
      <c r="H1107">
        <v>4</v>
      </c>
    </row>
    <row r="1108" spans="1:8" x14ac:dyDescent="0.2">
      <c r="A1108">
        <v>5901</v>
      </c>
      <c r="B1108" t="s">
        <v>2228</v>
      </c>
      <c r="C1108" t="s">
        <v>2229</v>
      </c>
      <c r="D1108">
        <v>857589681</v>
      </c>
      <c r="E1108">
        <v>0</v>
      </c>
      <c r="F1108">
        <v>0</v>
      </c>
      <c r="G1108">
        <v>0</v>
      </c>
      <c r="H1108">
        <v>0</v>
      </c>
    </row>
    <row r="1109" spans="1:8" x14ac:dyDescent="0.2">
      <c r="A1109">
        <v>5901</v>
      </c>
      <c r="B1109" t="s">
        <v>2230</v>
      </c>
      <c r="C1109" t="s">
        <v>2231</v>
      </c>
      <c r="D1109">
        <v>857589691</v>
      </c>
      <c r="E1109">
        <v>0</v>
      </c>
      <c r="F1109">
        <v>0</v>
      </c>
      <c r="G1109">
        <v>0</v>
      </c>
      <c r="H1109">
        <v>0</v>
      </c>
    </row>
    <row r="1110" spans="1:8" x14ac:dyDescent="0.2">
      <c r="A1110">
        <v>5901</v>
      </c>
      <c r="B1110" t="s">
        <v>2232</v>
      </c>
      <c r="C1110" t="s">
        <v>2233</v>
      </c>
      <c r="D1110">
        <v>857589701</v>
      </c>
      <c r="E1110">
        <v>0</v>
      </c>
      <c r="F1110">
        <v>0</v>
      </c>
      <c r="G1110">
        <v>0</v>
      </c>
      <c r="H1110">
        <v>0</v>
      </c>
    </row>
    <row r="1111" spans="1:8" x14ac:dyDescent="0.2">
      <c r="A1111">
        <v>5901</v>
      </c>
      <c r="B1111" t="s">
        <v>2234</v>
      </c>
      <c r="C1111" t="s">
        <v>2235</v>
      </c>
      <c r="D1111">
        <v>857589711</v>
      </c>
      <c r="E1111">
        <v>0</v>
      </c>
      <c r="F1111">
        <v>0</v>
      </c>
      <c r="G1111">
        <v>0</v>
      </c>
      <c r="H1111">
        <v>0</v>
      </c>
    </row>
    <row r="1112" spans="1:8" x14ac:dyDescent="0.2">
      <c r="A1112">
        <v>5901</v>
      </c>
      <c r="B1112" t="s">
        <v>2236</v>
      </c>
      <c r="C1112" t="s">
        <v>2237</v>
      </c>
      <c r="D1112">
        <v>857589721</v>
      </c>
      <c r="E1112">
        <v>0</v>
      </c>
      <c r="F1112">
        <v>0</v>
      </c>
      <c r="G1112">
        <v>0</v>
      </c>
      <c r="H1112">
        <v>0</v>
      </c>
    </row>
    <row r="1113" spans="1:8" x14ac:dyDescent="0.2">
      <c r="A1113">
        <v>5901</v>
      </c>
      <c r="B1113" t="s">
        <v>2238</v>
      </c>
      <c r="C1113" t="s">
        <v>2239</v>
      </c>
      <c r="D1113">
        <v>857589731</v>
      </c>
      <c r="E1113">
        <v>0</v>
      </c>
      <c r="F1113">
        <v>0</v>
      </c>
      <c r="G1113">
        <v>0</v>
      </c>
      <c r="H1113">
        <v>0</v>
      </c>
    </row>
    <row r="1114" spans="1:8" x14ac:dyDescent="0.2">
      <c r="A1114">
        <v>5901</v>
      </c>
      <c r="B1114" t="s">
        <v>2240</v>
      </c>
      <c r="C1114" t="s">
        <v>2241</v>
      </c>
      <c r="D1114">
        <v>857589741</v>
      </c>
      <c r="E1114">
        <v>0</v>
      </c>
      <c r="F1114">
        <v>0</v>
      </c>
      <c r="G1114">
        <v>0</v>
      </c>
      <c r="H1114">
        <v>0</v>
      </c>
    </row>
    <row r="1115" spans="1:8" x14ac:dyDescent="0.2">
      <c r="A1115">
        <v>5901</v>
      </c>
      <c r="B1115" t="s">
        <v>2242</v>
      </c>
      <c r="C1115" t="s">
        <v>2243</v>
      </c>
      <c r="D1115">
        <v>857589751</v>
      </c>
      <c r="E1115">
        <v>0</v>
      </c>
      <c r="F1115">
        <v>0</v>
      </c>
      <c r="G1115">
        <v>0</v>
      </c>
      <c r="H1115">
        <v>0</v>
      </c>
    </row>
    <row r="1116" spans="1:8" x14ac:dyDescent="0.2">
      <c r="A1116">
        <v>5901</v>
      </c>
      <c r="B1116" t="s">
        <v>2244</v>
      </c>
      <c r="C1116" t="s">
        <v>2245</v>
      </c>
      <c r="D1116">
        <v>857589761</v>
      </c>
      <c r="E1116">
        <v>0</v>
      </c>
      <c r="F1116">
        <v>0</v>
      </c>
      <c r="G1116">
        <v>0</v>
      </c>
      <c r="H1116">
        <v>0</v>
      </c>
    </row>
    <row r="1117" spans="1:8" x14ac:dyDescent="0.2">
      <c r="A1117">
        <v>5901</v>
      </c>
      <c r="B1117" t="s">
        <v>2246</v>
      </c>
      <c r="C1117" t="s">
        <v>2247</v>
      </c>
      <c r="D1117">
        <v>857589771</v>
      </c>
      <c r="E1117">
        <v>0</v>
      </c>
      <c r="F1117">
        <v>0</v>
      </c>
      <c r="G1117">
        <v>0</v>
      </c>
      <c r="H1117">
        <v>0</v>
      </c>
    </row>
    <row r="1118" spans="1:8" x14ac:dyDescent="0.2">
      <c r="A1118">
        <v>5901</v>
      </c>
      <c r="B1118" t="s">
        <v>2248</v>
      </c>
      <c r="C1118" t="s">
        <v>2249</v>
      </c>
      <c r="D1118">
        <v>857589781</v>
      </c>
      <c r="E1118">
        <v>0</v>
      </c>
      <c r="F1118">
        <v>0</v>
      </c>
      <c r="G1118">
        <v>0</v>
      </c>
      <c r="H1118">
        <v>0</v>
      </c>
    </row>
    <row r="1119" spans="1:8" x14ac:dyDescent="0.2">
      <c r="A1119">
        <v>5901</v>
      </c>
      <c r="B1119" t="s">
        <v>2250</v>
      </c>
      <c r="C1119" t="s">
        <v>2251</v>
      </c>
      <c r="D1119">
        <v>857589791</v>
      </c>
      <c r="E1119">
        <v>0</v>
      </c>
      <c r="F1119">
        <v>0</v>
      </c>
      <c r="G1119">
        <v>0</v>
      </c>
      <c r="H1119">
        <v>0</v>
      </c>
    </row>
    <row r="1120" spans="1:8" x14ac:dyDescent="0.2">
      <c r="A1120">
        <v>5901</v>
      </c>
      <c r="B1120" t="s">
        <v>2252</v>
      </c>
      <c r="C1120" t="s">
        <v>2253</v>
      </c>
      <c r="D1120">
        <v>857589801</v>
      </c>
      <c r="E1120">
        <v>0</v>
      </c>
      <c r="F1120">
        <v>1</v>
      </c>
      <c r="G1120">
        <v>0</v>
      </c>
      <c r="H1120">
        <v>1</v>
      </c>
    </row>
    <row r="1121" spans="1:8" x14ac:dyDescent="0.2">
      <c r="A1121">
        <v>5901</v>
      </c>
      <c r="B1121" t="s">
        <v>2254</v>
      </c>
      <c r="C1121" t="s">
        <v>2255</v>
      </c>
      <c r="D1121">
        <v>857589811</v>
      </c>
      <c r="E1121">
        <v>0</v>
      </c>
      <c r="F1121">
        <v>0</v>
      </c>
      <c r="G1121">
        <v>0</v>
      </c>
      <c r="H1121">
        <v>0</v>
      </c>
    </row>
    <row r="1122" spans="1:8" x14ac:dyDescent="0.2">
      <c r="A1122">
        <v>5901</v>
      </c>
      <c r="B1122" t="s">
        <v>2256</v>
      </c>
      <c r="C1122" t="s">
        <v>2257</v>
      </c>
      <c r="D1122">
        <v>857589821</v>
      </c>
      <c r="E1122">
        <v>0</v>
      </c>
      <c r="F1122">
        <v>0</v>
      </c>
      <c r="G1122">
        <v>0</v>
      </c>
      <c r="H1122">
        <v>0</v>
      </c>
    </row>
    <row r="1123" spans="1:8" x14ac:dyDescent="0.2">
      <c r="A1123">
        <v>5901</v>
      </c>
      <c r="B1123" t="s">
        <v>2258</v>
      </c>
      <c r="C1123" t="s">
        <v>2259</v>
      </c>
      <c r="D1123">
        <v>857589831</v>
      </c>
      <c r="E1123">
        <v>0</v>
      </c>
      <c r="F1123">
        <v>0</v>
      </c>
      <c r="G1123">
        <v>0</v>
      </c>
      <c r="H1123">
        <v>0</v>
      </c>
    </row>
    <row r="1124" spans="1:8" x14ac:dyDescent="0.2">
      <c r="A1124">
        <v>5901</v>
      </c>
      <c r="B1124" t="s">
        <v>2260</v>
      </c>
      <c r="C1124" t="s">
        <v>2261</v>
      </c>
      <c r="D1124">
        <v>857589841</v>
      </c>
      <c r="E1124">
        <v>0</v>
      </c>
      <c r="F1124">
        <v>0</v>
      </c>
      <c r="G1124">
        <v>0</v>
      </c>
      <c r="H1124">
        <v>0</v>
      </c>
    </row>
    <row r="1125" spans="1:8" x14ac:dyDescent="0.2">
      <c r="A1125">
        <v>5901</v>
      </c>
      <c r="B1125" t="s">
        <v>2262</v>
      </c>
      <c r="C1125" t="s">
        <v>2263</v>
      </c>
      <c r="D1125">
        <v>857589851</v>
      </c>
      <c r="E1125">
        <v>0</v>
      </c>
      <c r="F1125">
        <v>0</v>
      </c>
      <c r="G1125">
        <v>0</v>
      </c>
      <c r="H1125">
        <v>0</v>
      </c>
    </row>
    <row r="1126" spans="1:8" x14ac:dyDescent="0.2">
      <c r="A1126">
        <v>5901</v>
      </c>
      <c r="B1126" t="s">
        <v>2264</v>
      </c>
      <c r="C1126" t="s">
        <v>2265</v>
      </c>
      <c r="D1126">
        <v>857589861</v>
      </c>
      <c r="E1126">
        <v>0</v>
      </c>
      <c r="F1126">
        <v>0</v>
      </c>
      <c r="G1126">
        <v>0</v>
      </c>
      <c r="H1126">
        <v>0</v>
      </c>
    </row>
    <row r="1127" spans="1:8" x14ac:dyDescent="0.2">
      <c r="A1127">
        <v>5901</v>
      </c>
      <c r="B1127" t="s">
        <v>2266</v>
      </c>
      <c r="C1127" t="s">
        <v>2267</v>
      </c>
      <c r="D1127">
        <v>857589881</v>
      </c>
      <c r="E1127">
        <v>3</v>
      </c>
      <c r="F1127">
        <v>14</v>
      </c>
      <c r="G1127">
        <v>8</v>
      </c>
      <c r="H1127">
        <v>1</v>
      </c>
    </row>
    <row r="1128" spans="1:8" x14ac:dyDescent="0.2">
      <c r="A1128">
        <v>5901</v>
      </c>
      <c r="B1128" t="s">
        <v>2268</v>
      </c>
      <c r="C1128" t="s">
        <v>2269</v>
      </c>
      <c r="D1128">
        <v>857589891</v>
      </c>
      <c r="E1128">
        <v>9</v>
      </c>
      <c r="F1128">
        <v>23</v>
      </c>
      <c r="G1128">
        <v>1</v>
      </c>
      <c r="H1128">
        <v>2</v>
      </c>
    </row>
    <row r="1129" spans="1:8" x14ac:dyDescent="0.2">
      <c r="A1129">
        <v>5901</v>
      </c>
      <c r="B1129" t="s">
        <v>2270</v>
      </c>
      <c r="C1129" t="s">
        <v>2271</v>
      </c>
      <c r="D1129">
        <v>857589901</v>
      </c>
      <c r="E1129">
        <v>0</v>
      </c>
      <c r="F1129">
        <v>0</v>
      </c>
      <c r="G1129">
        <v>0</v>
      </c>
      <c r="H1129">
        <v>0</v>
      </c>
    </row>
    <row r="1130" spans="1:8" x14ac:dyDescent="0.2">
      <c r="A1130">
        <v>5901</v>
      </c>
      <c r="B1130" t="s">
        <v>2272</v>
      </c>
      <c r="C1130" t="s">
        <v>2273</v>
      </c>
      <c r="D1130">
        <v>857589921</v>
      </c>
      <c r="E1130">
        <v>0</v>
      </c>
      <c r="F1130">
        <v>0</v>
      </c>
      <c r="G1130">
        <v>0</v>
      </c>
      <c r="H1130">
        <v>0</v>
      </c>
    </row>
    <row r="1131" spans="1:8" x14ac:dyDescent="0.2">
      <c r="A1131">
        <v>5901</v>
      </c>
      <c r="B1131" t="s">
        <v>2274</v>
      </c>
      <c r="C1131" t="s">
        <v>2275</v>
      </c>
      <c r="D1131">
        <v>857589931</v>
      </c>
      <c r="E1131">
        <v>25</v>
      </c>
      <c r="F1131">
        <v>46</v>
      </c>
      <c r="G1131">
        <v>7</v>
      </c>
      <c r="H1131">
        <v>3</v>
      </c>
    </row>
    <row r="1132" spans="1:8" x14ac:dyDescent="0.2">
      <c r="A1132">
        <v>5901</v>
      </c>
      <c r="B1132" t="s">
        <v>2276</v>
      </c>
      <c r="C1132" t="s">
        <v>2277</v>
      </c>
      <c r="D1132">
        <v>857589941</v>
      </c>
      <c r="E1132">
        <v>0</v>
      </c>
      <c r="F1132">
        <v>0</v>
      </c>
      <c r="G1132">
        <v>0</v>
      </c>
      <c r="H1132">
        <v>0</v>
      </c>
    </row>
    <row r="1133" spans="1:8" x14ac:dyDescent="0.2">
      <c r="A1133">
        <v>5901</v>
      </c>
      <c r="B1133" t="s">
        <v>2278</v>
      </c>
      <c r="C1133" t="s">
        <v>2279</v>
      </c>
      <c r="D1133">
        <v>857589951</v>
      </c>
      <c r="E1133">
        <v>8</v>
      </c>
      <c r="F1133">
        <v>42</v>
      </c>
      <c r="G1133">
        <v>31</v>
      </c>
      <c r="H1133">
        <v>1</v>
      </c>
    </row>
    <row r="1134" spans="1:8" x14ac:dyDescent="0.2">
      <c r="A1134">
        <v>5901</v>
      </c>
      <c r="B1134" t="s">
        <v>2280</v>
      </c>
      <c r="C1134" t="s">
        <v>2281</v>
      </c>
      <c r="D1134">
        <v>857589961</v>
      </c>
      <c r="E1134">
        <v>0</v>
      </c>
      <c r="F1134">
        <v>0</v>
      </c>
      <c r="G1134">
        <v>0</v>
      </c>
      <c r="H1134">
        <v>0</v>
      </c>
    </row>
    <row r="1135" spans="1:8" x14ac:dyDescent="0.2">
      <c r="A1135">
        <v>5901</v>
      </c>
      <c r="B1135" t="s">
        <v>2282</v>
      </c>
      <c r="C1135" t="s">
        <v>2283</v>
      </c>
      <c r="D1135">
        <v>857589981</v>
      </c>
      <c r="E1135">
        <v>0</v>
      </c>
      <c r="F1135">
        <v>0</v>
      </c>
      <c r="G1135">
        <v>0</v>
      </c>
      <c r="H1135">
        <v>0</v>
      </c>
    </row>
    <row r="1136" spans="1:8" x14ac:dyDescent="0.2">
      <c r="A1136">
        <v>5901</v>
      </c>
      <c r="B1136" t="s">
        <v>2284</v>
      </c>
      <c r="C1136" t="s">
        <v>2285</v>
      </c>
      <c r="D1136">
        <v>857589991</v>
      </c>
      <c r="E1136">
        <v>0</v>
      </c>
      <c r="F1136">
        <v>0</v>
      </c>
      <c r="G1136">
        <v>0</v>
      </c>
      <c r="H1136">
        <v>0</v>
      </c>
    </row>
    <row r="1137" spans="1:8" x14ac:dyDescent="0.2">
      <c r="A1137">
        <v>5901</v>
      </c>
      <c r="B1137" t="s">
        <v>2286</v>
      </c>
      <c r="C1137" t="s">
        <v>2287</v>
      </c>
      <c r="D1137">
        <v>857590001</v>
      </c>
      <c r="E1137">
        <v>0</v>
      </c>
      <c r="F1137">
        <v>0</v>
      </c>
      <c r="G1137">
        <v>0</v>
      </c>
      <c r="H1137">
        <v>0</v>
      </c>
    </row>
    <row r="1138" spans="1:8" x14ac:dyDescent="0.2">
      <c r="A1138">
        <v>5901</v>
      </c>
      <c r="B1138" t="s">
        <v>2288</v>
      </c>
      <c r="C1138" t="s">
        <v>2289</v>
      </c>
      <c r="D1138">
        <v>857590011</v>
      </c>
      <c r="E1138">
        <v>0</v>
      </c>
      <c r="F1138">
        <v>0</v>
      </c>
      <c r="G1138">
        <v>0</v>
      </c>
      <c r="H1138">
        <v>0</v>
      </c>
    </row>
    <row r="1139" spans="1:8" x14ac:dyDescent="0.2">
      <c r="A1139">
        <v>5901</v>
      </c>
      <c r="B1139" t="s">
        <v>2290</v>
      </c>
      <c r="C1139" t="s">
        <v>2291</v>
      </c>
      <c r="D1139">
        <v>857590021</v>
      </c>
      <c r="E1139">
        <v>18</v>
      </c>
      <c r="F1139">
        <v>36</v>
      </c>
      <c r="G1139">
        <v>8</v>
      </c>
      <c r="H1139">
        <v>3</v>
      </c>
    </row>
    <row r="1140" spans="1:8" x14ac:dyDescent="0.2">
      <c r="A1140">
        <v>5901</v>
      </c>
      <c r="B1140" t="s">
        <v>2292</v>
      </c>
      <c r="C1140" t="s">
        <v>2293</v>
      </c>
      <c r="D1140">
        <v>857590031</v>
      </c>
      <c r="E1140">
        <v>0</v>
      </c>
      <c r="F1140">
        <v>0</v>
      </c>
      <c r="G1140">
        <v>0</v>
      </c>
      <c r="H1140">
        <v>0</v>
      </c>
    </row>
    <row r="1141" spans="1:8" x14ac:dyDescent="0.2">
      <c r="A1141">
        <v>5901</v>
      </c>
      <c r="B1141" t="s">
        <v>2294</v>
      </c>
      <c r="C1141" t="s">
        <v>2295</v>
      </c>
      <c r="D1141">
        <v>857590041</v>
      </c>
      <c r="E1141">
        <v>0</v>
      </c>
      <c r="F1141">
        <v>0</v>
      </c>
      <c r="G1141">
        <v>0</v>
      </c>
      <c r="H1141">
        <v>0</v>
      </c>
    </row>
    <row r="1142" spans="1:8" x14ac:dyDescent="0.2">
      <c r="A1142">
        <v>5901</v>
      </c>
      <c r="B1142" t="s">
        <v>2296</v>
      </c>
      <c r="C1142" t="s">
        <v>2297</v>
      </c>
      <c r="D1142">
        <v>857590051</v>
      </c>
      <c r="E1142">
        <v>0</v>
      </c>
      <c r="F1142">
        <v>0</v>
      </c>
      <c r="G1142">
        <v>0</v>
      </c>
      <c r="H1142">
        <v>0</v>
      </c>
    </row>
    <row r="1143" spans="1:8" x14ac:dyDescent="0.2">
      <c r="A1143">
        <v>5901</v>
      </c>
      <c r="B1143" t="s">
        <v>2298</v>
      </c>
      <c r="C1143" t="s">
        <v>2299</v>
      </c>
      <c r="D1143">
        <v>857590061</v>
      </c>
      <c r="E1143">
        <v>0</v>
      </c>
      <c r="F1143">
        <v>0</v>
      </c>
      <c r="G1143">
        <v>0</v>
      </c>
      <c r="H1143">
        <v>0</v>
      </c>
    </row>
    <row r="1144" spans="1:8" x14ac:dyDescent="0.2">
      <c r="A1144">
        <v>5901</v>
      </c>
      <c r="B1144" t="s">
        <v>2300</v>
      </c>
      <c r="C1144" t="s">
        <v>2301</v>
      </c>
      <c r="D1144">
        <v>857590071</v>
      </c>
      <c r="E1144">
        <v>0</v>
      </c>
      <c r="F1144">
        <v>0</v>
      </c>
      <c r="G1144">
        <v>0</v>
      </c>
      <c r="H1144">
        <v>0</v>
      </c>
    </row>
    <row r="1145" spans="1:8" x14ac:dyDescent="0.2">
      <c r="A1145">
        <v>5901</v>
      </c>
      <c r="B1145" t="s">
        <v>2302</v>
      </c>
      <c r="C1145" t="s">
        <v>2303</v>
      </c>
      <c r="D1145">
        <v>857590081</v>
      </c>
      <c r="E1145">
        <v>96</v>
      </c>
      <c r="F1145">
        <v>210</v>
      </c>
      <c r="G1145">
        <v>43</v>
      </c>
      <c r="H1145">
        <v>2</v>
      </c>
    </row>
    <row r="1146" spans="1:8" x14ac:dyDescent="0.2">
      <c r="A1146">
        <v>5901</v>
      </c>
      <c r="B1146" t="s">
        <v>2304</v>
      </c>
      <c r="C1146" t="s">
        <v>2305</v>
      </c>
      <c r="D1146">
        <v>857590091</v>
      </c>
      <c r="E1146">
        <v>0</v>
      </c>
      <c r="F1146">
        <v>0</v>
      </c>
      <c r="G1146">
        <v>0</v>
      </c>
      <c r="H1146">
        <v>0</v>
      </c>
    </row>
    <row r="1147" spans="1:8" x14ac:dyDescent="0.2">
      <c r="A1147">
        <v>5901</v>
      </c>
      <c r="B1147" t="s">
        <v>2306</v>
      </c>
      <c r="C1147" t="s">
        <v>2307</v>
      </c>
      <c r="D1147">
        <v>857590101</v>
      </c>
      <c r="E1147">
        <v>10</v>
      </c>
      <c r="F1147">
        <v>32</v>
      </c>
      <c r="G1147">
        <v>13</v>
      </c>
      <c r="H1147">
        <v>4</v>
      </c>
    </row>
    <row r="1148" spans="1:8" x14ac:dyDescent="0.2">
      <c r="A1148">
        <v>5901</v>
      </c>
      <c r="B1148" t="s">
        <v>2308</v>
      </c>
      <c r="C1148" t="s">
        <v>2309</v>
      </c>
      <c r="D1148">
        <v>857590111</v>
      </c>
      <c r="E1148">
        <v>0</v>
      </c>
      <c r="F1148">
        <v>0</v>
      </c>
      <c r="G1148">
        <v>0</v>
      </c>
      <c r="H1148">
        <v>0</v>
      </c>
    </row>
    <row r="1149" spans="1:8" x14ac:dyDescent="0.2">
      <c r="A1149">
        <v>5901</v>
      </c>
      <c r="B1149" t="s">
        <v>2310</v>
      </c>
      <c r="C1149" t="s">
        <v>2311</v>
      </c>
      <c r="D1149">
        <v>857590121</v>
      </c>
      <c r="E1149">
        <v>0</v>
      </c>
      <c r="F1149">
        <v>0</v>
      </c>
      <c r="G1149">
        <v>0</v>
      </c>
      <c r="H1149">
        <v>0</v>
      </c>
    </row>
    <row r="1150" spans="1:8" x14ac:dyDescent="0.2">
      <c r="A1150">
        <v>5901</v>
      </c>
      <c r="B1150" t="s">
        <v>2312</v>
      </c>
      <c r="C1150" t="s">
        <v>2313</v>
      </c>
      <c r="D1150">
        <v>857590131</v>
      </c>
      <c r="E1150">
        <v>0</v>
      </c>
      <c r="F1150">
        <v>0</v>
      </c>
      <c r="G1150">
        <v>0</v>
      </c>
      <c r="H1150">
        <v>0</v>
      </c>
    </row>
    <row r="1151" spans="1:8" x14ac:dyDescent="0.2">
      <c r="A1151">
        <v>5901</v>
      </c>
      <c r="B1151" t="s">
        <v>2314</v>
      </c>
      <c r="C1151" t="s">
        <v>2315</v>
      </c>
      <c r="D1151">
        <v>857590141</v>
      </c>
      <c r="E1151">
        <v>0</v>
      </c>
      <c r="F1151">
        <v>0</v>
      </c>
      <c r="G1151">
        <v>0</v>
      </c>
      <c r="H1151">
        <v>0</v>
      </c>
    </row>
    <row r="1152" spans="1:8" x14ac:dyDescent="0.2">
      <c r="A1152">
        <v>5901</v>
      </c>
      <c r="B1152" t="s">
        <v>2316</v>
      </c>
      <c r="C1152" t="s">
        <v>2317</v>
      </c>
      <c r="D1152">
        <v>857590151</v>
      </c>
      <c r="E1152">
        <v>0</v>
      </c>
      <c r="F1152">
        <v>0</v>
      </c>
      <c r="G1152">
        <v>0</v>
      </c>
      <c r="H1152">
        <v>0</v>
      </c>
    </row>
    <row r="1153" spans="1:8" x14ac:dyDescent="0.2">
      <c r="A1153">
        <v>5901</v>
      </c>
      <c r="B1153" t="s">
        <v>788</v>
      </c>
      <c r="C1153" t="s">
        <v>789</v>
      </c>
      <c r="D1153">
        <v>857582221</v>
      </c>
      <c r="E1153">
        <v>139</v>
      </c>
      <c r="F1153">
        <v>316</v>
      </c>
      <c r="G1153">
        <v>46</v>
      </c>
      <c r="H1153">
        <v>4</v>
      </c>
    </row>
    <row r="1154" spans="1:8" x14ac:dyDescent="0.2">
      <c r="A1154">
        <v>5901</v>
      </c>
      <c r="B1154" t="s">
        <v>814</v>
      </c>
      <c r="C1154" t="s">
        <v>815</v>
      </c>
      <c r="D1154">
        <v>857582351</v>
      </c>
      <c r="E1154">
        <v>0</v>
      </c>
      <c r="F1154">
        <v>0</v>
      </c>
      <c r="G1154">
        <v>0</v>
      </c>
      <c r="H1154">
        <v>0</v>
      </c>
    </row>
    <row r="1155" spans="1:8" x14ac:dyDescent="0.2">
      <c r="A1155">
        <v>5901</v>
      </c>
      <c r="B1155" t="s">
        <v>1362</v>
      </c>
      <c r="C1155" t="s">
        <v>1363</v>
      </c>
      <c r="D1155">
        <v>857585171</v>
      </c>
      <c r="E1155">
        <v>0</v>
      </c>
      <c r="F1155">
        <v>0</v>
      </c>
      <c r="G1155">
        <v>0</v>
      </c>
      <c r="H1155">
        <v>0</v>
      </c>
    </row>
    <row r="1156" spans="1:8" x14ac:dyDescent="0.2">
      <c r="A1156">
        <v>5901</v>
      </c>
      <c r="B1156" t="s">
        <v>1824</v>
      </c>
      <c r="C1156" t="s">
        <v>1825</v>
      </c>
      <c r="D1156">
        <v>857587551</v>
      </c>
      <c r="E1156">
        <v>0</v>
      </c>
      <c r="F1156">
        <v>0</v>
      </c>
      <c r="G1156">
        <v>0</v>
      </c>
      <c r="H1156">
        <v>0</v>
      </c>
    </row>
    <row r="1157" spans="1:8" x14ac:dyDescent="0.2">
      <c r="A1157">
        <v>5901</v>
      </c>
      <c r="B1157" t="s">
        <v>2322</v>
      </c>
      <c r="C1157" t="s">
        <v>2323</v>
      </c>
      <c r="D1157">
        <v>863331171</v>
      </c>
      <c r="E1157">
        <v>0</v>
      </c>
      <c r="F1157">
        <v>0</v>
      </c>
      <c r="G1157">
        <v>0</v>
      </c>
      <c r="H1157">
        <v>0</v>
      </c>
    </row>
    <row r="1158" spans="1:8" x14ac:dyDescent="0.2">
      <c r="A1158">
        <v>5901</v>
      </c>
      <c r="B1158" t="s">
        <v>2328</v>
      </c>
      <c r="C1158" t="s">
        <v>2329</v>
      </c>
      <c r="D1158">
        <v>863038811</v>
      </c>
      <c r="E1158">
        <v>0</v>
      </c>
      <c r="F1158">
        <v>0</v>
      </c>
      <c r="G1158">
        <v>0</v>
      </c>
      <c r="H1158">
        <v>0</v>
      </c>
    </row>
    <row r="1159" spans="1:8" x14ac:dyDescent="0.2">
      <c r="A1159">
        <v>5901</v>
      </c>
      <c r="B1159" t="s">
        <v>2334</v>
      </c>
      <c r="C1159" t="s">
        <v>2335</v>
      </c>
      <c r="D1159">
        <v>863038831</v>
      </c>
      <c r="E1159">
        <v>44</v>
      </c>
      <c r="F1159">
        <v>123</v>
      </c>
      <c r="G1159">
        <v>36</v>
      </c>
      <c r="H1159">
        <v>3</v>
      </c>
    </row>
    <row r="1160" spans="1:8" x14ac:dyDescent="0.2">
      <c r="A1160">
        <v>5901</v>
      </c>
      <c r="B1160" t="s">
        <v>2340</v>
      </c>
      <c r="C1160" t="s">
        <v>2341</v>
      </c>
      <c r="D1160">
        <v>863038861</v>
      </c>
      <c r="E1160">
        <v>0</v>
      </c>
      <c r="F1160">
        <v>0</v>
      </c>
      <c r="G1160">
        <v>0</v>
      </c>
      <c r="H1160">
        <v>0</v>
      </c>
    </row>
    <row r="1161" spans="1:8" x14ac:dyDescent="0.2">
      <c r="A1161">
        <v>5901</v>
      </c>
      <c r="B1161" t="s">
        <v>2348</v>
      </c>
      <c r="C1161" t="s">
        <v>2349</v>
      </c>
      <c r="D1161">
        <v>863038901</v>
      </c>
      <c r="E1161">
        <v>3</v>
      </c>
      <c r="F1161">
        <v>28</v>
      </c>
      <c r="G1161">
        <v>15</v>
      </c>
      <c r="H1161">
        <v>3</v>
      </c>
    </row>
    <row r="1162" spans="1:8" x14ac:dyDescent="0.2">
      <c r="A1162">
        <v>5901</v>
      </c>
      <c r="B1162" t="s">
        <v>2350</v>
      </c>
      <c r="C1162" t="s">
        <v>2351</v>
      </c>
      <c r="D1162">
        <v>863331191</v>
      </c>
      <c r="E1162">
        <v>0</v>
      </c>
      <c r="F1162">
        <v>0</v>
      </c>
      <c r="G1162">
        <v>0</v>
      </c>
      <c r="H1162">
        <v>0</v>
      </c>
    </row>
    <row r="1163" spans="1:8" x14ac:dyDescent="0.2">
      <c r="A1163">
        <v>5901</v>
      </c>
      <c r="B1163" t="s">
        <v>2352</v>
      </c>
      <c r="C1163" t="s">
        <v>2353</v>
      </c>
      <c r="D1163">
        <v>863038911</v>
      </c>
      <c r="E1163">
        <v>0</v>
      </c>
      <c r="F1163">
        <v>0</v>
      </c>
      <c r="G1163">
        <v>0</v>
      </c>
      <c r="H1163">
        <v>0</v>
      </c>
    </row>
    <row r="1164" spans="1:8" x14ac:dyDescent="0.2">
      <c r="A1164">
        <v>5901</v>
      </c>
      <c r="B1164" t="s">
        <v>2356</v>
      </c>
      <c r="C1164" t="s">
        <v>2357</v>
      </c>
      <c r="D1164">
        <v>863038931</v>
      </c>
      <c r="E1164">
        <v>12</v>
      </c>
      <c r="F1164">
        <v>7</v>
      </c>
      <c r="G1164">
        <v>4</v>
      </c>
      <c r="H1164">
        <v>1</v>
      </c>
    </row>
    <row r="1165" spans="1:8" x14ac:dyDescent="0.2">
      <c r="A1165">
        <v>5901</v>
      </c>
      <c r="B1165" t="s">
        <v>2360</v>
      </c>
      <c r="C1165" t="s">
        <v>2361</v>
      </c>
      <c r="D1165">
        <v>863038951</v>
      </c>
      <c r="E1165">
        <v>10</v>
      </c>
      <c r="F1165">
        <v>26</v>
      </c>
      <c r="G1165">
        <v>9</v>
      </c>
      <c r="H1165">
        <v>3</v>
      </c>
    </row>
    <row r="1166" spans="1:8" x14ac:dyDescent="0.2">
      <c r="A1166">
        <v>5901</v>
      </c>
      <c r="B1166" t="s">
        <v>2362</v>
      </c>
      <c r="C1166" t="s">
        <v>2363</v>
      </c>
      <c r="D1166">
        <v>863331201</v>
      </c>
      <c r="E1166">
        <v>0</v>
      </c>
      <c r="F1166">
        <v>0</v>
      </c>
      <c r="G1166">
        <v>0</v>
      </c>
      <c r="H1166">
        <v>0</v>
      </c>
    </row>
    <row r="1167" spans="1:8" x14ac:dyDescent="0.2">
      <c r="A1167">
        <v>5901</v>
      </c>
      <c r="B1167" t="s">
        <v>2364</v>
      </c>
      <c r="C1167" t="s">
        <v>2365</v>
      </c>
      <c r="D1167">
        <v>863038961</v>
      </c>
      <c r="E1167">
        <v>0</v>
      </c>
      <c r="F1167">
        <v>0</v>
      </c>
      <c r="G1167">
        <v>0</v>
      </c>
      <c r="H1167">
        <v>0</v>
      </c>
    </row>
    <row r="1168" spans="1:8" x14ac:dyDescent="0.2">
      <c r="A1168">
        <v>5901</v>
      </c>
      <c r="B1168" t="s">
        <v>2366</v>
      </c>
      <c r="C1168" t="s">
        <v>2367</v>
      </c>
      <c r="D1168">
        <v>859657221</v>
      </c>
      <c r="E1168">
        <v>3</v>
      </c>
      <c r="F1168">
        <v>14</v>
      </c>
      <c r="G1168">
        <v>3</v>
      </c>
      <c r="H1168">
        <v>3</v>
      </c>
    </row>
    <row r="1169" spans="1:8" x14ac:dyDescent="0.2">
      <c r="A1169">
        <v>5901</v>
      </c>
      <c r="B1169" t="s">
        <v>2368</v>
      </c>
      <c r="C1169" t="s">
        <v>2369</v>
      </c>
      <c r="D1169">
        <v>863331211</v>
      </c>
      <c r="E1169">
        <v>0</v>
      </c>
      <c r="F1169">
        <v>3</v>
      </c>
      <c r="G1169">
        <v>0</v>
      </c>
      <c r="H1169">
        <v>1</v>
      </c>
    </row>
    <row r="1170" spans="1:8" x14ac:dyDescent="0.2">
      <c r="A1170">
        <v>5901</v>
      </c>
      <c r="B1170" t="s">
        <v>2370</v>
      </c>
      <c r="C1170" t="s">
        <v>2371</v>
      </c>
      <c r="D1170">
        <v>863331221</v>
      </c>
      <c r="E1170">
        <v>2</v>
      </c>
      <c r="F1170">
        <v>0</v>
      </c>
      <c r="G1170">
        <v>0</v>
      </c>
      <c r="H1170">
        <v>0</v>
      </c>
    </row>
    <row r="1171" spans="1:8" x14ac:dyDescent="0.2">
      <c r="A1171">
        <v>5901</v>
      </c>
      <c r="B1171" t="s">
        <v>2372</v>
      </c>
      <c r="C1171" t="s">
        <v>2373</v>
      </c>
      <c r="D1171">
        <v>863331231</v>
      </c>
      <c r="E1171">
        <v>0</v>
      </c>
      <c r="F1171">
        <v>0</v>
      </c>
      <c r="G1171">
        <v>0</v>
      </c>
      <c r="H1171">
        <v>0</v>
      </c>
    </row>
    <row r="1172" spans="1:8" x14ac:dyDescent="0.2">
      <c r="A1172">
        <v>5901</v>
      </c>
      <c r="B1172" t="s">
        <v>2378</v>
      </c>
      <c r="C1172" t="s">
        <v>2379</v>
      </c>
      <c r="D1172">
        <v>863038991</v>
      </c>
      <c r="E1172">
        <v>0</v>
      </c>
      <c r="F1172">
        <v>0</v>
      </c>
      <c r="G1172">
        <v>0</v>
      </c>
      <c r="H1172">
        <v>0</v>
      </c>
    </row>
    <row r="1173" spans="1:8" x14ac:dyDescent="0.2">
      <c r="A1173">
        <v>5901</v>
      </c>
      <c r="B1173" t="s">
        <v>2330</v>
      </c>
      <c r="C1173" t="s">
        <v>2331</v>
      </c>
      <c r="D1173">
        <v>863038821</v>
      </c>
      <c r="E1173">
        <v>140</v>
      </c>
      <c r="F1173">
        <v>239</v>
      </c>
      <c r="G1173">
        <v>54</v>
      </c>
      <c r="H1173">
        <v>4</v>
      </c>
    </row>
    <row r="1174" spans="1:8" x14ac:dyDescent="0.2">
      <c r="A1174">
        <v>5901</v>
      </c>
      <c r="B1174" t="s">
        <v>2326</v>
      </c>
      <c r="C1174" t="s">
        <v>2327</v>
      </c>
      <c r="D1174">
        <v>863038801</v>
      </c>
      <c r="E1174">
        <v>158</v>
      </c>
      <c r="F1174">
        <v>278</v>
      </c>
      <c r="G1174">
        <v>85</v>
      </c>
      <c r="H1174">
        <v>10</v>
      </c>
    </row>
    <row r="1175" spans="1:8" x14ac:dyDescent="0.2">
      <c r="A1175">
        <v>5901</v>
      </c>
      <c r="B1175" t="s">
        <v>2342</v>
      </c>
      <c r="C1175" t="s">
        <v>2343</v>
      </c>
      <c r="D1175">
        <v>863038871</v>
      </c>
      <c r="E1175">
        <v>0</v>
      </c>
      <c r="F1175">
        <v>0</v>
      </c>
      <c r="G1175">
        <v>0</v>
      </c>
      <c r="H1175">
        <v>0</v>
      </c>
    </row>
    <row r="1176" spans="1:8" x14ac:dyDescent="0.2">
      <c r="A1176">
        <v>5901</v>
      </c>
      <c r="B1176" t="s">
        <v>2344</v>
      </c>
      <c r="C1176" t="s">
        <v>2345</v>
      </c>
      <c r="D1176">
        <v>863038881</v>
      </c>
      <c r="E1176">
        <v>0</v>
      </c>
      <c r="F1176">
        <v>0</v>
      </c>
      <c r="G1176">
        <v>0</v>
      </c>
      <c r="H1176">
        <v>0</v>
      </c>
    </row>
    <row r="1177" spans="1:8" x14ac:dyDescent="0.2">
      <c r="A1177">
        <v>5901</v>
      </c>
      <c r="B1177" t="s">
        <v>2376</v>
      </c>
      <c r="C1177" t="s">
        <v>2377</v>
      </c>
      <c r="D1177">
        <v>863038981</v>
      </c>
      <c r="E1177">
        <v>0</v>
      </c>
      <c r="F1177">
        <v>0</v>
      </c>
      <c r="G1177">
        <v>0</v>
      </c>
      <c r="H1177">
        <v>0</v>
      </c>
    </row>
    <row r="1178" spans="1:8" x14ac:dyDescent="0.2">
      <c r="A1178">
        <v>5901</v>
      </c>
      <c r="B1178" t="s">
        <v>2320</v>
      </c>
      <c r="C1178" t="s">
        <v>2321</v>
      </c>
      <c r="D1178">
        <v>863038781</v>
      </c>
      <c r="E1178">
        <v>0</v>
      </c>
      <c r="F1178">
        <v>0</v>
      </c>
      <c r="G1178">
        <v>0</v>
      </c>
      <c r="H1178">
        <v>0</v>
      </c>
    </row>
    <row r="1179" spans="1:8" x14ac:dyDescent="0.2">
      <c r="A1179">
        <v>5901</v>
      </c>
      <c r="B1179" t="s">
        <v>2324</v>
      </c>
      <c r="C1179" t="s">
        <v>2325</v>
      </c>
      <c r="D1179">
        <v>863038791</v>
      </c>
      <c r="E1179">
        <v>0</v>
      </c>
      <c r="F1179">
        <v>1</v>
      </c>
      <c r="G1179">
        <v>0</v>
      </c>
      <c r="H1179">
        <v>1</v>
      </c>
    </row>
    <row r="1180" spans="1:8" x14ac:dyDescent="0.2">
      <c r="A1180">
        <v>5901</v>
      </c>
      <c r="B1180" t="s">
        <v>2336</v>
      </c>
      <c r="C1180" t="s">
        <v>2337</v>
      </c>
      <c r="D1180">
        <v>863038841</v>
      </c>
      <c r="E1180">
        <v>255</v>
      </c>
      <c r="F1180">
        <v>697</v>
      </c>
      <c r="G1180">
        <v>252</v>
      </c>
      <c r="H1180">
        <v>35</v>
      </c>
    </row>
    <row r="1181" spans="1:8" x14ac:dyDescent="0.2">
      <c r="A1181">
        <v>5901</v>
      </c>
      <c r="B1181" t="s">
        <v>2354</v>
      </c>
      <c r="C1181" t="s">
        <v>2355</v>
      </c>
      <c r="D1181">
        <v>863038921</v>
      </c>
      <c r="E1181">
        <v>0</v>
      </c>
      <c r="F1181">
        <v>0</v>
      </c>
      <c r="G1181">
        <v>0</v>
      </c>
      <c r="H1181">
        <v>0</v>
      </c>
    </row>
    <row r="1182" spans="1:8" x14ac:dyDescent="0.2">
      <c r="A1182">
        <v>5901</v>
      </c>
      <c r="B1182" t="s">
        <v>2358</v>
      </c>
      <c r="C1182" t="s">
        <v>2359</v>
      </c>
      <c r="D1182">
        <v>863038941</v>
      </c>
      <c r="E1182">
        <v>21</v>
      </c>
      <c r="F1182">
        <v>31</v>
      </c>
      <c r="G1182">
        <v>4</v>
      </c>
      <c r="H1182">
        <v>3</v>
      </c>
    </row>
    <row r="1183" spans="1:8" x14ac:dyDescent="0.2">
      <c r="A1183">
        <v>5901</v>
      </c>
      <c r="B1183" t="s">
        <v>2338</v>
      </c>
      <c r="C1183" t="s">
        <v>2339</v>
      </c>
      <c r="D1183">
        <v>863038851</v>
      </c>
      <c r="E1183">
        <v>0</v>
      </c>
      <c r="F1183">
        <v>1</v>
      </c>
      <c r="G1183">
        <v>0</v>
      </c>
      <c r="H1183">
        <v>1</v>
      </c>
    </row>
    <row r="1184" spans="1:8" x14ac:dyDescent="0.2">
      <c r="A1184">
        <v>5901</v>
      </c>
      <c r="B1184" t="s">
        <v>2318</v>
      </c>
      <c r="C1184" t="s">
        <v>2319</v>
      </c>
      <c r="D1184">
        <v>863331161</v>
      </c>
      <c r="E1184">
        <v>0</v>
      </c>
      <c r="F1184">
        <v>0</v>
      </c>
      <c r="G1184">
        <v>0</v>
      </c>
      <c r="H1184">
        <v>0</v>
      </c>
    </row>
    <row r="1185" spans="1:8" x14ac:dyDescent="0.2">
      <c r="A1185">
        <v>5901</v>
      </c>
      <c r="B1185" t="s">
        <v>2332</v>
      </c>
      <c r="C1185" t="s">
        <v>2333</v>
      </c>
      <c r="D1185">
        <v>863331181</v>
      </c>
      <c r="E1185">
        <v>0</v>
      </c>
      <c r="F1185">
        <v>0</v>
      </c>
      <c r="G1185">
        <v>0</v>
      </c>
      <c r="H1185">
        <v>0</v>
      </c>
    </row>
    <row r="1186" spans="1:8" x14ac:dyDescent="0.2">
      <c r="A1186">
        <v>5901</v>
      </c>
      <c r="B1186" t="s">
        <v>2346</v>
      </c>
      <c r="C1186" t="s">
        <v>2347</v>
      </c>
      <c r="D1186">
        <v>863038891</v>
      </c>
      <c r="E1186">
        <v>0</v>
      </c>
      <c r="F1186">
        <v>0</v>
      </c>
      <c r="G1186">
        <v>0</v>
      </c>
      <c r="H1186">
        <v>0</v>
      </c>
    </row>
    <row r="1187" spans="1:8" x14ac:dyDescent="0.2">
      <c r="A1187">
        <v>5901</v>
      </c>
      <c r="B1187" t="s">
        <v>2374</v>
      </c>
      <c r="C1187" t="s">
        <v>2375</v>
      </c>
      <c r="D1187">
        <v>863038971</v>
      </c>
      <c r="E1187">
        <v>965</v>
      </c>
      <c r="F1187">
        <v>1935</v>
      </c>
      <c r="G1187">
        <v>540</v>
      </c>
      <c r="H1187">
        <v>54</v>
      </c>
    </row>
    <row r="1188" spans="1:8" x14ac:dyDescent="0.2">
      <c r="A1188">
        <v>5901</v>
      </c>
      <c r="B1188" t="s">
        <v>2382</v>
      </c>
      <c r="C1188" t="s">
        <v>2383</v>
      </c>
      <c r="D1188">
        <v>897644831</v>
      </c>
      <c r="E1188">
        <v>0</v>
      </c>
      <c r="F1188">
        <v>0</v>
      </c>
      <c r="G1188">
        <v>0</v>
      </c>
      <c r="H1188">
        <v>0</v>
      </c>
    </row>
    <row r="1189" spans="1:8" x14ac:dyDescent="0.2">
      <c r="A1189">
        <v>5901</v>
      </c>
      <c r="B1189" t="s">
        <v>2384</v>
      </c>
      <c r="C1189" t="s">
        <v>2385</v>
      </c>
      <c r="D1189">
        <v>897644841</v>
      </c>
      <c r="E1189">
        <v>0</v>
      </c>
      <c r="F1189">
        <v>0</v>
      </c>
      <c r="G1189">
        <v>0</v>
      </c>
      <c r="H1189">
        <v>0</v>
      </c>
    </row>
    <row r="1190" spans="1:8" x14ac:dyDescent="0.2">
      <c r="A1190">
        <v>5901</v>
      </c>
      <c r="B1190" t="s">
        <v>2386</v>
      </c>
      <c r="C1190" t="s">
        <v>2387</v>
      </c>
      <c r="D1190">
        <v>897644851</v>
      </c>
      <c r="E1190">
        <v>0</v>
      </c>
      <c r="F1190">
        <v>0</v>
      </c>
      <c r="G1190">
        <v>0</v>
      </c>
      <c r="H1190">
        <v>0</v>
      </c>
    </row>
    <row r="1191" spans="1:8" x14ac:dyDescent="0.2">
      <c r="A1191">
        <v>5901</v>
      </c>
      <c r="B1191" t="s">
        <v>2388</v>
      </c>
      <c r="C1191" t="s">
        <v>2389</v>
      </c>
      <c r="D1191">
        <v>897644861</v>
      </c>
      <c r="E1191">
        <v>0</v>
      </c>
      <c r="F1191">
        <v>0</v>
      </c>
      <c r="G1191">
        <v>0</v>
      </c>
      <c r="H1191">
        <v>0</v>
      </c>
    </row>
    <row r="1192" spans="1:8" x14ac:dyDescent="0.2">
      <c r="A1192">
        <v>5901</v>
      </c>
      <c r="B1192" t="s">
        <v>2390</v>
      </c>
      <c r="C1192" t="s">
        <v>2391</v>
      </c>
      <c r="D1192">
        <v>897644871</v>
      </c>
      <c r="E1192">
        <v>0</v>
      </c>
      <c r="F1192">
        <v>0</v>
      </c>
      <c r="G1192">
        <v>0</v>
      </c>
      <c r="H1192">
        <v>0</v>
      </c>
    </row>
    <row r="1193" spans="1:8" x14ac:dyDescent="0.2">
      <c r="A1193">
        <v>5901</v>
      </c>
      <c r="B1193" t="s">
        <v>2392</v>
      </c>
      <c r="C1193" t="s">
        <v>2393</v>
      </c>
      <c r="D1193">
        <v>897644881</v>
      </c>
      <c r="E1193">
        <v>0</v>
      </c>
      <c r="F1193">
        <v>0</v>
      </c>
      <c r="G1193">
        <v>0</v>
      </c>
      <c r="H1193">
        <v>0</v>
      </c>
    </row>
    <row r="1194" spans="1:8" x14ac:dyDescent="0.2">
      <c r="A1194">
        <v>5901</v>
      </c>
      <c r="B1194" t="s">
        <v>2394</v>
      </c>
      <c r="C1194" t="s">
        <v>2395</v>
      </c>
      <c r="D1194">
        <v>897644891</v>
      </c>
      <c r="E1194">
        <v>0</v>
      </c>
      <c r="F1194">
        <v>0</v>
      </c>
      <c r="G1194">
        <v>0</v>
      </c>
      <c r="H1194">
        <v>0</v>
      </c>
    </row>
    <row r="1195" spans="1:8" x14ac:dyDescent="0.2">
      <c r="A1195">
        <v>5901</v>
      </c>
      <c r="B1195" t="s">
        <v>2396</v>
      </c>
      <c r="C1195" t="s">
        <v>2397</v>
      </c>
      <c r="D1195">
        <v>897644901</v>
      </c>
      <c r="E1195">
        <v>0</v>
      </c>
      <c r="F1195">
        <v>0</v>
      </c>
      <c r="G1195">
        <v>0</v>
      </c>
      <c r="H1195">
        <v>0</v>
      </c>
    </row>
    <row r="1196" spans="1:8" x14ac:dyDescent="0.2">
      <c r="A1196">
        <v>5901</v>
      </c>
      <c r="B1196" t="s">
        <v>2398</v>
      </c>
      <c r="C1196" t="s">
        <v>2399</v>
      </c>
      <c r="D1196">
        <v>897644911</v>
      </c>
      <c r="E1196">
        <v>0</v>
      </c>
      <c r="F1196">
        <v>0</v>
      </c>
      <c r="G1196">
        <v>0</v>
      </c>
      <c r="H1196">
        <v>0</v>
      </c>
    </row>
    <row r="1197" spans="1:8" x14ac:dyDescent="0.2">
      <c r="A1197">
        <v>5901</v>
      </c>
      <c r="B1197" t="s">
        <v>2400</v>
      </c>
      <c r="C1197" t="s">
        <v>2401</v>
      </c>
      <c r="D1197">
        <v>897644921</v>
      </c>
      <c r="E1197">
        <v>0</v>
      </c>
      <c r="F1197">
        <v>0</v>
      </c>
      <c r="G1197">
        <v>0</v>
      </c>
      <c r="H1197">
        <v>0</v>
      </c>
    </row>
    <row r="1198" spans="1:8" x14ac:dyDescent="0.2">
      <c r="A1198">
        <v>5901</v>
      </c>
      <c r="B1198" t="s">
        <v>2402</v>
      </c>
      <c r="C1198" t="s">
        <v>2403</v>
      </c>
      <c r="D1198">
        <v>897644931</v>
      </c>
      <c r="E1198">
        <v>0</v>
      </c>
      <c r="F1198">
        <v>0</v>
      </c>
      <c r="G1198">
        <v>0</v>
      </c>
      <c r="H1198">
        <v>0</v>
      </c>
    </row>
    <row r="1199" spans="1:8" x14ac:dyDescent="0.2">
      <c r="A1199">
        <v>5901</v>
      </c>
      <c r="B1199" t="s">
        <v>2404</v>
      </c>
      <c r="C1199" t="s">
        <v>2405</v>
      </c>
      <c r="D1199">
        <v>897644941</v>
      </c>
      <c r="E1199">
        <v>0</v>
      </c>
      <c r="F1199">
        <v>0</v>
      </c>
      <c r="G1199">
        <v>0</v>
      </c>
      <c r="H1199">
        <v>0</v>
      </c>
    </row>
    <row r="1200" spans="1:8" x14ac:dyDescent="0.2">
      <c r="A1200">
        <v>5901</v>
      </c>
      <c r="B1200" t="s">
        <v>2406</v>
      </c>
      <c r="C1200" t="s">
        <v>2407</v>
      </c>
      <c r="D1200">
        <v>897644951</v>
      </c>
      <c r="E1200">
        <v>0</v>
      </c>
      <c r="F1200">
        <v>0</v>
      </c>
      <c r="G1200">
        <v>0</v>
      </c>
      <c r="H1200">
        <v>0</v>
      </c>
    </row>
    <row r="1201" spans="1:8" x14ac:dyDescent="0.2">
      <c r="A1201">
        <v>5901</v>
      </c>
      <c r="B1201" t="s">
        <v>2408</v>
      </c>
      <c r="C1201" t="s">
        <v>2409</v>
      </c>
      <c r="D1201">
        <v>897644961</v>
      </c>
      <c r="E1201">
        <v>0</v>
      </c>
      <c r="F1201">
        <v>0</v>
      </c>
      <c r="G1201">
        <v>0</v>
      </c>
      <c r="H1201">
        <v>0</v>
      </c>
    </row>
    <row r="1202" spans="1:8" x14ac:dyDescent="0.2">
      <c r="A1202">
        <v>5901</v>
      </c>
      <c r="B1202" t="s">
        <v>2410</v>
      </c>
      <c r="C1202" t="s">
        <v>2411</v>
      </c>
      <c r="D1202">
        <v>897644971</v>
      </c>
      <c r="E1202">
        <v>0</v>
      </c>
      <c r="F1202">
        <v>0</v>
      </c>
      <c r="G1202">
        <v>0</v>
      </c>
      <c r="H1202">
        <v>0</v>
      </c>
    </row>
    <row r="1203" spans="1:8" x14ac:dyDescent="0.2">
      <c r="A1203">
        <v>5901</v>
      </c>
      <c r="B1203" t="s">
        <v>2412</v>
      </c>
      <c r="C1203" t="s">
        <v>2413</v>
      </c>
      <c r="D1203">
        <v>897644981</v>
      </c>
      <c r="E1203">
        <v>0</v>
      </c>
      <c r="F1203">
        <v>0</v>
      </c>
      <c r="G1203">
        <v>0</v>
      </c>
      <c r="H1203">
        <v>0</v>
      </c>
    </row>
    <row r="1204" spans="1:8" x14ac:dyDescent="0.2">
      <c r="A1204">
        <v>5901</v>
      </c>
      <c r="B1204" t="s">
        <v>2414</v>
      </c>
      <c r="C1204" t="s">
        <v>2415</v>
      </c>
      <c r="D1204">
        <v>897644991</v>
      </c>
      <c r="E1204">
        <v>0</v>
      </c>
      <c r="F1204">
        <v>0</v>
      </c>
      <c r="G1204">
        <v>0</v>
      </c>
      <c r="H1204">
        <v>0</v>
      </c>
    </row>
    <row r="1205" spans="1:8" x14ac:dyDescent="0.2">
      <c r="A1205">
        <v>5901</v>
      </c>
      <c r="B1205" t="s">
        <v>2416</v>
      </c>
      <c r="C1205" t="s">
        <v>2417</v>
      </c>
      <c r="D1205">
        <v>897645001</v>
      </c>
      <c r="E1205">
        <v>0</v>
      </c>
      <c r="F1205">
        <v>0</v>
      </c>
      <c r="G1205">
        <v>0</v>
      </c>
      <c r="H1205">
        <v>0</v>
      </c>
    </row>
    <row r="1206" spans="1:8" x14ac:dyDescent="0.2">
      <c r="A1206">
        <v>5901</v>
      </c>
      <c r="B1206" t="s">
        <v>2418</v>
      </c>
      <c r="C1206" t="s">
        <v>2419</v>
      </c>
      <c r="D1206">
        <v>897645011</v>
      </c>
      <c r="E1206">
        <v>0</v>
      </c>
      <c r="F1206">
        <v>0</v>
      </c>
      <c r="G1206">
        <v>0</v>
      </c>
      <c r="H1206">
        <v>0</v>
      </c>
    </row>
    <row r="1207" spans="1:8" x14ac:dyDescent="0.2">
      <c r="A1207">
        <v>5901</v>
      </c>
      <c r="B1207" t="s">
        <v>2420</v>
      </c>
      <c r="C1207" t="s">
        <v>2421</v>
      </c>
      <c r="D1207">
        <v>897645031</v>
      </c>
      <c r="E1207">
        <v>0</v>
      </c>
      <c r="F1207">
        <v>0</v>
      </c>
      <c r="G1207">
        <v>0</v>
      </c>
      <c r="H1207">
        <v>0</v>
      </c>
    </row>
    <row r="1208" spans="1:8" x14ac:dyDescent="0.2">
      <c r="A1208">
        <v>5901</v>
      </c>
      <c r="B1208" t="s">
        <v>2422</v>
      </c>
      <c r="C1208" t="s">
        <v>2423</v>
      </c>
      <c r="D1208">
        <v>897645041</v>
      </c>
      <c r="E1208">
        <v>0</v>
      </c>
      <c r="F1208">
        <v>0</v>
      </c>
      <c r="G1208">
        <v>0</v>
      </c>
      <c r="H1208">
        <v>0</v>
      </c>
    </row>
    <row r="1209" spans="1:8" x14ac:dyDescent="0.2">
      <c r="A1209">
        <v>5901</v>
      </c>
      <c r="B1209" t="s">
        <v>2424</v>
      </c>
      <c r="C1209" t="s">
        <v>2425</v>
      </c>
      <c r="D1209">
        <v>897645051</v>
      </c>
      <c r="E1209">
        <v>0</v>
      </c>
      <c r="F1209">
        <v>0</v>
      </c>
      <c r="G1209">
        <v>0</v>
      </c>
      <c r="H1209">
        <v>0</v>
      </c>
    </row>
    <row r="1210" spans="1:8" x14ac:dyDescent="0.2">
      <c r="A1210">
        <v>5901</v>
      </c>
      <c r="B1210" t="s">
        <v>2426</v>
      </c>
      <c r="C1210" t="s">
        <v>2427</v>
      </c>
      <c r="D1210">
        <v>897645061</v>
      </c>
      <c r="E1210">
        <v>0</v>
      </c>
      <c r="F1210">
        <v>0</v>
      </c>
      <c r="G1210">
        <v>0</v>
      </c>
      <c r="H1210">
        <v>0</v>
      </c>
    </row>
    <row r="1211" spans="1:8" x14ac:dyDescent="0.2">
      <c r="A1211">
        <v>5901</v>
      </c>
      <c r="B1211" t="s">
        <v>2428</v>
      </c>
      <c r="C1211" t="s">
        <v>2429</v>
      </c>
      <c r="D1211">
        <v>897645071</v>
      </c>
      <c r="E1211">
        <v>0</v>
      </c>
      <c r="F1211">
        <v>0</v>
      </c>
      <c r="G1211">
        <v>0</v>
      </c>
      <c r="H1211">
        <v>0</v>
      </c>
    </row>
    <row r="1212" spans="1:8" x14ac:dyDescent="0.2">
      <c r="A1212">
        <v>5901</v>
      </c>
      <c r="B1212" t="s">
        <v>2430</v>
      </c>
      <c r="C1212" t="s">
        <v>2431</v>
      </c>
      <c r="D1212">
        <v>897645081</v>
      </c>
      <c r="E1212">
        <v>0</v>
      </c>
      <c r="F1212">
        <v>0</v>
      </c>
      <c r="G1212">
        <v>0</v>
      </c>
      <c r="H1212">
        <v>0</v>
      </c>
    </row>
    <row r="1213" spans="1:8" x14ac:dyDescent="0.2">
      <c r="A1213">
        <v>5901</v>
      </c>
      <c r="B1213" t="s">
        <v>2432</v>
      </c>
      <c r="C1213" t="s">
        <v>2433</v>
      </c>
      <c r="D1213">
        <v>897645091</v>
      </c>
      <c r="E1213">
        <v>0</v>
      </c>
      <c r="F1213">
        <v>0</v>
      </c>
      <c r="G1213">
        <v>0</v>
      </c>
      <c r="H1213">
        <v>0</v>
      </c>
    </row>
    <row r="1214" spans="1:8" x14ac:dyDescent="0.2">
      <c r="A1214">
        <v>5901</v>
      </c>
      <c r="B1214" t="s">
        <v>2434</v>
      </c>
      <c r="C1214" t="s">
        <v>2435</v>
      </c>
      <c r="D1214">
        <v>897645101</v>
      </c>
      <c r="E1214">
        <v>0</v>
      </c>
      <c r="F1214">
        <v>0</v>
      </c>
      <c r="G1214">
        <v>0</v>
      </c>
      <c r="H1214">
        <v>0</v>
      </c>
    </row>
    <row r="1215" spans="1:8" x14ac:dyDescent="0.2">
      <c r="A1215">
        <v>5901</v>
      </c>
      <c r="B1215" t="s">
        <v>2436</v>
      </c>
      <c r="C1215" t="s">
        <v>2437</v>
      </c>
      <c r="D1215">
        <v>897645111</v>
      </c>
      <c r="E1215">
        <v>0</v>
      </c>
      <c r="F1215">
        <v>0</v>
      </c>
      <c r="G1215">
        <v>0</v>
      </c>
      <c r="H1215">
        <v>0</v>
      </c>
    </row>
    <row r="1216" spans="1:8" x14ac:dyDescent="0.2">
      <c r="A1216">
        <v>5901</v>
      </c>
      <c r="B1216" t="s">
        <v>2438</v>
      </c>
      <c r="C1216" t="s">
        <v>2439</v>
      </c>
      <c r="D1216">
        <v>897645121</v>
      </c>
      <c r="E1216">
        <v>0</v>
      </c>
      <c r="F1216">
        <v>0</v>
      </c>
      <c r="G1216">
        <v>0</v>
      </c>
      <c r="H1216">
        <v>0</v>
      </c>
    </row>
    <row r="1217" spans="1:8" x14ac:dyDescent="0.2">
      <c r="A1217">
        <v>5901</v>
      </c>
      <c r="B1217" t="s">
        <v>2440</v>
      </c>
      <c r="C1217" t="s">
        <v>2441</v>
      </c>
      <c r="D1217">
        <v>897645131</v>
      </c>
      <c r="E1217">
        <v>0</v>
      </c>
      <c r="F1217">
        <v>0</v>
      </c>
      <c r="G1217">
        <v>0</v>
      </c>
      <c r="H1217">
        <v>0</v>
      </c>
    </row>
    <row r="1218" spans="1:8" x14ac:dyDescent="0.2">
      <c r="A1218">
        <v>5901</v>
      </c>
      <c r="B1218" t="s">
        <v>2442</v>
      </c>
      <c r="C1218" t="s">
        <v>2443</v>
      </c>
      <c r="D1218">
        <v>897645141</v>
      </c>
      <c r="E1218">
        <v>0</v>
      </c>
      <c r="F1218">
        <v>0</v>
      </c>
      <c r="G1218">
        <v>0</v>
      </c>
      <c r="H1218">
        <v>0</v>
      </c>
    </row>
    <row r="1219" spans="1:8" x14ac:dyDescent="0.2">
      <c r="A1219">
        <v>5901</v>
      </c>
      <c r="B1219" t="s">
        <v>2444</v>
      </c>
      <c r="C1219" t="s">
        <v>2445</v>
      </c>
      <c r="D1219">
        <v>897645151</v>
      </c>
      <c r="E1219">
        <v>0</v>
      </c>
      <c r="F1219">
        <v>0</v>
      </c>
      <c r="G1219">
        <v>0</v>
      </c>
      <c r="H1219">
        <v>0</v>
      </c>
    </row>
    <row r="1220" spans="1:8" x14ac:dyDescent="0.2">
      <c r="A1220">
        <v>5901</v>
      </c>
      <c r="B1220" t="s">
        <v>2446</v>
      </c>
      <c r="C1220" t="s">
        <v>2447</v>
      </c>
      <c r="D1220">
        <v>897645161</v>
      </c>
      <c r="E1220">
        <v>0</v>
      </c>
      <c r="F1220">
        <v>0</v>
      </c>
      <c r="G1220">
        <v>0</v>
      </c>
      <c r="H1220">
        <v>0</v>
      </c>
    </row>
    <row r="1221" spans="1:8" x14ac:dyDescent="0.2">
      <c r="A1221">
        <v>5901</v>
      </c>
      <c r="B1221" t="s">
        <v>2448</v>
      </c>
      <c r="C1221" t="s">
        <v>2449</v>
      </c>
      <c r="D1221">
        <v>897645171</v>
      </c>
      <c r="E1221">
        <v>0</v>
      </c>
      <c r="F1221">
        <v>0</v>
      </c>
      <c r="G1221">
        <v>0</v>
      </c>
      <c r="H1221">
        <v>0</v>
      </c>
    </row>
    <row r="1222" spans="1:8" x14ac:dyDescent="0.2">
      <c r="A1222">
        <v>5901</v>
      </c>
      <c r="B1222" t="s">
        <v>2450</v>
      </c>
      <c r="C1222" t="s">
        <v>2451</v>
      </c>
      <c r="D1222">
        <v>897645181</v>
      </c>
      <c r="E1222">
        <v>0</v>
      </c>
      <c r="F1222">
        <v>0</v>
      </c>
      <c r="G1222">
        <v>0</v>
      </c>
      <c r="H1222">
        <v>0</v>
      </c>
    </row>
    <row r="1223" spans="1:8" x14ac:dyDescent="0.2">
      <c r="A1223">
        <v>5901</v>
      </c>
      <c r="B1223" t="s">
        <v>2452</v>
      </c>
      <c r="C1223" t="s">
        <v>2453</v>
      </c>
      <c r="D1223">
        <v>897645191</v>
      </c>
      <c r="E1223">
        <v>0</v>
      </c>
      <c r="F1223">
        <v>0</v>
      </c>
      <c r="G1223">
        <v>0</v>
      </c>
      <c r="H1223">
        <v>0</v>
      </c>
    </row>
    <row r="1224" spans="1:8" x14ac:dyDescent="0.2">
      <c r="A1224">
        <v>5901</v>
      </c>
      <c r="B1224" t="s">
        <v>2454</v>
      </c>
      <c r="C1224" t="s">
        <v>2455</v>
      </c>
      <c r="D1224">
        <v>897645201</v>
      </c>
      <c r="E1224">
        <v>0</v>
      </c>
      <c r="F1224">
        <v>0</v>
      </c>
      <c r="G1224">
        <v>0</v>
      </c>
      <c r="H1224">
        <v>0</v>
      </c>
    </row>
    <row r="1225" spans="1:8" x14ac:dyDescent="0.2">
      <c r="A1225">
        <v>5901</v>
      </c>
      <c r="B1225" t="s">
        <v>2456</v>
      </c>
      <c r="C1225" t="s">
        <v>2457</v>
      </c>
      <c r="D1225">
        <v>897645211</v>
      </c>
      <c r="E1225">
        <v>0</v>
      </c>
      <c r="F1225">
        <v>0</v>
      </c>
      <c r="G1225">
        <v>0</v>
      </c>
      <c r="H1225">
        <v>0</v>
      </c>
    </row>
    <row r="1226" spans="1:8" x14ac:dyDescent="0.2">
      <c r="A1226">
        <v>5901</v>
      </c>
      <c r="B1226" t="s">
        <v>2458</v>
      </c>
      <c r="C1226" t="s">
        <v>2459</v>
      </c>
      <c r="D1226">
        <v>897645221</v>
      </c>
      <c r="E1226">
        <v>0</v>
      </c>
      <c r="F1226">
        <v>0</v>
      </c>
      <c r="G1226">
        <v>0</v>
      </c>
      <c r="H1226">
        <v>0</v>
      </c>
    </row>
    <row r="1227" spans="1:8" x14ac:dyDescent="0.2">
      <c r="A1227">
        <v>5901</v>
      </c>
      <c r="B1227" t="s">
        <v>2460</v>
      </c>
      <c r="C1227" t="s">
        <v>2461</v>
      </c>
      <c r="D1227">
        <v>897645231</v>
      </c>
      <c r="E1227">
        <v>0</v>
      </c>
      <c r="F1227">
        <v>0</v>
      </c>
      <c r="G1227">
        <v>0</v>
      </c>
      <c r="H1227">
        <v>0</v>
      </c>
    </row>
    <row r="1228" spans="1:8" x14ac:dyDescent="0.2">
      <c r="A1228">
        <v>5901</v>
      </c>
      <c r="B1228" t="s">
        <v>2462</v>
      </c>
      <c r="C1228" t="s">
        <v>2463</v>
      </c>
      <c r="D1228">
        <v>897645241</v>
      </c>
      <c r="E1228">
        <v>0</v>
      </c>
      <c r="F1228">
        <v>0</v>
      </c>
      <c r="G1228">
        <v>0</v>
      </c>
      <c r="H1228">
        <v>0</v>
      </c>
    </row>
    <row r="1229" spans="1:8" x14ac:dyDescent="0.2">
      <c r="A1229">
        <v>5901</v>
      </c>
      <c r="B1229" t="s">
        <v>2464</v>
      </c>
      <c r="C1229" t="s">
        <v>2465</v>
      </c>
      <c r="D1229">
        <v>897645251</v>
      </c>
      <c r="E1229">
        <v>0</v>
      </c>
      <c r="F1229">
        <v>0</v>
      </c>
      <c r="G1229">
        <v>0</v>
      </c>
      <c r="H1229">
        <v>0</v>
      </c>
    </row>
    <row r="1230" spans="1:8" x14ac:dyDescent="0.2">
      <c r="A1230">
        <v>5901</v>
      </c>
      <c r="B1230" t="s">
        <v>2466</v>
      </c>
      <c r="C1230" t="s">
        <v>2467</v>
      </c>
      <c r="D1230">
        <v>897645261</v>
      </c>
      <c r="E1230">
        <v>0</v>
      </c>
      <c r="F1230">
        <v>0</v>
      </c>
      <c r="G1230">
        <v>0</v>
      </c>
      <c r="H1230">
        <v>0</v>
      </c>
    </row>
    <row r="1231" spans="1:8" x14ac:dyDescent="0.2">
      <c r="A1231">
        <v>5901</v>
      </c>
      <c r="B1231" t="s">
        <v>2468</v>
      </c>
      <c r="C1231" t="s">
        <v>2469</v>
      </c>
      <c r="D1231">
        <v>897645271</v>
      </c>
      <c r="E1231">
        <v>0</v>
      </c>
      <c r="F1231">
        <v>0</v>
      </c>
      <c r="G1231">
        <v>0</v>
      </c>
      <c r="H1231">
        <v>0</v>
      </c>
    </row>
    <row r="1232" spans="1:8" x14ac:dyDescent="0.2">
      <c r="A1232">
        <v>5901</v>
      </c>
      <c r="B1232" t="s">
        <v>2470</v>
      </c>
      <c r="C1232" t="s">
        <v>2471</v>
      </c>
      <c r="D1232">
        <v>897645281</v>
      </c>
      <c r="E1232">
        <v>0</v>
      </c>
      <c r="F1232">
        <v>0</v>
      </c>
      <c r="G1232">
        <v>0</v>
      </c>
      <c r="H1232">
        <v>0</v>
      </c>
    </row>
    <row r="1233" spans="1:8" x14ac:dyDescent="0.2">
      <c r="A1233">
        <v>5901</v>
      </c>
      <c r="B1233" t="s">
        <v>2472</v>
      </c>
      <c r="C1233" t="s">
        <v>2473</v>
      </c>
      <c r="D1233">
        <v>897645291</v>
      </c>
      <c r="E1233">
        <v>0</v>
      </c>
      <c r="F1233">
        <v>0</v>
      </c>
      <c r="G1233">
        <v>0</v>
      </c>
      <c r="H1233">
        <v>0</v>
      </c>
    </row>
    <row r="1234" spans="1:8" x14ac:dyDescent="0.2">
      <c r="A1234">
        <v>5901</v>
      </c>
      <c r="B1234" t="s">
        <v>2474</v>
      </c>
      <c r="C1234" t="s">
        <v>2475</v>
      </c>
      <c r="D1234">
        <v>897645311</v>
      </c>
      <c r="E1234">
        <v>0</v>
      </c>
      <c r="F1234">
        <v>0</v>
      </c>
      <c r="G1234">
        <v>0</v>
      </c>
      <c r="H1234">
        <v>0</v>
      </c>
    </row>
    <row r="1235" spans="1:8" x14ac:dyDescent="0.2">
      <c r="A1235">
        <v>5901</v>
      </c>
      <c r="B1235" t="s">
        <v>2476</v>
      </c>
      <c r="C1235" t="s">
        <v>2477</v>
      </c>
      <c r="D1235">
        <v>897645321</v>
      </c>
      <c r="E1235">
        <v>0</v>
      </c>
      <c r="F1235">
        <v>0</v>
      </c>
      <c r="G1235">
        <v>0</v>
      </c>
      <c r="H1235">
        <v>0</v>
      </c>
    </row>
    <row r="1236" spans="1:8" x14ac:dyDescent="0.2">
      <c r="A1236">
        <v>5901</v>
      </c>
      <c r="B1236" t="s">
        <v>2478</v>
      </c>
      <c r="C1236" t="s">
        <v>2479</v>
      </c>
      <c r="D1236">
        <v>897645341</v>
      </c>
      <c r="E1236">
        <v>0</v>
      </c>
      <c r="F1236">
        <v>0</v>
      </c>
      <c r="G1236">
        <v>0</v>
      </c>
      <c r="H1236">
        <v>0</v>
      </c>
    </row>
    <row r="1237" spans="1:8" x14ac:dyDescent="0.2">
      <c r="A1237">
        <v>5901</v>
      </c>
      <c r="B1237" t="s">
        <v>2480</v>
      </c>
      <c r="C1237" t="s">
        <v>2481</v>
      </c>
      <c r="D1237">
        <v>897645351</v>
      </c>
      <c r="E1237">
        <v>0</v>
      </c>
      <c r="F1237">
        <v>0</v>
      </c>
      <c r="G1237">
        <v>0</v>
      </c>
      <c r="H1237">
        <v>0</v>
      </c>
    </row>
    <row r="1238" spans="1:8" x14ac:dyDescent="0.2">
      <c r="A1238">
        <v>5901</v>
      </c>
      <c r="B1238" t="s">
        <v>2482</v>
      </c>
      <c r="C1238" t="s">
        <v>2483</v>
      </c>
      <c r="D1238">
        <v>897645361</v>
      </c>
      <c r="E1238">
        <v>0</v>
      </c>
      <c r="F1238">
        <v>0</v>
      </c>
      <c r="G1238">
        <v>0</v>
      </c>
      <c r="H1238">
        <v>0</v>
      </c>
    </row>
    <row r="1239" spans="1:8" x14ac:dyDescent="0.2">
      <c r="A1239">
        <v>5901</v>
      </c>
      <c r="B1239" t="s">
        <v>2484</v>
      </c>
      <c r="C1239" t="s">
        <v>2485</v>
      </c>
      <c r="D1239">
        <v>897645371</v>
      </c>
      <c r="E1239">
        <v>0</v>
      </c>
      <c r="F1239">
        <v>0</v>
      </c>
      <c r="G1239">
        <v>0</v>
      </c>
      <c r="H1239">
        <v>0</v>
      </c>
    </row>
    <row r="1240" spans="1:8" x14ac:dyDescent="0.2">
      <c r="A1240">
        <v>5901</v>
      </c>
      <c r="B1240" t="s">
        <v>2486</v>
      </c>
      <c r="C1240" t="s">
        <v>2487</v>
      </c>
      <c r="D1240">
        <v>897645381</v>
      </c>
      <c r="E1240">
        <v>0</v>
      </c>
      <c r="F1240">
        <v>0</v>
      </c>
      <c r="G1240">
        <v>0</v>
      </c>
      <c r="H1240">
        <v>0</v>
      </c>
    </row>
    <row r="1241" spans="1:8" x14ac:dyDescent="0.2">
      <c r="A1241">
        <v>5901</v>
      </c>
      <c r="B1241" t="s">
        <v>2488</v>
      </c>
      <c r="C1241" t="s">
        <v>2489</v>
      </c>
      <c r="D1241">
        <v>897645391</v>
      </c>
      <c r="E1241">
        <v>0</v>
      </c>
      <c r="F1241">
        <v>0</v>
      </c>
      <c r="G1241">
        <v>0</v>
      </c>
      <c r="H1241">
        <v>0</v>
      </c>
    </row>
    <row r="1242" spans="1:8" x14ac:dyDescent="0.2">
      <c r="A1242">
        <v>5901</v>
      </c>
      <c r="B1242" t="s">
        <v>2490</v>
      </c>
      <c r="C1242" t="s">
        <v>2491</v>
      </c>
      <c r="D1242">
        <v>897645401</v>
      </c>
      <c r="E1242">
        <v>0</v>
      </c>
      <c r="F1242">
        <v>0</v>
      </c>
      <c r="G1242">
        <v>0</v>
      </c>
      <c r="H1242">
        <v>0</v>
      </c>
    </row>
    <row r="1243" spans="1:8" x14ac:dyDescent="0.2">
      <c r="A1243">
        <v>5901</v>
      </c>
      <c r="B1243" t="s">
        <v>2492</v>
      </c>
      <c r="C1243" t="s">
        <v>2493</v>
      </c>
      <c r="D1243">
        <v>897645411</v>
      </c>
      <c r="E1243">
        <v>0</v>
      </c>
      <c r="F1243">
        <v>0</v>
      </c>
      <c r="G1243">
        <v>0</v>
      </c>
      <c r="H1243">
        <v>0</v>
      </c>
    </row>
    <row r="1244" spans="1:8" x14ac:dyDescent="0.2">
      <c r="A1244">
        <v>5901</v>
      </c>
      <c r="B1244" t="s">
        <v>2494</v>
      </c>
      <c r="C1244" t="s">
        <v>2495</v>
      </c>
      <c r="D1244">
        <v>897645421</v>
      </c>
      <c r="E1244">
        <v>0</v>
      </c>
      <c r="F1244">
        <v>0</v>
      </c>
      <c r="G1244">
        <v>0</v>
      </c>
      <c r="H1244">
        <v>0</v>
      </c>
    </row>
    <row r="1245" spans="1:8" x14ac:dyDescent="0.2">
      <c r="A1245">
        <v>5901</v>
      </c>
      <c r="B1245" t="s">
        <v>2496</v>
      </c>
      <c r="C1245" t="s">
        <v>2497</v>
      </c>
      <c r="D1245">
        <v>897645431</v>
      </c>
      <c r="E1245">
        <v>0</v>
      </c>
      <c r="F1245">
        <v>0</v>
      </c>
      <c r="G1245">
        <v>0</v>
      </c>
      <c r="H1245">
        <v>0</v>
      </c>
    </row>
    <row r="1246" spans="1:8" x14ac:dyDescent="0.2">
      <c r="A1246">
        <v>5901</v>
      </c>
      <c r="B1246" t="s">
        <v>2498</v>
      </c>
      <c r="C1246" t="s">
        <v>2499</v>
      </c>
      <c r="D1246">
        <v>897645451</v>
      </c>
      <c r="E1246">
        <v>0</v>
      </c>
      <c r="F1246">
        <v>0</v>
      </c>
      <c r="G1246">
        <v>0</v>
      </c>
      <c r="H1246">
        <v>0</v>
      </c>
    </row>
    <row r="1247" spans="1:8" x14ac:dyDescent="0.2">
      <c r="A1247">
        <v>5901</v>
      </c>
      <c r="B1247" t="s">
        <v>2500</v>
      </c>
      <c r="C1247" t="s">
        <v>2501</v>
      </c>
      <c r="D1247">
        <v>897645461</v>
      </c>
      <c r="E1247">
        <v>0</v>
      </c>
      <c r="F1247">
        <v>0</v>
      </c>
      <c r="G1247">
        <v>0</v>
      </c>
      <c r="H1247">
        <v>0</v>
      </c>
    </row>
    <row r="1248" spans="1:8" x14ac:dyDescent="0.2">
      <c r="A1248">
        <v>5901</v>
      </c>
      <c r="B1248" t="s">
        <v>2502</v>
      </c>
      <c r="C1248" t="s">
        <v>2503</v>
      </c>
      <c r="D1248">
        <v>897645471</v>
      </c>
      <c r="E1248">
        <v>0</v>
      </c>
      <c r="F1248">
        <v>0</v>
      </c>
      <c r="G1248">
        <v>0</v>
      </c>
      <c r="H1248">
        <v>0</v>
      </c>
    </row>
    <row r="1249" spans="1:8" x14ac:dyDescent="0.2">
      <c r="A1249">
        <v>5901</v>
      </c>
      <c r="B1249" t="s">
        <v>2504</v>
      </c>
      <c r="C1249" t="s">
        <v>2505</v>
      </c>
      <c r="D1249">
        <v>897645481</v>
      </c>
      <c r="E1249">
        <v>0</v>
      </c>
      <c r="F1249">
        <v>0</v>
      </c>
      <c r="G1249">
        <v>0</v>
      </c>
      <c r="H1249">
        <v>0</v>
      </c>
    </row>
    <row r="1250" spans="1:8" x14ac:dyDescent="0.2">
      <c r="A1250">
        <v>5901</v>
      </c>
      <c r="B1250" t="s">
        <v>2506</v>
      </c>
      <c r="C1250" t="s">
        <v>2507</v>
      </c>
      <c r="D1250">
        <v>897645491</v>
      </c>
      <c r="E1250">
        <v>0</v>
      </c>
      <c r="F1250">
        <v>0</v>
      </c>
      <c r="G1250">
        <v>0</v>
      </c>
      <c r="H1250">
        <v>0</v>
      </c>
    </row>
    <row r="1251" spans="1:8" x14ac:dyDescent="0.2">
      <c r="A1251">
        <v>5901</v>
      </c>
      <c r="B1251" t="s">
        <v>2508</v>
      </c>
      <c r="C1251" t="s">
        <v>2509</v>
      </c>
      <c r="D1251">
        <v>897645501</v>
      </c>
      <c r="E1251">
        <v>0</v>
      </c>
      <c r="F1251">
        <v>0</v>
      </c>
      <c r="G1251">
        <v>0</v>
      </c>
      <c r="H1251">
        <v>0</v>
      </c>
    </row>
    <row r="1252" spans="1:8" x14ac:dyDescent="0.2">
      <c r="A1252">
        <v>5901</v>
      </c>
      <c r="B1252" t="s">
        <v>2334</v>
      </c>
      <c r="C1252" t="s">
        <v>2335</v>
      </c>
      <c r="D1252">
        <v>863038831</v>
      </c>
      <c r="E1252">
        <v>44</v>
      </c>
      <c r="F1252">
        <v>123</v>
      </c>
      <c r="G1252">
        <v>36</v>
      </c>
      <c r="H1252">
        <v>3</v>
      </c>
    </row>
    <row r="1253" spans="1:8" x14ac:dyDescent="0.2">
      <c r="A1253">
        <v>5901</v>
      </c>
      <c r="B1253" t="s">
        <v>2510</v>
      </c>
      <c r="C1253" t="s">
        <v>2511</v>
      </c>
      <c r="D1253">
        <v>897645511</v>
      </c>
      <c r="E1253">
        <v>0</v>
      </c>
      <c r="F1253">
        <v>0</v>
      </c>
      <c r="G1253">
        <v>0</v>
      </c>
      <c r="H1253">
        <v>0</v>
      </c>
    </row>
    <row r="1254" spans="1:8" x14ac:dyDescent="0.2">
      <c r="A1254">
        <v>5901</v>
      </c>
      <c r="B1254" t="s">
        <v>2512</v>
      </c>
      <c r="C1254" t="s">
        <v>2513</v>
      </c>
      <c r="D1254">
        <v>897645521</v>
      </c>
      <c r="E1254">
        <v>0</v>
      </c>
      <c r="F1254">
        <v>0</v>
      </c>
      <c r="G1254">
        <v>0</v>
      </c>
      <c r="H1254">
        <v>0</v>
      </c>
    </row>
    <row r="1255" spans="1:8" x14ac:dyDescent="0.2">
      <c r="A1255">
        <v>5901</v>
      </c>
      <c r="B1255" t="s">
        <v>2514</v>
      </c>
      <c r="C1255" t="s">
        <v>2515</v>
      </c>
      <c r="D1255">
        <v>897645531</v>
      </c>
      <c r="E1255">
        <v>0</v>
      </c>
      <c r="F1255">
        <v>0</v>
      </c>
      <c r="G1255">
        <v>0</v>
      </c>
      <c r="H1255">
        <v>0</v>
      </c>
    </row>
    <row r="1256" spans="1:8" x14ac:dyDescent="0.2">
      <c r="A1256">
        <v>5901</v>
      </c>
      <c r="B1256" t="s">
        <v>2516</v>
      </c>
      <c r="C1256" t="s">
        <v>2517</v>
      </c>
      <c r="D1256">
        <v>897645541</v>
      </c>
      <c r="E1256">
        <v>22</v>
      </c>
      <c r="F1256">
        <v>43</v>
      </c>
      <c r="G1256">
        <v>11</v>
      </c>
      <c r="H1256">
        <v>3</v>
      </c>
    </row>
    <row r="1257" spans="1:8" x14ac:dyDescent="0.2">
      <c r="A1257">
        <v>5901</v>
      </c>
      <c r="B1257" t="s">
        <v>2518</v>
      </c>
      <c r="C1257" t="s">
        <v>2519</v>
      </c>
      <c r="D1257">
        <v>897645551</v>
      </c>
      <c r="E1257">
        <v>0</v>
      </c>
      <c r="F1257">
        <v>0</v>
      </c>
      <c r="G1257">
        <v>0</v>
      </c>
      <c r="H1257">
        <v>0</v>
      </c>
    </row>
    <row r="1258" spans="1:8" x14ac:dyDescent="0.2">
      <c r="A1258">
        <v>5901</v>
      </c>
      <c r="B1258" t="s">
        <v>2520</v>
      </c>
      <c r="C1258" t="s">
        <v>2521</v>
      </c>
      <c r="D1258">
        <v>897645561</v>
      </c>
      <c r="E1258">
        <v>0</v>
      </c>
      <c r="F1258">
        <v>0</v>
      </c>
      <c r="G1258">
        <v>0</v>
      </c>
      <c r="H1258">
        <v>0</v>
      </c>
    </row>
    <row r="1259" spans="1:8" x14ac:dyDescent="0.2">
      <c r="A1259">
        <v>5901</v>
      </c>
      <c r="B1259" t="s">
        <v>2522</v>
      </c>
      <c r="C1259" t="s">
        <v>2523</v>
      </c>
      <c r="D1259">
        <v>897645571</v>
      </c>
      <c r="E1259">
        <v>0</v>
      </c>
      <c r="F1259">
        <v>0</v>
      </c>
      <c r="G1259">
        <v>0</v>
      </c>
      <c r="H1259">
        <v>0</v>
      </c>
    </row>
    <row r="1260" spans="1:8" x14ac:dyDescent="0.2">
      <c r="A1260">
        <v>5901</v>
      </c>
      <c r="B1260" t="s">
        <v>2524</v>
      </c>
      <c r="C1260" t="s">
        <v>2525</v>
      </c>
      <c r="D1260">
        <v>897645581</v>
      </c>
      <c r="E1260">
        <v>0</v>
      </c>
      <c r="F1260">
        <v>0</v>
      </c>
      <c r="G1260">
        <v>0</v>
      </c>
      <c r="H1260">
        <v>0</v>
      </c>
    </row>
    <row r="1261" spans="1:8" x14ac:dyDescent="0.2">
      <c r="A1261">
        <v>5901</v>
      </c>
      <c r="B1261" t="s">
        <v>2526</v>
      </c>
      <c r="C1261" t="s">
        <v>2527</v>
      </c>
      <c r="D1261">
        <v>897645601</v>
      </c>
      <c r="E1261">
        <v>0</v>
      </c>
      <c r="F1261">
        <v>0</v>
      </c>
      <c r="G1261">
        <v>0</v>
      </c>
      <c r="H1261">
        <v>0</v>
      </c>
    </row>
    <row r="1262" spans="1:8" x14ac:dyDescent="0.2">
      <c r="A1262">
        <v>5901</v>
      </c>
      <c r="B1262" t="s">
        <v>2528</v>
      </c>
      <c r="C1262" t="s">
        <v>2529</v>
      </c>
      <c r="D1262">
        <v>897645611</v>
      </c>
      <c r="E1262">
        <v>0</v>
      </c>
      <c r="F1262">
        <v>0</v>
      </c>
      <c r="G1262">
        <v>0</v>
      </c>
      <c r="H1262">
        <v>0</v>
      </c>
    </row>
    <row r="1263" spans="1:8" x14ac:dyDescent="0.2">
      <c r="A1263">
        <v>5901</v>
      </c>
      <c r="B1263" t="s">
        <v>2530</v>
      </c>
      <c r="C1263" t="s">
        <v>2531</v>
      </c>
      <c r="D1263">
        <v>897645621</v>
      </c>
      <c r="E1263">
        <v>0</v>
      </c>
      <c r="F1263">
        <v>0</v>
      </c>
      <c r="G1263">
        <v>0</v>
      </c>
      <c r="H1263">
        <v>0</v>
      </c>
    </row>
    <row r="1264" spans="1:8" x14ac:dyDescent="0.2">
      <c r="A1264">
        <v>5901</v>
      </c>
      <c r="B1264" t="s">
        <v>2532</v>
      </c>
      <c r="C1264" t="s">
        <v>2533</v>
      </c>
      <c r="D1264">
        <v>897645631</v>
      </c>
      <c r="E1264">
        <v>0</v>
      </c>
      <c r="F1264">
        <v>0</v>
      </c>
      <c r="G1264">
        <v>0</v>
      </c>
      <c r="H1264">
        <v>0</v>
      </c>
    </row>
    <row r="1265" spans="1:8" x14ac:dyDescent="0.2">
      <c r="A1265">
        <v>5901</v>
      </c>
      <c r="B1265" t="s">
        <v>2534</v>
      </c>
      <c r="C1265" t="s">
        <v>2535</v>
      </c>
      <c r="D1265">
        <v>897645641</v>
      </c>
      <c r="E1265">
        <v>0</v>
      </c>
      <c r="F1265">
        <v>0</v>
      </c>
      <c r="G1265">
        <v>0</v>
      </c>
      <c r="H1265">
        <v>0</v>
      </c>
    </row>
    <row r="1266" spans="1:8" x14ac:dyDescent="0.2">
      <c r="A1266">
        <v>5901</v>
      </c>
      <c r="B1266" t="s">
        <v>2536</v>
      </c>
      <c r="C1266" t="s">
        <v>2537</v>
      </c>
      <c r="D1266">
        <v>897645651</v>
      </c>
      <c r="E1266">
        <v>0</v>
      </c>
      <c r="F1266">
        <v>0</v>
      </c>
      <c r="G1266">
        <v>0</v>
      </c>
      <c r="H1266">
        <v>0</v>
      </c>
    </row>
    <row r="1267" spans="1:8" x14ac:dyDescent="0.2">
      <c r="A1267">
        <v>5901</v>
      </c>
      <c r="B1267" t="s">
        <v>2538</v>
      </c>
      <c r="C1267" t="s">
        <v>2539</v>
      </c>
      <c r="D1267">
        <v>897645661</v>
      </c>
      <c r="E1267">
        <v>0</v>
      </c>
      <c r="F1267">
        <v>0</v>
      </c>
      <c r="G1267">
        <v>0</v>
      </c>
      <c r="H1267">
        <v>0</v>
      </c>
    </row>
    <row r="1268" spans="1:8" x14ac:dyDescent="0.2">
      <c r="A1268">
        <v>5901</v>
      </c>
      <c r="B1268" t="s">
        <v>2540</v>
      </c>
      <c r="C1268" t="s">
        <v>2541</v>
      </c>
      <c r="D1268">
        <v>897645671</v>
      </c>
      <c r="E1268">
        <v>0</v>
      </c>
      <c r="F1268">
        <v>0</v>
      </c>
      <c r="G1268">
        <v>0</v>
      </c>
      <c r="H1268">
        <v>0</v>
      </c>
    </row>
    <row r="1269" spans="1:8" x14ac:dyDescent="0.2">
      <c r="A1269">
        <v>5901</v>
      </c>
      <c r="B1269" t="s">
        <v>2542</v>
      </c>
      <c r="C1269" t="s">
        <v>2543</v>
      </c>
      <c r="D1269">
        <v>897645681</v>
      </c>
      <c r="E1269">
        <v>0</v>
      </c>
      <c r="F1269">
        <v>0</v>
      </c>
      <c r="G1269">
        <v>0</v>
      </c>
      <c r="H1269">
        <v>0</v>
      </c>
    </row>
    <row r="1270" spans="1:8" x14ac:dyDescent="0.2">
      <c r="A1270">
        <v>5901</v>
      </c>
      <c r="B1270" t="s">
        <v>2544</v>
      </c>
      <c r="C1270" t="s">
        <v>2545</v>
      </c>
      <c r="D1270">
        <v>897645691</v>
      </c>
      <c r="E1270">
        <v>0</v>
      </c>
      <c r="F1270">
        <v>0</v>
      </c>
      <c r="G1270">
        <v>0</v>
      </c>
      <c r="H1270">
        <v>0</v>
      </c>
    </row>
    <row r="1271" spans="1:8" x14ac:dyDescent="0.2">
      <c r="A1271">
        <v>5901</v>
      </c>
      <c r="B1271" t="s">
        <v>2546</v>
      </c>
      <c r="C1271" t="s">
        <v>2547</v>
      </c>
      <c r="D1271">
        <v>897645701</v>
      </c>
      <c r="E1271">
        <v>0</v>
      </c>
      <c r="F1271">
        <v>0</v>
      </c>
      <c r="G1271">
        <v>0</v>
      </c>
      <c r="H1271">
        <v>0</v>
      </c>
    </row>
    <row r="1272" spans="1:8" x14ac:dyDescent="0.2">
      <c r="A1272">
        <v>5901</v>
      </c>
      <c r="B1272" t="s">
        <v>2548</v>
      </c>
      <c r="C1272" t="s">
        <v>2549</v>
      </c>
      <c r="D1272">
        <v>897645711</v>
      </c>
      <c r="E1272">
        <v>0</v>
      </c>
      <c r="F1272">
        <v>0</v>
      </c>
      <c r="G1272">
        <v>0</v>
      </c>
      <c r="H1272">
        <v>0</v>
      </c>
    </row>
    <row r="1273" spans="1:8" x14ac:dyDescent="0.2">
      <c r="A1273">
        <v>5901</v>
      </c>
      <c r="B1273" t="s">
        <v>2550</v>
      </c>
      <c r="C1273" t="s">
        <v>2551</v>
      </c>
      <c r="D1273">
        <v>897645721</v>
      </c>
      <c r="E1273">
        <v>0</v>
      </c>
      <c r="F1273">
        <v>0</v>
      </c>
      <c r="G1273">
        <v>0</v>
      </c>
      <c r="H1273">
        <v>0</v>
      </c>
    </row>
    <row r="1274" spans="1:8" x14ac:dyDescent="0.2">
      <c r="A1274">
        <v>5901</v>
      </c>
      <c r="B1274" t="s">
        <v>2552</v>
      </c>
      <c r="C1274" t="s">
        <v>2553</v>
      </c>
      <c r="D1274">
        <v>897645731</v>
      </c>
      <c r="E1274">
        <v>0</v>
      </c>
      <c r="F1274">
        <v>0</v>
      </c>
      <c r="G1274">
        <v>0</v>
      </c>
      <c r="H1274">
        <v>0</v>
      </c>
    </row>
    <row r="1275" spans="1:8" x14ac:dyDescent="0.2">
      <c r="A1275">
        <v>5901</v>
      </c>
      <c r="B1275" t="s">
        <v>2554</v>
      </c>
      <c r="C1275" t="s">
        <v>2555</v>
      </c>
      <c r="D1275">
        <v>897645741</v>
      </c>
      <c r="E1275">
        <v>0</v>
      </c>
      <c r="F1275">
        <v>0</v>
      </c>
      <c r="G1275">
        <v>0</v>
      </c>
      <c r="H1275">
        <v>0</v>
      </c>
    </row>
    <row r="1276" spans="1:8" x14ac:dyDescent="0.2">
      <c r="A1276">
        <v>5901</v>
      </c>
      <c r="B1276" t="s">
        <v>2556</v>
      </c>
      <c r="C1276" t="s">
        <v>2557</v>
      </c>
      <c r="D1276">
        <v>897645751</v>
      </c>
      <c r="E1276">
        <v>0</v>
      </c>
      <c r="F1276">
        <v>0</v>
      </c>
      <c r="G1276">
        <v>0</v>
      </c>
      <c r="H1276">
        <v>0</v>
      </c>
    </row>
    <row r="1277" spans="1:8" x14ac:dyDescent="0.2">
      <c r="A1277">
        <v>5901</v>
      </c>
      <c r="B1277" t="s">
        <v>2558</v>
      </c>
      <c r="C1277" t="s">
        <v>2559</v>
      </c>
      <c r="D1277">
        <v>897645761</v>
      </c>
      <c r="E1277">
        <v>0</v>
      </c>
      <c r="F1277">
        <v>0</v>
      </c>
      <c r="G1277">
        <v>0</v>
      </c>
      <c r="H1277">
        <v>0</v>
      </c>
    </row>
    <row r="1278" spans="1:8" x14ac:dyDescent="0.2">
      <c r="A1278">
        <v>5901</v>
      </c>
      <c r="B1278" t="s">
        <v>2560</v>
      </c>
      <c r="C1278" t="s">
        <v>2561</v>
      </c>
      <c r="D1278">
        <v>897645771</v>
      </c>
      <c r="E1278">
        <v>0</v>
      </c>
      <c r="F1278">
        <v>0</v>
      </c>
      <c r="G1278">
        <v>0</v>
      </c>
      <c r="H1278">
        <v>0</v>
      </c>
    </row>
    <row r="1279" spans="1:8" x14ac:dyDescent="0.2">
      <c r="A1279">
        <v>5901</v>
      </c>
      <c r="B1279" t="s">
        <v>2562</v>
      </c>
      <c r="C1279" t="s">
        <v>2563</v>
      </c>
      <c r="D1279">
        <v>897645781</v>
      </c>
      <c r="E1279">
        <v>0</v>
      </c>
      <c r="F1279">
        <v>0</v>
      </c>
      <c r="G1279">
        <v>0</v>
      </c>
      <c r="H1279">
        <v>0</v>
      </c>
    </row>
    <row r="1280" spans="1:8" x14ac:dyDescent="0.2">
      <c r="A1280">
        <v>5901</v>
      </c>
      <c r="B1280" t="s">
        <v>2564</v>
      </c>
      <c r="C1280" t="s">
        <v>2565</v>
      </c>
      <c r="D1280">
        <v>897645791</v>
      </c>
      <c r="E1280">
        <v>0</v>
      </c>
      <c r="F1280">
        <v>0</v>
      </c>
      <c r="G1280">
        <v>0</v>
      </c>
      <c r="H1280">
        <v>0</v>
      </c>
    </row>
    <row r="1281" spans="1:8" x14ac:dyDescent="0.2">
      <c r="A1281">
        <v>5901</v>
      </c>
      <c r="B1281" t="s">
        <v>2566</v>
      </c>
      <c r="C1281" t="s">
        <v>2567</v>
      </c>
      <c r="D1281">
        <v>897645801</v>
      </c>
      <c r="E1281">
        <v>0</v>
      </c>
      <c r="F1281">
        <v>0</v>
      </c>
      <c r="G1281">
        <v>0</v>
      </c>
      <c r="H1281">
        <v>0</v>
      </c>
    </row>
    <row r="1282" spans="1:8" x14ac:dyDescent="0.2">
      <c r="A1282">
        <v>5901</v>
      </c>
      <c r="B1282" t="s">
        <v>2568</v>
      </c>
      <c r="C1282" t="s">
        <v>2569</v>
      </c>
      <c r="D1282">
        <v>897645811</v>
      </c>
      <c r="E1282">
        <v>0</v>
      </c>
      <c r="F1282">
        <v>0</v>
      </c>
      <c r="G1282">
        <v>0</v>
      </c>
      <c r="H1282">
        <v>0</v>
      </c>
    </row>
    <row r="1283" spans="1:8" x14ac:dyDescent="0.2">
      <c r="A1283">
        <v>5901</v>
      </c>
      <c r="B1283" t="s">
        <v>2570</v>
      </c>
      <c r="C1283" t="s">
        <v>2571</v>
      </c>
      <c r="D1283">
        <v>897645821</v>
      </c>
      <c r="E1283">
        <v>0</v>
      </c>
      <c r="F1283">
        <v>0</v>
      </c>
      <c r="G1283">
        <v>0</v>
      </c>
      <c r="H1283">
        <v>0</v>
      </c>
    </row>
    <row r="1284" spans="1:8" x14ac:dyDescent="0.2">
      <c r="A1284">
        <v>5901</v>
      </c>
      <c r="B1284" t="s">
        <v>2572</v>
      </c>
      <c r="C1284" t="s">
        <v>2573</v>
      </c>
      <c r="D1284">
        <v>897645831</v>
      </c>
      <c r="E1284">
        <v>0</v>
      </c>
      <c r="F1284">
        <v>0</v>
      </c>
      <c r="G1284">
        <v>0</v>
      </c>
      <c r="H1284">
        <v>0</v>
      </c>
    </row>
    <row r="1285" spans="1:8" x14ac:dyDescent="0.2">
      <c r="A1285">
        <v>5901</v>
      </c>
      <c r="B1285" t="s">
        <v>2574</v>
      </c>
      <c r="C1285" t="s">
        <v>2575</v>
      </c>
      <c r="D1285">
        <v>897645841</v>
      </c>
      <c r="E1285">
        <v>0</v>
      </c>
      <c r="F1285">
        <v>0</v>
      </c>
      <c r="G1285">
        <v>0</v>
      </c>
      <c r="H1285">
        <v>0</v>
      </c>
    </row>
    <row r="1286" spans="1:8" x14ac:dyDescent="0.2">
      <c r="A1286">
        <v>5901</v>
      </c>
      <c r="B1286" t="s">
        <v>2576</v>
      </c>
      <c r="C1286" t="s">
        <v>2577</v>
      </c>
      <c r="D1286">
        <v>897645851</v>
      </c>
      <c r="E1286">
        <v>0</v>
      </c>
      <c r="F1286">
        <v>0</v>
      </c>
      <c r="G1286">
        <v>0</v>
      </c>
      <c r="H1286">
        <v>0</v>
      </c>
    </row>
    <row r="1287" spans="1:8" x14ac:dyDescent="0.2">
      <c r="A1287">
        <v>5901</v>
      </c>
      <c r="B1287" t="s">
        <v>2578</v>
      </c>
      <c r="C1287" t="s">
        <v>2579</v>
      </c>
      <c r="D1287">
        <v>897645861</v>
      </c>
      <c r="E1287">
        <v>0</v>
      </c>
      <c r="F1287">
        <v>0</v>
      </c>
      <c r="G1287">
        <v>0</v>
      </c>
      <c r="H1287">
        <v>0</v>
      </c>
    </row>
    <row r="1288" spans="1:8" x14ac:dyDescent="0.2">
      <c r="A1288">
        <v>5901</v>
      </c>
      <c r="B1288" t="s">
        <v>2580</v>
      </c>
      <c r="C1288" t="s">
        <v>2581</v>
      </c>
      <c r="D1288">
        <v>897645871</v>
      </c>
      <c r="E1288">
        <v>0</v>
      </c>
      <c r="F1288">
        <v>0</v>
      </c>
      <c r="G1288">
        <v>0</v>
      </c>
      <c r="H1288">
        <v>0</v>
      </c>
    </row>
    <row r="1289" spans="1:8" x14ac:dyDescent="0.2">
      <c r="A1289">
        <v>5901</v>
      </c>
      <c r="B1289" t="s">
        <v>2582</v>
      </c>
      <c r="C1289" t="s">
        <v>2583</v>
      </c>
      <c r="D1289">
        <v>897645881</v>
      </c>
      <c r="E1289">
        <v>0</v>
      </c>
      <c r="F1289">
        <v>0</v>
      </c>
      <c r="G1289">
        <v>0</v>
      </c>
      <c r="H1289">
        <v>0</v>
      </c>
    </row>
    <row r="1290" spans="1:8" x14ac:dyDescent="0.2">
      <c r="A1290">
        <v>5901</v>
      </c>
      <c r="B1290" t="s">
        <v>2584</v>
      </c>
      <c r="C1290" t="s">
        <v>2585</v>
      </c>
      <c r="D1290">
        <v>897645891</v>
      </c>
      <c r="E1290">
        <v>0</v>
      </c>
      <c r="F1290">
        <v>0</v>
      </c>
      <c r="G1290">
        <v>0</v>
      </c>
      <c r="H1290">
        <v>0</v>
      </c>
    </row>
    <row r="1291" spans="1:8" x14ac:dyDescent="0.2">
      <c r="A1291">
        <v>5901</v>
      </c>
      <c r="B1291" t="s">
        <v>2586</v>
      </c>
      <c r="C1291" t="s">
        <v>2587</v>
      </c>
      <c r="D1291">
        <v>897645901</v>
      </c>
      <c r="E1291">
        <v>0</v>
      </c>
      <c r="F1291">
        <v>0</v>
      </c>
      <c r="G1291">
        <v>0</v>
      </c>
      <c r="H1291">
        <v>0</v>
      </c>
    </row>
    <row r="1292" spans="1:8" x14ac:dyDescent="0.2">
      <c r="A1292">
        <v>5901</v>
      </c>
      <c r="B1292" t="s">
        <v>2350</v>
      </c>
      <c r="C1292" t="s">
        <v>2351</v>
      </c>
      <c r="D1292">
        <v>863331191</v>
      </c>
      <c r="E1292">
        <v>0</v>
      </c>
      <c r="F1292">
        <v>0</v>
      </c>
      <c r="G1292">
        <v>0</v>
      </c>
      <c r="H1292">
        <v>0</v>
      </c>
    </row>
    <row r="1293" spans="1:8" x14ac:dyDescent="0.2">
      <c r="A1293">
        <v>5901</v>
      </c>
      <c r="B1293" t="s">
        <v>2588</v>
      </c>
      <c r="C1293" t="s">
        <v>2589</v>
      </c>
      <c r="D1293">
        <v>897645911</v>
      </c>
      <c r="E1293">
        <v>0</v>
      </c>
      <c r="F1293">
        <v>0</v>
      </c>
      <c r="G1293">
        <v>0</v>
      </c>
      <c r="H1293">
        <v>0</v>
      </c>
    </row>
    <row r="1294" spans="1:8" x14ac:dyDescent="0.2">
      <c r="A1294">
        <v>5901</v>
      </c>
      <c r="B1294" t="s">
        <v>2590</v>
      </c>
      <c r="C1294" t="s">
        <v>2591</v>
      </c>
      <c r="D1294">
        <v>897645921</v>
      </c>
      <c r="E1294">
        <v>0</v>
      </c>
      <c r="F1294">
        <v>0</v>
      </c>
      <c r="G1294">
        <v>0</v>
      </c>
      <c r="H1294">
        <v>0</v>
      </c>
    </row>
    <row r="1295" spans="1:8" x14ac:dyDescent="0.2">
      <c r="A1295">
        <v>5901</v>
      </c>
      <c r="B1295" t="s">
        <v>2592</v>
      </c>
      <c r="C1295" t="s">
        <v>2593</v>
      </c>
      <c r="D1295">
        <v>897645931</v>
      </c>
      <c r="E1295">
        <v>0</v>
      </c>
      <c r="F1295">
        <v>0</v>
      </c>
      <c r="G1295">
        <v>0</v>
      </c>
      <c r="H1295">
        <v>0</v>
      </c>
    </row>
    <row r="1296" spans="1:8" x14ac:dyDescent="0.2">
      <c r="A1296">
        <v>5901</v>
      </c>
      <c r="B1296" t="s">
        <v>2594</v>
      </c>
      <c r="C1296" t="s">
        <v>2595</v>
      </c>
      <c r="D1296">
        <v>897645941</v>
      </c>
      <c r="E1296">
        <v>0</v>
      </c>
      <c r="F1296">
        <v>0</v>
      </c>
      <c r="G1296">
        <v>0</v>
      </c>
      <c r="H1296">
        <v>0</v>
      </c>
    </row>
    <row r="1297" spans="1:8" x14ac:dyDescent="0.2">
      <c r="A1297">
        <v>5901</v>
      </c>
      <c r="B1297" t="s">
        <v>2596</v>
      </c>
      <c r="C1297" t="s">
        <v>2597</v>
      </c>
      <c r="D1297">
        <v>897645951</v>
      </c>
      <c r="E1297">
        <v>0</v>
      </c>
      <c r="F1297">
        <v>0</v>
      </c>
      <c r="G1297">
        <v>0</v>
      </c>
      <c r="H1297">
        <v>0</v>
      </c>
    </row>
    <row r="1298" spans="1:8" x14ac:dyDescent="0.2">
      <c r="A1298">
        <v>5901</v>
      </c>
      <c r="B1298" t="s">
        <v>2598</v>
      </c>
      <c r="C1298" t="s">
        <v>2599</v>
      </c>
      <c r="D1298">
        <v>897645961</v>
      </c>
      <c r="E1298">
        <v>0</v>
      </c>
      <c r="F1298">
        <v>0</v>
      </c>
      <c r="G1298">
        <v>0</v>
      </c>
      <c r="H1298">
        <v>0</v>
      </c>
    </row>
    <row r="1299" spans="1:8" x14ac:dyDescent="0.2">
      <c r="A1299">
        <v>5901</v>
      </c>
      <c r="B1299" t="s">
        <v>2600</v>
      </c>
      <c r="C1299" t="s">
        <v>2601</v>
      </c>
      <c r="D1299">
        <v>897645971</v>
      </c>
      <c r="E1299">
        <v>0</v>
      </c>
      <c r="F1299">
        <v>0</v>
      </c>
      <c r="G1299">
        <v>0</v>
      </c>
      <c r="H1299">
        <v>0</v>
      </c>
    </row>
    <row r="1300" spans="1:8" x14ac:dyDescent="0.2">
      <c r="A1300">
        <v>5901</v>
      </c>
      <c r="B1300" t="s">
        <v>2602</v>
      </c>
      <c r="C1300" t="s">
        <v>2603</v>
      </c>
      <c r="D1300">
        <v>897645991</v>
      </c>
      <c r="E1300">
        <v>0</v>
      </c>
      <c r="F1300">
        <v>0</v>
      </c>
      <c r="G1300">
        <v>0</v>
      </c>
      <c r="H1300">
        <v>0</v>
      </c>
    </row>
    <row r="1301" spans="1:8" x14ac:dyDescent="0.2">
      <c r="A1301">
        <v>5901</v>
      </c>
      <c r="B1301" t="s">
        <v>2604</v>
      </c>
      <c r="C1301" t="s">
        <v>2605</v>
      </c>
      <c r="D1301">
        <v>897646001</v>
      </c>
      <c r="E1301">
        <v>0</v>
      </c>
      <c r="F1301">
        <v>0</v>
      </c>
      <c r="G1301">
        <v>0</v>
      </c>
      <c r="H1301">
        <v>0</v>
      </c>
    </row>
    <row r="1302" spans="1:8" x14ac:dyDescent="0.2">
      <c r="A1302">
        <v>5901</v>
      </c>
      <c r="B1302" t="s">
        <v>2606</v>
      </c>
      <c r="C1302" t="s">
        <v>2607</v>
      </c>
      <c r="D1302">
        <v>897646011</v>
      </c>
      <c r="E1302">
        <v>0</v>
      </c>
      <c r="F1302">
        <v>0</v>
      </c>
      <c r="G1302">
        <v>0</v>
      </c>
      <c r="H1302">
        <v>0</v>
      </c>
    </row>
    <row r="1303" spans="1:8" x14ac:dyDescent="0.2">
      <c r="A1303">
        <v>5901</v>
      </c>
      <c r="B1303" t="s">
        <v>2608</v>
      </c>
      <c r="C1303" t="s">
        <v>2609</v>
      </c>
      <c r="D1303">
        <v>897646021</v>
      </c>
      <c r="E1303">
        <v>0</v>
      </c>
      <c r="F1303">
        <v>0</v>
      </c>
      <c r="G1303">
        <v>0</v>
      </c>
      <c r="H1303">
        <v>0</v>
      </c>
    </row>
    <row r="1304" spans="1:8" x14ac:dyDescent="0.2">
      <c r="A1304">
        <v>5901</v>
      </c>
      <c r="B1304" t="s">
        <v>2610</v>
      </c>
      <c r="C1304" t="s">
        <v>2611</v>
      </c>
      <c r="D1304">
        <v>897646031</v>
      </c>
      <c r="E1304">
        <v>0</v>
      </c>
      <c r="F1304">
        <v>0</v>
      </c>
      <c r="G1304">
        <v>0</v>
      </c>
      <c r="H1304">
        <v>0</v>
      </c>
    </row>
    <row r="1305" spans="1:8" x14ac:dyDescent="0.2">
      <c r="A1305">
        <v>5901</v>
      </c>
      <c r="B1305" t="s">
        <v>2612</v>
      </c>
      <c r="C1305" t="s">
        <v>2613</v>
      </c>
      <c r="D1305">
        <v>897646041</v>
      </c>
      <c r="E1305">
        <v>0</v>
      </c>
      <c r="F1305">
        <v>0</v>
      </c>
      <c r="G1305">
        <v>0</v>
      </c>
      <c r="H1305">
        <v>0</v>
      </c>
    </row>
    <row r="1306" spans="1:8" x14ac:dyDescent="0.2">
      <c r="A1306">
        <v>5901</v>
      </c>
      <c r="B1306" t="s">
        <v>2614</v>
      </c>
      <c r="C1306" t="s">
        <v>2615</v>
      </c>
      <c r="D1306">
        <v>897646051</v>
      </c>
      <c r="E1306">
        <v>0</v>
      </c>
      <c r="F1306">
        <v>0</v>
      </c>
      <c r="G1306">
        <v>0</v>
      </c>
      <c r="H1306">
        <v>0</v>
      </c>
    </row>
    <row r="1307" spans="1:8" x14ac:dyDescent="0.2">
      <c r="A1307">
        <v>5901</v>
      </c>
      <c r="B1307" t="s">
        <v>2616</v>
      </c>
      <c r="C1307" t="s">
        <v>2617</v>
      </c>
      <c r="D1307">
        <v>897646061</v>
      </c>
      <c r="E1307">
        <v>0</v>
      </c>
      <c r="F1307">
        <v>0</v>
      </c>
      <c r="G1307">
        <v>0</v>
      </c>
      <c r="H1307">
        <v>0</v>
      </c>
    </row>
    <row r="1308" spans="1:8" x14ac:dyDescent="0.2">
      <c r="A1308">
        <v>5901</v>
      </c>
      <c r="B1308" t="s">
        <v>2618</v>
      </c>
      <c r="C1308" t="s">
        <v>2619</v>
      </c>
      <c r="D1308">
        <v>897646071</v>
      </c>
      <c r="E1308">
        <v>0</v>
      </c>
      <c r="F1308">
        <v>0</v>
      </c>
      <c r="G1308">
        <v>0</v>
      </c>
      <c r="H1308">
        <v>0</v>
      </c>
    </row>
    <row r="1309" spans="1:8" x14ac:dyDescent="0.2">
      <c r="A1309">
        <v>5901</v>
      </c>
      <c r="B1309" t="s">
        <v>2620</v>
      </c>
      <c r="C1309" t="s">
        <v>2621</v>
      </c>
      <c r="D1309">
        <v>897646081</v>
      </c>
      <c r="E1309">
        <v>0</v>
      </c>
      <c r="F1309">
        <v>0</v>
      </c>
      <c r="G1309">
        <v>0</v>
      </c>
      <c r="H1309">
        <v>0</v>
      </c>
    </row>
    <row r="1310" spans="1:8" x14ac:dyDescent="0.2">
      <c r="A1310">
        <v>5901</v>
      </c>
      <c r="B1310" t="s">
        <v>2622</v>
      </c>
      <c r="C1310" t="s">
        <v>2623</v>
      </c>
      <c r="D1310">
        <v>897646091</v>
      </c>
      <c r="E1310">
        <v>0</v>
      </c>
      <c r="F1310">
        <v>0</v>
      </c>
      <c r="G1310">
        <v>0</v>
      </c>
      <c r="H1310">
        <v>0</v>
      </c>
    </row>
    <row r="1311" spans="1:8" x14ac:dyDescent="0.2">
      <c r="A1311">
        <v>5901</v>
      </c>
      <c r="B1311" t="s">
        <v>2624</v>
      </c>
      <c r="C1311" t="s">
        <v>2625</v>
      </c>
      <c r="D1311">
        <v>897646101</v>
      </c>
      <c r="E1311">
        <v>0</v>
      </c>
      <c r="F1311">
        <v>0</v>
      </c>
      <c r="G1311">
        <v>0</v>
      </c>
      <c r="H1311">
        <v>0</v>
      </c>
    </row>
    <row r="1312" spans="1:8" x14ac:dyDescent="0.2">
      <c r="A1312">
        <v>5901</v>
      </c>
      <c r="B1312" t="s">
        <v>2626</v>
      </c>
      <c r="C1312" t="s">
        <v>2627</v>
      </c>
      <c r="D1312">
        <v>897646111</v>
      </c>
      <c r="E1312">
        <v>0</v>
      </c>
      <c r="F1312">
        <v>0</v>
      </c>
      <c r="G1312">
        <v>0</v>
      </c>
      <c r="H1312">
        <v>0</v>
      </c>
    </row>
    <row r="1313" spans="1:8" x14ac:dyDescent="0.2">
      <c r="A1313">
        <v>5901</v>
      </c>
      <c r="B1313" t="s">
        <v>2628</v>
      </c>
      <c r="C1313" t="s">
        <v>2629</v>
      </c>
      <c r="D1313">
        <v>897646121</v>
      </c>
      <c r="E1313">
        <v>0</v>
      </c>
      <c r="F1313">
        <v>0</v>
      </c>
      <c r="G1313">
        <v>0</v>
      </c>
      <c r="H1313">
        <v>0</v>
      </c>
    </row>
    <row r="1314" spans="1:8" x14ac:dyDescent="0.2">
      <c r="A1314">
        <v>5901</v>
      </c>
      <c r="B1314" t="s">
        <v>2630</v>
      </c>
      <c r="C1314" t="s">
        <v>2631</v>
      </c>
      <c r="D1314">
        <v>897646131</v>
      </c>
      <c r="E1314">
        <v>0</v>
      </c>
      <c r="F1314">
        <v>0</v>
      </c>
      <c r="G1314">
        <v>0</v>
      </c>
      <c r="H1314">
        <v>0</v>
      </c>
    </row>
    <row r="1315" spans="1:8" x14ac:dyDescent="0.2">
      <c r="A1315">
        <v>5901</v>
      </c>
      <c r="B1315" t="s">
        <v>2632</v>
      </c>
      <c r="C1315" t="s">
        <v>2633</v>
      </c>
      <c r="D1315">
        <v>897646141</v>
      </c>
      <c r="E1315">
        <v>0</v>
      </c>
      <c r="F1315">
        <v>0</v>
      </c>
      <c r="G1315">
        <v>0</v>
      </c>
      <c r="H1315">
        <v>0</v>
      </c>
    </row>
    <row r="1316" spans="1:8" x14ac:dyDescent="0.2">
      <c r="A1316">
        <v>5901</v>
      </c>
      <c r="B1316" t="s">
        <v>2634</v>
      </c>
      <c r="C1316" t="s">
        <v>2635</v>
      </c>
      <c r="D1316">
        <v>897646151</v>
      </c>
      <c r="E1316">
        <v>0</v>
      </c>
      <c r="F1316">
        <v>0</v>
      </c>
      <c r="G1316">
        <v>0</v>
      </c>
      <c r="H1316">
        <v>0</v>
      </c>
    </row>
    <row r="1317" spans="1:8" x14ac:dyDescent="0.2">
      <c r="A1317">
        <v>5901</v>
      </c>
      <c r="B1317" t="s">
        <v>2636</v>
      </c>
      <c r="C1317" t="s">
        <v>2637</v>
      </c>
      <c r="D1317">
        <v>897646161</v>
      </c>
      <c r="E1317">
        <v>0</v>
      </c>
      <c r="F1317">
        <v>0</v>
      </c>
      <c r="G1317">
        <v>0</v>
      </c>
      <c r="H1317">
        <v>0</v>
      </c>
    </row>
    <row r="1318" spans="1:8" x14ac:dyDescent="0.2">
      <c r="A1318">
        <v>5901</v>
      </c>
      <c r="B1318" t="s">
        <v>2638</v>
      </c>
      <c r="C1318" t="s">
        <v>2639</v>
      </c>
      <c r="D1318">
        <v>897646171</v>
      </c>
      <c r="E1318">
        <v>0</v>
      </c>
      <c r="F1318">
        <v>0</v>
      </c>
      <c r="G1318">
        <v>0</v>
      </c>
      <c r="H1318">
        <v>0</v>
      </c>
    </row>
    <row r="1319" spans="1:8" x14ac:dyDescent="0.2">
      <c r="A1319">
        <v>5901</v>
      </c>
      <c r="B1319" t="s">
        <v>2640</v>
      </c>
      <c r="C1319" t="s">
        <v>2641</v>
      </c>
      <c r="D1319">
        <v>897646181</v>
      </c>
      <c r="E1319">
        <v>0</v>
      </c>
      <c r="F1319">
        <v>0</v>
      </c>
      <c r="G1319">
        <v>0</v>
      </c>
      <c r="H1319">
        <v>0</v>
      </c>
    </row>
    <row r="1320" spans="1:8" x14ac:dyDescent="0.2">
      <c r="A1320">
        <v>5901</v>
      </c>
      <c r="B1320" t="s">
        <v>2642</v>
      </c>
      <c r="C1320" t="s">
        <v>2643</v>
      </c>
      <c r="D1320">
        <v>897646191</v>
      </c>
      <c r="E1320">
        <v>0</v>
      </c>
      <c r="F1320">
        <v>0</v>
      </c>
      <c r="G1320">
        <v>0</v>
      </c>
      <c r="H1320">
        <v>0</v>
      </c>
    </row>
    <row r="1321" spans="1:8" x14ac:dyDescent="0.2">
      <c r="A1321">
        <v>5901</v>
      </c>
      <c r="B1321" t="s">
        <v>2644</v>
      </c>
      <c r="C1321" t="s">
        <v>2645</v>
      </c>
      <c r="D1321">
        <v>897646201</v>
      </c>
      <c r="E1321">
        <v>0</v>
      </c>
      <c r="F1321">
        <v>0</v>
      </c>
      <c r="G1321">
        <v>0</v>
      </c>
      <c r="H1321">
        <v>0</v>
      </c>
    </row>
    <row r="1322" spans="1:8" x14ac:dyDescent="0.2">
      <c r="A1322">
        <v>5901</v>
      </c>
      <c r="B1322" t="s">
        <v>2646</v>
      </c>
      <c r="C1322" t="s">
        <v>2647</v>
      </c>
      <c r="D1322">
        <v>897646211</v>
      </c>
      <c r="E1322">
        <v>109</v>
      </c>
      <c r="F1322">
        <v>231</v>
      </c>
      <c r="G1322">
        <v>41</v>
      </c>
      <c r="H1322">
        <v>8</v>
      </c>
    </row>
    <row r="1323" spans="1:8" x14ac:dyDescent="0.2">
      <c r="A1323">
        <v>5901</v>
      </c>
      <c r="B1323" t="s">
        <v>2648</v>
      </c>
      <c r="C1323" t="s">
        <v>2649</v>
      </c>
      <c r="D1323">
        <v>897646221</v>
      </c>
      <c r="E1323">
        <v>0</v>
      </c>
      <c r="F1323">
        <v>0</v>
      </c>
      <c r="G1323">
        <v>0</v>
      </c>
      <c r="H1323">
        <v>0</v>
      </c>
    </row>
    <row r="1324" spans="1:8" x14ac:dyDescent="0.2">
      <c r="A1324">
        <v>5901</v>
      </c>
      <c r="B1324" t="s">
        <v>2650</v>
      </c>
      <c r="C1324" t="s">
        <v>2651</v>
      </c>
      <c r="D1324">
        <v>897646231</v>
      </c>
      <c r="E1324">
        <v>0</v>
      </c>
      <c r="F1324">
        <v>0</v>
      </c>
      <c r="G1324">
        <v>0</v>
      </c>
      <c r="H1324">
        <v>0</v>
      </c>
    </row>
    <row r="1325" spans="1:8" x14ac:dyDescent="0.2">
      <c r="A1325">
        <v>5901</v>
      </c>
      <c r="B1325" t="s">
        <v>2652</v>
      </c>
      <c r="C1325" t="s">
        <v>2653</v>
      </c>
      <c r="D1325">
        <v>897646241</v>
      </c>
      <c r="E1325">
        <v>0</v>
      </c>
      <c r="F1325">
        <v>0</v>
      </c>
      <c r="G1325">
        <v>0</v>
      </c>
      <c r="H1325">
        <v>0</v>
      </c>
    </row>
    <row r="1326" spans="1:8" x14ac:dyDescent="0.2">
      <c r="A1326">
        <v>5901</v>
      </c>
      <c r="B1326" t="s">
        <v>2654</v>
      </c>
      <c r="C1326" t="s">
        <v>2655</v>
      </c>
      <c r="D1326">
        <v>897646251</v>
      </c>
      <c r="E1326">
        <v>0</v>
      </c>
      <c r="F1326">
        <v>0</v>
      </c>
      <c r="G1326">
        <v>0</v>
      </c>
      <c r="H1326">
        <v>0</v>
      </c>
    </row>
    <row r="1327" spans="1:8" x14ac:dyDescent="0.2">
      <c r="A1327">
        <v>5901</v>
      </c>
      <c r="B1327" t="s">
        <v>2656</v>
      </c>
      <c r="C1327" t="s">
        <v>2657</v>
      </c>
      <c r="D1327">
        <v>897646271</v>
      </c>
      <c r="E1327">
        <v>0</v>
      </c>
      <c r="F1327">
        <v>0</v>
      </c>
      <c r="G1327">
        <v>0</v>
      </c>
      <c r="H1327">
        <v>0</v>
      </c>
    </row>
    <row r="1328" spans="1:8" x14ac:dyDescent="0.2">
      <c r="A1328">
        <v>5901</v>
      </c>
      <c r="B1328" t="s">
        <v>2658</v>
      </c>
      <c r="C1328" t="s">
        <v>2659</v>
      </c>
      <c r="D1328">
        <v>897646281</v>
      </c>
      <c r="E1328">
        <v>0</v>
      </c>
      <c r="F1328">
        <v>0</v>
      </c>
      <c r="G1328">
        <v>0</v>
      </c>
      <c r="H1328">
        <v>0</v>
      </c>
    </row>
    <row r="1329" spans="1:8" x14ac:dyDescent="0.2">
      <c r="A1329">
        <v>5901</v>
      </c>
      <c r="B1329" t="s">
        <v>2660</v>
      </c>
      <c r="C1329" t="s">
        <v>2661</v>
      </c>
      <c r="D1329">
        <v>897646291</v>
      </c>
      <c r="E1329">
        <v>0</v>
      </c>
      <c r="F1329">
        <v>0</v>
      </c>
      <c r="G1329">
        <v>0</v>
      </c>
      <c r="H1329">
        <v>0</v>
      </c>
    </row>
    <row r="1330" spans="1:8" x14ac:dyDescent="0.2">
      <c r="A1330">
        <v>5901</v>
      </c>
      <c r="B1330" t="s">
        <v>2662</v>
      </c>
      <c r="C1330" t="s">
        <v>2663</v>
      </c>
      <c r="D1330">
        <v>897646301</v>
      </c>
      <c r="E1330">
        <v>0</v>
      </c>
      <c r="F1330">
        <v>0</v>
      </c>
      <c r="G1330">
        <v>0</v>
      </c>
      <c r="H1330">
        <v>0</v>
      </c>
    </row>
    <row r="1331" spans="1:8" x14ac:dyDescent="0.2">
      <c r="A1331">
        <v>5901</v>
      </c>
      <c r="B1331" t="s">
        <v>2664</v>
      </c>
      <c r="C1331" t="s">
        <v>2665</v>
      </c>
      <c r="D1331">
        <v>897646321</v>
      </c>
      <c r="E1331">
        <v>0</v>
      </c>
      <c r="F1331">
        <v>0</v>
      </c>
      <c r="G1331">
        <v>0</v>
      </c>
      <c r="H1331">
        <v>0</v>
      </c>
    </row>
    <row r="1332" spans="1:8" x14ac:dyDescent="0.2">
      <c r="A1332">
        <v>5901</v>
      </c>
      <c r="B1332" t="s">
        <v>2666</v>
      </c>
      <c r="C1332" t="s">
        <v>2667</v>
      </c>
      <c r="D1332">
        <v>897646331</v>
      </c>
      <c r="E1332">
        <v>0</v>
      </c>
      <c r="F1332">
        <v>0</v>
      </c>
      <c r="G1332">
        <v>0</v>
      </c>
      <c r="H1332">
        <v>0</v>
      </c>
    </row>
    <row r="1333" spans="1:8" x14ac:dyDescent="0.2">
      <c r="A1333">
        <v>5901</v>
      </c>
      <c r="B1333" t="s">
        <v>2668</v>
      </c>
      <c r="C1333" t="s">
        <v>2669</v>
      </c>
      <c r="D1333">
        <v>897646341</v>
      </c>
      <c r="E1333">
        <v>0</v>
      </c>
      <c r="F1333">
        <v>0</v>
      </c>
      <c r="G1333">
        <v>0</v>
      </c>
      <c r="H1333">
        <v>0</v>
      </c>
    </row>
    <row r="1334" spans="1:8" x14ac:dyDescent="0.2">
      <c r="A1334">
        <v>5901</v>
      </c>
      <c r="B1334" t="s">
        <v>2670</v>
      </c>
      <c r="C1334" t="s">
        <v>2671</v>
      </c>
      <c r="D1334">
        <v>897646351</v>
      </c>
      <c r="E1334">
        <v>0</v>
      </c>
      <c r="F1334">
        <v>0</v>
      </c>
      <c r="G1334">
        <v>0</v>
      </c>
      <c r="H1334">
        <v>0</v>
      </c>
    </row>
    <row r="1335" spans="1:8" x14ac:dyDescent="0.2">
      <c r="A1335">
        <v>5901</v>
      </c>
      <c r="B1335" t="s">
        <v>2672</v>
      </c>
      <c r="C1335" t="s">
        <v>2673</v>
      </c>
      <c r="D1335">
        <v>897646361</v>
      </c>
      <c r="E1335">
        <v>0</v>
      </c>
      <c r="F1335">
        <v>0</v>
      </c>
      <c r="G1335">
        <v>0</v>
      </c>
      <c r="H1335">
        <v>0</v>
      </c>
    </row>
    <row r="1336" spans="1:8" x14ac:dyDescent="0.2">
      <c r="A1336">
        <v>5901</v>
      </c>
      <c r="B1336" t="s">
        <v>2674</v>
      </c>
      <c r="C1336" t="s">
        <v>2675</v>
      </c>
      <c r="D1336">
        <v>897646371</v>
      </c>
      <c r="E1336">
        <v>0</v>
      </c>
      <c r="F1336">
        <v>0</v>
      </c>
      <c r="G1336">
        <v>0</v>
      </c>
      <c r="H1336">
        <v>0</v>
      </c>
    </row>
    <row r="1337" spans="1:8" x14ac:dyDescent="0.2">
      <c r="A1337">
        <v>5901</v>
      </c>
      <c r="B1337" t="s">
        <v>2676</v>
      </c>
      <c r="C1337" t="s">
        <v>2677</v>
      </c>
      <c r="D1337">
        <v>897646381</v>
      </c>
      <c r="E1337">
        <v>0</v>
      </c>
      <c r="F1337">
        <v>0</v>
      </c>
      <c r="G1337">
        <v>0</v>
      </c>
      <c r="H1337">
        <v>0</v>
      </c>
    </row>
    <row r="1338" spans="1:8" x14ac:dyDescent="0.2">
      <c r="A1338">
        <v>5901</v>
      </c>
      <c r="B1338" t="s">
        <v>2678</v>
      </c>
      <c r="C1338" t="s">
        <v>2679</v>
      </c>
      <c r="D1338">
        <v>897646391</v>
      </c>
      <c r="E1338">
        <v>0</v>
      </c>
      <c r="F1338">
        <v>0</v>
      </c>
      <c r="G1338">
        <v>0</v>
      </c>
      <c r="H1338">
        <v>0</v>
      </c>
    </row>
    <row r="1339" spans="1:8" x14ac:dyDescent="0.2">
      <c r="A1339">
        <v>5901</v>
      </c>
      <c r="B1339" t="s">
        <v>2680</v>
      </c>
      <c r="C1339" t="s">
        <v>2681</v>
      </c>
      <c r="D1339">
        <v>897646401</v>
      </c>
      <c r="E1339">
        <v>0</v>
      </c>
      <c r="F1339">
        <v>0</v>
      </c>
      <c r="G1339">
        <v>0</v>
      </c>
      <c r="H1339">
        <v>0</v>
      </c>
    </row>
    <row r="1340" spans="1:8" x14ac:dyDescent="0.2">
      <c r="A1340">
        <v>5901</v>
      </c>
      <c r="B1340" t="s">
        <v>2682</v>
      </c>
      <c r="C1340" t="s">
        <v>2683</v>
      </c>
      <c r="D1340">
        <v>897646411</v>
      </c>
      <c r="E1340">
        <v>0</v>
      </c>
      <c r="F1340">
        <v>0</v>
      </c>
      <c r="G1340">
        <v>0</v>
      </c>
      <c r="H1340">
        <v>0</v>
      </c>
    </row>
    <row r="1341" spans="1:8" x14ac:dyDescent="0.2">
      <c r="A1341">
        <v>5901</v>
      </c>
      <c r="B1341" t="s">
        <v>2684</v>
      </c>
      <c r="C1341" t="s">
        <v>2685</v>
      </c>
      <c r="D1341">
        <v>897646421</v>
      </c>
      <c r="E1341">
        <v>0</v>
      </c>
      <c r="F1341">
        <v>0</v>
      </c>
      <c r="G1341">
        <v>0</v>
      </c>
      <c r="H1341">
        <v>0</v>
      </c>
    </row>
    <row r="1342" spans="1:8" x14ac:dyDescent="0.2">
      <c r="A1342">
        <v>5901</v>
      </c>
      <c r="B1342" t="s">
        <v>2686</v>
      </c>
      <c r="C1342" t="s">
        <v>2687</v>
      </c>
      <c r="D1342">
        <v>897646431</v>
      </c>
      <c r="E1342">
        <v>0</v>
      </c>
      <c r="F1342">
        <v>0</v>
      </c>
      <c r="G1342">
        <v>0</v>
      </c>
      <c r="H1342">
        <v>0</v>
      </c>
    </row>
    <row r="1343" spans="1:8" x14ac:dyDescent="0.2">
      <c r="A1343">
        <v>5901</v>
      </c>
      <c r="B1343" t="s">
        <v>2688</v>
      </c>
      <c r="C1343" t="s">
        <v>2689</v>
      </c>
      <c r="D1343">
        <v>897646441</v>
      </c>
      <c r="E1343">
        <v>0</v>
      </c>
      <c r="F1343">
        <v>0</v>
      </c>
      <c r="G1343">
        <v>0</v>
      </c>
      <c r="H1343">
        <v>0</v>
      </c>
    </row>
    <row r="1344" spans="1:8" x14ac:dyDescent="0.2">
      <c r="A1344">
        <v>5901</v>
      </c>
      <c r="B1344" t="s">
        <v>2690</v>
      </c>
      <c r="C1344" t="s">
        <v>2691</v>
      </c>
      <c r="D1344">
        <v>897646451</v>
      </c>
      <c r="E1344">
        <v>0</v>
      </c>
      <c r="F1344">
        <v>0</v>
      </c>
      <c r="G1344">
        <v>0</v>
      </c>
      <c r="H1344">
        <v>0</v>
      </c>
    </row>
    <row r="1345" spans="1:8" x14ac:dyDescent="0.2">
      <c r="A1345">
        <v>5901</v>
      </c>
      <c r="B1345" t="s">
        <v>2692</v>
      </c>
      <c r="C1345" t="s">
        <v>2693</v>
      </c>
      <c r="D1345">
        <v>897646461</v>
      </c>
      <c r="E1345">
        <v>0</v>
      </c>
      <c r="F1345">
        <v>0</v>
      </c>
      <c r="G1345">
        <v>0</v>
      </c>
      <c r="H1345">
        <v>0</v>
      </c>
    </row>
    <row r="1346" spans="1:8" x14ac:dyDescent="0.2">
      <c r="A1346">
        <v>5901</v>
      </c>
      <c r="B1346" t="s">
        <v>2694</v>
      </c>
      <c r="C1346" t="s">
        <v>2695</v>
      </c>
      <c r="D1346">
        <v>897646471</v>
      </c>
      <c r="E1346">
        <v>0</v>
      </c>
      <c r="F1346">
        <v>0</v>
      </c>
      <c r="G1346">
        <v>0</v>
      </c>
      <c r="H1346">
        <v>0</v>
      </c>
    </row>
    <row r="1347" spans="1:8" x14ac:dyDescent="0.2">
      <c r="A1347">
        <v>5901</v>
      </c>
      <c r="B1347" t="s">
        <v>2696</v>
      </c>
      <c r="C1347" t="s">
        <v>2697</v>
      </c>
      <c r="D1347">
        <v>897646481</v>
      </c>
      <c r="E1347">
        <v>0</v>
      </c>
      <c r="F1347">
        <v>0</v>
      </c>
      <c r="G1347">
        <v>0</v>
      </c>
      <c r="H1347">
        <v>0</v>
      </c>
    </row>
    <row r="1348" spans="1:8" x14ac:dyDescent="0.2">
      <c r="A1348">
        <v>5901</v>
      </c>
      <c r="B1348" t="s">
        <v>2698</v>
      </c>
      <c r="C1348" t="s">
        <v>2699</v>
      </c>
      <c r="D1348">
        <v>897646491</v>
      </c>
      <c r="E1348">
        <v>0</v>
      </c>
      <c r="F1348">
        <v>0</v>
      </c>
      <c r="G1348">
        <v>0</v>
      </c>
      <c r="H1348">
        <v>0</v>
      </c>
    </row>
    <row r="1349" spans="1:8" x14ac:dyDescent="0.2">
      <c r="A1349">
        <v>5901</v>
      </c>
      <c r="B1349" t="s">
        <v>2700</v>
      </c>
      <c r="C1349" t="s">
        <v>2701</v>
      </c>
      <c r="D1349">
        <v>897646501</v>
      </c>
      <c r="E1349">
        <v>0</v>
      </c>
      <c r="F1349">
        <v>0</v>
      </c>
      <c r="G1349">
        <v>0</v>
      </c>
      <c r="H1349">
        <v>0</v>
      </c>
    </row>
    <row r="1350" spans="1:8" x14ac:dyDescent="0.2">
      <c r="A1350">
        <v>5901</v>
      </c>
      <c r="B1350" t="s">
        <v>2702</v>
      </c>
      <c r="C1350" t="s">
        <v>2703</v>
      </c>
      <c r="D1350">
        <v>897646511</v>
      </c>
      <c r="E1350">
        <v>0</v>
      </c>
      <c r="F1350">
        <v>0</v>
      </c>
      <c r="G1350">
        <v>0</v>
      </c>
      <c r="H1350">
        <v>0</v>
      </c>
    </row>
    <row r="1351" spans="1:8" x14ac:dyDescent="0.2">
      <c r="A1351">
        <v>5901</v>
      </c>
      <c r="B1351" t="s">
        <v>2704</v>
      </c>
      <c r="C1351" t="s">
        <v>2705</v>
      </c>
      <c r="D1351">
        <v>897646521</v>
      </c>
      <c r="E1351">
        <v>0</v>
      </c>
      <c r="F1351">
        <v>0</v>
      </c>
      <c r="G1351">
        <v>0</v>
      </c>
      <c r="H1351">
        <v>0</v>
      </c>
    </row>
    <row r="1352" spans="1:8" x14ac:dyDescent="0.2">
      <c r="A1352">
        <v>5901</v>
      </c>
      <c r="B1352" t="s">
        <v>2706</v>
      </c>
      <c r="C1352" t="s">
        <v>2707</v>
      </c>
      <c r="D1352">
        <v>897646531</v>
      </c>
      <c r="E1352">
        <v>0</v>
      </c>
      <c r="F1352">
        <v>0</v>
      </c>
      <c r="G1352">
        <v>0</v>
      </c>
      <c r="H1352">
        <v>0</v>
      </c>
    </row>
    <row r="1353" spans="1:8" x14ac:dyDescent="0.2">
      <c r="A1353">
        <v>5901</v>
      </c>
      <c r="B1353" t="s">
        <v>2708</v>
      </c>
      <c r="C1353" t="s">
        <v>2709</v>
      </c>
      <c r="D1353">
        <v>897646541</v>
      </c>
      <c r="E1353">
        <v>0</v>
      </c>
      <c r="F1353">
        <v>0</v>
      </c>
      <c r="G1353">
        <v>0</v>
      </c>
      <c r="H1353">
        <v>0</v>
      </c>
    </row>
    <row r="1354" spans="1:8" x14ac:dyDescent="0.2">
      <c r="A1354">
        <v>5901</v>
      </c>
      <c r="B1354" t="s">
        <v>2710</v>
      </c>
      <c r="C1354" t="s">
        <v>2711</v>
      </c>
      <c r="D1354">
        <v>897646551</v>
      </c>
      <c r="E1354">
        <v>0</v>
      </c>
      <c r="F1354">
        <v>0</v>
      </c>
      <c r="G1354">
        <v>0</v>
      </c>
      <c r="H1354">
        <v>0</v>
      </c>
    </row>
    <row r="1355" spans="1:8" x14ac:dyDescent="0.2">
      <c r="A1355">
        <v>5901</v>
      </c>
      <c r="B1355" t="s">
        <v>2712</v>
      </c>
      <c r="C1355" t="s">
        <v>2713</v>
      </c>
      <c r="D1355">
        <v>897646561</v>
      </c>
      <c r="E1355">
        <v>0</v>
      </c>
      <c r="F1355">
        <v>0</v>
      </c>
      <c r="G1355">
        <v>0</v>
      </c>
      <c r="H1355">
        <v>0</v>
      </c>
    </row>
    <row r="1356" spans="1:8" x14ac:dyDescent="0.2">
      <c r="A1356">
        <v>5901</v>
      </c>
      <c r="B1356" t="s">
        <v>2714</v>
      </c>
      <c r="C1356" t="s">
        <v>2715</v>
      </c>
      <c r="D1356">
        <v>897646571</v>
      </c>
      <c r="E1356">
        <v>0</v>
      </c>
      <c r="F1356">
        <v>0</v>
      </c>
      <c r="G1356">
        <v>0</v>
      </c>
      <c r="H1356">
        <v>0</v>
      </c>
    </row>
    <row r="1357" spans="1:8" x14ac:dyDescent="0.2">
      <c r="A1357">
        <v>5901</v>
      </c>
      <c r="B1357" t="s">
        <v>2716</v>
      </c>
      <c r="C1357" t="s">
        <v>2717</v>
      </c>
      <c r="D1357">
        <v>897646581</v>
      </c>
      <c r="E1357">
        <v>0</v>
      </c>
      <c r="F1357">
        <v>0</v>
      </c>
      <c r="G1357">
        <v>0</v>
      </c>
      <c r="H1357">
        <v>0</v>
      </c>
    </row>
    <row r="1358" spans="1:8" x14ac:dyDescent="0.2">
      <c r="A1358">
        <v>5901</v>
      </c>
      <c r="B1358" t="s">
        <v>2718</v>
      </c>
      <c r="C1358" t="s">
        <v>2719</v>
      </c>
      <c r="D1358">
        <v>897646591</v>
      </c>
      <c r="E1358">
        <v>0</v>
      </c>
      <c r="F1358">
        <v>0</v>
      </c>
      <c r="G1358">
        <v>0</v>
      </c>
      <c r="H1358">
        <v>0</v>
      </c>
    </row>
    <row r="1359" spans="1:8" x14ac:dyDescent="0.2">
      <c r="A1359">
        <v>5901</v>
      </c>
      <c r="B1359" t="s">
        <v>2720</v>
      </c>
      <c r="C1359" t="s">
        <v>2721</v>
      </c>
      <c r="D1359">
        <v>897646601</v>
      </c>
      <c r="E1359">
        <v>0</v>
      </c>
      <c r="F1359">
        <v>0</v>
      </c>
      <c r="G1359">
        <v>0</v>
      </c>
      <c r="H1359">
        <v>0</v>
      </c>
    </row>
    <row r="1360" spans="1:8" x14ac:dyDescent="0.2">
      <c r="A1360">
        <v>5901</v>
      </c>
      <c r="B1360" t="s">
        <v>2722</v>
      </c>
      <c r="C1360" t="s">
        <v>2723</v>
      </c>
      <c r="D1360">
        <v>897646611</v>
      </c>
      <c r="E1360">
        <v>0</v>
      </c>
      <c r="F1360">
        <v>0</v>
      </c>
      <c r="G1360">
        <v>0</v>
      </c>
      <c r="H1360">
        <v>0</v>
      </c>
    </row>
    <row r="1361" spans="1:8" x14ac:dyDescent="0.2">
      <c r="A1361">
        <v>5901</v>
      </c>
      <c r="B1361" t="s">
        <v>2724</v>
      </c>
      <c r="C1361" t="s">
        <v>2725</v>
      </c>
      <c r="D1361">
        <v>897646631</v>
      </c>
      <c r="E1361">
        <v>0</v>
      </c>
      <c r="F1361">
        <v>0</v>
      </c>
      <c r="G1361">
        <v>0</v>
      </c>
      <c r="H1361">
        <v>0</v>
      </c>
    </row>
    <row r="1362" spans="1:8" x14ac:dyDescent="0.2">
      <c r="A1362">
        <v>5901</v>
      </c>
      <c r="B1362" t="s">
        <v>2726</v>
      </c>
      <c r="C1362" t="s">
        <v>2727</v>
      </c>
      <c r="D1362">
        <v>897646641</v>
      </c>
      <c r="E1362">
        <v>0</v>
      </c>
      <c r="F1362">
        <v>0</v>
      </c>
      <c r="G1362">
        <v>0</v>
      </c>
      <c r="H1362">
        <v>0</v>
      </c>
    </row>
    <row r="1363" spans="1:8" x14ac:dyDescent="0.2">
      <c r="A1363">
        <v>5901</v>
      </c>
      <c r="B1363" t="s">
        <v>2728</v>
      </c>
      <c r="C1363" t="s">
        <v>2729</v>
      </c>
      <c r="D1363">
        <v>897646651</v>
      </c>
      <c r="E1363">
        <v>0</v>
      </c>
      <c r="F1363">
        <v>0</v>
      </c>
      <c r="G1363">
        <v>0</v>
      </c>
      <c r="H1363">
        <v>0</v>
      </c>
    </row>
    <row r="1364" spans="1:8" x14ac:dyDescent="0.2">
      <c r="A1364">
        <v>5901</v>
      </c>
      <c r="B1364" t="s">
        <v>2730</v>
      </c>
      <c r="C1364" t="s">
        <v>2731</v>
      </c>
      <c r="D1364">
        <v>897646661</v>
      </c>
      <c r="E1364">
        <v>0</v>
      </c>
      <c r="F1364">
        <v>0</v>
      </c>
      <c r="G1364">
        <v>0</v>
      </c>
      <c r="H1364">
        <v>0</v>
      </c>
    </row>
    <row r="1365" spans="1:8" x14ac:dyDescent="0.2">
      <c r="A1365">
        <v>5901</v>
      </c>
      <c r="B1365" t="s">
        <v>2732</v>
      </c>
      <c r="C1365" t="s">
        <v>2733</v>
      </c>
      <c r="D1365">
        <v>897646671</v>
      </c>
      <c r="E1365">
        <v>0</v>
      </c>
      <c r="F1365">
        <v>0</v>
      </c>
      <c r="G1365">
        <v>0</v>
      </c>
      <c r="H1365">
        <v>0</v>
      </c>
    </row>
    <row r="1366" spans="1:8" x14ac:dyDescent="0.2">
      <c r="A1366">
        <v>5901</v>
      </c>
      <c r="B1366" t="s">
        <v>2734</v>
      </c>
      <c r="C1366" t="s">
        <v>2735</v>
      </c>
      <c r="D1366">
        <v>897646681</v>
      </c>
      <c r="E1366">
        <v>0</v>
      </c>
      <c r="F1366">
        <v>0</v>
      </c>
      <c r="G1366">
        <v>0</v>
      </c>
      <c r="H1366">
        <v>0</v>
      </c>
    </row>
    <row r="1367" spans="1:8" x14ac:dyDescent="0.2">
      <c r="A1367">
        <v>5901</v>
      </c>
      <c r="B1367" t="s">
        <v>2736</v>
      </c>
      <c r="C1367" t="s">
        <v>2737</v>
      </c>
      <c r="D1367">
        <v>897646701</v>
      </c>
      <c r="E1367">
        <v>0</v>
      </c>
      <c r="F1367">
        <v>0</v>
      </c>
      <c r="G1367">
        <v>0</v>
      </c>
      <c r="H1367">
        <v>0</v>
      </c>
    </row>
    <row r="1368" spans="1:8" x14ac:dyDescent="0.2">
      <c r="A1368">
        <v>5901</v>
      </c>
      <c r="B1368" t="s">
        <v>2738</v>
      </c>
      <c r="C1368" t="s">
        <v>2739</v>
      </c>
      <c r="D1368">
        <v>897646711</v>
      </c>
      <c r="E1368">
        <v>0</v>
      </c>
      <c r="F1368">
        <v>0</v>
      </c>
      <c r="G1368">
        <v>0</v>
      </c>
      <c r="H1368">
        <v>0</v>
      </c>
    </row>
    <row r="1369" spans="1:8" x14ac:dyDescent="0.2">
      <c r="A1369">
        <v>5901</v>
      </c>
      <c r="B1369" t="s">
        <v>2740</v>
      </c>
      <c r="C1369" t="s">
        <v>2741</v>
      </c>
      <c r="D1369">
        <v>897646721</v>
      </c>
      <c r="E1369">
        <v>0</v>
      </c>
      <c r="F1369">
        <v>0</v>
      </c>
      <c r="G1369">
        <v>0</v>
      </c>
      <c r="H1369">
        <v>0</v>
      </c>
    </row>
    <row r="1370" spans="1:8" x14ac:dyDescent="0.2">
      <c r="A1370">
        <v>5901</v>
      </c>
      <c r="B1370" t="s">
        <v>2742</v>
      </c>
      <c r="C1370" t="s">
        <v>2743</v>
      </c>
      <c r="D1370">
        <v>897646731</v>
      </c>
      <c r="E1370">
        <v>0</v>
      </c>
      <c r="F1370">
        <v>0</v>
      </c>
      <c r="G1370">
        <v>0</v>
      </c>
      <c r="H1370">
        <v>0</v>
      </c>
    </row>
    <row r="1371" spans="1:8" x14ac:dyDescent="0.2">
      <c r="A1371">
        <v>5901</v>
      </c>
      <c r="B1371" t="s">
        <v>2744</v>
      </c>
      <c r="C1371" t="s">
        <v>2745</v>
      </c>
      <c r="D1371">
        <v>897646741</v>
      </c>
      <c r="E1371">
        <v>0</v>
      </c>
      <c r="F1371">
        <v>0</v>
      </c>
      <c r="G1371">
        <v>0</v>
      </c>
      <c r="H1371">
        <v>0</v>
      </c>
    </row>
    <row r="1372" spans="1:8" x14ac:dyDescent="0.2">
      <c r="A1372">
        <v>5901</v>
      </c>
      <c r="B1372" t="s">
        <v>2746</v>
      </c>
      <c r="C1372" t="s">
        <v>2747</v>
      </c>
      <c r="D1372">
        <v>897646751</v>
      </c>
      <c r="E1372">
        <v>0</v>
      </c>
      <c r="F1372">
        <v>0</v>
      </c>
      <c r="G1372">
        <v>0</v>
      </c>
      <c r="H1372">
        <v>0</v>
      </c>
    </row>
    <row r="1373" spans="1:8" x14ac:dyDescent="0.2">
      <c r="A1373">
        <v>5901</v>
      </c>
      <c r="B1373" t="s">
        <v>2748</v>
      </c>
      <c r="C1373" t="s">
        <v>2749</v>
      </c>
      <c r="D1373">
        <v>897646761</v>
      </c>
      <c r="E1373">
        <v>0</v>
      </c>
      <c r="F1373">
        <v>0</v>
      </c>
      <c r="G1373">
        <v>0</v>
      </c>
      <c r="H1373">
        <v>0</v>
      </c>
    </row>
    <row r="1374" spans="1:8" x14ac:dyDescent="0.2">
      <c r="A1374">
        <v>5901</v>
      </c>
      <c r="B1374" t="s">
        <v>2750</v>
      </c>
      <c r="C1374" t="s">
        <v>2751</v>
      </c>
      <c r="D1374">
        <v>897646771</v>
      </c>
      <c r="E1374">
        <v>0</v>
      </c>
      <c r="F1374">
        <v>0</v>
      </c>
      <c r="G1374">
        <v>0</v>
      </c>
      <c r="H1374">
        <v>0</v>
      </c>
    </row>
    <row r="1375" spans="1:8" x14ac:dyDescent="0.2">
      <c r="A1375">
        <v>5901</v>
      </c>
      <c r="B1375" t="s">
        <v>2752</v>
      </c>
      <c r="C1375" t="s">
        <v>2753</v>
      </c>
      <c r="D1375">
        <v>897646781</v>
      </c>
      <c r="E1375">
        <v>0</v>
      </c>
      <c r="F1375">
        <v>0</v>
      </c>
      <c r="G1375">
        <v>0</v>
      </c>
      <c r="H1375">
        <v>0</v>
      </c>
    </row>
    <row r="1376" spans="1:8" x14ac:dyDescent="0.2">
      <c r="A1376">
        <v>5901</v>
      </c>
      <c r="B1376" t="s">
        <v>2754</v>
      </c>
      <c r="C1376" t="s">
        <v>2755</v>
      </c>
      <c r="D1376">
        <v>897646791</v>
      </c>
      <c r="E1376">
        <v>0</v>
      </c>
      <c r="F1376">
        <v>0</v>
      </c>
      <c r="G1376">
        <v>0</v>
      </c>
      <c r="H1376">
        <v>0</v>
      </c>
    </row>
    <row r="1377" spans="1:8" x14ac:dyDescent="0.2">
      <c r="A1377">
        <v>5901</v>
      </c>
      <c r="B1377" t="s">
        <v>2756</v>
      </c>
      <c r="C1377" t="s">
        <v>2757</v>
      </c>
      <c r="D1377">
        <v>897646801</v>
      </c>
      <c r="E1377">
        <v>0</v>
      </c>
      <c r="F1377">
        <v>0</v>
      </c>
      <c r="G1377">
        <v>0</v>
      </c>
      <c r="H1377">
        <v>0</v>
      </c>
    </row>
    <row r="1378" spans="1:8" x14ac:dyDescent="0.2">
      <c r="A1378">
        <v>5901</v>
      </c>
      <c r="B1378" t="s">
        <v>2758</v>
      </c>
      <c r="C1378" t="s">
        <v>2759</v>
      </c>
      <c r="D1378">
        <v>897646821</v>
      </c>
      <c r="E1378">
        <v>0</v>
      </c>
      <c r="F1378">
        <v>0</v>
      </c>
      <c r="G1378">
        <v>0</v>
      </c>
      <c r="H1378">
        <v>0</v>
      </c>
    </row>
    <row r="1379" spans="1:8" x14ac:dyDescent="0.2">
      <c r="A1379">
        <v>5901</v>
      </c>
      <c r="B1379" t="s">
        <v>2760</v>
      </c>
      <c r="C1379" t="s">
        <v>2761</v>
      </c>
      <c r="D1379">
        <v>897646831</v>
      </c>
      <c r="E1379">
        <v>0</v>
      </c>
      <c r="F1379">
        <v>0</v>
      </c>
      <c r="G1379">
        <v>0</v>
      </c>
      <c r="H1379">
        <v>0</v>
      </c>
    </row>
    <row r="1380" spans="1:8" x14ac:dyDescent="0.2">
      <c r="A1380">
        <v>5901</v>
      </c>
      <c r="B1380" t="s">
        <v>2762</v>
      </c>
      <c r="C1380" t="s">
        <v>2763</v>
      </c>
      <c r="D1380">
        <v>897646841</v>
      </c>
      <c r="E1380">
        <v>0</v>
      </c>
      <c r="F1380">
        <v>0</v>
      </c>
      <c r="G1380">
        <v>0</v>
      </c>
      <c r="H1380">
        <v>0</v>
      </c>
    </row>
    <row r="1381" spans="1:8" x14ac:dyDescent="0.2">
      <c r="A1381">
        <v>5901</v>
      </c>
      <c r="B1381" t="s">
        <v>2764</v>
      </c>
      <c r="C1381" t="s">
        <v>2765</v>
      </c>
      <c r="D1381">
        <v>897646851</v>
      </c>
      <c r="E1381">
        <v>0</v>
      </c>
      <c r="F1381">
        <v>0</v>
      </c>
      <c r="G1381">
        <v>0</v>
      </c>
      <c r="H1381">
        <v>0</v>
      </c>
    </row>
    <row r="1382" spans="1:8" x14ac:dyDescent="0.2">
      <c r="A1382">
        <v>5901</v>
      </c>
      <c r="B1382" t="s">
        <v>2766</v>
      </c>
      <c r="C1382" t="s">
        <v>2767</v>
      </c>
      <c r="D1382">
        <v>897646861</v>
      </c>
      <c r="E1382">
        <v>0</v>
      </c>
      <c r="F1382">
        <v>0</v>
      </c>
      <c r="G1382">
        <v>0</v>
      </c>
      <c r="H1382">
        <v>0</v>
      </c>
    </row>
    <row r="1383" spans="1:8" x14ac:dyDescent="0.2">
      <c r="A1383">
        <v>5901</v>
      </c>
      <c r="B1383" t="s">
        <v>2768</v>
      </c>
      <c r="C1383" t="s">
        <v>2769</v>
      </c>
      <c r="D1383">
        <v>897646881</v>
      </c>
      <c r="E1383">
        <v>0</v>
      </c>
      <c r="F1383">
        <v>0</v>
      </c>
      <c r="G1383">
        <v>0</v>
      </c>
      <c r="H1383">
        <v>0</v>
      </c>
    </row>
    <row r="1384" spans="1:8" x14ac:dyDescent="0.2">
      <c r="A1384">
        <v>5901</v>
      </c>
      <c r="B1384" t="s">
        <v>2770</v>
      </c>
      <c r="C1384" t="s">
        <v>2771</v>
      </c>
      <c r="D1384">
        <v>897646891</v>
      </c>
      <c r="E1384">
        <v>0</v>
      </c>
      <c r="F1384">
        <v>0</v>
      </c>
      <c r="G1384">
        <v>0</v>
      </c>
      <c r="H1384">
        <v>0</v>
      </c>
    </row>
    <row r="1385" spans="1:8" x14ac:dyDescent="0.2">
      <c r="A1385">
        <v>5901</v>
      </c>
      <c r="B1385" t="s">
        <v>2772</v>
      </c>
      <c r="C1385" t="s">
        <v>2773</v>
      </c>
      <c r="D1385">
        <v>897646901</v>
      </c>
      <c r="E1385">
        <v>0</v>
      </c>
      <c r="F1385">
        <v>0</v>
      </c>
      <c r="G1385">
        <v>0</v>
      </c>
      <c r="H1385">
        <v>0</v>
      </c>
    </row>
    <row r="1386" spans="1:8" x14ac:dyDescent="0.2">
      <c r="A1386">
        <v>5901</v>
      </c>
      <c r="B1386" t="s">
        <v>2774</v>
      </c>
      <c r="C1386" t="s">
        <v>2775</v>
      </c>
      <c r="D1386">
        <v>897646921</v>
      </c>
      <c r="E1386">
        <v>0</v>
      </c>
      <c r="F1386">
        <v>0</v>
      </c>
      <c r="G1386">
        <v>0</v>
      </c>
      <c r="H1386">
        <v>0</v>
      </c>
    </row>
    <row r="1387" spans="1:8" x14ac:dyDescent="0.2">
      <c r="A1387">
        <v>5901</v>
      </c>
      <c r="B1387" t="s">
        <v>2776</v>
      </c>
      <c r="C1387" t="s">
        <v>2777</v>
      </c>
      <c r="D1387">
        <v>897646931</v>
      </c>
      <c r="E1387">
        <v>0</v>
      </c>
      <c r="F1387">
        <v>0</v>
      </c>
      <c r="G1387">
        <v>0</v>
      </c>
      <c r="H1387">
        <v>0</v>
      </c>
    </row>
    <row r="1388" spans="1:8" x14ac:dyDescent="0.2">
      <c r="A1388">
        <v>5901</v>
      </c>
      <c r="B1388" t="s">
        <v>2778</v>
      </c>
      <c r="C1388" t="s">
        <v>2779</v>
      </c>
      <c r="D1388">
        <v>897646941</v>
      </c>
      <c r="E1388">
        <v>0</v>
      </c>
      <c r="F1388">
        <v>0</v>
      </c>
      <c r="G1388">
        <v>0</v>
      </c>
      <c r="H1388">
        <v>0</v>
      </c>
    </row>
    <row r="1389" spans="1:8" x14ac:dyDescent="0.2">
      <c r="A1389">
        <v>5901</v>
      </c>
      <c r="B1389" t="s">
        <v>2780</v>
      </c>
      <c r="C1389" t="s">
        <v>2781</v>
      </c>
      <c r="D1389">
        <v>897646951</v>
      </c>
      <c r="E1389">
        <v>0</v>
      </c>
      <c r="F1389">
        <v>0</v>
      </c>
      <c r="G1389">
        <v>0</v>
      </c>
      <c r="H1389">
        <v>0</v>
      </c>
    </row>
    <row r="1390" spans="1:8" x14ac:dyDescent="0.2">
      <c r="A1390">
        <v>5901</v>
      </c>
      <c r="B1390" t="s">
        <v>2782</v>
      </c>
      <c r="C1390" t="s">
        <v>2783</v>
      </c>
      <c r="D1390">
        <v>897646961</v>
      </c>
      <c r="E1390">
        <v>0</v>
      </c>
      <c r="F1390">
        <v>0</v>
      </c>
      <c r="G1390">
        <v>0</v>
      </c>
      <c r="H1390">
        <v>0</v>
      </c>
    </row>
    <row r="1391" spans="1:8" x14ac:dyDescent="0.2">
      <c r="A1391">
        <v>5901</v>
      </c>
      <c r="B1391" t="s">
        <v>2784</v>
      </c>
      <c r="C1391" t="s">
        <v>2785</v>
      </c>
      <c r="D1391">
        <v>897646971</v>
      </c>
      <c r="E1391">
        <v>0</v>
      </c>
      <c r="F1391">
        <v>0</v>
      </c>
      <c r="G1391">
        <v>0</v>
      </c>
      <c r="H1391">
        <v>0</v>
      </c>
    </row>
    <row r="1392" spans="1:8" x14ac:dyDescent="0.2">
      <c r="A1392">
        <v>5901</v>
      </c>
      <c r="B1392" t="s">
        <v>2786</v>
      </c>
      <c r="C1392" t="s">
        <v>2787</v>
      </c>
      <c r="D1392">
        <v>897646991</v>
      </c>
      <c r="E1392">
        <v>0</v>
      </c>
      <c r="F1392">
        <v>0</v>
      </c>
      <c r="G1392">
        <v>0</v>
      </c>
      <c r="H1392">
        <v>0</v>
      </c>
    </row>
    <row r="1393" spans="1:8" x14ac:dyDescent="0.2">
      <c r="A1393">
        <v>5901</v>
      </c>
      <c r="B1393" t="s">
        <v>2788</v>
      </c>
      <c r="C1393" t="s">
        <v>2789</v>
      </c>
      <c r="D1393">
        <v>897647001</v>
      </c>
      <c r="E1393">
        <v>0</v>
      </c>
      <c r="F1393">
        <v>0</v>
      </c>
      <c r="G1393">
        <v>0</v>
      </c>
      <c r="H1393">
        <v>0</v>
      </c>
    </row>
    <row r="1394" spans="1:8" x14ac:dyDescent="0.2">
      <c r="A1394">
        <v>5901</v>
      </c>
      <c r="B1394" t="s">
        <v>2790</v>
      </c>
      <c r="C1394" t="s">
        <v>2791</v>
      </c>
      <c r="D1394">
        <v>897647011</v>
      </c>
      <c r="E1394">
        <v>0</v>
      </c>
      <c r="F1394">
        <v>0</v>
      </c>
      <c r="G1394">
        <v>0</v>
      </c>
      <c r="H1394">
        <v>0</v>
      </c>
    </row>
    <row r="1395" spans="1:8" x14ac:dyDescent="0.2">
      <c r="A1395">
        <v>5901</v>
      </c>
      <c r="B1395" t="s">
        <v>2792</v>
      </c>
      <c r="C1395" t="s">
        <v>2793</v>
      </c>
      <c r="D1395">
        <v>897647021</v>
      </c>
      <c r="E1395">
        <v>0</v>
      </c>
      <c r="F1395">
        <v>0</v>
      </c>
      <c r="G1395">
        <v>0</v>
      </c>
      <c r="H1395">
        <v>0</v>
      </c>
    </row>
    <row r="1396" spans="1:8" x14ac:dyDescent="0.2">
      <c r="A1396">
        <v>5901</v>
      </c>
      <c r="B1396" t="s">
        <v>2794</v>
      </c>
      <c r="C1396" t="s">
        <v>2795</v>
      </c>
      <c r="D1396">
        <v>897647031</v>
      </c>
      <c r="E1396">
        <v>0</v>
      </c>
      <c r="F1396">
        <v>0</v>
      </c>
      <c r="G1396">
        <v>0</v>
      </c>
      <c r="H1396">
        <v>0</v>
      </c>
    </row>
    <row r="1397" spans="1:8" x14ac:dyDescent="0.2">
      <c r="A1397">
        <v>5901</v>
      </c>
      <c r="B1397" t="s">
        <v>2796</v>
      </c>
      <c r="C1397" t="s">
        <v>2797</v>
      </c>
      <c r="D1397">
        <v>897647041</v>
      </c>
      <c r="E1397">
        <v>0</v>
      </c>
      <c r="F1397">
        <v>0</v>
      </c>
      <c r="G1397">
        <v>0</v>
      </c>
      <c r="H1397">
        <v>0</v>
      </c>
    </row>
    <row r="1398" spans="1:8" x14ac:dyDescent="0.2">
      <c r="A1398">
        <v>5901</v>
      </c>
      <c r="B1398" t="s">
        <v>2798</v>
      </c>
      <c r="C1398" t="s">
        <v>2799</v>
      </c>
      <c r="D1398">
        <v>897647051</v>
      </c>
      <c r="E1398">
        <v>0</v>
      </c>
      <c r="F1398">
        <v>0</v>
      </c>
      <c r="G1398">
        <v>0</v>
      </c>
      <c r="H1398">
        <v>0</v>
      </c>
    </row>
    <row r="1399" spans="1:8" x14ac:dyDescent="0.2">
      <c r="A1399">
        <v>5901</v>
      </c>
      <c r="B1399" t="s">
        <v>2800</v>
      </c>
      <c r="C1399" t="s">
        <v>2801</v>
      </c>
      <c r="D1399">
        <v>897647071</v>
      </c>
      <c r="E1399">
        <v>0</v>
      </c>
      <c r="F1399">
        <v>0</v>
      </c>
      <c r="G1399">
        <v>0</v>
      </c>
      <c r="H1399">
        <v>0</v>
      </c>
    </row>
    <row r="1400" spans="1:8" x14ac:dyDescent="0.2">
      <c r="A1400">
        <v>5901</v>
      </c>
      <c r="B1400" t="s">
        <v>2370</v>
      </c>
      <c r="C1400" t="s">
        <v>2371</v>
      </c>
      <c r="D1400">
        <v>863331221</v>
      </c>
      <c r="E1400">
        <v>2</v>
      </c>
      <c r="F1400">
        <v>0</v>
      </c>
      <c r="G1400">
        <v>0</v>
      </c>
      <c r="H1400">
        <v>0</v>
      </c>
    </row>
    <row r="1401" spans="1:8" x14ac:dyDescent="0.2">
      <c r="A1401">
        <v>5901</v>
      </c>
      <c r="B1401" t="s">
        <v>2802</v>
      </c>
      <c r="C1401" t="s">
        <v>2803</v>
      </c>
      <c r="D1401">
        <v>897647081</v>
      </c>
      <c r="E1401">
        <v>0</v>
      </c>
      <c r="F1401">
        <v>0</v>
      </c>
      <c r="G1401">
        <v>0</v>
      </c>
      <c r="H1401">
        <v>0</v>
      </c>
    </row>
    <row r="1402" spans="1:8" x14ac:dyDescent="0.2">
      <c r="A1402">
        <v>5901</v>
      </c>
      <c r="B1402" t="s">
        <v>2804</v>
      </c>
      <c r="C1402" t="s">
        <v>2805</v>
      </c>
      <c r="D1402">
        <v>897647091</v>
      </c>
      <c r="E1402">
        <v>0</v>
      </c>
      <c r="F1402">
        <v>0</v>
      </c>
      <c r="G1402">
        <v>0</v>
      </c>
      <c r="H1402">
        <v>0</v>
      </c>
    </row>
    <row r="1403" spans="1:8" x14ac:dyDescent="0.2">
      <c r="A1403">
        <v>5901</v>
      </c>
      <c r="B1403" t="s">
        <v>2806</v>
      </c>
      <c r="C1403" t="s">
        <v>2807</v>
      </c>
      <c r="D1403">
        <v>897647101</v>
      </c>
      <c r="E1403">
        <v>0</v>
      </c>
      <c r="F1403">
        <v>0</v>
      </c>
      <c r="G1403">
        <v>0</v>
      </c>
      <c r="H1403">
        <v>0</v>
      </c>
    </row>
    <row r="1404" spans="1:8" x14ac:dyDescent="0.2">
      <c r="A1404">
        <v>5901</v>
      </c>
      <c r="B1404" t="s">
        <v>2808</v>
      </c>
      <c r="C1404" t="s">
        <v>2809</v>
      </c>
      <c r="D1404">
        <v>897647111</v>
      </c>
      <c r="E1404">
        <v>0</v>
      </c>
      <c r="F1404">
        <v>0</v>
      </c>
      <c r="G1404">
        <v>0</v>
      </c>
      <c r="H1404">
        <v>0</v>
      </c>
    </row>
    <row r="1405" spans="1:8" x14ac:dyDescent="0.2">
      <c r="A1405">
        <v>5901</v>
      </c>
      <c r="B1405" t="s">
        <v>2810</v>
      </c>
      <c r="C1405" t="s">
        <v>2811</v>
      </c>
      <c r="D1405">
        <v>897647121</v>
      </c>
      <c r="E1405">
        <v>0</v>
      </c>
      <c r="F1405">
        <v>0</v>
      </c>
      <c r="G1405">
        <v>0</v>
      </c>
      <c r="H1405">
        <v>0</v>
      </c>
    </row>
    <row r="1406" spans="1:8" x14ac:dyDescent="0.2">
      <c r="A1406">
        <v>5901</v>
      </c>
      <c r="B1406" t="s">
        <v>2812</v>
      </c>
      <c r="C1406" t="s">
        <v>2813</v>
      </c>
      <c r="D1406">
        <v>897647131</v>
      </c>
      <c r="E1406">
        <v>0</v>
      </c>
      <c r="F1406">
        <v>0</v>
      </c>
      <c r="G1406">
        <v>0</v>
      </c>
      <c r="H1406">
        <v>0</v>
      </c>
    </row>
    <row r="1407" spans="1:8" x14ac:dyDescent="0.2">
      <c r="A1407">
        <v>5901</v>
      </c>
      <c r="B1407" t="s">
        <v>2814</v>
      </c>
      <c r="C1407" t="s">
        <v>2815</v>
      </c>
      <c r="D1407">
        <v>897647141</v>
      </c>
      <c r="E1407">
        <v>0</v>
      </c>
      <c r="F1407">
        <v>0</v>
      </c>
      <c r="G1407">
        <v>0</v>
      </c>
      <c r="H1407">
        <v>0</v>
      </c>
    </row>
    <row r="1408" spans="1:8" x14ac:dyDescent="0.2">
      <c r="A1408">
        <v>5901</v>
      </c>
      <c r="B1408" t="s">
        <v>2816</v>
      </c>
      <c r="C1408" t="s">
        <v>2817</v>
      </c>
      <c r="D1408">
        <v>897647151</v>
      </c>
      <c r="E1408">
        <v>0</v>
      </c>
      <c r="F1408">
        <v>0</v>
      </c>
      <c r="G1408">
        <v>0</v>
      </c>
      <c r="H1408">
        <v>0</v>
      </c>
    </row>
    <row r="1409" spans="1:8" x14ac:dyDescent="0.2">
      <c r="A1409">
        <v>5901</v>
      </c>
      <c r="B1409" t="s">
        <v>2818</v>
      </c>
      <c r="C1409" t="s">
        <v>2819</v>
      </c>
      <c r="D1409">
        <v>897647161</v>
      </c>
      <c r="E1409">
        <v>0</v>
      </c>
      <c r="F1409">
        <v>0</v>
      </c>
      <c r="G1409">
        <v>0</v>
      </c>
      <c r="H1409">
        <v>0</v>
      </c>
    </row>
    <row r="1410" spans="1:8" x14ac:dyDescent="0.2">
      <c r="A1410">
        <v>5901</v>
      </c>
      <c r="B1410" t="s">
        <v>2820</v>
      </c>
      <c r="C1410" t="s">
        <v>2821</v>
      </c>
      <c r="D1410">
        <v>897647171</v>
      </c>
      <c r="E1410">
        <v>0</v>
      </c>
      <c r="F1410">
        <v>0</v>
      </c>
      <c r="G1410">
        <v>0</v>
      </c>
      <c r="H1410">
        <v>0</v>
      </c>
    </row>
    <row r="1411" spans="1:8" x14ac:dyDescent="0.2">
      <c r="A1411">
        <v>5901</v>
      </c>
      <c r="B1411" t="s">
        <v>2822</v>
      </c>
      <c r="C1411" t="s">
        <v>2823</v>
      </c>
      <c r="D1411">
        <v>897647181</v>
      </c>
      <c r="E1411">
        <v>0</v>
      </c>
      <c r="F1411">
        <v>0</v>
      </c>
      <c r="G1411">
        <v>0</v>
      </c>
      <c r="H1411">
        <v>0</v>
      </c>
    </row>
    <row r="1412" spans="1:8" x14ac:dyDescent="0.2">
      <c r="A1412">
        <v>5901</v>
      </c>
      <c r="B1412" t="s">
        <v>2824</v>
      </c>
      <c r="C1412" t="s">
        <v>2825</v>
      </c>
      <c r="D1412">
        <v>897647191</v>
      </c>
      <c r="E1412">
        <v>0</v>
      </c>
      <c r="F1412">
        <v>0</v>
      </c>
      <c r="G1412">
        <v>0</v>
      </c>
      <c r="H1412">
        <v>0</v>
      </c>
    </row>
    <row r="1413" spans="1:8" x14ac:dyDescent="0.2">
      <c r="A1413">
        <v>5901</v>
      </c>
      <c r="B1413" t="s">
        <v>2826</v>
      </c>
      <c r="C1413" t="s">
        <v>2827</v>
      </c>
      <c r="D1413">
        <v>897647201</v>
      </c>
      <c r="E1413">
        <v>0</v>
      </c>
      <c r="F1413">
        <v>0</v>
      </c>
      <c r="G1413">
        <v>0</v>
      </c>
      <c r="H1413">
        <v>0</v>
      </c>
    </row>
    <row r="1414" spans="1:8" x14ac:dyDescent="0.2">
      <c r="A1414">
        <v>5901</v>
      </c>
      <c r="B1414" t="s">
        <v>2828</v>
      </c>
      <c r="C1414" t="s">
        <v>2829</v>
      </c>
      <c r="D1414">
        <v>897647211</v>
      </c>
      <c r="E1414">
        <v>0</v>
      </c>
      <c r="F1414">
        <v>0</v>
      </c>
      <c r="G1414">
        <v>0</v>
      </c>
      <c r="H1414">
        <v>0</v>
      </c>
    </row>
    <row r="1415" spans="1:8" x14ac:dyDescent="0.2">
      <c r="A1415">
        <v>5901</v>
      </c>
      <c r="B1415" t="s">
        <v>2830</v>
      </c>
      <c r="C1415" t="s">
        <v>2831</v>
      </c>
      <c r="D1415">
        <v>897647221</v>
      </c>
      <c r="E1415">
        <v>0</v>
      </c>
      <c r="F1415">
        <v>0</v>
      </c>
      <c r="G1415">
        <v>0</v>
      </c>
      <c r="H1415">
        <v>0</v>
      </c>
    </row>
    <row r="1416" spans="1:8" x14ac:dyDescent="0.2">
      <c r="A1416">
        <v>5901</v>
      </c>
      <c r="B1416" t="s">
        <v>2832</v>
      </c>
      <c r="C1416" t="s">
        <v>2833</v>
      </c>
      <c r="D1416">
        <v>897647231</v>
      </c>
      <c r="E1416">
        <v>0</v>
      </c>
      <c r="F1416">
        <v>0</v>
      </c>
      <c r="G1416">
        <v>0</v>
      </c>
      <c r="H1416">
        <v>0</v>
      </c>
    </row>
    <row r="1417" spans="1:8" x14ac:dyDescent="0.2">
      <c r="A1417">
        <v>5901</v>
      </c>
      <c r="B1417" t="s">
        <v>2834</v>
      </c>
      <c r="C1417" t="s">
        <v>2835</v>
      </c>
      <c r="D1417">
        <v>897647241</v>
      </c>
      <c r="E1417">
        <v>0</v>
      </c>
      <c r="F1417">
        <v>0</v>
      </c>
      <c r="G1417">
        <v>0</v>
      </c>
      <c r="H1417">
        <v>0</v>
      </c>
    </row>
    <row r="1418" spans="1:8" x14ac:dyDescent="0.2">
      <c r="A1418">
        <v>5901</v>
      </c>
      <c r="B1418" t="s">
        <v>2836</v>
      </c>
      <c r="C1418" t="s">
        <v>2837</v>
      </c>
      <c r="D1418">
        <v>897647251</v>
      </c>
      <c r="E1418">
        <v>0</v>
      </c>
      <c r="F1418">
        <v>0</v>
      </c>
      <c r="G1418">
        <v>0</v>
      </c>
      <c r="H1418">
        <v>0</v>
      </c>
    </row>
    <row r="1419" spans="1:8" x14ac:dyDescent="0.2">
      <c r="A1419">
        <v>5901</v>
      </c>
      <c r="B1419" t="s">
        <v>2838</v>
      </c>
      <c r="C1419" t="s">
        <v>2839</v>
      </c>
      <c r="D1419">
        <v>897647261</v>
      </c>
      <c r="E1419">
        <v>0</v>
      </c>
      <c r="F1419">
        <v>0</v>
      </c>
      <c r="G1419">
        <v>0</v>
      </c>
      <c r="H1419">
        <v>0</v>
      </c>
    </row>
    <row r="1420" spans="1:8" x14ac:dyDescent="0.2">
      <c r="A1420">
        <v>5901</v>
      </c>
      <c r="B1420" t="s">
        <v>2840</v>
      </c>
      <c r="C1420" t="s">
        <v>2841</v>
      </c>
      <c r="D1420">
        <v>897647271</v>
      </c>
      <c r="E1420">
        <v>0</v>
      </c>
      <c r="F1420">
        <v>0</v>
      </c>
      <c r="G1420">
        <v>0</v>
      </c>
      <c r="H1420">
        <v>0</v>
      </c>
    </row>
    <row r="1421" spans="1:8" x14ac:dyDescent="0.2">
      <c r="A1421">
        <v>5901</v>
      </c>
      <c r="B1421" t="s">
        <v>2842</v>
      </c>
      <c r="C1421" t="s">
        <v>2843</v>
      </c>
      <c r="D1421">
        <v>897647281</v>
      </c>
      <c r="E1421">
        <v>0</v>
      </c>
      <c r="F1421">
        <v>0</v>
      </c>
      <c r="G1421">
        <v>0</v>
      </c>
      <c r="H1421">
        <v>0</v>
      </c>
    </row>
    <row r="1422" spans="1:8" x14ac:dyDescent="0.2">
      <c r="A1422">
        <v>5901</v>
      </c>
      <c r="B1422" t="s">
        <v>2845</v>
      </c>
      <c r="C1422" t="s">
        <v>2846</v>
      </c>
      <c r="D1422">
        <v>923589341</v>
      </c>
      <c r="E1422">
        <v>0</v>
      </c>
      <c r="F1422">
        <v>0</v>
      </c>
      <c r="G1422">
        <v>0</v>
      </c>
      <c r="H1422">
        <v>0</v>
      </c>
    </row>
    <row r="1423" spans="1:8" x14ac:dyDescent="0.2">
      <c r="A1423">
        <v>5901</v>
      </c>
      <c r="B1423" t="s">
        <v>2847</v>
      </c>
      <c r="C1423" t="s">
        <v>2848</v>
      </c>
      <c r="D1423">
        <v>923589351</v>
      </c>
      <c r="E1423">
        <v>0</v>
      </c>
      <c r="F1423">
        <v>0</v>
      </c>
      <c r="G1423">
        <v>0</v>
      </c>
      <c r="H1423">
        <v>0</v>
      </c>
    </row>
    <row r="1424" spans="1:8" x14ac:dyDescent="0.2">
      <c r="A1424">
        <v>5901</v>
      </c>
      <c r="B1424" t="s">
        <v>2849</v>
      </c>
      <c r="C1424" t="s">
        <v>2850</v>
      </c>
      <c r="D1424">
        <v>923589361</v>
      </c>
      <c r="E1424">
        <v>0</v>
      </c>
      <c r="F1424">
        <v>0</v>
      </c>
      <c r="G1424">
        <v>0</v>
      </c>
      <c r="H1424">
        <v>0</v>
      </c>
    </row>
    <row r="1425" spans="1:8" x14ac:dyDescent="0.2">
      <c r="A1425">
        <v>5901</v>
      </c>
      <c r="B1425" t="s">
        <v>2851</v>
      </c>
      <c r="C1425" t="s">
        <v>2852</v>
      </c>
      <c r="D1425">
        <v>923589371</v>
      </c>
      <c r="E1425">
        <v>0</v>
      </c>
      <c r="F1425">
        <v>0</v>
      </c>
      <c r="G1425">
        <v>0</v>
      </c>
      <c r="H1425">
        <v>0</v>
      </c>
    </row>
    <row r="1426" spans="1:8" x14ac:dyDescent="0.2">
      <c r="A1426">
        <v>5901</v>
      </c>
      <c r="B1426" t="s">
        <v>2853</v>
      </c>
      <c r="C1426" t="s">
        <v>2854</v>
      </c>
      <c r="D1426">
        <v>923589381</v>
      </c>
      <c r="E1426">
        <v>0</v>
      </c>
      <c r="F1426">
        <v>0</v>
      </c>
      <c r="G1426">
        <v>0</v>
      </c>
      <c r="H1426">
        <v>0</v>
      </c>
    </row>
    <row r="1427" spans="1:8" x14ac:dyDescent="0.2">
      <c r="A1427">
        <v>5901</v>
      </c>
      <c r="B1427" t="s">
        <v>2855</v>
      </c>
      <c r="C1427" t="s">
        <v>2856</v>
      </c>
      <c r="D1427">
        <v>923589391</v>
      </c>
      <c r="E1427">
        <v>0</v>
      </c>
      <c r="F1427">
        <v>0</v>
      </c>
      <c r="G1427">
        <v>0</v>
      </c>
      <c r="H1427">
        <v>0</v>
      </c>
    </row>
    <row r="1428" spans="1:8" x14ac:dyDescent="0.2">
      <c r="E1428">
        <v>43201</v>
      </c>
      <c r="F1428">
        <v>87533</v>
      </c>
      <c r="G1428">
        <v>28549</v>
      </c>
      <c r="H1428">
        <v>2817</v>
      </c>
    </row>
  </sheetData>
  <pageMargins left="0.7" right="0.7" top="0.75" bottom="0.75" header="0.3" footer="0.3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440CD8E-1441-8E4F-B912-2B0F792E2947}">
  <dimension ref="A1:H1428"/>
  <sheetViews>
    <sheetView workbookViewId="0">
      <selection activeCell="M35" sqref="M35"/>
    </sheetView>
  </sheetViews>
  <sheetFormatPr baseColWidth="10" defaultColWidth="8.83203125" defaultRowHeight="15" x14ac:dyDescent="0.2"/>
  <cols>
    <col min="4" max="4" width="10.5" bestFit="1" customWidth="1"/>
  </cols>
  <sheetData>
    <row r="1" spans="1:8" x14ac:dyDescent="0.2">
      <c r="A1" t="s">
        <v>0</v>
      </c>
      <c r="B1" t="s">
        <v>1</v>
      </c>
      <c r="C1" t="s">
        <v>2</v>
      </c>
      <c r="D1" t="s">
        <v>3</v>
      </c>
      <c r="E1" t="s">
        <v>4</v>
      </c>
      <c r="F1" t="s">
        <v>5</v>
      </c>
      <c r="G1" t="s">
        <v>6</v>
      </c>
      <c r="H1" t="s">
        <v>7</v>
      </c>
    </row>
    <row r="2" spans="1:8" x14ac:dyDescent="0.2">
      <c r="A2">
        <v>5901</v>
      </c>
      <c r="B2" t="s">
        <v>8</v>
      </c>
      <c r="C2" t="s">
        <v>2844</v>
      </c>
      <c r="D2">
        <v>842143141</v>
      </c>
      <c r="E2">
        <v>0</v>
      </c>
      <c r="F2">
        <v>0</v>
      </c>
      <c r="G2">
        <v>0</v>
      </c>
      <c r="H2">
        <v>0</v>
      </c>
    </row>
    <row r="3" spans="1:8" x14ac:dyDescent="0.2">
      <c r="A3">
        <v>5901</v>
      </c>
      <c r="B3" t="s">
        <v>10</v>
      </c>
      <c r="C3" t="s">
        <v>11</v>
      </c>
      <c r="D3">
        <v>857578161</v>
      </c>
      <c r="E3">
        <v>0</v>
      </c>
      <c r="F3">
        <v>0</v>
      </c>
      <c r="G3">
        <v>0</v>
      </c>
      <c r="H3">
        <v>0</v>
      </c>
    </row>
    <row r="4" spans="1:8" x14ac:dyDescent="0.2">
      <c r="A4">
        <v>5901</v>
      </c>
      <c r="B4" t="s">
        <v>12</v>
      </c>
      <c r="C4" t="s">
        <v>13</v>
      </c>
      <c r="D4">
        <v>857578171</v>
      </c>
      <c r="E4">
        <v>0</v>
      </c>
      <c r="F4">
        <v>0</v>
      </c>
      <c r="G4">
        <v>0</v>
      </c>
      <c r="H4">
        <v>0</v>
      </c>
    </row>
    <row r="5" spans="1:8" x14ac:dyDescent="0.2">
      <c r="A5">
        <v>5901</v>
      </c>
      <c r="B5" t="s">
        <v>14</v>
      </c>
      <c r="C5" t="s">
        <v>15</v>
      </c>
      <c r="D5">
        <v>857578181</v>
      </c>
      <c r="E5">
        <v>0</v>
      </c>
      <c r="F5">
        <v>0</v>
      </c>
      <c r="G5">
        <v>0</v>
      </c>
      <c r="H5">
        <v>0</v>
      </c>
    </row>
    <row r="6" spans="1:8" x14ac:dyDescent="0.2">
      <c r="A6">
        <v>5901</v>
      </c>
      <c r="B6" t="s">
        <v>16</v>
      </c>
      <c r="C6" t="s">
        <v>17</v>
      </c>
      <c r="D6">
        <v>857578191</v>
      </c>
      <c r="E6">
        <v>0</v>
      </c>
      <c r="F6">
        <v>0</v>
      </c>
      <c r="G6">
        <v>0</v>
      </c>
      <c r="H6">
        <v>0</v>
      </c>
    </row>
    <row r="7" spans="1:8" x14ac:dyDescent="0.2">
      <c r="A7">
        <v>5901</v>
      </c>
      <c r="B7" t="s">
        <v>18</v>
      </c>
      <c r="C7" t="s">
        <v>19</v>
      </c>
      <c r="D7">
        <v>857578201</v>
      </c>
      <c r="E7">
        <v>0</v>
      </c>
      <c r="F7">
        <v>0</v>
      </c>
      <c r="G7">
        <v>0</v>
      </c>
      <c r="H7">
        <v>0</v>
      </c>
    </row>
    <row r="8" spans="1:8" x14ac:dyDescent="0.2">
      <c r="A8">
        <v>5901</v>
      </c>
      <c r="B8" t="s">
        <v>20</v>
      </c>
      <c r="C8" t="s">
        <v>21</v>
      </c>
      <c r="D8">
        <v>857578211</v>
      </c>
      <c r="E8">
        <v>0</v>
      </c>
      <c r="F8">
        <v>0</v>
      </c>
      <c r="G8">
        <v>0</v>
      </c>
      <c r="H8">
        <v>0</v>
      </c>
    </row>
    <row r="9" spans="1:8" x14ac:dyDescent="0.2">
      <c r="A9">
        <v>5901</v>
      </c>
      <c r="B9" t="s">
        <v>22</v>
      </c>
      <c r="C9" t="s">
        <v>23</v>
      </c>
      <c r="D9">
        <v>857578231</v>
      </c>
      <c r="E9">
        <v>0</v>
      </c>
      <c r="F9">
        <v>0</v>
      </c>
      <c r="G9">
        <v>0</v>
      </c>
      <c r="H9">
        <v>0</v>
      </c>
    </row>
    <row r="10" spans="1:8" x14ac:dyDescent="0.2">
      <c r="A10">
        <v>5901</v>
      </c>
      <c r="B10" t="s">
        <v>24</v>
      </c>
      <c r="C10" t="s">
        <v>25</v>
      </c>
      <c r="D10">
        <v>857578241</v>
      </c>
      <c r="E10">
        <v>0</v>
      </c>
      <c r="F10">
        <v>0</v>
      </c>
      <c r="G10">
        <v>0</v>
      </c>
      <c r="H10">
        <v>0</v>
      </c>
    </row>
    <row r="11" spans="1:8" x14ac:dyDescent="0.2">
      <c r="A11">
        <v>5901</v>
      </c>
      <c r="B11" t="s">
        <v>26</v>
      </c>
      <c r="C11" t="s">
        <v>27</v>
      </c>
      <c r="D11">
        <v>857578251</v>
      </c>
      <c r="E11">
        <v>44</v>
      </c>
      <c r="F11">
        <v>34</v>
      </c>
      <c r="G11">
        <v>15</v>
      </c>
      <c r="H11">
        <v>2</v>
      </c>
    </row>
    <row r="12" spans="1:8" x14ac:dyDescent="0.2">
      <c r="A12">
        <v>5901</v>
      </c>
      <c r="B12" t="s">
        <v>28</v>
      </c>
      <c r="C12" t="s">
        <v>29</v>
      </c>
      <c r="D12">
        <v>857578261</v>
      </c>
      <c r="E12">
        <v>0</v>
      </c>
      <c r="F12">
        <v>0</v>
      </c>
      <c r="G12">
        <v>0</v>
      </c>
      <c r="H12">
        <v>0</v>
      </c>
    </row>
    <row r="13" spans="1:8" x14ac:dyDescent="0.2">
      <c r="A13">
        <v>5901</v>
      </c>
      <c r="B13" t="s">
        <v>30</v>
      </c>
      <c r="C13" t="s">
        <v>31</v>
      </c>
      <c r="D13">
        <v>857578271</v>
      </c>
      <c r="E13">
        <v>0</v>
      </c>
      <c r="F13">
        <v>0</v>
      </c>
      <c r="G13">
        <v>0</v>
      </c>
      <c r="H13">
        <v>0</v>
      </c>
    </row>
    <row r="14" spans="1:8" x14ac:dyDescent="0.2">
      <c r="A14">
        <v>5901</v>
      </c>
      <c r="B14" t="s">
        <v>32</v>
      </c>
      <c r="C14" t="s">
        <v>33</v>
      </c>
      <c r="D14">
        <v>857578281</v>
      </c>
      <c r="E14">
        <v>0</v>
      </c>
      <c r="F14">
        <v>0</v>
      </c>
      <c r="G14">
        <v>0</v>
      </c>
      <c r="H14">
        <v>0</v>
      </c>
    </row>
    <row r="15" spans="1:8" x14ac:dyDescent="0.2">
      <c r="A15">
        <v>5901</v>
      </c>
      <c r="B15" t="s">
        <v>34</v>
      </c>
      <c r="C15" t="s">
        <v>35</v>
      </c>
      <c r="D15">
        <v>857578291</v>
      </c>
      <c r="E15">
        <v>0</v>
      </c>
      <c r="F15">
        <v>0</v>
      </c>
      <c r="G15">
        <v>0</v>
      </c>
      <c r="H15">
        <v>0</v>
      </c>
    </row>
    <row r="16" spans="1:8" x14ac:dyDescent="0.2">
      <c r="A16">
        <v>5901</v>
      </c>
      <c r="B16" t="s">
        <v>36</v>
      </c>
      <c r="C16" t="s">
        <v>37</v>
      </c>
      <c r="D16">
        <v>857578301</v>
      </c>
      <c r="E16">
        <v>0</v>
      </c>
      <c r="F16">
        <v>0</v>
      </c>
      <c r="G16">
        <v>0</v>
      </c>
      <c r="H16">
        <v>0</v>
      </c>
    </row>
    <row r="17" spans="1:8" x14ac:dyDescent="0.2">
      <c r="A17">
        <v>5901</v>
      </c>
      <c r="B17" t="s">
        <v>38</v>
      </c>
      <c r="C17" t="s">
        <v>39</v>
      </c>
      <c r="D17">
        <v>857578321</v>
      </c>
      <c r="E17">
        <v>0</v>
      </c>
      <c r="F17">
        <v>0</v>
      </c>
      <c r="G17">
        <v>0</v>
      </c>
      <c r="H17">
        <v>0</v>
      </c>
    </row>
    <row r="18" spans="1:8" x14ac:dyDescent="0.2">
      <c r="A18">
        <v>5901</v>
      </c>
      <c r="B18" t="s">
        <v>40</v>
      </c>
      <c r="C18" t="s">
        <v>41</v>
      </c>
      <c r="D18">
        <v>857578331</v>
      </c>
      <c r="E18">
        <v>12</v>
      </c>
      <c r="F18">
        <v>16</v>
      </c>
      <c r="G18">
        <v>3</v>
      </c>
      <c r="H18">
        <v>1</v>
      </c>
    </row>
    <row r="19" spans="1:8" x14ac:dyDescent="0.2">
      <c r="A19">
        <v>5901</v>
      </c>
      <c r="B19" t="s">
        <v>42</v>
      </c>
      <c r="C19" t="s">
        <v>43</v>
      </c>
      <c r="D19">
        <v>857578341</v>
      </c>
      <c r="E19">
        <v>0</v>
      </c>
      <c r="F19">
        <v>0</v>
      </c>
      <c r="G19">
        <v>0</v>
      </c>
      <c r="H19">
        <v>0</v>
      </c>
    </row>
    <row r="20" spans="1:8" x14ac:dyDescent="0.2">
      <c r="A20">
        <v>5901</v>
      </c>
      <c r="B20" t="s">
        <v>44</v>
      </c>
      <c r="C20" t="s">
        <v>45</v>
      </c>
      <c r="D20">
        <v>857578351</v>
      </c>
      <c r="E20">
        <v>0</v>
      </c>
      <c r="F20">
        <v>0</v>
      </c>
      <c r="G20">
        <v>0</v>
      </c>
      <c r="H20">
        <v>0</v>
      </c>
    </row>
    <row r="21" spans="1:8" x14ac:dyDescent="0.2">
      <c r="A21">
        <v>5901</v>
      </c>
      <c r="B21" t="s">
        <v>46</v>
      </c>
      <c r="C21" t="s">
        <v>47</v>
      </c>
      <c r="D21">
        <v>857578361</v>
      </c>
      <c r="E21">
        <v>0</v>
      </c>
      <c r="F21">
        <v>0</v>
      </c>
      <c r="G21">
        <v>0</v>
      </c>
      <c r="H21">
        <v>0</v>
      </c>
    </row>
    <row r="22" spans="1:8" x14ac:dyDescent="0.2">
      <c r="A22">
        <v>5901</v>
      </c>
      <c r="B22" t="s">
        <v>48</v>
      </c>
      <c r="C22" t="s">
        <v>49</v>
      </c>
      <c r="D22">
        <v>857578371</v>
      </c>
      <c r="E22">
        <v>0</v>
      </c>
      <c r="F22">
        <v>0</v>
      </c>
      <c r="G22">
        <v>0</v>
      </c>
      <c r="H22">
        <v>0</v>
      </c>
    </row>
    <row r="23" spans="1:8" x14ac:dyDescent="0.2">
      <c r="A23">
        <v>5901</v>
      </c>
      <c r="B23" t="s">
        <v>50</v>
      </c>
      <c r="C23" t="s">
        <v>51</v>
      </c>
      <c r="D23">
        <v>857578381</v>
      </c>
      <c r="E23">
        <v>0</v>
      </c>
      <c r="F23">
        <v>0</v>
      </c>
      <c r="G23">
        <v>0</v>
      </c>
      <c r="H23">
        <v>0</v>
      </c>
    </row>
    <row r="24" spans="1:8" x14ac:dyDescent="0.2">
      <c r="A24">
        <v>5901</v>
      </c>
      <c r="B24" t="s">
        <v>52</v>
      </c>
      <c r="C24" t="s">
        <v>53</v>
      </c>
      <c r="D24">
        <v>857578391</v>
      </c>
      <c r="E24">
        <v>0</v>
      </c>
      <c r="F24">
        <v>0</v>
      </c>
      <c r="G24">
        <v>0</v>
      </c>
      <c r="H24">
        <v>0</v>
      </c>
    </row>
    <row r="25" spans="1:8" x14ac:dyDescent="0.2">
      <c r="A25">
        <v>5901</v>
      </c>
      <c r="B25" t="s">
        <v>54</v>
      </c>
      <c r="C25" t="s">
        <v>55</v>
      </c>
      <c r="D25">
        <v>857578401</v>
      </c>
      <c r="E25">
        <v>0</v>
      </c>
      <c r="F25">
        <v>0</v>
      </c>
      <c r="G25">
        <v>0</v>
      </c>
      <c r="H25">
        <v>0</v>
      </c>
    </row>
    <row r="26" spans="1:8" x14ac:dyDescent="0.2">
      <c r="A26">
        <v>5901</v>
      </c>
      <c r="B26" t="s">
        <v>56</v>
      </c>
      <c r="C26" t="s">
        <v>57</v>
      </c>
      <c r="D26">
        <v>857578411</v>
      </c>
      <c r="E26">
        <v>0</v>
      </c>
      <c r="F26">
        <v>0</v>
      </c>
      <c r="G26">
        <v>0</v>
      </c>
      <c r="H26">
        <v>0</v>
      </c>
    </row>
    <row r="27" spans="1:8" x14ac:dyDescent="0.2">
      <c r="A27">
        <v>5901</v>
      </c>
      <c r="B27" t="s">
        <v>58</v>
      </c>
      <c r="C27" t="s">
        <v>59</v>
      </c>
      <c r="D27">
        <v>857578421</v>
      </c>
      <c r="E27">
        <v>0</v>
      </c>
      <c r="F27">
        <v>0</v>
      </c>
      <c r="G27">
        <v>0</v>
      </c>
      <c r="H27">
        <v>0</v>
      </c>
    </row>
    <row r="28" spans="1:8" x14ac:dyDescent="0.2">
      <c r="A28">
        <v>5901</v>
      </c>
      <c r="B28" t="s">
        <v>60</v>
      </c>
      <c r="C28" t="s">
        <v>61</v>
      </c>
      <c r="D28">
        <v>857578431</v>
      </c>
      <c r="E28">
        <v>0</v>
      </c>
      <c r="F28">
        <v>0</v>
      </c>
      <c r="G28">
        <v>0</v>
      </c>
      <c r="H28">
        <v>0</v>
      </c>
    </row>
    <row r="29" spans="1:8" x14ac:dyDescent="0.2">
      <c r="A29">
        <v>5901</v>
      </c>
      <c r="B29" t="s">
        <v>62</v>
      </c>
      <c r="C29" t="s">
        <v>63</v>
      </c>
      <c r="D29">
        <v>857578441</v>
      </c>
      <c r="E29">
        <v>0</v>
      </c>
      <c r="F29">
        <v>0</v>
      </c>
      <c r="G29">
        <v>0</v>
      </c>
      <c r="H29">
        <v>0</v>
      </c>
    </row>
    <row r="30" spans="1:8" x14ac:dyDescent="0.2">
      <c r="A30">
        <v>5901</v>
      </c>
      <c r="B30" t="s">
        <v>64</v>
      </c>
      <c r="C30" t="s">
        <v>65</v>
      </c>
      <c r="D30">
        <v>857578451</v>
      </c>
      <c r="E30">
        <v>0</v>
      </c>
      <c r="F30">
        <v>0</v>
      </c>
      <c r="G30">
        <v>0</v>
      </c>
      <c r="H30">
        <v>0</v>
      </c>
    </row>
    <row r="31" spans="1:8" x14ac:dyDescent="0.2">
      <c r="A31">
        <v>5901</v>
      </c>
      <c r="B31" t="s">
        <v>66</v>
      </c>
      <c r="C31" t="s">
        <v>67</v>
      </c>
      <c r="D31">
        <v>857578461</v>
      </c>
      <c r="E31">
        <v>0</v>
      </c>
      <c r="F31">
        <v>0</v>
      </c>
      <c r="G31">
        <v>0</v>
      </c>
      <c r="H31">
        <v>0</v>
      </c>
    </row>
    <row r="32" spans="1:8" x14ac:dyDescent="0.2">
      <c r="A32">
        <v>5901</v>
      </c>
      <c r="B32" t="s">
        <v>68</v>
      </c>
      <c r="C32" t="s">
        <v>69</v>
      </c>
      <c r="D32">
        <v>857578471</v>
      </c>
      <c r="E32">
        <v>0</v>
      </c>
      <c r="F32">
        <v>0</v>
      </c>
      <c r="G32">
        <v>0</v>
      </c>
      <c r="H32">
        <v>0</v>
      </c>
    </row>
    <row r="33" spans="1:8" x14ac:dyDescent="0.2">
      <c r="A33">
        <v>5901</v>
      </c>
      <c r="B33" t="s">
        <v>70</v>
      </c>
      <c r="C33" t="s">
        <v>71</v>
      </c>
      <c r="D33">
        <v>857578481</v>
      </c>
      <c r="E33">
        <v>0</v>
      </c>
      <c r="F33">
        <v>0</v>
      </c>
      <c r="G33">
        <v>0</v>
      </c>
      <c r="H33">
        <v>0</v>
      </c>
    </row>
    <row r="34" spans="1:8" x14ac:dyDescent="0.2">
      <c r="A34">
        <v>5901</v>
      </c>
      <c r="B34" t="s">
        <v>72</v>
      </c>
      <c r="C34" t="s">
        <v>73</v>
      </c>
      <c r="D34">
        <v>857578491</v>
      </c>
      <c r="E34">
        <v>8</v>
      </c>
      <c r="F34">
        <v>9</v>
      </c>
      <c r="G34">
        <v>0</v>
      </c>
      <c r="H34">
        <v>1</v>
      </c>
    </row>
    <row r="35" spans="1:8" x14ac:dyDescent="0.2">
      <c r="A35">
        <v>5901</v>
      </c>
      <c r="B35" t="s">
        <v>74</v>
      </c>
      <c r="C35" t="s">
        <v>75</v>
      </c>
      <c r="D35">
        <v>857578501</v>
      </c>
      <c r="E35">
        <v>24</v>
      </c>
      <c r="F35">
        <v>87</v>
      </c>
      <c r="G35">
        <v>36</v>
      </c>
      <c r="H35">
        <v>11</v>
      </c>
    </row>
    <row r="36" spans="1:8" x14ac:dyDescent="0.2">
      <c r="A36">
        <v>5901</v>
      </c>
      <c r="B36" t="s">
        <v>76</v>
      </c>
      <c r="C36" t="s">
        <v>77</v>
      </c>
      <c r="D36">
        <v>857578511</v>
      </c>
      <c r="E36">
        <v>0</v>
      </c>
      <c r="F36">
        <v>0</v>
      </c>
      <c r="G36">
        <v>0</v>
      </c>
      <c r="H36">
        <v>0</v>
      </c>
    </row>
    <row r="37" spans="1:8" x14ac:dyDescent="0.2">
      <c r="A37">
        <v>5901</v>
      </c>
      <c r="B37" t="s">
        <v>78</v>
      </c>
      <c r="C37" t="s">
        <v>79</v>
      </c>
      <c r="D37">
        <v>857578521</v>
      </c>
      <c r="E37">
        <v>0</v>
      </c>
      <c r="F37">
        <v>0</v>
      </c>
      <c r="G37">
        <v>0</v>
      </c>
      <c r="H37">
        <v>0</v>
      </c>
    </row>
    <row r="38" spans="1:8" x14ac:dyDescent="0.2">
      <c r="A38">
        <v>5901</v>
      </c>
      <c r="B38" t="s">
        <v>80</v>
      </c>
      <c r="C38" t="s">
        <v>81</v>
      </c>
      <c r="D38">
        <v>857578531</v>
      </c>
      <c r="E38">
        <v>0</v>
      </c>
      <c r="F38">
        <v>0</v>
      </c>
      <c r="G38">
        <v>0</v>
      </c>
      <c r="H38">
        <v>0</v>
      </c>
    </row>
    <row r="39" spans="1:8" x14ac:dyDescent="0.2">
      <c r="A39">
        <v>5901</v>
      </c>
      <c r="B39" t="s">
        <v>82</v>
      </c>
      <c r="C39" t="s">
        <v>83</v>
      </c>
      <c r="D39">
        <v>857578541</v>
      </c>
      <c r="E39">
        <v>0</v>
      </c>
      <c r="F39">
        <v>0</v>
      </c>
      <c r="G39">
        <v>0</v>
      </c>
      <c r="H39">
        <v>0</v>
      </c>
    </row>
    <row r="40" spans="1:8" x14ac:dyDescent="0.2">
      <c r="A40">
        <v>5901</v>
      </c>
      <c r="B40" t="s">
        <v>84</v>
      </c>
      <c r="C40" t="s">
        <v>85</v>
      </c>
      <c r="D40">
        <v>857578551</v>
      </c>
      <c r="E40">
        <v>1070</v>
      </c>
      <c r="F40">
        <v>2120</v>
      </c>
      <c r="G40">
        <v>597</v>
      </c>
      <c r="H40">
        <v>59</v>
      </c>
    </row>
    <row r="41" spans="1:8" x14ac:dyDescent="0.2">
      <c r="A41">
        <v>5901</v>
      </c>
      <c r="B41" t="s">
        <v>86</v>
      </c>
      <c r="C41" t="s">
        <v>87</v>
      </c>
      <c r="D41">
        <v>857578561</v>
      </c>
      <c r="E41">
        <v>0</v>
      </c>
      <c r="F41">
        <v>0</v>
      </c>
      <c r="G41">
        <v>0</v>
      </c>
      <c r="H41">
        <v>0</v>
      </c>
    </row>
    <row r="42" spans="1:8" x14ac:dyDescent="0.2">
      <c r="A42">
        <v>5901</v>
      </c>
      <c r="B42" t="s">
        <v>88</v>
      </c>
      <c r="C42" t="s">
        <v>89</v>
      </c>
      <c r="D42">
        <v>857578571</v>
      </c>
      <c r="E42">
        <v>0</v>
      </c>
      <c r="F42">
        <v>0</v>
      </c>
      <c r="G42">
        <v>0</v>
      </c>
      <c r="H42">
        <v>0</v>
      </c>
    </row>
    <row r="43" spans="1:8" x14ac:dyDescent="0.2">
      <c r="A43">
        <v>5901</v>
      </c>
      <c r="B43" t="s">
        <v>90</v>
      </c>
      <c r="C43" t="s">
        <v>91</v>
      </c>
      <c r="D43">
        <v>857578581</v>
      </c>
      <c r="E43">
        <v>0</v>
      </c>
      <c r="F43">
        <v>0</v>
      </c>
      <c r="G43">
        <v>0</v>
      </c>
      <c r="H43">
        <v>0</v>
      </c>
    </row>
    <row r="44" spans="1:8" x14ac:dyDescent="0.2">
      <c r="A44">
        <v>5901</v>
      </c>
      <c r="B44" t="s">
        <v>92</v>
      </c>
      <c r="C44" t="s">
        <v>93</v>
      </c>
      <c r="D44">
        <v>857578591</v>
      </c>
      <c r="E44">
        <v>0</v>
      </c>
      <c r="F44">
        <v>0</v>
      </c>
      <c r="G44">
        <v>0</v>
      </c>
      <c r="H44">
        <v>0</v>
      </c>
    </row>
    <row r="45" spans="1:8" x14ac:dyDescent="0.2">
      <c r="A45">
        <v>5901</v>
      </c>
      <c r="B45" t="s">
        <v>94</v>
      </c>
      <c r="C45" t="s">
        <v>95</v>
      </c>
      <c r="D45">
        <v>857578601</v>
      </c>
      <c r="E45">
        <v>0</v>
      </c>
      <c r="F45">
        <v>0</v>
      </c>
      <c r="G45">
        <v>0</v>
      </c>
      <c r="H45">
        <v>0</v>
      </c>
    </row>
    <row r="46" spans="1:8" x14ac:dyDescent="0.2">
      <c r="A46">
        <v>5901</v>
      </c>
      <c r="B46" t="s">
        <v>96</v>
      </c>
      <c r="C46" t="s">
        <v>97</v>
      </c>
      <c r="D46">
        <v>857578611</v>
      </c>
      <c r="E46">
        <v>0</v>
      </c>
      <c r="F46">
        <v>0</v>
      </c>
      <c r="G46">
        <v>0</v>
      </c>
      <c r="H46">
        <v>0</v>
      </c>
    </row>
    <row r="47" spans="1:8" x14ac:dyDescent="0.2">
      <c r="A47">
        <v>5901</v>
      </c>
      <c r="B47" t="s">
        <v>98</v>
      </c>
      <c r="C47" t="s">
        <v>99</v>
      </c>
      <c r="D47">
        <v>857578621</v>
      </c>
      <c r="E47">
        <v>0</v>
      </c>
      <c r="F47">
        <v>0</v>
      </c>
      <c r="G47">
        <v>0</v>
      </c>
      <c r="H47">
        <v>0</v>
      </c>
    </row>
    <row r="48" spans="1:8" x14ac:dyDescent="0.2">
      <c r="A48">
        <v>5901</v>
      </c>
      <c r="B48" t="s">
        <v>100</v>
      </c>
      <c r="C48" t="s">
        <v>101</v>
      </c>
      <c r="D48">
        <v>857578631</v>
      </c>
      <c r="E48">
        <v>0</v>
      </c>
      <c r="F48">
        <v>0</v>
      </c>
      <c r="G48">
        <v>0</v>
      </c>
      <c r="H48">
        <v>0</v>
      </c>
    </row>
    <row r="49" spans="1:8" x14ac:dyDescent="0.2">
      <c r="A49">
        <v>5901</v>
      </c>
      <c r="B49" t="s">
        <v>102</v>
      </c>
      <c r="C49" t="s">
        <v>103</v>
      </c>
      <c r="D49">
        <v>857578641</v>
      </c>
      <c r="E49">
        <v>0</v>
      </c>
      <c r="F49">
        <v>0</v>
      </c>
      <c r="G49">
        <v>0</v>
      </c>
      <c r="H49">
        <v>0</v>
      </c>
    </row>
    <row r="50" spans="1:8" x14ac:dyDescent="0.2">
      <c r="A50">
        <v>5901</v>
      </c>
      <c r="B50" t="s">
        <v>104</v>
      </c>
      <c r="C50" t="s">
        <v>105</v>
      </c>
      <c r="D50">
        <v>857578651</v>
      </c>
      <c r="E50">
        <v>0</v>
      </c>
      <c r="F50">
        <v>0</v>
      </c>
      <c r="G50">
        <v>0</v>
      </c>
      <c r="H50">
        <v>0</v>
      </c>
    </row>
    <row r="51" spans="1:8" x14ac:dyDescent="0.2">
      <c r="A51">
        <v>5901</v>
      </c>
      <c r="B51" t="s">
        <v>106</v>
      </c>
      <c r="C51" t="s">
        <v>107</v>
      </c>
      <c r="D51">
        <v>857578661</v>
      </c>
      <c r="E51">
        <v>0</v>
      </c>
      <c r="F51">
        <v>0</v>
      </c>
      <c r="G51">
        <v>0</v>
      </c>
      <c r="H51">
        <v>0</v>
      </c>
    </row>
    <row r="52" spans="1:8" x14ac:dyDescent="0.2">
      <c r="A52">
        <v>5901</v>
      </c>
      <c r="B52" t="s">
        <v>108</v>
      </c>
      <c r="C52" t="s">
        <v>109</v>
      </c>
      <c r="D52">
        <v>857578671</v>
      </c>
      <c r="E52">
        <v>0</v>
      </c>
      <c r="F52">
        <v>0</v>
      </c>
      <c r="G52">
        <v>0</v>
      </c>
      <c r="H52">
        <v>0</v>
      </c>
    </row>
    <row r="53" spans="1:8" x14ac:dyDescent="0.2">
      <c r="A53">
        <v>5901</v>
      </c>
      <c r="B53" t="s">
        <v>110</v>
      </c>
      <c r="C53" t="s">
        <v>111</v>
      </c>
      <c r="D53">
        <v>857578681</v>
      </c>
      <c r="E53">
        <v>0</v>
      </c>
      <c r="F53">
        <v>0</v>
      </c>
      <c r="G53">
        <v>0</v>
      </c>
      <c r="H53">
        <v>0</v>
      </c>
    </row>
    <row r="54" spans="1:8" x14ac:dyDescent="0.2">
      <c r="A54">
        <v>5901</v>
      </c>
      <c r="B54" t="s">
        <v>112</v>
      </c>
      <c r="C54" t="s">
        <v>113</v>
      </c>
      <c r="D54">
        <v>857578691</v>
      </c>
      <c r="E54">
        <v>0</v>
      </c>
      <c r="F54">
        <v>0</v>
      </c>
      <c r="G54">
        <v>0</v>
      </c>
      <c r="H54">
        <v>0</v>
      </c>
    </row>
    <row r="55" spans="1:8" x14ac:dyDescent="0.2">
      <c r="A55">
        <v>5901</v>
      </c>
      <c r="B55" t="s">
        <v>114</v>
      </c>
      <c r="C55" t="s">
        <v>115</v>
      </c>
      <c r="D55">
        <v>857578711</v>
      </c>
      <c r="E55">
        <v>0</v>
      </c>
      <c r="F55">
        <v>0</v>
      </c>
      <c r="G55">
        <v>0</v>
      </c>
      <c r="H55">
        <v>0</v>
      </c>
    </row>
    <row r="56" spans="1:8" x14ac:dyDescent="0.2">
      <c r="A56">
        <v>5901</v>
      </c>
      <c r="B56" t="s">
        <v>116</v>
      </c>
      <c r="C56" t="s">
        <v>117</v>
      </c>
      <c r="D56">
        <v>857578721</v>
      </c>
      <c r="E56">
        <v>0</v>
      </c>
      <c r="F56">
        <v>0</v>
      </c>
      <c r="G56">
        <v>0</v>
      </c>
      <c r="H56">
        <v>0</v>
      </c>
    </row>
    <row r="57" spans="1:8" x14ac:dyDescent="0.2">
      <c r="A57">
        <v>5901</v>
      </c>
      <c r="B57" t="s">
        <v>118</v>
      </c>
      <c r="C57" t="s">
        <v>119</v>
      </c>
      <c r="D57">
        <v>857578731</v>
      </c>
      <c r="E57">
        <v>0</v>
      </c>
      <c r="F57">
        <v>0</v>
      </c>
      <c r="G57">
        <v>0</v>
      </c>
      <c r="H57">
        <v>0</v>
      </c>
    </row>
    <row r="58" spans="1:8" x14ac:dyDescent="0.2">
      <c r="A58">
        <v>5901</v>
      </c>
      <c r="B58" t="s">
        <v>120</v>
      </c>
      <c r="C58" t="s">
        <v>121</v>
      </c>
      <c r="D58">
        <v>857578741</v>
      </c>
      <c r="E58">
        <v>0</v>
      </c>
      <c r="F58">
        <v>3</v>
      </c>
      <c r="G58">
        <v>0</v>
      </c>
      <c r="H58">
        <v>1</v>
      </c>
    </row>
    <row r="59" spans="1:8" x14ac:dyDescent="0.2">
      <c r="A59">
        <v>5901</v>
      </c>
      <c r="B59" t="s">
        <v>122</v>
      </c>
      <c r="C59" t="s">
        <v>123</v>
      </c>
      <c r="D59">
        <v>857578751</v>
      </c>
      <c r="E59">
        <v>0</v>
      </c>
      <c r="F59">
        <v>0</v>
      </c>
      <c r="G59">
        <v>0</v>
      </c>
      <c r="H59">
        <v>0</v>
      </c>
    </row>
    <row r="60" spans="1:8" x14ac:dyDescent="0.2">
      <c r="A60">
        <v>5901</v>
      </c>
      <c r="B60" t="s">
        <v>124</v>
      </c>
      <c r="C60" t="s">
        <v>125</v>
      </c>
      <c r="D60">
        <v>857578761</v>
      </c>
      <c r="E60">
        <v>0</v>
      </c>
      <c r="F60">
        <v>0</v>
      </c>
      <c r="G60">
        <v>0</v>
      </c>
      <c r="H60">
        <v>0</v>
      </c>
    </row>
    <row r="61" spans="1:8" x14ac:dyDescent="0.2">
      <c r="A61">
        <v>5901</v>
      </c>
      <c r="B61" t="s">
        <v>126</v>
      </c>
      <c r="C61" t="s">
        <v>127</v>
      </c>
      <c r="D61">
        <v>857578771</v>
      </c>
      <c r="E61">
        <v>0</v>
      </c>
      <c r="F61">
        <v>0</v>
      </c>
      <c r="G61">
        <v>0</v>
      </c>
      <c r="H61">
        <v>0</v>
      </c>
    </row>
    <row r="62" spans="1:8" x14ac:dyDescent="0.2">
      <c r="A62">
        <v>5901</v>
      </c>
      <c r="B62" t="s">
        <v>128</v>
      </c>
      <c r="C62" t="s">
        <v>129</v>
      </c>
      <c r="D62">
        <v>857578781</v>
      </c>
      <c r="E62">
        <v>0</v>
      </c>
      <c r="F62">
        <v>0</v>
      </c>
      <c r="G62">
        <v>0</v>
      </c>
      <c r="H62">
        <v>0</v>
      </c>
    </row>
    <row r="63" spans="1:8" x14ac:dyDescent="0.2">
      <c r="A63">
        <v>5901</v>
      </c>
      <c r="B63" t="s">
        <v>130</v>
      </c>
      <c r="C63" t="s">
        <v>131</v>
      </c>
      <c r="D63">
        <v>857578791</v>
      </c>
      <c r="E63">
        <v>0</v>
      </c>
      <c r="F63">
        <v>0</v>
      </c>
      <c r="G63">
        <v>0</v>
      </c>
      <c r="H63">
        <v>0</v>
      </c>
    </row>
    <row r="64" spans="1:8" x14ac:dyDescent="0.2">
      <c r="A64">
        <v>5901</v>
      </c>
      <c r="B64" t="s">
        <v>132</v>
      </c>
      <c r="C64" t="s">
        <v>133</v>
      </c>
      <c r="D64">
        <v>857578801</v>
      </c>
      <c r="E64">
        <v>0</v>
      </c>
      <c r="F64">
        <v>0</v>
      </c>
      <c r="G64">
        <v>0</v>
      </c>
      <c r="H64">
        <v>0</v>
      </c>
    </row>
    <row r="65" spans="1:8" x14ac:dyDescent="0.2">
      <c r="A65">
        <v>5901</v>
      </c>
      <c r="B65" t="s">
        <v>134</v>
      </c>
      <c r="C65" t="s">
        <v>135</v>
      </c>
      <c r="D65">
        <v>857578811</v>
      </c>
      <c r="E65">
        <v>0</v>
      </c>
      <c r="F65">
        <v>0</v>
      </c>
      <c r="G65">
        <v>0</v>
      </c>
      <c r="H65">
        <v>0</v>
      </c>
    </row>
    <row r="66" spans="1:8" x14ac:dyDescent="0.2">
      <c r="A66">
        <v>5901</v>
      </c>
      <c r="B66" t="s">
        <v>136</v>
      </c>
      <c r="C66" t="s">
        <v>137</v>
      </c>
      <c r="D66">
        <v>857578831</v>
      </c>
      <c r="E66">
        <v>0</v>
      </c>
      <c r="F66">
        <v>0</v>
      </c>
      <c r="G66">
        <v>0</v>
      </c>
      <c r="H66">
        <v>0</v>
      </c>
    </row>
    <row r="67" spans="1:8" x14ac:dyDescent="0.2">
      <c r="A67">
        <v>5901</v>
      </c>
      <c r="B67" t="s">
        <v>138</v>
      </c>
      <c r="C67" t="s">
        <v>139</v>
      </c>
      <c r="D67">
        <v>857578841</v>
      </c>
      <c r="E67">
        <v>0</v>
      </c>
      <c r="F67">
        <v>0</v>
      </c>
      <c r="G67">
        <v>0</v>
      </c>
      <c r="H67">
        <v>0</v>
      </c>
    </row>
    <row r="68" spans="1:8" x14ac:dyDescent="0.2">
      <c r="A68">
        <v>5901</v>
      </c>
      <c r="B68" t="s">
        <v>140</v>
      </c>
      <c r="C68" t="s">
        <v>141</v>
      </c>
      <c r="D68">
        <v>857578851</v>
      </c>
      <c r="E68">
        <v>0</v>
      </c>
      <c r="F68">
        <v>0</v>
      </c>
      <c r="G68">
        <v>0</v>
      </c>
      <c r="H68">
        <v>0</v>
      </c>
    </row>
    <row r="69" spans="1:8" x14ac:dyDescent="0.2">
      <c r="A69">
        <v>5901</v>
      </c>
      <c r="B69" t="s">
        <v>142</v>
      </c>
      <c r="C69" t="s">
        <v>143</v>
      </c>
      <c r="D69">
        <v>857578861</v>
      </c>
      <c r="E69">
        <v>0</v>
      </c>
      <c r="F69">
        <v>0</v>
      </c>
      <c r="G69">
        <v>0</v>
      </c>
      <c r="H69">
        <v>0</v>
      </c>
    </row>
    <row r="70" spans="1:8" x14ac:dyDescent="0.2">
      <c r="A70">
        <v>5901</v>
      </c>
      <c r="B70" t="s">
        <v>144</v>
      </c>
      <c r="C70" t="s">
        <v>145</v>
      </c>
      <c r="D70">
        <v>857578871</v>
      </c>
      <c r="E70">
        <v>0</v>
      </c>
      <c r="F70">
        <v>0</v>
      </c>
      <c r="G70">
        <v>0</v>
      </c>
      <c r="H70">
        <v>0</v>
      </c>
    </row>
    <row r="71" spans="1:8" x14ac:dyDescent="0.2">
      <c r="A71">
        <v>5901</v>
      </c>
      <c r="B71" t="s">
        <v>146</v>
      </c>
      <c r="C71" t="s">
        <v>147</v>
      </c>
      <c r="D71">
        <v>857578881</v>
      </c>
      <c r="E71">
        <v>0</v>
      </c>
      <c r="F71">
        <v>0</v>
      </c>
      <c r="G71">
        <v>0</v>
      </c>
      <c r="H71">
        <v>0</v>
      </c>
    </row>
    <row r="72" spans="1:8" x14ac:dyDescent="0.2">
      <c r="A72">
        <v>5901</v>
      </c>
      <c r="B72" t="s">
        <v>148</v>
      </c>
      <c r="C72" t="s">
        <v>149</v>
      </c>
      <c r="D72">
        <v>857578891</v>
      </c>
      <c r="E72">
        <v>0</v>
      </c>
      <c r="F72">
        <v>0</v>
      </c>
      <c r="G72">
        <v>0</v>
      </c>
      <c r="H72">
        <v>0</v>
      </c>
    </row>
    <row r="73" spans="1:8" x14ac:dyDescent="0.2">
      <c r="A73">
        <v>5901</v>
      </c>
      <c r="B73" t="s">
        <v>150</v>
      </c>
      <c r="C73" t="s">
        <v>151</v>
      </c>
      <c r="D73">
        <v>857578901</v>
      </c>
      <c r="E73">
        <v>0</v>
      </c>
      <c r="F73">
        <v>0</v>
      </c>
      <c r="G73">
        <v>0</v>
      </c>
      <c r="H73">
        <v>0</v>
      </c>
    </row>
    <row r="74" spans="1:8" x14ac:dyDescent="0.2">
      <c r="A74">
        <v>5901</v>
      </c>
      <c r="B74" t="s">
        <v>152</v>
      </c>
      <c r="C74" t="s">
        <v>153</v>
      </c>
      <c r="D74">
        <v>857578911</v>
      </c>
      <c r="E74">
        <v>216</v>
      </c>
      <c r="F74">
        <v>493</v>
      </c>
      <c r="G74">
        <v>140</v>
      </c>
      <c r="H74">
        <v>19</v>
      </c>
    </row>
    <row r="75" spans="1:8" x14ac:dyDescent="0.2">
      <c r="A75">
        <v>5901</v>
      </c>
      <c r="B75" t="s">
        <v>154</v>
      </c>
      <c r="C75" t="s">
        <v>155</v>
      </c>
      <c r="D75">
        <v>857578921</v>
      </c>
      <c r="E75">
        <v>0</v>
      </c>
      <c r="F75">
        <v>0</v>
      </c>
      <c r="G75">
        <v>0</v>
      </c>
      <c r="H75">
        <v>0</v>
      </c>
    </row>
    <row r="76" spans="1:8" x14ac:dyDescent="0.2">
      <c r="A76">
        <v>5901</v>
      </c>
      <c r="B76" t="s">
        <v>156</v>
      </c>
      <c r="C76" t="s">
        <v>157</v>
      </c>
      <c r="D76">
        <v>857578931</v>
      </c>
      <c r="E76">
        <v>0</v>
      </c>
      <c r="F76">
        <v>0</v>
      </c>
      <c r="G76">
        <v>0</v>
      </c>
      <c r="H76">
        <v>0</v>
      </c>
    </row>
    <row r="77" spans="1:8" x14ac:dyDescent="0.2">
      <c r="A77">
        <v>5901</v>
      </c>
      <c r="B77" t="s">
        <v>158</v>
      </c>
      <c r="C77" t="s">
        <v>159</v>
      </c>
      <c r="D77">
        <v>857578941</v>
      </c>
      <c r="E77">
        <v>5</v>
      </c>
      <c r="F77">
        <v>10</v>
      </c>
      <c r="G77">
        <v>3</v>
      </c>
      <c r="H77">
        <v>1</v>
      </c>
    </row>
    <row r="78" spans="1:8" x14ac:dyDescent="0.2">
      <c r="A78">
        <v>5901</v>
      </c>
      <c r="B78" t="s">
        <v>160</v>
      </c>
      <c r="C78" t="s">
        <v>161</v>
      </c>
      <c r="D78">
        <v>857578961</v>
      </c>
      <c r="E78">
        <v>0</v>
      </c>
      <c r="F78">
        <v>0</v>
      </c>
      <c r="G78">
        <v>0</v>
      </c>
      <c r="H78">
        <v>0</v>
      </c>
    </row>
    <row r="79" spans="1:8" x14ac:dyDescent="0.2">
      <c r="A79">
        <v>5901</v>
      </c>
      <c r="B79" t="s">
        <v>162</v>
      </c>
      <c r="C79" t="s">
        <v>163</v>
      </c>
      <c r="D79">
        <v>857578971</v>
      </c>
      <c r="E79">
        <v>0</v>
      </c>
      <c r="F79">
        <v>0</v>
      </c>
      <c r="G79">
        <v>0</v>
      </c>
      <c r="H79">
        <v>0</v>
      </c>
    </row>
    <row r="80" spans="1:8" x14ac:dyDescent="0.2">
      <c r="A80">
        <v>5901</v>
      </c>
      <c r="B80" t="s">
        <v>164</v>
      </c>
      <c r="C80" t="s">
        <v>165</v>
      </c>
      <c r="D80">
        <v>857578981</v>
      </c>
      <c r="E80">
        <v>0</v>
      </c>
      <c r="F80">
        <v>0</v>
      </c>
      <c r="G80">
        <v>0</v>
      </c>
      <c r="H80">
        <v>0</v>
      </c>
    </row>
    <row r="81" spans="1:8" x14ac:dyDescent="0.2">
      <c r="A81">
        <v>5901</v>
      </c>
      <c r="B81" t="s">
        <v>166</v>
      </c>
      <c r="C81" t="s">
        <v>167</v>
      </c>
      <c r="D81">
        <v>857578991</v>
      </c>
      <c r="E81">
        <v>0</v>
      </c>
      <c r="F81">
        <v>0</v>
      </c>
      <c r="G81">
        <v>0</v>
      </c>
      <c r="H81">
        <v>0</v>
      </c>
    </row>
    <row r="82" spans="1:8" x14ac:dyDescent="0.2">
      <c r="A82">
        <v>5901</v>
      </c>
      <c r="B82" t="s">
        <v>168</v>
      </c>
      <c r="C82" t="s">
        <v>169</v>
      </c>
      <c r="D82">
        <v>857579001</v>
      </c>
      <c r="E82">
        <v>0</v>
      </c>
      <c r="F82">
        <v>0</v>
      </c>
      <c r="G82">
        <v>0</v>
      </c>
      <c r="H82">
        <v>0</v>
      </c>
    </row>
    <row r="83" spans="1:8" x14ac:dyDescent="0.2">
      <c r="A83">
        <v>5901</v>
      </c>
      <c r="B83" t="s">
        <v>170</v>
      </c>
      <c r="C83" t="s">
        <v>171</v>
      </c>
      <c r="D83">
        <v>857579011</v>
      </c>
      <c r="E83">
        <v>0</v>
      </c>
      <c r="F83">
        <v>0</v>
      </c>
      <c r="G83">
        <v>0</v>
      </c>
      <c r="H83">
        <v>0</v>
      </c>
    </row>
    <row r="84" spans="1:8" x14ac:dyDescent="0.2">
      <c r="A84">
        <v>5901</v>
      </c>
      <c r="B84" t="s">
        <v>172</v>
      </c>
      <c r="C84" t="s">
        <v>173</v>
      </c>
      <c r="D84">
        <v>857579021</v>
      </c>
      <c r="E84">
        <v>0</v>
      </c>
      <c r="F84">
        <v>0</v>
      </c>
      <c r="G84">
        <v>0</v>
      </c>
      <c r="H84">
        <v>0</v>
      </c>
    </row>
    <row r="85" spans="1:8" x14ac:dyDescent="0.2">
      <c r="A85">
        <v>5901</v>
      </c>
      <c r="B85" t="s">
        <v>174</v>
      </c>
      <c r="C85" t="s">
        <v>175</v>
      </c>
      <c r="D85">
        <v>857579031</v>
      </c>
      <c r="E85">
        <v>0</v>
      </c>
      <c r="F85">
        <v>0</v>
      </c>
      <c r="G85">
        <v>0</v>
      </c>
      <c r="H85">
        <v>0</v>
      </c>
    </row>
    <row r="86" spans="1:8" x14ac:dyDescent="0.2">
      <c r="A86">
        <v>5901</v>
      </c>
      <c r="B86" t="s">
        <v>176</v>
      </c>
      <c r="C86" t="s">
        <v>177</v>
      </c>
      <c r="D86">
        <v>857579041</v>
      </c>
      <c r="E86">
        <v>0</v>
      </c>
      <c r="F86">
        <v>0</v>
      </c>
      <c r="G86">
        <v>0</v>
      </c>
      <c r="H86">
        <v>0</v>
      </c>
    </row>
    <row r="87" spans="1:8" x14ac:dyDescent="0.2">
      <c r="A87">
        <v>5901</v>
      </c>
      <c r="B87" t="s">
        <v>178</v>
      </c>
      <c r="C87" t="s">
        <v>179</v>
      </c>
      <c r="D87">
        <v>857579051</v>
      </c>
      <c r="E87">
        <v>0</v>
      </c>
      <c r="F87">
        <v>0</v>
      </c>
      <c r="G87">
        <v>0</v>
      </c>
      <c r="H87">
        <v>0</v>
      </c>
    </row>
    <row r="88" spans="1:8" x14ac:dyDescent="0.2">
      <c r="A88">
        <v>5901</v>
      </c>
      <c r="B88" t="s">
        <v>180</v>
      </c>
      <c r="C88" t="s">
        <v>181</v>
      </c>
      <c r="D88">
        <v>857579061</v>
      </c>
      <c r="E88">
        <v>0</v>
      </c>
      <c r="F88">
        <v>0</v>
      </c>
      <c r="G88">
        <v>0</v>
      </c>
      <c r="H88">
        <v>0</v>
      </c>
    </row>
    <row r="89" spans="1:8" x14ac:dyDescent="0.2">
      <c r="A89">
        <v>5901</v>
      </c>
      <c r="B89" t="s">
        <v>182</v>
      </c>
      <c r="C89" t="s">
        <v>183</v>
      </c>
      <c r="D89">
        <v>857579071</v>
      </c>
      <c r="E89">
        <v>0</v>
      </c>
      <c r="F89">
        <v>0</v>
      </c>
      <c r="G89">
        <v>0</v>
      </c>
      <c r="H89">
        <v>0</v>
      </c>
    </row>
    <row r="90" spans="1:8" x14ac:dyDescent="0.2">
      <c r="A90">
        <v>5901</v>
      </c>
      <c r="B90" t="s">
        <v>184</v>
      </c>
      <c r="C90" t="s">
        <v>185</v>
      </c>
      <c r="D90">
        <v>857579081</v>
      </c>
      <c r="E90">
        <v>0</v>
      </c>
      <c r="F90">
        <v>0</v>
      </c>
      <c r="G90">
        <v>0</v>
      </c>
      <c r="H90">
        <v>0</v>
      </c>
    </row>
    <row r="91" spans="1:8" x14ac:dyDescent="0.2">
      <c r="A91">
        <v>5901</v>
      </c>
      <c r="B91" t="s">
        <v>186</v>
      </c>
      <c r="C91" t="s">
        <v>187</v>
      </c>
      <c r="D91">
        <v>857579091</v>
      </c>
      <c r="E91">
        <v>56</v>
      </c>
      <c r="F91">
        <v>112</v>
      </c>
      <c r="G91">
        <v>41</v>
      </c>
      <c r="H91">
        <v>2</v>
      </c>
    </row>
    <row r="92" spans="1:8" x14ac:dyDescent="0.2">
      <c r="A92">
        <v>5901</v>
      </c>
      <c r="B92" t="s">
        <v>188</v>
      </c>
      <c r="C92" t="s">
        <v>189</v>
      </c>
      <c r="D92">
        <v>857579101</v>
      </c>
      <c r="E92">
        <v>0</v>
      </c>
      <c r="F92">
        <v>0</v>
      </c>
      <c r="G92">
        <v>0</v>
      </c>
      <c r="H92">
        <v>0</v>
      </c>
    </row>
    <row r="93" spans="1:8" x14ac:dyDescent="0.2">
      <c r="A93">
        <v>5901</v>
      </c>
      <c r="B93" t="s">
        <v>190</v>
      </c>
      <c r="C93" t="s">
        <v>191</v>
      </c>
      <c r="D93">
        <v>857579111</v>
      </c>
      <c r="E93">
        <v>0</v>
      </c>
      <c r="F93">
        <v>0</v>
      </c>
      <c r="G93">
        <v>0</v>
      </c>
      <c r="H93">
        <v>0</v>
      </c>
    </row>
    <row r="94" spans="1:8" x14ac:dyDescent="0.2">
      <c r="A94">
        <v>5901</v>
      </c>
      <c r="B94" t="s">
        <v>192</v>
      </c>
      <c r="C94" t="s">
        <v>193</v>
      </c>
      <c r="D94">
        <v>857579121</v>
      </c>
      <c r="E94">
        <v>0</v>
      </c>
      <c r="F94">
        <v>0</v>
      </c>
      <c r="G94">
        <v>0</v>
      </c>
      <c r="H94">
        <v>0</v>
      </c>
    </row>
    <row r="95" spans="1:8" x14ac:dyDescent="0.2">
      <c r="A95">
        <v>5901</v>
      </c>
      <c r="B95" t="s">
        <v>194</v>
      </c>
      <c r="C95" t="s">
        <v>195</v>
      </c>
      <c r="D95">
        <v>857579131</v>
      </c>
      <c r="E95">
        <v>0</v>
      </c>
      <c r="F95">
        <v>0</v>
      </c>
      <c r="G95">
        <v>0</v>
      </c>
      <c r="H95">
        <v>0</v>
      </c>
    </row>
    <row r="96" spans="1:8" x14ac:dyDescent="0.2">
      <c r="A96">
        <v>5901</v>
      </c>
      <c r="B96" t="s">
        <v>196</v>
      </c>
      <c r="C96" t="s">
        <v>197</v>
      </c>
      <c r="D96">
        <v>857579141</v>
      </c>
      <c r="E96">
        <v>0</v>
      </c>
      <c r="F96">
        <v>0</v>
      </c>
      <c r="G96">
        <v>0</v>
      </c>
      <c r="H96">
        <v>0</v>
      </c>
    </row>
    <row r="97" spans="1:8" x14ac:dyDescent="0.2">
      <c r="A97">
        <v>5901</v>
      </c>
      <c r="B97" t="s">
        <v>198</v>
      </c>
      <c r="C97" t="s">
        <v>199</v>
      </c>
      <c r="D97">
        <v>857579151</v>
      </c>
      <c r="E97">
        <v>0</v>
      </c>
      <c r="F97">
        <v>0</v>
      </c>
      <c r="G97">
        <v>0</v>
      </c>
      <c r="H97">
        <v>0</v>
      </c>
    </row>
    <row r="98" spans="1:8" x14ac:dyDescent="0.2">
      <c r="A98">
        <v>5901</v>
      </c>
      <c r="B98" t="s">
        <v>200</v>
      </c>
      <c r="C98" t="s">
        <v>201</v>
      </c>
      <c r="D98">
        <v>857579161</v>
      </c>
      <c r="E98">
        <v>0</v>
      </c>
      <c r="F98">
        <v>0</v>
      </c>
      <c r="G98">
        <v>0</v>
      </c>
      <c r="H98">
        <v>0</v>
      </c>
    </row>
    <row r="99" spans="1:8" x14ac:dyDescent="0.2">
      <c r="A99">
        <v>5901</v>
      </c>
      <c r="B99" t="s">
        <v>202</v>
      </c>
      <c r="C99" t="s">
        <v>203</v>
      </c>
      <c r="D99">
        <v>857579171</v>
      </c>
      <c r="E99">
        <v>0</v>
      </c>
      <c r="F99">
        <v>0</v>
      </c>
      <c r="G99">
        <v>0</v>
      </c>
      <c r="H99">
        <v>0</v>
      </c>
    </row>
    <row r="100" spans="1:8" x14ac:dyDescent="0.2">
      <c r="A100">
        <v>5901</v>
      </c>
      <c r="B100" t="s">
        <v>204</v>
      </c>
      <c r="C100" t="s">
        <v>205</v>
      </c>
      <c r="D100">
        <v>857579181</v>
      </c>
      <c r="E100">
        <v>0</v>
      </c>
      <c r="F100">
        <v>0</v>
      </c>
      <c r="G100">
        <v>0</v>
      </c>
      <c r="H100">
        <v>0</v>
      </c>
    </row>
    <row r="101" spans="1:8" x14ac:dyDescent="0.2">
      <c r="A101">
        <v>5901</v>
      </c>
      <c r="B101" t="s">
        <v>206</v>
      </c>
      <c r="C101" t="s">
        <v>207</v>
      </c>
      <c r="D101">
        <v>857579191</v>
      </c>
      <c r="E101">
        <v>0</v>
      </c>
      <c r="F101">
        <v>0</v>
      </c>
      <c r="G101">
        <v>0</v>
      </c>
      <c r="H101">
        <v>0</v>
      </c>
    </row>
    <row r="102" spans="1:8" x14ac:dyDescent="0.2">
      <c r="A102">
        <v>5901</v>
      </c>
      <c r="B102" t="s">
        <v>208</v>
      </c>
      <c r="C102" t="s">
        <v>209</v>
      </c>
      <c r="D102">
        <v>857579201</v>
      </c>
      <c r="E102">
        <v>0</v>
      </c>
      <c r="F102">
        <v>0</v>
      </c>
      <c r="G102">
        <v>0</v>
      </c>
      <c r="H102">
        <v>0</v>
      </c>
    </row>
    <row r="103" spans="1:8" x14ac:dyDescent="0.2">
      <c r="A103">
        <v>5901</v>
      </c>
      <c r="B103" t="s">
        <v>210</v>
      </c>
      <c r="C103" t="s">
        <v>211</v>
      </c>
      <c r="D103">
        <v>857579211</v>
      </c>
      <c r="E103">
        <v>0</v>
      </c>
      <c r="F103">
        <v>0</v>
      </c>
      <c r="G103">
        <v>0</v>
      </c>
      <c r="H103">
        <v>0</v>
      </c>
    </row>
    <row r="104" spans="1:8" x14ac:dyDescent="0.2">
      <c r="A104">
        <v>5901</v>
      </c>
      <c r="B104" t="s">
        <v>212</v>
      </c>
      <c r="C104" t="s">
        <v>213</v>
      </c>
      <c r="D104">
        <v>857579221</v>
      </c>
      <c r="E104">
        <v>0</v>
      </c>
      <c r="F104">
        <v>0</v>
      </c>
      <c r="G104">
        <v>0</v>
      </c>
      <c r="H104">
        <v>0</v>
      </c>
    </row>
    <row r="105" spans="1:8" x14ac:dyDescent="0.2">
      <c r="A105">
        <v>5901</v>
      </c>
      <c r="B105" t="s">
        <v>214</v>
      </c>
      <c r="C105" t="s">
        <v>215</v>
      </c>
      <c r="D105">
        <v>857579231</v>
      </c>
      <c r="E105">
        <v>0</v>
      </c>
      <c r="F105">
        <v>0</v>
      </c>
      <c r="G105">
        <v>0</v>
      </c>
      <c r="H105">
        <v>0</v>
      </c>
    </row>
    <row r="106" spans="1:8" x14ac:dyDescent="0.2">
      <c r="A106">
        <v>5901</v>
      </c>
      <c r="B106" t="s">
        <v>216</v>
      </c>
      <c r="C106" t="s">
        <v>217</v>
      </c>
      <c r="D106">
        <v>857579241</v>
      </c>
      <c r="E106">
        <v>0</v>
      </c>
      <c r="F106">
        <v>0</v>
      </c>
      <c r="G106">
        <v>0</v>
      </c>
      <c r="H106">
        <v>0</v>
      </c>
    </row>
    <row r="107" spans="1:8" x14ac:dyDescent="0.2">
      <c r="A107">
        <v>5901</v>
      </c>
      <c r="B107" t="s">
        <v>218</v>
      </c>
      <c r="C107" t="s">
        <v>219</v>
      </c>
      <c r="D107">
        <v>857579251</v>
      </c>
      <c r="E107">
        <v>0</v>
      </c>
      <c r="F107">
        <v>0</v>
      </c>
      <c r="G107">
        <v>0</v>
      </c>
      <c r="H107">
        <v>0</v>
      </c>
    </row>
    <row r="108" spans="1:8" x14ac:dyDescent="0.2">
      <c r="A108">
        <v>5901</v>
      </c>
      <c r="B108" t="s">
        <v>220</v>
      </c>
      <c r="C108" t="s">
        <v>221</v>
      </c>
      <c r="D108">
        <v>857579261</v>
      </c>
      <c r="E108">
        <v>21</v>
      </c>
      <c r="F108">
        <v>60</v>
      </c>
      <c r="G108">
        <v>21</v>
      </c>
      <c r="H108">
        <v>2</v>
      </c>
    </row>
    <row r="109" spans="1:8" x14ac:dyDescent="0.2">
      <c r="A109">
        <v>5901</v>
      </c>
      <c r="B109" t="s">
        <v>222</v>
      </c>
      <c r="C109" t="s">
        <v>223</v>
      </c>
      <c r="D109">
        <v>857579271</v>
      </c>
      <c r="E109">
        <v>0</v>
      </c>
      <c r="F109">
        <v>0</v>
      </c>
      <c r="G109">
        <v>0</v>
      </c>
      <c r="H109">
        <v>0</v>
      </c>
    </row>
    <row r="110" spans="1:8" x14ac:dyDescent="0.2">
      <c r="A110">
        <v>5901</v>
      </c>
      <c r="B110" t="s">
        <v>224</v>
      </c>
      <c r="C110" t="s">
        <v>225</v>
      </c>
      <c r="D110">
        <v>857579281</v>
      </c>
      <c r="E110">
        <v>0</v>
      </c>
      <c r="F110">
        <v>0</v>
      </c>
      <c r="G110">
        <v>0</v>
      </c>
      <c r="H110">
        <v>0</v>
      </c>
    </row>
    <row r="111" spans="1:8" x14ac:dyDescent="0.2">
      <c r="A111">
        <v>5901</v>
      </c>
      <c r="B111" t="s">
        <v>226</v>
      </c>
      <c r="C111" t="s">
        <v>227</v>
      </c>
      <c r="D111">
        <v>857579291</v>
      </c>
      <c r="E111">
        <v>0</v>
      </c>
      <c r="F111">
        <v>0</v>
      </c>
      <c r="G111">
        <v>0</v>
      </c>
      <c r="H111">
        <v>0</v>
      </c>
    </row>
    <row r="112" spans="1:8" x14ac:dyDescent="0.2">
      <c r="A112">
        <v>5901</v>
      </c>
      <c r="B112" t="s">
        <v>228</v>
      </c>
      <c r="C112" t="s">
        <v>229</v>
      </c>
      <c r="D112">
        <v>857579301</v>
      </c>
      <c r="E112">
        <v>0</v>
      </c>
      <c r="F112">
        <v>0</v>
      </c>
      <c r="G112">
        <v>0</v>
      </c>
      <c r="H112">
        <v>0</v>
      </c>
    </row>
    <row r="113" spans="1:8" x14ac:dyDescent="0.2">
      <c r="A113">
        <v>5901</v>
      </c>
      <c r="B113" t="s">
        <v>230</v>
      </c>
      <c r="C113" t="s">
        <v>231</v>
      </c>
      <c r="D113">
        <v>857579311</v>
      </c>
      <c r="E113">
        <v>0</v>
      </c>
      <c r="F113">
        <v>0</v>
      </c>
      <c r="G113">
        <v>0</v>
      </c>
      <c r="H113">
        <v>0</v>
      </c>
    </row>
    <row r="114" spans="1:8" x14ac:dyDescent="0.2">
      <c r="A114">
        <v>5901</v>
      </c>
      <c r="B114" t="s">
        <v>232</v>
      </c>
      <c r="C114" t="s">
        <v>233</v>
      </c>
      <c r="D114">
        <v>857579321</v>
      </c>
      <c r="E114">
        <v>0</v>
      </c>
      <c r="F114">
        <v>0</v>
      </c>
      <c r="G114">
        <v>0</v>
      </c>
      <c r="H114">
        <v>0</v>
      </c>
    </row>
    <row r="115" spans="1:8" x14ac:dyDescent="0.2">
      <c r="A115">
        <v>5901</v>
      </c>
      <c r="B115" t="s">
        <v>234</v>
      </c>
      <c r="C115" t="s">
        <v>235</v>
      </c>
      <c r="D115">
        <v>857579331</v>
      </c>
      <c r="E115">
        <v>0</v>
      </c>
      <c r="F115">
        <v>0</v>
      </c>
      <c r="G115">
        <v>0</v>
      </c>
      <c r="H115">
        <v>0</v>
      </c>
    </row>
    <row r="116" spans="1:8" x14ac:dyDescent="0.2">
      <c r="A116">
        <v>5901</v>
      </c>
      <c r="B116" t="s">
        <v>236</v>
      </c>
      <c r="C116" t="s">
        <v>237</v>
      </c>
      <c r="D116">
        <v>857579341</v>
      </c>
      <c r="E116">
        <v>0</v>
      </c>
      <c r="F116">
        <v>0</v>
      </c>
      <c r="G116">
        <v>0</v>
      </c>
      <c r="H116">
        <v>0</v>
      </c>
    </row>
    <row r="117" spans="1:8" x14ac:dyDescent="0.2">
      <c r="A117">
        <v>5901</v>
      </c>
      <c r="B117" t="s">
        <v>238</v>
      </c>
      <c r="C117" t="s">
        <v>239</v>
      </c>
      <c r="D117">
        <v>857579351</v>
      </c>
      <c r="E117">
        <v>0</v>
      </c>
      <c r="F117">
        <v>0</v>
      </c>
      <c r="G117">
        <v>0</v>
      </c>
      <c r="H117">
        <v>0</v>
      </c>
    </row>
    <row r="118" spans="1:8" x14ac:dyDescent="0.2">
      <c r="A118">
        <v>5901</v>
      </c>
      <c r="B118" t="s">
        <v>240</v>
      </c>
      <c r="C118" t="s">
        <v>241</v>
      </c>
      <c r="D118">
        <v>857579361</v>
      </c>
      <c r="E118">
        <v>0</v>
      </c>
      <c r="F118">
        <v>0</v>
      </c>
      <c r="G118">
        <v>0</v>
      </c>
      <c r="H118">
        <v>0</v>
      </c>
    </row>
    <row r="119" spans="1:8" x14ac:dyDescent="0.2">
      <c r="A119">
        <v>5901</v>
      </c>
      <c r="B119" t="s">
        <v>242</v>
      </c>
      <c r="C119" t="s">
        <v>243</v>
      </c>
      <c r="D119">
        <v>857579371</v>
      </c>
      <c r="E119">
        <v>0</v>
      </c>
      <c r="F119">
        <v>0</v>
      </c>
      <c r="G119">
        <v>0</v>
      </c>
      <c r="H119">
        <v>0</v>
      </c>
    </row>
    <row r="120" spans="1:8" x14ac:dyDescent="0.2">
      <c r="A120">
        <v>5901</v>
      </c>
      <c r="B120" t="s">
        <v>244</v>
      </c>
      <c r="C120" t="s">
        <v>245</v>
      </c>
      <c r="D120">
        <v>857579381</v>
      </c>
      <c r="E120">
        <v>18</v>
      </c>
      <c r="F120">
        <v>49</v>
      </c>
      <c r="G120">
        <v>20</v>
      </c>
      <c r="H120">
        <v>2</v>
      </c>
    </row>
    <row r="121" spans="1:8" x14ac:dyDescent="0.2">
      <c r="A121">
        <v>5901</v>
      </c>
      <c r="B121" t="s">
        <v>246</v>
      </c>
      <c r="C121" t="s">
        <v>247</v>
      </c>
      <c r="D121">
        <v>857579391</v>
      </c>
      <c r="E121">
        <v>0</v>
      </c>
      <c r="F121">
        <v>0</v>
      </c>
      <c r="G121">
        <v>0</v>
      </c>
      <c r="H121">
        <v>0</v>
      </c>
    </row>
    <row r="122" spans="1:8" x14ac:dyDescent="0.2">
      <c r="A122">
        <v>5901</v>
      </c>
      <c r="B122" t="s">
        <v>248</v>
      </c>
      <c r="C122" t="s">
        <v>249</v>
      </c>
      <c r="D122">
        <v>857579401</v>
      </c>
      <c r="E122">
        <v>0</v>
      </c>
      <c r="F122">
        <v>0</v>
      </c>
      <c r="G122">
        <v>0</v>
      </c>
      <c r="H122">
        <v>0</v>
      </c>
    </row>
    <row r="123" spans="1:8" x14ac:dyDescent="0.2">
      <c r="A123">
        <v>5901</v>
      </c>
      <c r="B123" t="s">
        <v>250</v>
      </c>
      <c r="C123" t="s">
        <v>251</v>
      </c>
      <c r="D123">
        <v>857579411</v>
      </c>
      <c r="E123">
        <v>0</v>
      </c>
      <c r="F123">
        <v>0</v>
      </c>
      <c r="G123">
        <v>0</v>
      </c>
      <c r="H123">
        <v>0</v>
      </c>
    </row>
    <row r="124" spans="1:8" x14ac:dyDescent="0.2">
      <c r="A124">
        <v>5901</v>
      </c>
      <c r="B124" t="s">
        <v>252</v>
      </c>
      <c r="C124" t="s">
        <v>253</v>
      </c>
      <c r="D124">
        <v>857579421</v>
      </c>
      <c r="E124">
        <v>6</v>
      </c>
      <c r="F124">
        <v>17</v>
      </c>
      <c r="G124">
        <v>2</v>
      </c>
      <c r="H124">
        <v>4</v>
      </c>
    </row>
    <row r="125" spans="1:8" x14ac:dyDescent="0.2">
      <c r="A125">
        <v>5901</v>
      </c>
      <c r="B125" t="s">
        <v>254</v>
      </c>
      <c r="C125" t="s">
        <v>255</v>
      </c>
      <c r="D125">
        <v>857579431</v>
      </c>
      <c r="E125">
        <v>0</v>
      </c>
      <c r="F125">
        <v>0</v>
      </c>
      <c r="G125">
        <v>0</v>
      </c>
      <c r="H125">
        <v>0</v>
      </c>
    </row>
    <row r="126" spans="1:8" x14ac:dyDescent="0.2">
      <c r="A126">
        <v>5901</v>
      </c>
      <c r="B126" t="s">
        <v>256</v>
      </c>
      <c r="C126" t="s">
        <v>257</v>
      </c>
      <c r="D126">
        <v>857579441</v>
      </c>
      <c r="E126">
        <v>0</v>
      </c>
      <c r="F126">
        <v>0</v>
      </c>
      <c r="G126">
        <v>0</v>
      </c>
      <c r="H126">
        <v>0</v>
      </c>
    </row>
    <row r="127" spans="1:8" x14ac:dyDescent="0.2">
      <c r="A127">
        <v>5901</v>
      </c>
      <c r="B127" t="s">
        <v>258</v>
      </c>
      <c r="C127" t="s">
        <v>259</v>
      </c>
      <c r="D127">
        <v>857579451</v>
      </c>
      <c r="E127">
        <v>0</v>
      </c>
      <c r="F127">
        <v>0</v>
      </c>
      <c r="G127">
        <v>0</v>
      </c>
      <c r="H127">
        <v>0</v>
      </c>
    </row>
    <row r="128" spans="1:8" x14ac:dyDescent="0.2">
      <c r="A128">
        <v>5901</v>
      </c>
      <c r="B128" t="s">
        <v>260</v>
      </c>
      <c r="C128" t="s">
        <v>261</v>
      </c>
      <c r="D128">
        <v>857579461</v>
      </c>
      <c r="E128">
        <v>0</v>
      </c>
      <c r="F128">
        <v>0</v>
      </c>
      <c r="G128">
        <v>0</v>
      </c>
      <c r="H128">
        <v>0</v>
      </c>
    </row>
    <row r="129" spans="1:8" x14ac:dyDescent="0.2">
      <c r="A129">
        <v>5901</v>
      </c>
      <c r="B129" t="s">
        <v>262</v>
      </c>
      <c r="C129" t="s">
        <v>263</v>
      </c>
      <c r="D129">
        <v>857579481</v>
      </c>
      <c r="E129">
        <v>0</v>
      </c>
      <c r="F129">
        <v>0</v>
      </c>
      <c r="G129">
        <v>0</v>
      </c>
      <c r="H129">
        <v>0</v>
      </c>
    </row>
    <row r="130" spans="1:8" x14ac:dyDescent="0.2">
      <c r="A130">
        <v>5901</v>
      </c>
      <c r="B130" t="s">
        <v>264</v>
      </c>
      <c r="C130" t="s">
        <v>265</v>
      </c>
      <c r="D130">
        <v>857579491</v>
      </c>
      <c r="E130">
        <v>0</v>
      </c>
      <c r="F130">
        <v>0</v>
      </c>
      <c r="G130">
        <v>0</v>
      </c>
      <c r="H130">
        <v>0</v>
      </c>
    </row>
    <row r="131" spans="1:8" x14ac:dyDescent="0.2">
      <c r="A131">
        <v>5901</v>
      </c>
      <c r="B131" t="s">
        <v>266</v>
      </c>
      <c r="C131" t="s">
        <v>267</v>
      </c>
      <c r="D131">
        <v>857579501</v>
      </c>
      <c r="E131">
        <v>0</v>
      </c>
      <c r="F131">
        <v>0</v>
      </c>
      <c r="G131">
        <v>0</v>
      </c>
      <c r="H131">
        <v>0</v>
      </c>
    </row>
    <row r="132" spans="1:8" x14ac:dyDescent="0.2">
      <c r="A132">
        <v>5901</v>
      </c>
      <c r="B132" t="s">
        <v>268</v>
      </c>
      <c r="C132" t="s">
        <v>269</v>
      </c>
      <c r="D132">
        <v>857579511</v>
      </c>
      <c r="E132">
        <v>0</v>
      </c>
      <c r="F132">
        <v>0</v>
      </c>
      <c r="G132">
        <v>0</v>
      </c>
      <c r="H132">
        <v>0</v>
      </c>
    </row>
    <row r="133" spans="1:8" x14ac:dyDescent="0.2">
      <c r="A133">
        <v>5901</v>
      </c>
      <c r="B133" t="s">
        <v>270</v>
      </c>
      <c r="C133" t="s">
        <v>271</v>
      </c>
      <c r="D133">
        <v>857579521</v>
      </c>
      <c r="E133">
        <v>0</v>
      </c>
      <c r="F133">
        <v>0</v>
      </c>
      <c r="G133">
        <v>0</v>
      </c>
      <c r="H133">
        <v>0</v>
      </c>
    </row>
    <row r="134" spans="1:8" x14ac:dyDescent="0.2">
      <c r="A134">
        <v>5901</v>
      </c>
      <c r="B134" t="s">
        <v>272</v>
      </c>
      <c r="C134" t="s">
        <v>273</v>
      </c>
      <c r="D134">
        <v>857579531</v>
      </c>
      <c r="E134">
        <v>318</v>
      </c>
      <c r="F134">
        <v>623</v>
      </c>
      <c r="G134">
        <v>216</v>
      </c>
      <c r="H134">
        <v>19</v>
      </c>
    </row>
    <row r="135" spans="1:8" x14ac:dyDescent="0.2">
      <c r="A135">
        <v>5901</v>
      </c>
      <c r="B135" t="s">
        <v>274</v>
      </c>
      <c r="C135" t="s">
        <v>275</v>
      </c>
      <c r="D135">
        <v>857579541</v>
      </c>
      <c r="E135">
        <v>0</v>
      </c>
      <c r="F135">
        <v>0</v>
      </c>
      <c r="G135">
        <v>0</v>
      </c>
      <c r="H135">
        <v>0</v>
      </c>
    </row>
    <row r="136" spans="1:8" x14ac:dyDescent="0.2">
      <c r="A136">
        <v>5901</v>
      </c>
      <c r="B136" t="s">
        <v>276</v>
      </c>
      <c r="C136" t="s">
        <v>277</v>
      </c>
      <c r="D136">
        <v>857579561</v>
      </c>
      <c r="E136">
        <v>0</v>
      </c>
      <c r="F136">
        <v>0</v>
      </c>
      <c r="G136">
        <v>0</v>
      </c>
      <c r="H136">
        <v>0</v>
      </c>
    </row>
    <row r="137" spans="1:8" x14ac:dyDescent="0.2">
      <c r="A137">
        <v>5901</v>
      </c>
      <c r="B137" t="s">
        <v>278</v>
      </c>
      <c r="C137" t="s">
        <v>279</v>
      </c>
      <c r="D137">
        <v>857579571</v>
      </c>
      <c r="E137">
        <v>0</v>
      </c>
      <c r="F137">
        <v>0</v>
      </c>
      <c r="G137">
        <v>0</v>
      </c>
      <c r="H137">
        <v>0</v>
      </c>
    </row>
    <row r="138" spans="1:8" x14ac:dyDescent="0.2">
      <c r="A138">
        <v>5901</v>
      </c>
      <c r="B138" t="s">
        <v>280</v>
      </c>
      <c r="C138" t="s">
        <v>281</v>
      </c>
      <c r="D138">
        <v>857579581</v>
      </c>
      <c r="E138">
        <v>0</v>
      </c>
      <c r="F138">
        <v>0</v>
      </c>
      <c r="G138">
        <v>0</v>
      </c>
      <c r="H138">
        <v>0</v>
      </c>
    </row>
    <row r="139" spans="1:8" x14ac:dyDescent="0.2">
      <c r="A139">
        <v>5901</v>
      </c>
      <c r="B139" t="s">
        <v>282</v>
      </c>
      <c r="C139" t="s">
        <v>283</v>
      </c>
      <c r="D139">
        <v>857579591</v>
      </c>
      <c r="E139">
        <v>0</v>
      </c>
      <c r="F139">
        <v>0</v>
      </c>
      <c r="G139">
        <v>0</v>
      </c>
      <c r="H139">
        <v>0</v>
      </c>
    </row>
    <row r="140" spans="1:8" x14ac:dyDescent="0.2">
      <c r="A140">
        <v>5901</v>
      </c>
      <c r="B140" t="s">
        <v>284</v>
      </c>
      <c r="C140" t="s">
        <v>285</v>
      </c>
      <c r="D140">
        <v>857579601</v>
      </c>
      <c r="E140">
        <v>0</v>
      </c>
      <c r="F140">
        <v>0</v>
      </c>
      <c r="G140">
        <v>0</v>
      </c>
      <c r="H140">
        <v>0</v>
      </c>
    </row>
    <row r="141" spans="1:8" x14ac:dyDescent="0.2">
      <c r="A141">
        <v>5901</v>
      </c>
      <c r="B141" t="s">
        <v>286</v>
      </c>
      <c r="C141" t="s">
        <v>287</v>
      </c>
      <c r="D141">
        <v>857579611</v>
      </c>
      <c r="E141">
        <v>0</v>
      </c>
      <c r="F141">
        <v>0</v>
      </c>
      <c r="G141">
        <v>0</v>
      </c>
      <c r="H141">
        <v>0</v>
      </c>
    </row>
    <row r="142" spans="1:8" x14ac:dyDescent="0.2">
      <c r="A142">
        <v>5901</v>
      </c>
      <c r="B142" t="s">
        <v>288</v>
      </c>
      <c r="C142" t="s">
        <v>289</v>
      </c>
      <c r="D142">
        <v>857579621</v>
      </c>
      <c r="E142">
        <v>0</v>
      </c>
      <c r="F142">
        <v>0</v>
      </c>
      <c r="G142">
        <v>0</v>
      </c>
      <c r="H142">
        <v>0</v>
      </c>
    </row>
    <row r="143" spans="1:8" x14ac:dyDescent="0.2">
      <c r="A143">
        <v>5901</v>
      </c>
      <c r="B143" t="s">
        <v>290</v>
      </c>
      <c r="C143" t="s">
        <v>291</v>
      </c>
      <c r="D143">
        <v>857579631</v>
      </c>
      <c r="E143">
        <v>0</v>
      </c>
      <c r="F143">
        <v>0</v>
      </c>
      <c r="G143">
        <v>0</v>
      </c>
      <c r="H143">
        <v>0</v>
      </c>
    </row>
    <row r="144" spans="1:8" x14ac:dyDescent="0.2">
      <c r="A144">
        <v>5901</v>
      </c>
      <c r="B144" t="s">
        <v>292</v>
      </c>
      <c r="C144" t="s">
        <v>293</v>
      </c>
      <c r="D144">
        <v>857579641</v>
      </c>
      <c r="E144">
        <v>0</v>
      </c>
      <c r="F144">
        <v>0</v>
      </c>
      <c r="G144">
        <v>0</v>
      </c>
      <c r="H144">
        <v>0</v>
      </c>
    </row>
    <row r="145" spans="1:8" x14ac:dyDescent="0.2">
      <c r="A145">
        <v>5901</v>
      </c>
      <c r="B145" t="s">
        <v>294</v>
      </c>
      <c r="C145" t="s">
        <v>295</v>
      </c>
      <c r="D145">
        <v>857579651</v>
      </c>
      <c r="E145">
        <v>0</v>
      </c>
      <c r="F145">
        <v>0</v>
      </c>
      <c r="G145">
        <v>0</v>
      </c>
      <c r="H145">
        <v>0</v>
      </c>
    </row>
    <row r="146" spans="1:8" x14ac:dyDescent="0.2">
      <c r="A146">
        <v>5901</v>
      </c>
      <c r="B146" t="s">
        <v>296</v>
      </c>
      <c r="C146" t="s">
        <v>297</v>
      </c>
      <c r="D146">
        <v>857579661</v>
      </c>
      <c r="E146">
        <v>3</v>
      </c>
      <c r="F146">
        <v>7</v>
      </c>
      <c r="G146">
        <v>0</v>
      </c>
      <c r="H146">
        <v>3</v>
      </c>
    </row>
    <row r="147" spans="1:8" x14ac:dyDescent="0.2">
      <c r="A147">
        <v>5901</v>
      </c>
      <c r="B147" t="s">
        <v>298</v>
      </c>
      <c r="C147" t="s">
        <v>299</v>
      </c>
      <c r="D147">
        <v>857579671</v>
      </c>
      <c r="E147">
        <v>0</v>
      </c>
      <c r="F147">
        <v>0</v>
      </c>
      <c r="G147">
        <v>0</v>
      </c>
      <c r="H147">
        <v>0</v>
      </c>
    </row>
    <row r="148" spans="1:8" x14ac:dyDescent="0.2">
      <c r="A148">
        <v>5901</v>
      </c>
      <c r="B148" t="s">
        <v>300</v>
      </c>
      <c r="C148" t="s">
        <v>301</v>
      </c>
      <c r="D148">
        <v>857579681</v>
      </c>
      <c r="E148">
        <v>0</v>
      </c>
      <c r="F148">
        <v>0</v>
      </c>
      <c r="G148">
        <v>0</v>
      </c>
      <c r="H148">
        <v>0</v>
      </c>
    </row>
    <row r="149" spans="1:8" x14ac:dyDescent="0.2">
      <c r="A149">
        <v>5901</v>
      </c>
      <c r="B149" t="s">
        <v>302</v>
      </c>
      <c r="C149" t="s">
        <v>303</v>
      </c>
      <c r="D149">
        <v>857579691</v>
      </c>
      <c r="E149">
        <v>0</v>
      </c>
      <c r="F149">
        <v>0</v>
      </c>
      <c r="G149">
        <v>0</v>
      </c>
      <c r="H149">
        <v>0</v>
      </c>
    </row>
    <row r="150" spans="1:8" x14ac:dyDescent="0.2">
      <c r="A150">
        <v>5901</v>
      </c>
      <c r="B150" t="s">
        <v>304</v>
      </c>
      <c r="C150" t="s">
        <v>305</v>
      </c>
      <c r="D150">
        <v>857579701</v>
      </c>
      <c r="E150">
        <v>0</v>
      </c>
      <c r="F150">
        <v>0</v>
      </c>
      <c r="G150">
        <v>0</v>
      </c>
      <c r="H150">
        <v>0</v>
      </c>
    </row>
    <row r="151" spans="1:8" x14ac:dyDescent="0.2">
      <c r="A151">
        <v>5901</v>
      </c>
      <c r="B151" t="s">
        <v>306</v>
      </c>
      <c r="C151" t="s">
        <v>307</v>
      </c>
      <c r="D151">
        <v>857579711</v>
      </c>
      <c r="E151">
        <v>0</v>
      </c>
      <c r="F151">
        <v>0</v>
      </c>
      <c r="G151">
        <v>0</v>
      </c>
      <c r="H151">
        <v>0</v>
      </c>
    </row>
    <row r="152" spans="1:8" x14ac:dyDescent="0.2">
      <c r="A152">
        <v>5901</v>
      </c>
      <c r="B152" t="s">
        <v>308</v>
      </c>
      <c r="C152" t="s">
        <v>309</v>
      </c>
      <c r="D152">
        <v>857579721</v>
      </c>
      <c r="E152">
        <v>0</v>
      </c>
      <c r="F152">
        <v>0</v>
      </c>
      <c r="G152">
        <v>0</v>
      </c>
      <c r="H152">
        <v>0</v>
      </c>
    </row>
    <row r="153" spans="1:8" x14ac:dyDescent="0.2">
      <c r="A153">
        <v>5901</v>
      </c>
      <c r="B153" t="s">
        <v>310</v>
      </c>
      <c r="C153" t="s">
        <v>311</v>
      </c>
      <c r="D153">
        <v>857579731</v>
      </c>
      <c r="E153">
        <v>0</v>
      </c>
      <c r="F153">
        <v>0</v>
      </c>
      <c r="G153">
        <v>0</v>
      </c>
      <c r="H153">
        <v>0</v>
      </c>
    </row>
    <row r="154" spans="1:8" x14ac:dyDescent="0.2">
      <c r="A154">
        <v>5901</v>
      </c>
      <c r="B154" t="s">
        <v>312</v>
      </c>
      <c r="C154" t="s">
        <v>313</v>
      </c>
      <c r="D154">
        <v>857579741</v>
      </c>
      <c r="E154">
        <v>0</v>
      </c>
      <c r="F154">
        <v>0</v>
      </c>
      <c r="G154">
        <v>0</v>
      </c>
      <c r="H154">
        <v>0</v>
      </c>
    </row>
    <row r="155" spans="1:8" x14ac:dyDescent="0.2">
      <c r="A155">
        <v>5901</v>
      </c>
      <c r="B155" t="s">
        <v>314</v>
      </c>
      <c r="C155" t="s">
        <v>315</v>
      </c>
      <c r="D155">
        <v>857579751</v>
      </c>
      <c r="E155">
        <v>0</v>
      </c>
      <c r="F155">
        <v>0</v>
      </c>
      <c r="G155">
        <v>0</v>
      </c>
      <c r="H155">
        <v>0</v>
      </c>
    </row>
    <row r="156" spans="1:8" x14ac:dyDescent="0.2">
      <c r="A156">
        <v>5901</v>
      </c>
      <c r="B156" t="s">
        <v>316</v>
      </c>
      <c r="C156" t="s">
        <v>317</v>
      </c>
      <c r="D156">
        <v>857579761</v>
      </c>
      <c r="E156">
        <v>0</v>
      </c>
      <c r="F156">
        <v>0</v>
      </c>
      <c r="G156">
        <v>0</v>
      </c>
      <c r="H156">
        <v>0</v>
      </c>
    </row>
    <row r="157" spans="1:8" x14ac:dyDescent="0.2">
      <c r="A157">
        <v>5901</v>
      </c>
      <c r="B157" t="s">
        <v>318</v>
      </c>
      <c r="C157" t="s">
        <v>319</v>
      </c>
      <c r="D157">
        <v>857579771</v>
      </c>
      <c r="E157">
        <v>0</v>
      </c>
      <c r="F157">
        <v>0</v>
      </c>
      <c r="G157">
        <v>0</v>
      </c>
      <c r="H157">
        <v>0</v>
      </c>
    </row>
    <row r="158" spans="1:8" x14ac:dyDescent="0.2">
      <c r="A158">
        <v>5901</v>
      </c>
      <c r="B158" t="s">
        <v>320</v>
      </c>
      <c r="C158" t="s">
        <v>321</v>
      </c>
      <c r="D158">
        <v>857579781</v>
      </c>
      <c r="E158">
        <v>0</v>
      </c>
      <c r="F158">
        <v>0</v>
      </c>
      <c r="G158">
        <v>0</v>
      </c>
      <c r="H158">
        <v>0</v>
      </c>
    </row>
    <row r="159" spans="1:8" x14ac:dyDescent="0.2">
      <c r="A159">
        <v>5901</v>
      </c>
      <c r="B159" t="s">
        <v>322</v>
      </c>
      <c r="C159" t="s">
        <v>323</v>
      </c>
      <c r="D159">
        <v>857579791</v>
      </c>
      <c r="E159">
        <v>0</v>
      </c>
      <c r="F159">
        <v>0</v>
      </c>
      <c r="G159">
        <v>0</v>
      </c>
      <c r="H159">
        <v>0</v>
      </c>
    </row>
    <row r="160" spans="1:8" x14ac:dyDescent="0.2">
      <c r="A160">
        <v>5901</v>
      </c>
      <c r="B160" t="s">
        <v>324</v>
      </c>
      <c r="C160" t="s">
        <v>325</v>
      </c>
      <c r="D160">
        <v>857579801</v>
      </c>
      <c r="E160">
        <v>0</v>
      </c>
      <c r="F160">
        <v>0</v>
      </c>
      <c r="G160">
        <v>0</v>
      </c>
      <c r="H160">
        <v>0</v>
      </c>
    </row>
    <row r="161" spans="1:8" x14ac:dyDescent="0.2">
      <c r="A161">
        <v>5901</v>
      </c>
      <c r="B161" t="s">
        <v>326</v>
      </c>
      <c r="C161" t="s">
        <v>327</v>
      </c>
      <c r="D161">
        <v>857579811</v>
      </c>
      <c r="E161">
        <v>0</v>
      </c>
      <c r="F161">
        <v>0</v>
      </c>
      <c r="G161">
        <v>0</v>
      </c>
      <c r="H161">
        <v>0</v>
      </c>
    </row>
    <row r="162" spans="1:8" x14ac:dyDescent="0.2">
      <c r="A162">
        <v>5901</v>
      </c>
      <c r="B162" t="s">
        <v>328</v>
      </c>
      <c r="C162" t="s">
        <v>329</v>
      </c>
      <c r="D162">
        <v>857579821</v>
      </c>
      <c r="E162">
        <v>0</v>
      </c>
      <c r="F162">
        <v>0</v>
      </c>
      <c r="G162">
        <v>0</v>
      </c>
      <c r="H162">
        <v>0</v>
      </c>
    </row>
    <row r="163" spans="1:8" x14ac:dyDescent="0.2">
      <c r="A163">
        <v>5901</v>
      </c>
      <c r="B163" t="s">
        <v>330</v>
      </c>
      <c r="C163" t="s">
        <v>331</v>
      </c>
      <c r="D163">
        <v>857579831</v>
      </c>
      <c r="E163">
        <v>0</v>
      </c>
      <c r="F163">
        <v>0</v>
      </c>
      <c r="G163">
        <v>0</v>
      </c>
      <c r="H163">
        <v>0</v>
      </c>
    </row>
    <row r="164" spans="1:8" x14ac:dyDescent="0.2">
      <c r="A164">
        <v>5901</v>
      </c>
      <c r="B164" t="s">
        <v>332</v>
      </c>
      <c r="C164" t="s">
        <v>333</v>
      </c>
      <c r="D164">
        <v>857579841</v>
      </c>
      <c r="E164">
        <v>173</v>
      </c>
      <c r="F164">
        <v>359</v>
      </c>
      <c r="G164">
        <v>95</v>
      </c>
      <c r="H164">
        <v>14</v>
      </c>
    </row>
    <row r="165" spans="1:8" x14ac:dyDescent="0.2">
      <c r="A165">
        <v>5901</v>
      </c>
      <c r="B165" t="s">
        <v>334</v>
      </c>
      <c r="C165" t="s">
        <v>335</v>
      </c>
      <c r="D165">
        <v>857579851</v>
      </c>
      <c r="E165">
        <v>0</v>
      </c>
      <c r="F165">
        <v>0</v>
      </c>
      <c r="G165">
        <v>0</v>
      </c>
      <c r="H165">
        <v>0</v>
      </c>
    </row>
    <row r="166" spans="1:8" x14ac:dyDescent="0.2">
      <c r="A166">
        <v>5901</v>
      </c>
      <c r="B166" t="s">
        <v>336</v>
      </c>
      <c r="C166" t="s">
        <v>337</v>
      </c>
      <c r="D166">
        <v>857579861</v>
      </c>
      <c r="E166">
        <v>0</v>
      </c>
      <c r="F166">
        <v>0</v>
      </c>
      <c r="G166">
        <v>0</v>
      </c>
      <c r="H166">
        <v>0</v>
      </c>
    </row>
    <row r="167" spans="1:8" x14ac:dyDescent="0.2">
      <c r="A167">
        <v>5901</v>
      </c>
      <c r="B167" t="s">
        <v>338</v>
      </c>
      <c r="C167" t="s">
        <v>339</v>
      </c>
      <c r="D167">
        <v>857579871</v>
      </c>
      <c r="E167">
        <v>0</v>
      </c>
      <c r="F167">
        <v>0</v>
      </c>
      <c r="G167">
        <v>0</v>
      </c>
      <c r="H167">
        <v>0</v>
      </c>
    </row>
    <row r="168" spans="1:8" x14ac:dyDescent="0.2">
      <c r="A168">
        <v>5901</v>
      </c>
      <c r="B168" t="s">
        <v>340</v>
      </c>
      <c r="C168" t="s">
        <v>341</v>
      </c>
      <c r="D168">
        <v>857579881</v>
      </c>
      <c r="E168">
        <v>0</v>
      </c>
      <c r="F168">
        <v>0</v>
      </c>
      <c r="G168">
        <v>0</v>
      </c>
      <c r="H168">
        <v>0</v>
      </c>
    </row>
    <row r="169" spans="1:8" x14ac:dyDescent="0.2">
      <c r="A169">
        <v>5901</v>
      </c>
      <c r="B169" t="s">
        <v>342</v>
      </c>
      <c r="C169" t="s">
        <v>343</v>
      </c>
      <c r="D169">
        <v>857579891</v>
      </c>
      <c r="E169">
        <v>0</v>
      </c>
      <c r="F169">
        <v>0</v>
      </c>
      <c r="G169">
        <v>0</v>
      </c>
      <c r="H169">
        <v>0</v>
      </c>
    </row>
    <row r="170" spans="1:8" x14ac:dyDescent="0.2">
      <c r="A170">
        <v>5901</v>
      </c>
      <c r="B170" t="s">
        <v>344</v>
      </c>
      <c r="C170" t="s">
        <v>345</v>
      </c>
      <c r="D170">
        <v>857579901</v>
      </c>
      <c r="E170">
        <v>0</v>
      </c>
      <c r="F170">
        <v>0</v>
      </c>
      <c r="G170">
        <v>0</v>
      </c>
      <c r="H170">
        <v>0</v>
      </c>
    </row>
    <row r="171" spans="1:8" x14ac:dyDescent="0.2">
      <c r="A171">
        <v>5901</v>
      </c>
      <c r="B171" t="s">
        <v>346</v>
      </c>
      <c r="C171" t="s">
        <v>347</v>
      </c>
      <c r="D171">
        <v>857579911</v>
      </c>
      <c r="E171">
        <v>0</v>
      </c>
      <c r="F171">
        <v>0</v>
      </c>
      <c r="G171">
        <v>0</v>
      </c>
      <c r="H171">
        <v>0</v>
      </c>
    </row>
    <row r="172" spans="1:8" x14ac:dyDescent="0.2">
      <c r="A172">
        <v>5901</v>
      </c>
      <c r="B172" t="s">
        <v>348</v>
      </c>
      <c r="C172" t="s">
        <v>349</v>
      </c>
      <c r="D172">
        <v>857579921</v>
      </c>
      <c r="E172">
        <v>0</v>
      </c>
      <c r="F172">
        <v>0</v>
      </c>
      <c r="G172">
        <v>0</v>
      </c>
      <c r="H172">
        <v>0</v>
      </c>
    </row>
    <row r="173" spans="1:8" x14ac:dyDescent="0.2">
      <c r="A173">
        <v>5901</v>
      </c>
      <c r="B173" t="s">
        <v>350</v>
      </c>
      <c r="C173" t="s">
        <v>351</v>
      </c>
      <c r="D173">
        <v>857579941</v>
      </c>
      <c r="E173">
        <v>0</v>
      </c>
      <c r="F173">
        <v>0</v>
      </c>
      <c r="G173">
        <v>0</v>
      </c>
      <c r="H173">
        <v>0</v>
      </c>
    </row>
    <row r="174" spans="1:8" x14ac:dyDescent="0.2">
      <c r="A174">
        <v>5901</v>
      </c>
      <c r="B174" t="s">
        <v>352</v>
      </c>
      <c r="C174" t="s">
        <v>353</v>
      </c>
      <c r="D174">
        <v>857579951</v>
      </c>
      <c r="E174">
        <v>0</v>
      </c>
      <c r="F174">
        <v>0</v>
      </c>
      <c r="G174">
        <v>0</v>
      </c>
      <c r="H174">
        <v>0</v>
      </c>
    </row>
    <row r="175" spans="1:8" x14ac:dyDescent="0.2">
      <c r="A175">
        <v>5901</v>
      </c>
      <c r="B175" t="s">
        <v>354</v>
      </c>
      <c r="C175" t="s">
        <v>355</v>
      </c>
      <c r="D175">
        <v>857579981</v>
      </c>
      <c r="E175">
        <v>15</v>
      </c>
      <c r="F175">
        <v>15</v>
      </c>
      <c r="G175">
        <v>4</v>
      </c>
      <c r="H175">
        <v>2</v>
      </c>
    </row>
    <row r="176" spans="1:8" x14ac:dyDescent="0.2">
      <c r="A176">
        <v>5901</v>
      </c>
      <c r="B176" t="s">
        <v>356</v>
      </c>
      <c r="C176" t="s">
        <v>357</v>
      </c>
      <c r="D176">
        <v>857579991</v>
      </c>
      <c r="E176">
        <v>0</v>
      </c>
      <c r="F176">
        <v>0</v>
      </c>
      <c r="G176">
        <v>0</v>
      </c>
      <c r="H176">
        <v>0</v>
      </c>
    </row>
    <row r="177" spans="1:8" x14ac:dyDescent="0.2">
      <c r="A177">
        <v>5901</v>
      </c>
      <c r="B177" t="s">
        <v>358</v>
      </c>
      <c r="C177" t="s">
        <v>359</v>
      </c>
      <c r="D177">
        <v>857580001</v>
      </c>
      <c r="E177">
        <v>0</v>
      </c>
      <c r="F177">
        <v>0</v>
      </c>
      <c r="G177">
        <v>0</v>
      </c>
      <c r="H177">
        <v>0</v>
      </c>
    </row>
    <row r="178" spans="1:8" x14ac:dyDescent="0.2">
      <c r="A178">
        <v>5901</v>
      </c>
      <c r="B178" t="s">
        <v>360</v>
      </c>
      <c r="C178" t="s">
        <v>361</v>
      </c>
      <c r="D178">
        <v>857580011</v>
      </c>
      <c r="E178">
        <v>0</v>
      </c>
      <c r="F178">
        <v>0</v>
      </c>
      <c r="G178">
        <v>0</v>
      </c>
      <c r="H178">
        <v>0</v>
      </c>
    </row>
    <row r="179" spans="1:8" x14ac:dyDescent="0.2">
      <c r="A179">
        <v>5901</v>
      </c>
      <c r="B179" t="s">
        <v>362</v>
      </c>
      <c r="C179" t="s">
        <v>363</v>
      </c>
      <c r="D179">
        <v>857580021</v>
      </c>
      <c r="E179">
        <v>0</v>
      </c>
      <c r="F179">
        <v>0</v>
      </c>
      <c r="G179">
        <v>0</v>
      </c>
      <c r="H179">
        <v>0</v>
      </c>
    </row>
    <row r="180" spans="1:8" x14ac:dyDescent="0.2">
      <c r="A180">
        <v>5901</v>
      </c>
      <c r="B180" t="s">
        <v>364</v>
      </c>
      <c r="C180" t="s">
        <v>365</v>
      </c>
      <c r="D180">
        <v>857580031</v>
      </c>
      <c r="E180">
        <v>0</v>
      </c>
      <c r="F180">
        <v>0</v>
      </c>
      <c r="G180">
        <v>0</v>
      </c>
      <c r="H180">
        <v>0</v>
      </c>
    </row>
    <row r="181" spans="1:8" x14ac:dyDescent="0.2">
      <c r="A181">
        <v>5901</v>
      </c>
      <c r="B181" t="s">
        <v>366</v>
      </c>
      <c r="C181" t="s">
        <v>367</v>
      </c>
      <c r="D181">
        <v>857580041</v>
      </c>
      <c r="E181">
        <v>0</v>
      </c>
      <c r="F181">
        <v>0</v>
      </c>
      <c r="G181">
        <v>0</v>
      </c>
      <c r="H181">
        <v>0</v>
      </c>
    </row>
    <row r="182" spans="1:8" x14ac:dyDescent="0.2">
      <c r="A182">
        <v>5901</v>
      </c>
      <c r="B182" t="s">
        <v>368</v>
      </c>
      <c r="C182" t="s">
        <v>369</v>
      </c>
      <c r="D182">
        <v>857580051</v>
      </c>
      <c r="E182">
        <v>0</v>
      </c>
      <c r="F182">
        <v>0</v>
      </c>
      <c r="G182">
        <v>0</v>
      </c>
      <c r="H182">
        <v>0</v>
      </c>
    </row>
    <row r="183" spans="1:8" x14ac:dyDescent="0.2">
      <c r="A183">
        <v>5901</v>
      </c>
      <c r="B183" t="s">
        <v>370</v>
      </c>
      <c r="C183" t="s">
        <v>371</v>
      </c>
      <c r="D183">
        <v>857580061</v>
      </c>
      <c r="E183">
        <v>0</v>
      </c>
      <c r="F183">
        <v>0</v>
      </c>
      <c r="G183">
        <v>0</v>
      </c>
      <c r="H183">
        <v>0</v>
      </c>
    </row>
    <row r="184" spans="1:8" x14ac:dyDescent="0.2">
      <c r="A184">
        <v>5901</v>
      </c>
      <c r="B184" t="s">
        <v>372</v>
      </c>
      <c r="C184" t="s">
        <v>373</v>
      </c>
      <c r="D184">
        <v>857580071</v>
      </c>
      <c r="E184">
        <v>0</v>
      </c>
      <c r="F184">
        <v>0</v>
      </c>
      <c r="G184">
        <v>0</v>
      </c>
      <c r="H184">
        <v>0</v>
      </c>
    </row>
    <row r="185" spans="1:8" x14ac:dyDescent="0.2">
      <c r="A185">
        <v>5901</v>
      </c>
      <c r="B185" t="s">
        <v>374</v>
      </c>
      <c r="C185" t="s">
        <v>375</v>
      </c>
      <c r="D185">
        <v>857580081</v>
      </c>
      <c r="E185">
        <v>0</v>
      </c>
      <c r="F185">
        <v>0</v>
      </c>
      <c r="G185">
        <v>0</v>
      </c>
      <c r="H185">
        <v>0</v>
      </c>
    </row>
    <row r="186" spans="1:8" x14ac:dyDescent="0.2">
      <c r="A186">
        <v>5901</v>
      </c>
      <c r="B186" t="s">
        <v>376</v>
      </c>
      <c r="C186" t="s">
        <v>377</v>
      </c>
      <c r="D186">
        <v>857580101</v>
      </c>
      <c r="E186">
        <v>8</v>
      </c>
      <c r="F186">
        <v>31</v>
      </c>
      <c r="G186">
        <v>17</v>
      </c>
      <c r="H186">
        <v>2</v>
      </c>
    </row>
    <row r="187" spans="1:8" x14ac:dyDescent="0.2">
      <c r="A187">
        <v>5901</v>
      </c>
      <c r="B187" t="s">
        <v>378</v>
      </c>
      <c r="C187" t="s">
        <v>379</v>
      </c>
      <c r="D187">
        <v>857580111</v>
      </c>
      <c r="E187">
        <v>7</v>
      </c>
      <c r="F187">
        <v>17</v>
      </c>
      <c r="G187">
        <v>5</v>
      </c>
      <c r="H187">
        <v>1</v>
      </c>
    </row>
    <row r="188" spans="1:8" x14ac:dyDescent="0.2">
      <c r="A188">
        <v>5901</v>
      </c>
      <c r="B188" t="s">
        <v>380</v>
      </c>
      <c r="C188" t="s">
        <v>381</v>
      </c>
      <c r="D188">
        <v>857580131</v>
      </c>
      <c r="E188">
        <v>0</v>
      </c>
      <c r="F188">
        <v>0</v>
      </c>
      <c r="G188">
        <v>0</v>
      </c>
      <c r="H188">
        <v>0</v>
      </c>
    </row>
    <row r="189" spans="1:8" x14ac:dyDescent="0.2">
      <c r="A189">
        <v>5901</v>
      </c>
      <c r="B189" t="s">
        <v>382</v>
      </c>
      <c r="C189" t="s">
        <v>383</v>
      </c>
      <c r="D189">
        <v>857580141</v>
      </c>
      <c r="E189">
        <v>7</v>
      </c>
      <c r="F189">
        <v>18</v>
      </c>
      <c r="G189">
        <v>5</v>
      </c>
      <c r="H189">
        <v>1</v>
      </c>
    </row>
    <row r="190" spans="1:8" x14ac:dyDescent="0.2">
      <c r="A190">
        <v>5901</v>
      </c>
      <c r="B190" t="s">
        <v>384</v>
      </c>
      <c r="C190" t="s">
        <v>385</v>
      </c>
      <c r="D190">
        <v>857580151</v>
      </c>
      <c r="E190">
        <v>0</v>
      </c>
      <c r="F190">
        <v>0</v>
      </c>
      <c r="G190">
        <v>0</v>
      </c>
      <c r="H190">
        <v>0</v>
      </c>
    </row>
    <row r="191" spans="1:8" x14ac:dyDescent="0.2">
      <c r="A191">
        <v>5901</v>
      </c>
      <c r="B191" t="s">
        <v>386</v>
      </c>
      <c r="C191" t="s">
        <v>387</v>
      </c>
      <c r="D191">
        <v>857580161</v>
      </c>
      <c r="E191">
        <v>0</v>
      </c>
      <c r="F191">
        <v>0</v>
      </c>
      <c r="G191">
        <v>0</v>
      </c>
      <c r="H191">
        <v>0</v>
      </c>
    </row>
    <row r="192" spans="1:8" x14ac:dyDescent="0.2">
      <c r="A192">
        <v>5901</v>
      </c>
      <c r="B192" t="s">
        <v>388</v>
      </c>
      <c r="C192" t="s">
        <v>389</v>
      </c>
      <c r="D192">
        <v>857580171</v>
      </c>
      <c r="E192">
        <v>0</v>
      </c>
      <c r="F192">
        <v>0</v>
      </c>
      <c r="G192">
        <v>0</v>
      </c>
      <c r="H192">
        <v>0</v>
      </c>
    </row>
    <row r="193" spans="1:8" x14ac:dyDescent="0.2">
      <c r="A193">
        <v>5901</v>
      </c>
      <c r="B193" t="s">
        <v>390</v>
      </c>
      <c r="C193" t="s">
        <v>391</v>
      </c>
      <c r="D193">
        <v>857580181</v>
      </c>
      <c r="E193">
        <v>0</v>
      </c>
      <c r="F193">
        <v>0</v>
      </c>
      <c r="G193">
        <v>0</v>
      </c>
      <c r="H193">
        <v>0</v>
      </c>
    </row>
    <row r="194" spans="1:8" x14ac:dyDescent="0.2">
      <c r="A194">
        <v>5901</v>
      </c>
      <c r="B194" t="s">
        <v>392</v>
      </c>
      <c r="C194" t="s">
        <v>393</v>
      </c>
      <c r="D194">
        <v>857580191</v>
      </c>
      <c r="E194">
        <v>0</v>
      </c>
      <c r="F194">
        <v>0</v>
      </c>
      <c r="G194">
        <v>0</v>
      </c>
      <c r="H194">
        <v>0</v>
      </c>
    </row>
    <row r="195" spans="1:8" x14ac:dyDescent="0.2">
      <c r="A195">
        <v>5901</v>
      </c>
      <c r="B195" t="s">
        <v>394</v>
      </c>
      <c r="C195" t="s">
        <v>395</v>
      </c>
      <c r="D195">
        <v>857580201</v>
      </c>
      <c r="E195">
        <v>0</v>
      </c>
      <c r="F195">
        <v>0</v>
      </c>
      <c r="G195">
        <v>0</v>
      </c>
      <c r="H195">
        <v>0</v>
      </c>
    </row>
    <row r="196" spans="1:8" x14ac:dyDescent="0.2">
      <c r="A196">
        <v>5901</v>
      </c>
      <c r="B196" t="s">
        <v>396</v>
      </c>
      <c r="C196" t="s">
        <v>397</v>
      </c>
      <c r="D196">
        <v>857580211</v>
      </c>
      <c r="E196">
        <v>198</v>
      </c>
      <c r="F196">
        <v>408</v>
      </c>
      <c r="G196">
        <v>86</v>
      </c>
      <c r="H196">
        <v>19</v>
      </c>
    </row>
    <row r="197" spans="1:8" x14ac:dyDescent="0.2">
      <c r="A197">
        <v>5901</v>
      </c>
      <c r="B197" t="s">
        <v>398</v>
      </c>
      <c r="C197" t="s">
        <v>399</v>
      </c>
      <c r="D197">
        <v>857580221</v>
      </c>
      <c r="E197">
        <v>0</v>
      </c>
      <c r="F197">
        <v>0</v>
      </c>
      <c r="G197">
        <v>0</v>
      </c>
      <c r="H197">
        <v>0</v>
      </c>
    </row>
    <row r="198" spans="1:8" x14ac:dyDescent="0.2">
      <c r="A198">
        <v>5901</v>
      </c>
      <c r="B198" t="s">
        <v>400</v>
      </c>
      <c r="C198" t="s">
        <v>401</v>
      </c>
      <c r="D198">
        <v>857580231</v>
      </c>
      <c r="E198">
        <v>0</v>
      </c>
      <c r="F198">
        <v>0</v>
      </c>
      <c r="G198">
        <v>0</v>
      </c>
      <c r="H198">
        <v>0</v>
      </c>
    </row>
    <row r="199" spans="1:8" x14ac:dyDescent="0.2">
      <c r="A199">
        <v>5901</v>
      </c>
      <c r="B199" t="s">
        <v>402</v>
      </c>
      <c r="C199" t="s">
        <v>403</v>
      </c>
      <c r="D199">
        <v>857580241</v>
      </c>
      <c r="E199">
        <v>0</v>
      </c>
      <c r="F199">
        <v>0</v>
      </c>
      <c r="G199">
        <v>0</v>
      </c>
      <c r="H199">
        <v>0</v>
      </c>
    </row>
    <row r="200" spans="1:8" x14ac:dyDescent="0.2">
      <c r="A200">
        <v>5901</v>
      </c>
      <c r="B200" t="s">
        <v>404</v>
      </c>
      <c r="C200" t="s">
        <v>405</v>
      </c>
      <c r="D200">
        <v>857580251</v>
      </c>
      <c r="E200">
        <v>0</v>
      </c>
      <c r="F200">
        <v>0</v>
      </c>
      <c r="G200">
        <v>0</v>
      </c>
      <c r="H200">
        <v>0</v>
      </c>
    </row>
    <row r="201" spans="1:8" x14ac:dyDescent="0.2">
      <c r="A201">
        <v>5901</v>
      </c>
      <c r="B201" t="s">
        <v>406</v>
      </c>
      <c r="C201" t="s">
        <v>407</v>
      </c>
      <c r="D201">
        <v>857580261</v>
      </c>
      <c r="E201">
        <v>11</v>
      </c>
      <c r="F201">
        <v>27</v>
      </c>
      <c r="G201">
        <v>14</v>
      </c>
      <c r="H201">
        <v>2</v>
      </c>
    </row>
    <row r="202" spans="1:8" x14ac:dyDescent="0.2">
      <c r="A202">
        <v>5901</v>
      </c>
      <c r="B202" t="s">
        <v>408</v>
      </c>
      <c r="C202" t="s">
        <v>409</v>
      </c>
      <c r="D202">
        <v>857580271</v>
      </c>
      <c r="E202">
        <v>0</v>
      </c>
      <c r="F202">
        <v>0</v>
      </c>
      <c r="G202">
        <v>0</v>
      </c>
      <c r="H202">
        <v>0</v>
      </c>
    </row>
    <row r="203" spans="1:8" x14ac:dyDescent="0.2">
      <c r="A203">
        <v>5901</v>
      </c>
      <c r="B203" t="s">
        <v>410</v>
      </c>
      <c r="C203" t="s">
        <v>411</v>
      </c>
      <c r="D203">
        <v>857580281</v>
      </c>
      <c r="E203">
        <v>0</v>
      </c>
      <c r="F203">
        <v>0</v>
      </c>
      <c r="G203">
        <v>0</v>
      </c>
      <c r="H203">
        <v>0</v>
      </c>
    </row>
    <row r="204" spans="1:8" x14ac:dyDescent="0.2">
      <c r="A204">
        <v>5901</v>
      </c>
      <c r="B204" t="s">
        <v>412</v>
      </c>
      <c r="C204" t="s">
        <v>413</v>
      </c>
      <c r="D204">
        <v>857580291</v>
      </c>
      <c r="E204">
        <v>0</v>
      </c>
      <c r="F204">
        <v>0</v>
      </c>
      <c r="G204">
        <v>0</v>
      </c>
      <c r="H204">
        <v>0</v>
      </c>
    </row>
    <row r="205" spans="1:8" x14ac:dyDescent="0.2">
      <c r="A205">
        <v>5901</v>
      </c>
      <c r="B205" t="s">
        <v>414</v>
      </c>
      <c r="C205" t="s">
        <v>415</v>
      </c>
      <c r="D205">
        <v>857580301</v>
      </c>
      <c r="E205">
        <v>0</v>
      </c>
      <c r="F205">
        <v>0</v>
      </c>
      <c r="G205">
        <v>0</v>
      </c>
      <c r="H205">
        <v>0</v>
      </c>
    </row>
    <row r="206" spans="1:8" x14ac:dyDescent="0.2">
      <c r="A206">
        <v>5901</v>
      </c>
      <c r="B206" t="s">
        <v>416</v>
      </c>
      <c r="C206" t="s">
        <v>417</v>
      </c>
      <c r="D206">
        <v>857580311</v>
      </c>
      <c r="E206">
        <v>0</v>
      </c>
      <c r="F206">
        <v>0</v>
      </c>
      <c r="G206">
        <v>0</v>
      </c>
      <c r="H206">
        <v>0</v>
      </c>
    </row>
    <row r="207" spans="1:8" x14ac:dyDescent="0.2">
      <c r="A207">
        <v>5901</v>
      </c>
      <c r="B207" t="s">
        <v>418</v>
      </c>
      <c r="C207" t="s">
        <v>419</v>
      </c>
      <c r="D207">
        <v>857580321</v>
      </c>
      <c r="E207">
        <v>0</v>
      </c>
      <c r="F207">
        <v>0</v>
      </c>
      <c r="G207">
        <v>0</v>
      </c>
      <c r="H207">
        <v>0</v>
      </c>
    </row>
    <row r="208" spans="1:8" x14ac:dyDescent="0.2">
      <c r="A208">
        <v>5901</v>
      </c>
      <c r="B208" t="s">
        <v>420</v>
      </c>
      <c r="C208" t="s">
        <v>421</v>
      </c>
      <c r="D208">
        <v>857580331</v>
      </c>
      <c r="E208">
        <v>0</v>
      </c>
      <c r="F208">
        <v>0</v>
      </c>
      <c r="G208">
        <v>0</v>
      </c>
      <c r="H208">
        <v>0</v>
      </c>
    </row>
    <row r="209" spans="1:8" x14ac:dyDescent="0.2">
      <c r="A209">
        <v>5901</v>
      </c>
      <c r="B209" t="s">
        <v>422</v>
      </c>
      <c r="C209" t="s">
        <v>423</v>
      </c>
      <c r="D209">
        <v>857580341</v>
      </c>
      <c r="E209">
        <v>0</v>
      </c>
      <c r="F209">
        <v>0</v>
      </c>
      <c r="G209">
        <v>0</v>
      </c>
      <c r="H209">
        <v>0</v>
      </c>
    </row>
    <row r="210" spans="1:8" x14ac:dyDescent="0.2">
      <c r="A210">
        <v>5901</v>
      </c>
      <c r="B210" t="s">
        <v>424</v>
      </c>
      <c r="C210" t="s">
        <v>425</v>
      </c>
      <c r="D210">
        <v>857580351</v>
      </c>
      <c r="E210">
        <v>0</v>
      </c>
      <c r="F210">
        <v>0</v>
      </c>
      <c r="G210">
        <v>0</v>
      </c>
      <c r="H210">
        <v>0</v>
      </c>
    </row>
    <row r="211" spans="1:8" x14ac:dyDescent="0.2">
      <c r="A211">
        <v>5901</v>
      </c>
      <c r="B211" t="s">
        <v>426</v>
      </c>
      <c r="C211" t="s">
        <v>427</v>
      </c>
      <c r="D211">
        <v>857580361</v>
      </c>
      <c r="E211">
        <v>0</v>
      </c>
      <c r="F211">
        <v>0</v>
      </c>
      <c r="G211">
        <v>0</v>
      </c>
      <c r="H211">
        <v>0</v>
      </c>
    </row>
    <row r="212" spans="1:8" x14ac:dyDescent="0.2">
      <c r="A212">
        <v>5901</v>
      </c>
      <c r="B212" t="s">
        <v>428</v>
      </c>
      <c r="C212" t="s">
        <v>429</v>
      </c>
      <c r="D212">
        <v>857580371</v>
      </c>
      <c r="E212">
        <v>0</v>
      </c>
      <c r="F212">
        <v>0</v>
      </c>
      <c r="G212">
        <v>0</v>
      </c>
      <c r="H212">
        <v>0</v>
      </c>
    </row>
    <row r="213" spans="1:8" x14ac:dyDescent="0.2">
      <c r="A213">
        <v>5901</v>
      </c>
      <c r="B213" t="s">
        <v>430</v>
      </c>
      <c r="C213" t="s">
        <v>431</v>
      </c>
      <c r="D213">
        <v>857580381</v>
      </c>
      <c r="E213">
        <v>2787</v>
      </c>
      <c r="F213">
        <v>5378</v>
      </c>
      <c r="G213">
        <v>1578</v>
      </c>
      <c r="H213">
        <v>112</v>
      </c>
    </row>
    <row r="214" spans="1:8" x14ac:dyDescent="0.2">
      <c r="A214">
        <v>5901</v>
      </c>
      <c r="B214" t="s">
        <v>432</v>
      </c>
      <c r="C214" t="s">
        <v>433</v>
      </c>
      <c r="D214">
        <v>857580391</v>
      </c>
      <c r="E214">
        <v>0</v>
      </c>
      <c r="F214">
        <v>0</v>
      </c>
      <c r="G214">
        <v>0</v>
      </c>
      <c r="H214">
        <v>0</v>
      </c>
    </row>
    <row r="215" spans="1:8" x14ac:dyDescent="0.2">
      <c r="A215">
        <v>5901</v>
      </c>
      <c r="B215" t="s">
        <v>434</v>
      </c>
      <c r="C215" t="s">
        <v>435</v>
      </c>
      <c r="D215">
        <v>857580401</v>
      </c>
      <c r="E215">
        <v>0</v>
      </c>
      <c r="F215">
        <v>0</v>
      </c>
      <c r="G215">
        <v>0</v>
      </c>
      <c r="H215">
        <v>0</v>
      </c>
    </row>
    <row r="216" spans="1:8" x14ac:dyDescent="0.2">
      <c r="A216">
        <v>5901</v>
      </c>
      <c r="B216" t="s">
        <v>436</v>
      </c>
      <c r="C216" t="s">
        <v>437</v>
      </c>
      <c r="D216">
        <v>857580411</v>
      </c>
      <c r="E216">
        <v>0</v>
      </c>
      <c r="F216">
        <v>0</v>
      </c>
      <c r="G216">
        <v>0</v>
      </c>
      <c r="H216">
        <v>0</v>
      </c>
    </row>
    <row r="217" spans="1:8" x14ac:dyDescent="0.2">
      <c r="A217">
        <v>5901</v>
      </c>
      <c r="B217" t="s">
        <v>438</v>
      </c>
      <c r="C217" t="s">
        <v>439</v>
      </c>
      <c r="D217">
        <v>857580421</v>
      </c>
      <c r="E217">
        <v>0</v>
      </c>
      <c r="F217">
        <v>0</v>
      </c>
      <c r="G217">
        <v>0</v>
      </c>
      <c r="H217">
        <v>0</v>
      </c>
    </row>
    <row r="218" spans="1:8" x14ac:dyDescent="0.2">
      <c r="A218">
        <v>5901</v>
      </c>
      <c r="B218" t="s">
        <v>440</v>
      </c>
      <c r="C218" t="s">
        <v>441</v>
      </c>
      <c r="D218">
        <v>857580431</v>
      </c>
      <c r="E218">
        <v>0</v>
      </c>
      <c r="F218">
        <v>0</v>
      </c>
      <c r="G218">
        <v>0</v>
      </c>
      <c r="H218">
        <v>0</v>
      </c>
    </row>
    <row r="219" spans="1:8" x14ac:dyDescent="0.2">
      <c r="A219">
        <v>5901</v>
      </c>
      <c r="B219" t="s">
        <v>442</v>
      </c>
      <c r="C219" t="s">
        <v>443</v>
      </c>
      <c r="D219">
        <v>857580441</v>
      </c>
      <c r="E219">
        <v>0</v>
      </c>
      <c r="F219">
        <v>0</v>
      </c>
      <c r="G219">
        <v>0</v>
      </c>
      <c r="H219">
        <v>0</v>
      </c>
    </row>
    <row r="220" spans="1:8" x14ac:dyDescent="0.2">
      <c r="A220">
        <v>5901</v>
      </c>
      <c r="B220" t="s">
        <v>444</v>
      </c>
      <c r="C220" t="s">
        <v>445</v>
      </c>
      <c r="D220">
        <v>857580451</v>
      </c>
      <c r="E220">
        <v>0</v>
      </c>
      <c r="F220">
        <v>0</v>
      </c>
      <c r="G220">
        <v>0</v>
      </c>
      <c r="H220">
        <v>0</v>
      </c>
    </row>
    <row r="221" spans="1:8" x14ac:dyDescent="0.2">
      <c r="A221">
        <v>5901</v>
      </c>
      <c r="B221" t="s">
        <v>446</v>
      </c>
      <c r="C221" t="s">
        <v>447</v>
      </c>
      <c r="D221">
        <v>857580461</v>
      </c>
      <c r="E221">
        <v>0</v>
      </c>
      <c r="F221">
        <v>1</v>
      </c>
      <c r="G221">
        <v>0</v>
      </c>
      <c r="H221">
        <v>1</v>
      </c>
    </row>
    <row r="222" spans="1:8" x14ac:dyDescent="0.2">
      <c r="A222">
        <v>5901</v>
      </c>
      <c r="B222" t="s">
        <v>448</v>
      </c>
      <c r="C222" t="s">
        <v>449</v>
      </c>
      <c r="D222">
        <v>857580471</v>
      </c>
      <c r="E222">
        <v>0</v>
      </c>
      <c r="F222">
        <v>0</v>
      </c>
      <c r="G222">
        <v>0</v>
      </c>
      <c r="H222">
        <v>0</v>
      </c>
    </row>
    <row r="223" spans="1:8" x14ac:dyDescent="0.2">
      <c r="A223">
        <v>5901</v>
      </c>
      <c r="B223" t="s">
        <v>450</v>
      </c>
      <c r="C223" t="s">
        <v>451</v>
      </c>
      <c r="D223">
        <v>857580481</v>
      </c>
      <c r="E223">
        <v>0</v>
      </c>
      <c r="F223">
        <v>0</v>
      </c>
      <c r="G223">
        <v>0</v>
      </c>
      <c r="H223">
        <v>0</v>
      </c>
    </row>
    <row r="224" spans="1:8" x14ac:dyDescent="0.2">
      <c r="A224">
        <v>5901</v>
      </c>
      <c r="B224" t="s">
        <v>452</v>
      </c>
      <c r="C224" t="s">
        <v>453</v>
      </c>
      <c r="D224">
        <v>857580491</v>
      </c>
      <c r="E224">
        <v>0</v>
      </c>
      <c r="F224">
        <v>0</v>
      </c>
      <c r="G224">
        <v>0</v>
      </c>
      <c r="H224">
        <v>0</v>
      </c>
    </row>
    <row r="225" spans="1:8" x14ac:dyDescent="0.2">
      <c r="A225">
        <v>5901</v>
      </c>
      <c r="B225" t="s">
        <v>454</v>
      </c>
      <c r="C225" t="s">
        <v>455</v>
      </c>
      <c r="D225">
        <v>857580501</v>
      </c>
      <c r="E225">
        <v>0</v>
      </c>
      <c r="F225">
        <v>0</v>
      </c>
      <c r="G225">
        <v>0</v>
      </c>
      <c r="H225">
        <v>0</v>
      </c>
    </row>
    <row r="226" spans="1:8" x14ac:dyDescent="0.2">
      <c r="A226">
        <v>5901</v>
      </c>
      <c r="B226" t="s">
        <v>456</v>
      </c>
      <c r="C226" t="s">
        <v>457</v>
      </c>
      <c r="D226">
        <v>857580511</v>
      </c>
      <c r="E226">
        <v>3</v>
      </c>
      <c r="F226">
        <v>18</v>
      </c>
      <c r="G226">
        <v>5</v>
      </c>
      <c r="H226">
        <v>1</v>
      </c>
    </row>
    <row r="227" spans="1:8" x14ac:dyDescent="0.2">
      <c r="A227">
        <v>5901</v>
      </c>
      <c r="B227" t="s">
        <v>458</v>
      </c>
      <c r="C227" t="s">
        <v>459</v>
      </c>
      <c r="D227">
        <v>857580521</v>
      </c>
      <c r="E227">
        <v>0</v>
      </c>
      <c r="F227">
        <v>0</v>
      </c>
      <c r="G227">
        <v>0</v>
      </c>
      <c r="H227">
        <v>0</v>
      </c>
    </row>
    <row r="228" spans="1:8" x14ac:dyDescent="0.2">
      <c r="A228">
        <v>5901</v>
      </c>
      <c r="B228" t="s">
        <v>460</v>
      </c>
      <c r="C228" t="s">
        <v>461</v>
      </c>
      <c r="D228">
        <v>857580531</v>
      </c>
      <c r="E228">
        <v>0</v>
      </c>
      <c r="F228">
        <v>0</v>
      </c>
      <c r="G228">
        <v>0</v>
      </c>
      <c r="H228">
        <v>0</v>
      </c>
    </row>
    <row r="229" spans="1:8" x14ac:dyDescent="0.2">
      <c r="A229">
        <v>5901</v>
      </c>
      <c r="B229" t="s">
        <v>462</v>
      </c>
      <c r="C229" t="s">
        <v>463</v>
      </c>
      <c r="D229">
        <v>857580541</v>
      </c>
      <c r="E229">
        <v>0</v>
      </c>
      <c r="F229">
        <v>1</v>
      </c>
      <c r="G229">
        <v>0</v>
      </c>
      <c r="H229">
        <v>1</v>
      </c>
    </row>
    <row r="230" spans="1:8" x14ac:dyDescent="0.2">
      <c r="A230">
        <v>5901</v>
      </c>
      <c r="B230" t="s">
        <v>464</v>
      </c>
      <c r="C230" t="s">
        <v>465</v>
      </c>
      <c r="D230">
        <v>857580551</v>
      </c>
      <c r="E230">
        <v>0</v>
      </c>
      <c r="F230">
        <v>0</v>
      </c>
      <c r="G230">
        <v>0</v>
      </c>
      <c r="H230">
        <v>0</v>
      </c>
    </row>
    <row r="231" spans="1:8" x14ac:dyDescent="0.2">
      <c r="A231">
        <v>5901</v>
      </c>
      <c r="B231" t="s">
        <v>466</v>
      </c>
      <c r="C231" t="s">
        <v>467</v>
      </c>
      <c r="D231">
        <v>857580561</v>
      </c>
      <c r="E231">
        <v>0</v>
      </c>
      <c r="F231">
        <v>0</v>
      </c>
      <c r="G231">
        <v>0</v>
      </c>
      <c r="H231">
        <v>0</v>
      </c>
    </row>
    <row r="232" spans="1:8" x14ac:dyDescent="0.2">
      <c r="A232">
        <v>5901</v>
      </c>
      <c r="B232" t="s">
        <v>468</v>
      </c>
      <c r="C232" t="s">
        <v>469</v>
      </c>
      <c r="D232">
        <v>857580571</v>
      </c>
      <c r="E232">
        <v>0</v>
      </c>
      <c r="F232">
        <v>0</v>
      </c>
      <c r="G232">
        <v>0</v>
      </c>
      <c r="H232">
        <v>0</v>
      </c>
    </row>
    <row r="233" spans="1:8" x14ac:dyDescent="0.2">
      <c r="A233">
        <v>5901</v>
      </c>
      <c r="B233" t="s">
        <v>470</v>
      </c>
      <c r="C233" t="s">
        <v>471</v>
      </c>
      <c r="D233">
        <v>857580581</v>
      </c>
      <c r="E233">
        <v>0</v>
      </c>
      <c r="F233">
        <v>0</v>
      </c>
      <c r="G233">
        <v>0</v>
      </c>
      <c r="H233">
        <v>0</v>
      </c>
    </row>
    <row r="234" spans="1:8" x14ac:dyDescent="0.2">
      <c r="A234">
        <v>5901</v>
      </c>
      <c r="B234" t="s">
        <v>472</v>
      </c>
      <c r="C234" t="s">
        <v>473</v>
      </c>
      <c r="D234">
        <v>857580591</v>
      </c>
      <c r="E234">
        <v>0</v>
      </c>
      <c r="F234">
        <v>0</v>
      </c>
      <c r="G234">
        <v>0</v>
      </c>
      <c r="H234">
        <v>0</v>
      </c>
    </row>
    <row r="235" spans="1:8" x14ac:dyDescent="0.2">
      <c r="A235">
        <v>5901</v>
      </c>
      <c r="B235" t="s">
        <v>474</v>
      </c>
      <c r="C235" t="s">
        <v>475</v>
      </c>
      <c r="D235">
        <v>857580601</v>
      </c>
      <c r="E235">
        <v>0</v>
      </c>
      <c r="F235">
        <v>0</v>
      </c>
      <c r="G235">
        <v>0</v>
      </c>
      <c r="H235">
        <v>0</v>
      </c>
    </row>
    <row r="236" spans="1:8" x14ac:dyDescent="0.2">
      <c r="A236">
        <v>5901</v>
      </c>
      <c r="B236" t="s">
        <v>476</v>
      </c>
      <c r="C236" t="s">
        <v>477</v>
      </c>
      <c r="D236">
        <v>857580611</v>
      </c>
      <c r="E236">
        <v>0</v>
      </c>
      <c r="F236">
        <v>0</v>
      </c>
      <c r="G236">
        <v>0</v>
      </c>
      <c r="H236">
        <v>0</v>
      </c>
    </row>
    <row r="237" spans="1:8" x14ac:dyDescent="0.2">
      <c r="A237">
        <v>5901</v>
      </c>
      <c r="B237" t="s">
        <v>478</v>
      </c>
      <c r="C237" t="s">
        <v>479</v>
      </c>
      <c r="D237">
        <v>857580621</v>
      </c>
      <c r="E237">
        <v>0</v>
      </c>
      <c r="F237">
        <v>0</v>
      </c>
      <c r="G237">
        <v>0</v>
      </c>
      <c r="H237">
        <v>0</v>
      </c>
    </row>
    <row r="238" spans="1:8" x14ac:dyDescent="0.2">
      <c r="A238">
        <v>5901</v>
      </c>
      <c r="B238" t="s">
        <v>480</v>
      </c>
      <c r="C238" t="s">
        <v>481</v>
      </c>
      <c r="D238">
        <v>857580631</v>
      </c>
      <c r="E238">
        <v>0</v>
      </c>
      <c r="F238">
        <v>0</v>
      </c>
      <c r="G238">
        <v>0</v>
      </c>
      <c r="H238">
        <v>0</v>
      </c>
    </row>
    <row r="239" spans="1:8" x14ac:dyDescent="0.2">
      <c r="A239">
        <v>5901</v>
      </c>
      <c r="B239" t="s">
        <v>482</v>
      </c>
      <c r="C239" t="s">
        <v>483</v>
      </c>
      <c r="D239">
        <v>857580641</v>
      </c>
      <c r="E239">
        <v>0</v>
      </c>
      <c r="F239">
        <v>0</v>
      </c>
      <c r="G239">
        <v>0</v>
      </c>
      <c r="H239">
        <v>0</v>
      </c>
    </row>
    <row r="240" spans="1:8" x14ac:dyDescent="0.2">
      <c r="A240">
        <v>5901</v>
      </c>
      <c r="B240" t="s">
        <v>484</v>
      </c>
      <c r="C240" t="s">
        <v>485</v>
      </c>
      <c r="D240">
        <v>857580651</v>
      </c>
      <c r="E240">
        <v>0</v>
      </c>
      <c r="F240">
        <v>0</v>
      </c>
      <c r="G240">
        <v>0</v>
      </c>
      <c r="H240">
        <v>0</v>
      </c>
    </row>
    <row r="241" spans="1:8" x14ac:dyDescent="0.2">
      <c r="A241">
        <v>5901</v>
      </c>
      <c r="B241" t="s">
        <v>486</v>
      </c>
      <c r="C241" t="s">
        <v>487</v>
      </c>
      <c r="D241">
        <v>857580661</v>
      </c>
      <c r="E241">
        <v>0</v>
      </c>
      <c r="F241">
        <v>0</v>
      </c>
      <c r="G241">
        <v>0</v>
      </c>
      <c r="H241">
        <v>0</v>
      </c>
    </row>
    <row r="242" spans="1:8" x14ac:dyDescent="0.2">
      <c r="A242">
        <v>5901</v>
      </c>
      <c r="B242" t="s">
        <v>488</v>
      </c>
      <c r="C242" t="s">
        <v>489</v>
      </c>
      <c r="D242">
        <v>857580671</v>
      </c>
      <c r="E242">
        <v>0</v>
      </c>
      <c r="F242">
        <v>0</v>
      </c>
      <c r="G242">
        <v>0</v>
      </c>
      <c r="H242">
        <v>0</v>
      </c>
    </row>
    <row r="243" spans="1:8" x14ac:dyDescent="0.2">
      <c r="A243">
        <v>5901</v>
      </c>
      <c r="B243" t="s">
        <v>490</v>
      </c>
      <c r="C243" t="s">
        <v>491</v>
      </c>
      <c r="D243">
        <v>857580681</v>
      </c>
      <c r="E243">
        <v>0</v>
      </c>
      <c r="F243">
        <v>0</v>
      </c>
      <c r="G243">
        <v>0</v>
      </c>
      <c r="H243">
        <v>0</v>
      </c>
    </row>
    <row r="244" spans="1:8" x14ac:dyDescent="0.2">
      <c r="A244">
        <v>5901</v>
      </c>
      <c r="B244" t="s">
        <v>492</v>
      </c>
      <c r="C244" t="s">
        <v>493</v>
      </c>
      <c r="D244">
        <v>857580701</v>
      </c>
      <c r="E244">
        <v>0</v>
      </c>
      <c r="F244">
        <v>0</v>
      </c>
      <c r="G244">
        <v>0</v>
      </c>
      <c r="H244">
        <v>0</v>
      </c>
    </row>
    <row r="245" spans="1:8" x14ac:dyDescent="0.2">
      <c r="A245">
        <v>5901</v>
      </c>
      <c r="B245" t="s">
        <v>494</v>
      </c>
      <c r="C245" t="s">
        <v>495</v>
      </c>
      <c r="D245">
        <v>857580711</v>
      </c>
      <c r="E245">
        <v>0</v>
      </c>
      <c r="F245">
        <v>0</v>
      </c>
      <c r="G245">
        <v>0</v>
      </c>
      <c r="H245">
        <v>0</v>
      </c>
    </row>
    <row r="246" spans="1:8" x14ac:dyDescent="0.2">
      <c r="A246">
        <v>5901</v>
      </c>
      <c r="B246" t="s">
        <v>496</v>
      </c>
      <c r="C246" t="s">
        <v>497</v>
      </c>
      <c r="D246">
        <v>857580721</v>
      </c>
      <c r="E246">
        <v>0</v>
      </c>
      <c r="F246">
        <v>0</v>
      </c>
      <c r="G246">
        <v>0</v>
      </c>
      <c r="H246">
        <v>0</v>
      </c>
    </row>
    <row r="247" spans="1:8" x14ac:dyDescent="0.2">
      <c r="A247">
        <v>5901</v>
      </c>
      <c r="B247" t="s">
        <v>498</v>
      </c>
      <c r="C247" t="s">
        <v>499</v>
      </c>
      <c r="D247">
        <v>857580731</v>
      </c>
      <c r="E247">
        <v>0</v>
      </c>
      <c r="F247">
        <v>0</v>
      </c>
      <c r="G247">
        <v>0</v>
      </c>
      <c r="H247">
        <v>0</v>
      </c>
    </row>
    <row r="248" spans="1:8" x14ac:dyDescent="0.2">
      <c r="A248">
        <v>5901</v>
      </c>
      <c r="B248" t="s">
        <v>500</v>
      </c>
      <c r="C248" t="s">
        <v>501</v>
      </c>
      <c r="D248">
        <v>857580741</v>
      </c>
      <c r="E248">
        <v>0</v>
      </c>
      <c r="F248">
        <v>0</v>
      </c>
      <c r="G248">
        <v>0</v>
      </c>
      <c r="H248">
        <v>0</v>
      </c>
    </row>
    <row r="249" spans="1:8" x14ac:dyDescent="0.2">
      <c r="A249">
        <v>5901</v>
      </c>
      <c r="B249" t="s">
        <v>502</v>
      </c>
      <c r="C249" t="s">
        <v>503</v>
      </c>
      <c r="D249">
        <v>857580751</v>
      </c>
      <c r="E249">
        <v>0</v>
      </c>
      <c r="F249">
        <v>0</v>
      </c>
      <c r="G249">
        <v>0</v>
      </c>
      <c r="H249">
        <v>0</v>
      </c>
    </row>
    <row r="250" spans="1:8" x14ac:dyDescent="0.2">
      <c r="A250">
        <v>5901</v>
      </c>
      <c r="B250" t="s">
        <v>504</v>
      </c>
      <c r="C250" t="s">
        <v>505</v>
      </c>
      <c r="D250">
        <v>857580761</v>
      </c>
      <c r="E250">
        <v>0</v>
      </c>
      <c r="F250">
        <v>10</v>
      </c>
      <c r="G250">
        <v>0</v>
      </c>
      <c r="H250">
        <v>3</v>
      </c>
    </row>
    <row r="251" spans="1:8" x14ac:dyDescent="0.2">
      <c r="A251">
        <v>5901</v>
      </c>
      <c r="B251" t="s">
        <v>506</v>
      </c>
      <c r="C251" t="s">
        <v>507</v>
      </c>
      <c r="D251">
        <v>857580771</v>
      </c>
      <c r="E251">
        <v>0</v>
      </c>
      <c r="F251">
        <v>0</v>
      </c>
      <c r="G251">
        <v>0</v>
      </c>
      <c r="H251">
        <v>0</v>
      </c>
    </row>
    <row r="252" spans="1:8" x14ac:dyDescent="0.2">
      <c r="A252">
        <v>5901</v>
      </c>
      <c r="B252" t="s">
        <v>508</v>
      </c>
      <c r="C252" t="s">
        <v>509</v>
      </c>
      <c r="D252">
        <v>857580781</v>
      </c>
      <c r="E252">
        <v>0</v>
      </c>
      <c r="F252">
        <v>0</v>
      </c>
      <c r="G252">
        <v>0</v>
      </c>
      <c r="H252">
        <v>0</v>
      </c>
    </row>
    <row r="253" spans="1:8" x14ac:dyDescent="0.2">
      <c r="A253">
        <v>5901</v>
      </c>
      <c r="B253" t="s">
        <v>510</v>
      </c>
      <c r="C253" t="s">
        <v>511</v>
      </c>
      <c r="D253">
        <v>857580791</v>
      </c>
      <c r="E253">
        <v>0</v>
      </c>
      <c r="F253">
        <v>0</v>
      </c>
      <c r="G253">
        <v>0</v>
      </c>
      <c r="H253">
        <v>0</v>
      </c>
    </row>
    <row r="254" spans="1:8" x14ac:dyDescent="0.2">
      <c r="A254">
        <v>5901</v>
      </c>
      <c r="B254" t="s">
        <v>512</v>
      </c>
      <c r="C254" t="s">
        <v>513</v>
      </c>
      <c r="D254">
        <v>857580801</v>
      </c>
      <c r="E254">
        <v>0</v>
      </c>
      <c r="F254">
        <v>0</v>
      </c>
      <c r="G254">
        <v>0</v>
      </c>
      <c r="H254">
        <v>0</v>
      </c>
    </row>
    <row r="255" spans="1:8" x14ac:dyDescent="0.2">
      <c r="A255">
        <v>5901</v>
      </c>
      <c r="B255" t="s">
        <v>514</v>
      </c>
      <c r="C255" t="s">
        <v>515</v>
      </c>
      <c r="D255">
        <v>857580811</v>
      </c>
      <c r="E255">
        <v>0</v>
      </c>
      <c r="F255">
        <v>0</v>
      </c>
      <c r="G255">
        <v>0</v>
      </c>
      <c r="H255">
        <v>0</v>
      </c>
    </row>
    <row r="256" spans="1:8" x14ac:dyDescent="0.2">
      <c r="A256">
        <v>5901</v>
      </c>
      <c r="B256" t="s">
        <v>516</v>
      </c>
      <c r="C256" t="s">
        <v>517</v>
      </c>
      <c r="D256">
        <v>857580821</v>
      </c>
      <c r="E256">
        <v>0</v>
      </c>
      <c r="F256">
        <v>0</v>
      </c>
      <c r="G256">
        <v>0</v>
      </c>
      <c r="H256">
        <v>0</v>
      </c>
    </row>
    <row r="257" spans="1:8" x14ac:dyDescent="0.2">
      <c r="A257">
        <v>5901</v>
      </c>
      <c r="B257" t="s">
        <v>518</v>
      </c>
      <c r="C257" t="s">
        <v>519</v>
      </c>
      <c r="D257">
        <v>857580831</v>
      </c>
      <c r="E257">
        <v>0</v>
      </c>
      <c r="F257">
        <v>0</v>
      </c>
      <c r="G257">
        <v>0</v>
      </c>
      <c r="H257">
        <v>0</v>
      </c>
    </row>
    <row r="258" spans="1:8" x14ac:dyDescent="0.2">
      <c r="A258">
        <v>5901</v>
      </c>
      <c r="B258" t="s">
        <v>520</v>
      </c>
      <c r="C258" t="s">
        <v>521</v>
      </c>
      <c r="D258">
        <v>857580841</v>
      </c>
      <c r="E258">
        <v>0</v>
      </c>
      <c r="F258">
        <v>0</v>
      </c>
      <c r="G258">
        <v>0</v>
      </c>
      <c r="H258">
        <v>0</v>
      </c>
    </row>
    <row r="259" spans="1:8" x14ac:dyDescent="0.2">
      <c r="A259">
        <v>5901</v>
      </c>
      <c r="B259" t="s">
        <v>522</v>
      </c>
      <c r="C259" t="s">
        <v>523</v>
      </c>
      <c r="D259">
        <v>857580851</v>
      </c>
      <c r="E259">
        <v>0</v>
      </c>
      <c r="F259">
        <v>0</v>
      </c>
      <c r="G259">
        <v>0</v>
      </c>
      <c r="H259">
        <v>0</v>
      </c>
    </row>
    <row r="260" spans="1:8" x14ac:dyDescent="0.2">
      <c r="A260">
        <v>5901</v>
      </c>
      <c r="B260" t="s">
        <v>524</v>
      </c>
      <c r="C260" t="s">
        <v>525</v>
      </c>
      <c r="D260">
        <v>857580861</v>
      </c>
      <c r="E260">
        <v>0</v>
      </c>
      <c r="F260">
        <v>0</v>
      </c>
      <c r="G260">
        <v>0</v>
      </c>
      <c r="H260">
        <v>0</v>
      </c>
    </row>
    <row r="261" spans="1:8" x14ac:dyDescent="0.2">
      <c r="A261">
        <v>5901</v>
      </c>
      <c r="B261" t="s">
        <v>526</v>
      </c>
      <c r="C261" t="s">
        <v>527</v>
      </c>
      <c r="D261">
        <v>857580871</v>
      </c>
      <c r="E261">
        <v>0</v>
      </c>
      <c r="F261">
        <v>0</v>
      </c>
      <c r="G261">
        <v>0</v>
      </c>
      <c r="H261">
        <v>0</v>
      </c>
    </row>
    <row r="262" spans="1:8" x14ac:dyDescent="0.2">
      <c r="A262">
        <v>5901</v>
      </c>
      <c r="B262" t="s">
        <v>528</v>
      </c>
      <c r="C262" t="s">
        <v>529</v>
      </c>
      <c r="D262">
        <v>857580881</v>
      </c>
      <c r="E262">
        <v>0</v>
      </c>
      <c r="F262">
        <v>0</v>
      </c>
      <c r="G262">
        <v>0</v>
      </c>
      <c r="H262">
        <v>0</v>
      </c>
    </row>
    <row r="263" spans="1:8" x14ac:dyDescent="0.2">
      <c r="A263">
        <v>5901</v>
      </c>
      <c r="B263" t="s">
        <v>530</v>
      </c>
      <c r="C263" t="s">
        <v>531</v>
      </c>
      <c r="D263">
        <v>857580891</v>
      </c>
      <c r="E263">
        <v>0</v>
      </c>
      <c r="F263">
        <v>0</v>
      </c>
      <c r="G263">
        <v>0</v>
      </c>
      <c r="H263">
        <v>0</v>
      </c>
    </row>
    <row r="264" spans="1:8" x14ac:dyDescent="0.2">
      <c r="A264">
        <v>5901</v>
      </c>
      <c r="B264" t="s">
        <v>532</v>
      </c>
      <c r="C264" t="s">
        <v>533</v>
      </c>
      <c r="D264">
        <v>857580901</v>
      </c>
      <c r="E264">
        <v>3</v>
      </c>
      <c r="F264">
        <v>6</v>
      </c>
      <c r="G264">
        <v>2</v>
      </c>
      <c r="H264">
        <v>1</v>
      </c>
    </row>
    <row r="265" spans="1:8" x14ac:dyDescent="0.2">
      <c r="A265">
        <v>5901</v>
      </c>
      <c r="B265" t="s">
        <v>534</v>
      </c>
      <c r="C265" t="s">
        <v>535</v>
      </c>
      <c r="D265">
        <v>857580911</v>
      </c>
      <c r="E265">
        <v>0</v>
      </c>
      <c r="F265">
        <v>0</v>
      </c>
      <c r="G265">
        <v>0</v>
      </c>
      <c r="H265">
        <v>0</v>
      </c>
    </row>
    <row r="266" spans="1:8" x14ac:dyDescent="0.2">
      <c r="A266">
        <v>5901</v>
      </c>
      <c r="B266" t="s">
        <v>536</v>
      </c>
      <c r="C266" t="s">
        <v>537</v>
      </c>
      <c r="D266">
        <v>857580921</v>
      </c>
      <c r="E266">
        <v>9</v>
      </c>
      <c r="F266">
        <v>29</v>
      </c>
      <c r="G266">
        <v>16</v>
      </c>
      <c r="H266">
        <v>2</v>
      </c>
    </row>
    <row r="267" spans="1:8" x14ac:dyDescent="0.2">
      <c r="A267">
        <v>5901</v>
      </c>
      <c r="B267" t="s">
        <v>538</v>
      </c>
      <c r="C267" t="s">
        <v>539</v>
      </c>
      <c r="D267">
        <v>857580931</v>
      </c>
      <c r="E267">
        <v>0</v>
      </c>
      <c r="F267">
        <v>0</v>
      </c>
      <c r="G267">
        <v>0</v>
      </c>
      <c r="H267">
        <v>0</v>
      </c>
    </row>
    <row r="268" spans="1:8" x14ac:dyDescent="0.2">
      <c r="A268">
        <v>5901</v>
      </c>
      <c r="B268" t="s">
        <v>540</v>
      </c>
      <c r="C268" t="s">
        <v>541</v>
      </c>
      <c r="D268">
        <v>857580941</v>
      </c>
      <c r="E268">
        <v>0</v>
      </c>
      <c r="F268">
        <v>0</v>
      </c>
      <c r="G268">
        <v>0</v>
      </c>
      <c r="H268">
        <v>0</v>
      </c>
    </row>
    <row r="269" spans="1:8" x14ac:dyDescent="0.2">
      <c r="A269">
        <v>5901</v>
      </c>
      <c r="B269" t="s">
        <v>542</v>
      </c>
      <c r="C269" t="s">
        <v>543</v>
      </c>
      <c r="D269">
        <v>857580951</v>
      </c>
      <c r="E269">
        <v>0</v>
      </c>
      <c r="F269">
        <v>0</v>
      </c>
      <c r="G269">
        <v>0</v>
      </c>
      <c r="H269">
        <v>0</v>
      </c>
    </row>
    <row r="270" spans="1:8" x14ac:dyDescent="0.2">
      <c r="A270">
        <v>5901</v>
      </c>
      <c r="B270" t="s">
        <v>544</v>
      </c>
      <c r="C270" t="s">
        <v>545</v>
      </c>
      <c r="D270">
        <v>857580961</v>
      </c>
      <c r="E270">
        <v>0</v>
      </c>
      <c r="F270">
        <v>0</v>
      </c>
      <c r="G270">
        <v>0</v>
      </c>
      <c r="H270">
        <v>0</v>
      </c>
    </row>
    <row r="271" spans="1:8" x14ac:dyDescent="0.2">
      <c r="A271">
        <v>5901</v>
      </c>
      <c r="B271" t="s">
        <v>546</v>
      </c>
      <c r="C271" t="s">
        <v>547</v>
      </c>
      <c r="D271">
        <v>857580971</v>
      </c>
      <c r="E271">
        <v>0</v>
      </c>
      <c r="F271">
        <v>0</v>
      </c>
      <c r="G271">
        <v>0</v>
      </c>
      <c r="H271">
        <v>0</v>
      </c>
    </row>
    <row r="272" spans="1:8" x14ac:dyDescent="0.2">
      <c r="A272">
        <v>5901</v>
      </c>
      <c r="B272" t="s">
        <v>548</v>
      </c>
      <c r="C272" t="s">
        <v>549</v>
      </c>
      <c r="D272">
        <v>857580981</v>
      </c>
      <c r="E272">
        <v>0</v>
      </c>
      <c r="F272">
        <v>0</v>
      </c>
      <c r="G272">
        <v>0</v>
      </c>
      <c r="H272">
        <v>0</v>
      </c>
    </row>
    <row r="273" spans="1:8" x14ac:dyDescent="0.2">
      <c r="A273">
        <v>5901</v>
      </c>
      <c r="B273" t="s">
        <v>550</v>
      </c>
      <c r="C273" t="s">
        <v>551</v>
      </c>
      <c r="D273">
        <v>857580991</v>
      </c>
      <c r="E273">
        <v>0</v>
      </c>
      <c r="F273">
        <v>0</v>
      </c>
      <c r="G273">
        <v>0</v>
      </c>
      <c r="H273">
        <v>0</v>
      </c>
    </row>
    <row r="274" spans="1:8" x14ac:dyDescent="0.2">
      <c r="A274">
        <v>5901</v>
      </c>
      <c r="B274" t="s">
        <v>552</v>
      </c>
      <c r="C274" t="s">
        <v>553</v>
      </c>
      <c r="D274">
        <v>857581001</v>
      </c>
      <c r="E274">
        <v>0</v>
      </c>
      <c r="F274">
        <v>0</v>
      </c>
      <c r="G274">
        <v>0</v>
      </c>
      <c r="H274">
        <v>0</v>
      </c>
    </row>
    <row r="275" spans="1:8" x14ac:dyDescent="0.2">
      <c r="A275">
        <v>5901</v>
      </c>
      <c r="B275" t="s">
        <v>554</v>
      </c>
      <c r="C275" t="s">
        <v>555</v>
      </c>
      <c r="D275">
        <v>857581021</v>
      </c>
      <c r="E275">
        <v>0</v>
      </c>
      <c r="F275">
        <v>0</v>
      </c>
      <c r="G275">
        <v>0</v>
      </c>
      <c r="H275">
        <v>0</v>
      </c>
    </row>
    <row r="276" spans="1:8" x14ac:dyDescent="0.2">
      <c r="A276">
        <v>5901</v>
      </c>
      <c r="B276" t="s">
        <v>556</v>
      </c>
      <c r="C276" t="s">
        <v>557</v>
      </c>
      <c r="D276">
        <v>857581031</v>
      </c>
      <c r="E276">
        <v>0</v>
      </c>
      <c r="F276">
        <v>0</v>
      </c>
      <c r="G276">
        <v>0</v>
      </c>
      <c r="H276">
        <v>0</v>
      </c>
    </row>
    <row r="277" spans="1:8" x14ac:dyDescent="0.2">
      <c r="A277">
        <v>5901</v>
      </c>
      <c r="B277" t="s">
        <v>558</v>
      </c>
      <c r="C277" t="s">
        <v>559</v>
      </c>
      <c r="D277">
        <v>857581041</v>
      </c>
      <c r="E277">
        <v>0</v>
      </c>
      <c r="F277">
        <v>0</v>
      </c>
      <c r="G277">
        <v>0</v>
      </c>
      <c r="H277">
        <v>0</v>
      </c>
    </row>
    <row r="278" spans="1:8" x14ac:dyDescent="0.2">
      <c r="A278">
        <v>5901</v>
      </c>
      <c r="B278" t="s">
        <v>560</v>
      </c>
      <c r="C278" t="s">
        <v>561</v>
      </c>
      <c r="D278">
        <v>857581051</v>
      </c>
      <c r="E278">
        <v>0</v>
      </c>
      <c r="F278">
        <v>0</v>
      </c>
      <c r="G278">
        <v>0</v>
      </c>
      <c r="H278">
        <v>0</v>
      </c>
    </row>
    <row r="279" spans="1:8" x14ac:dyDescent="0.2">
      <c r="A279">
        <v>5901</v>
      </c>
      <c r="B279" t="s">
        <v>562</v>
      </c>
      <c r="C279" t="s">
        <v>563</v>
      </c>
      <c r="D279">
        <v>857581061</v>
      </c>
      <c r="E279">
        <v>0</v>
      </c>
      <c r="F279">
        <v>0</v>
      </c>
      <c r="G279">
        <v>0</v>
      </c>
      <c r="H279">
        <v>0</v>
      </c>
    </row>
    <row r="280" spans="1:8" x14ac:dyDescent="0.2">
      <c r="A280">
        <v>5901</v>
      </c>
      <c r="B280" t="s">
        <v>564</v>
      </c>
      <c r="C280" t="s">
        <v>565</v>
      </c>
      <c r="D280">
        <v>857581071</v>
      </c>
      <c r="E280">
        <v>9</v>
      </c>
      <c r="F280">
        <v>44</v>
      </c>
      <c r="G280">
        <v>24</v>
      </c>
      <c r="H280">
        <v>3</v>
      </c>
    </row>
    <row r="281" spans="1:8" x14ac:dyDescent="0.2">
      <c r="A281">
        <v>5901</v>
      </c>
      <c r="B281" t="s">
        <v>566</v>
      </c>
      <c r="C281" t="s">
        <v>567</v>
      </c>
      <c r="D281">
        <v>857581081</v>
      </c>
      <c r="E281">
        <v>0</v>
      </c>
      <c r="F281">
        <v>0</v>
      </c>
      <c r="G281">
        <v>0</v>
      </c>
      <c r="H281">
        <v>0</v>
      </c>
    </row>
    <row r="282" spans="1:8" x14ac:dyDescent="0.2">
      <c r="A282">
        <v>5901</v>
      </c>
      <c r="B282" t="s">
        <v>568</v>
      </c>
      <c r="C282" t="s">
        <v>569</v>
      </c>
      <c r="D282">
        <v>857581091</v>
      </c>
      <c r="E282">
        <v>298</v>
      </c>
      <c r="F282">
        <v>507</v>
      </c>
      <c r="G282">
        <v>141</v>
      </c>
      <c r="H282">
        <v>20</v>
      </c>
    </row>
    <row r="283" spans="1:8" x14ac:dyDescent="0.2">
      <c r="A283">
        <v>5901</v>
      </c>
      <c r="B283" t="s">
        <v>570</v>
      </c>
      <c r="C283" t="s">
        <v>571</v>
      </c>
      <c r="D283">
        <v>857581101</v>
      </c>
      <c r="E283">
        <v>19</v>
      </c>
      <c r="F283">
        <v>40</v>
      </c>
      <c r="G283">
        <v>7</v>
      </c>
      <c r="H283">
        <v>4</v>
      </c>
    </row>
    <row r="284" spans="1:8" x14ac:dyDescent="0.2">
      <c r="A284">
        <v>5901</v>
      </c>
      <c r="B284" t="s">
        <v>572</v>
      </c>
      <c r="C284" t="s">
        <v>573</v>
      </c>
      <c r="D284">
        <v>857581111</v>
      </c>
      <c r="E284">
        <v>0</v>
      </c>
      <c r="F284">
        <v>1</v>
      </c>
      <c r="G284">
        <v>0</v>
      </c>
      <c r="H284">
        <v>1</v>
      </c>
    </row>
    <row r="285" spans="1:8" x14ac:dyDescent="0.2">
      <c r="A285">
        <v>5901</v>
      </c>
      <c r="B285" t="s">
        <v>574</v>
      </c>
      <c r="C285" t="s">
        <v>575</v>
      </c>
      <c r="D285">
        <v>857581121</v>
      </c>
      <c r="E285">
        <v>0</v>
      </c>
      <c r="F285">
        <v>0</v>
      </c>
      <c r="G285">
        <v>0</v>
      </c>
      <c r="H285">
        <v>0</v>
      </c>
    </row>
    <row r="286" spans="1:8" x14ac:dyDescent="0.2">
      <c r="A286">
        <v>5901</v>
      </c>
      <c r="B286" t="s">
        <v>576</v>
      </c>
      <c r="C286" t="s">
        <v>577</v>
      </c>
      <c r="D286">
        <v>857581131</v>
      </c>
      <c r="E286">
        <v>0</v>
      </c>
      <c r="F286">
        <v>1</v>
      </c>
      <c r="G286">
        <v>0</v>
      </c>
      <c r="H286">
        <v>1</v>
      </c>
    </row>
    <row r="287" spans="1:8" x14ac:dyDescent="0.2">
      <c r="A287">
        <v>5901</v>
      </c>
      <c r="B287" t="s">
        <v>578</v>
      </c>
      <c r="C287" t="s">
        <v>579</v>
      </c>
      <c r="D287">
        <v>857581141</v>
      </c>
      <c r="E287">
        <v>0</v>
      </c>
      <c r="F287">
        <v>0</v>
      </c>
      <c r="G287">
        <v>0</v>
      </c>
      <c r="H287">
        <v>0</v>
      </c>
    </row>
    <row r="288" spans="1:8" x14ac:dyDescent="0.2">
      <c r="A288">
        <v>5901</v>
      </c>
      <c r="B288" t="s">
        <v>580</v>
      </c>
      <c r="C288" t="s">
        <v>581</v>
      </c>
      <c r="D288">
        <v>857581151</v>
      </c>
      <c r="E288">
        <v>0</v>
      </c>
      <c r="F288">
        <v>0</v>
      </c>
      <c r="G288">
        <v>0</v>
      </c>
      <c r="H288">
        <v>0</v>
      </c>
    </row>
    <row r="289" spans="1:8" x14ac:dyDescent="0.2">
      <c r="A289">
        <v>5901</v>
      </c>
      <c r="B289" t="s">
        <v>582</v>
      </c>
      <c r="C289" t="s">
        <v>583</v>
      </c>
      <c r="D289">
        <v>857581161</v>
      </c>
      <c r="E289">
        <v>0</v>
      </c>
      <c r="F289">
        <v>0</v>
      </c>
      <c r="G289">
        <v>0</v>
      </c>
      <c r="H289">
        <v>0</v>
      </c>
    </row>
    <row r="290" spans="1:8" x14ac:dyDescent="0.2">
      <c r="A290">
        <v>5901</v>
      </c>
      <c r="B290" t="s">
        <v>584</v>
      </c>
      <c r="C290" t="s">
        <v>585</v>
      </c>
      <c r="D290">
        <v>857581171</v>
      </c>
      <c r="E290">
        <v>0</v>
      </c>
      <c r="F290">
        <v>0</v>
      </c>
      <c r="G290">
        <v>0</v>
      </c>
      <c r="H290">
        <v>0</v>
      </c>
    </row>
    <row r="291" spans="1:8" x14ac:dyDescent="0.2">
      <c r="A291">
        <v>5901</v>
      </c>
      <c r="B291" t="s">
        <v>586</v>
      </c>
      <c r="C291" t="s">
        <v>587</v>
      </c>
      <c r="D291">
        <v>857581181</v>
      </c>
      <c r="E291">
        <v>0</v>
      </c>
      <c r="F291">
        <v>0</v>
      </c>
      <c r="G291">
        <v>0</v>
      </c>
      <c r="H291">
        <v>0</v>
      </c>
    </row>
    <row r="292" spans="1:8" x14ac:dyDescent="0.2">
      <c r="A292">
        <v>5901</v>
      </c>
      <c r="B292" t="s">
        <v>588</v>
      </c>
      <c r="C292" t="s">
        <v>589</v>
      </c>
      <c r="D292">
        <v>857581191</v>
      </c>
      <c r="E292">
        <v>0</v>
      </c>
      <c r="F292">
        <v>0</v>
      </c>
      <c r="G292">
        <v>0</v>
      </c>
      <c r="H292">
        <v>0</v>
      </c>
    </row>
    <row r="293" spans="1:8" x14ac:dyDescent="0.2">
      <c r="A293">
        <v>5901</v>
      </c>
      <c r="B293" t="s">
        <v>590</v>
      </c>
      <c r="C293" t="s">
        <v>591</v>
      </c>
      <c r="D293">
        <v>857581201</v>
      </c>
      <c r="E293">
        <v>0</v>
      </c>
      <c r="F293">
        <v>0</v>
      </c>
      <c r="G293">
        <v>0</v>
      </c>
      <c r="H293">
        <v>0</v>
      </c>
    </row>
    <row r="294" spans="1:8" x14ac:dyDescent="0.2">
      <c r="A294">
        <v>5901</v>
      </c>
      <c r="B294" t="s">
        <v>592</v>
      </c>
      <c r="C294" t="s">
        <v>593</v>
      </c>
      <c r="D294">
        <v>857581211</v>
      </c>
      <c r="E294">
        <v>0</v>
      </c>
      <c r="F294">
        <v>0</v>
      </c>
      <c r="G294">
        <v>0</v>
      </c>
      <c r="H294">
        <v>0</v>
      </c>
    </row>
    <row r="295" spans="1:8" x14ac:dyDescent="0.2">
      <c r="A295">
        <v>5901</v>
      </c>
      <c r="B295" t="s">
        <v>594</v>
      </c>
      <c r="C295" t="s">
        <v>595</v>
      </c>
      <c r="D295">
        <v>857581221</v>
      </c>
      <c r="E295">
        <v>0</v>
      </c>
      <c r="F295">
        <v>0</v>
      </c>
      <c r="G295">
        <v>0</v>
      </c>
      <c r="H295">
        <v>0</v>
      </c>
    </row>
    <row r="296" spans="1:8" x14ac:dyDescent="0.2">
      <c r="A296">
        <v>5901</v>
      </c>
      <c r="B296" t="s">
        <v>596</v>
      </c>
      <c r="C296" t="s">
        <v>597</v>
      </c>
      <c r="D296">
        <v>857581231</v>
      </c>
      <c r="E296">
        <v>0</v>
      </c>
      <c r="F296">
        <v>0</v>
      </c>
      <c r="G296">
        <v>0</v>
      </c>
      <c r="H296">
        <v>0</v>
      </c>
    </row>
    <row r="297" spans="1:8" x14ac:dyDescent="0.2">
      <c r="A297">
        <v>5901</v>
      </c>
      <c r="B297" t="s">
        <v>598</v>
      </c>
      <c r="C297" t="s">
        <v>599</v>
      </c>
      <c r="D297">
        <v>857581241</v>
      </c>
      <c r="E297">
        <v>0</v>
      </c>
      <c r="F297">
        <v>0</v>
      </c>
      <c r="G297">
        <v>0</v>
      </c>
      <c r="H297">
        <v>0</v>
      </c>
    </row>
    <row r="298" spans="1:8" x14ac:dyDescent="0.2">
      <c r="A298">
        <v>5901</v>
      </c>
      <c r="B298" t="s">
        <v>600</v>
      </c>
      <c r="C298" t="s">
        <v>601</v>
      </c>
      <c r="D298">
        <v>857581251</v>
      </c>
      <c r="E298">
        <v>0</v>
      </c>
      <c r="F298">
        <v>0</v>
      </c>
      <c r="G298">
        <v>0</v>
      </c>
      <c r="H298">
        <v>0</v>
      </c>
    </row>
    <row r="299" spans="1:8" x14ac:dyDescent="0.2">
      <c r="A299">
        <v>5901</v>
      </c>
      <c r="B299" t="s">
        <v>602</v>
      </c>
      <c r="C299" t="s">
        <v>603</v>
      </c>
      <c r="D299">
        <v>857581261</v>
      </c>
      <c r="E299">
        <v>0</v>
      </c>
      <c r="F299">
        <v>0</v>
      </c>
      <c r="G299">
        <v>0</v>
      </c>
      <c r="H299">
        <v>0</v>
      </c>
    </row>
    <row r="300" spans="1:8" x14ac:dyDescent="0.2">
      <c r="A300">
        <v>5901</v>
      </c>
      <c r="B300" t="s">
        <v>604</v>
      </c>
      <c r="C300" t="s">
        <v>605</v>
      </c>
      <c r="D300">
        <v>857581271</v>
      </c>
      <c r="E300">
        <v>0</v>
      </c>
      <c r="F300">
        <v>0</v>
      </c>
      <c r="G300">
        <v>0</v>
      </c>
      <c r="H300">
        <v>0</v>
      </c>
    </row>
    <row r="301" spans="1:8" x14ac:dyDescent="0.2">
      <c r="A301">
        <v>5901</v>
      </c>
      <c r="B301" t="s">
        <v>606</v>
      </c>
      <c r="C301" t="s">
        <v>607</v>
      </c>
      <c r="D301">
        <v>857581281</v>
      </c>
      <c r="E301">
        <v>0</v>
      </c>
      <c r="F301">
        <v>0</v>
      </c>
      <c r="G301">
        <v>0</v>
      </c>
      <c r="H301">
        <v>0</v>
      </c>
    </row>
    <row r="302" spans="1:8" x14ac:dyDescent="0.2">
      <c r="A302">
        <v>5901</v>
      </c>
      <c r="B302" t="s">
        <v>608</v>
      </c>
      <c r="C302" t="s">
        <v>609</v>
      </c>
      <c r="D302">
        <v>857581291</v>
      </c>
      <c r="E302">
        <v>0</v>
      </c>
      <c r="F302">
        <v>0</v>
      </c>
      <c r="G302">
        <v>0</v>
      </c>
      <c r="H302">
        <v>0</v>
      </c>
    </row>
    <row r="303" spans="1:8" x14ac:dyDescent="0.2">
      <c r="A303">
        <v>5901</v>
      </c>
      <c r="B303" t="s">
        <v>610</v>
      </c>
      <c r="C303" t="s">
        <v>611</v>
      </c>
      <c r="D303">
        <v>857581301</v>
      </c>
      <c r="E303">
        <v>0</v>
      </c>
      <c r="F303">
        <v>0</v>
      </c>
      <c r="G303">
        <v>0</v>
      </c>
      <c r="H303">
        <v>0</v>
      </c>
    </row>
    <row r="304" spans="1:8" x14ac:dyDescent="0.2">
      <c r="A304">
        <v>5901</v>
      </c>
      <c r="B304" t="s">
        <v>612</v>
      </c>
      <c r="C304" t="s">
        <v>613</v>
      </c>
      <c r="D304">
        <v>857581321</v>
      </c>
      <c r="E304">
        <v>0</v>
      </c>
      <c r="F304">
        <v>0</v>
      </c>
      <c r="G304">
        <v>0</v>
      </c>
      <c r="H304">
        <v>0</v>
      </c>
    </row>
    <row r="305" spans="1:8" x14ac:dyDescent="0.2">
      <c r="A305">
        <v>5901</v>
      </c>
      <c r="B305" t="s">
        <v>614</v>
      </c>
      <c r="C305" t="s">
        <v>615</v>
      </c>
      <c r="D305">
        <v>857581331</v>
      </c>
      <c r="E305">
        <v>0</v>
      </c>
      <c r="F305">
        <v>0</v>
      </c>
      <c r="G305">
        <v>0</v>
      </c>
      <c r="H305">
        <v>0</v>
      </c>
    </row>
    <row r="306" spans="1:8" x14ac:dyDescent="0.2">
      <c r="A306">
        <v>5901</v>
      </c>
      <c r="B306" t="s">
        <v>616</v>
      </c>
      <c r="C306" t="s">
        <v>617</v>
      </c>
      <c r="D306">
        <v>857581341</v>
      </c>
      <c r="E306">
        <v>29</v>
      </c>
      <c r="F306">
        <v>55</v>
      </c>
      <c r="G306">
        <v>13</v>
      </c>
      <c r="H306">
        <v>1</v>
      </c>
    </row>
    <row r="307" spans="1:8" x14ac:dyDescent="0.2">
      <c r="A307">
        <v>5901</v>
      </c>
      <c r="B307" t="s">
        <v>618</v>
      </c>
      <c r="C307" t="s">
        <v>619</v>
      </c>
      <c r="D307">
        <v>857581351</v>
      </c>
      <c r="E307">
        <v>0</v>
      </c>
      <c r="F307">
        <v>0</v>
      </c>
      <c r="G307">
        <v>0</v>
      </c>
      <c r="H307">
        <v>0</v>
      </c>
    </row>
    <row r="308" spans="1:8" x14ac:dyDescent="0.2">
      <c r="A308">
        <v>5901</v>
      </c>
      <c r="B308" t="s">
        <v>620</v>
      </c>
      <c r="C308" t="s">
        <v>621</v>
      </c>
      <c r="D308">
        <v>857581361</v>
      </c>
      <c r="E308">
        <v>0</v>
      </c>
      <c r="F308">
        <v>0</v>
      </c>
      <c r="G308">
        <v>0</v>
      </c>
      <c r="H308">
        <v>0</v>
      </c>
    </row>
    <row r="309" spans="1:8" x14ac:dyDescent="0.2">
      <c r="A309">
        <v>5901</v>
      </c>
      <c r="B309" t="s">
        <v>622</v>
      </c>
      <c r="C309" t="s">
        <v>623</v>
      </c>
      <c r="D309">
        <v>857581371</v>
      </c>
      <c r="E309">
        <v>0</v>
      </c>
      <c r="F309">
        <v>0</v>
      </c>
      <c r="G309">
        <v>0</v>
      </c>
      <c r="H309">
        <v>0</v>
      </c>
    </row>
    <row r="310" spans="1:8" x14ac:dyDescent="0.2">
      <c r="A310">
        <v>5901</v>
      </c>
      <c r="B310" t="s">
        <v>624</v>
      </c>
      <c r="C310" t="s">
        <v>625</v>
      </c>
      <c r="D310">
        <v>857581381</v>
      </c>
      <c r="E310">
        <v>0</v>
      </c>
      <c r="F310">
        <v>0</v>
      </c>
      <c r="G310">
        <v>0</v>
      </c>
      <c r="H310">
        <v>0</v>
      </c>
    </row>
    <row r="311" spans="1:8" x14ac:dyDescent="0.2">
      <c r="A311">
        <v>5901</v>
      </c>
      <c r="B311" t="s">
        <v>626</v>
      </c>
      <c r="C311" t="s">
        <v>627</v>
      </c>
      <c r="D311">
        <v>857581391</v>
      </c>
      <c r="E311">
        <v>0</v>
      </c>
      <c r="F311">
        <v>0</v>
      </c>
      <c r="G311">
        <v>0</v>
      </c>
      <c r="H311">
        <v>0</v>
      </c>
    </row>
    <row r="312" spans="1:8" x14ac:dyDescent="0.2">
      <c r="A312">
        <v>5901</v>
      </c>
      <c r="B312" t="s">
        <v>628</v>
      </c>
      <c r="C312" t="s">
        <v>629</v>
      </c>
      <c r="D312">
        <v>857581401</v>
      </c>
      <c r="E312">
        <v>0</v>
      </c>
      <c r="F312">
        <v>0</v>
      </c>
      <c r="G312">
        <v>0</v>
      </c>
      <c r="H312">
        <v>0</v>
      </c>
    </row>
    <row r="313" spans="1:8" x14ac:dyDescent="0.2">
      <c r="A313">
        <v>5901</v>
      </c>
      <c r="B313" t="s">
        <v>630</v>
      </c>
      <c r="C313" t="s">
        <v>631</v>
      </c>
      <c r="D313">
        <v>857581411</v>
      </c>
      <c r="E313">
        <v>0</v>
      </c>
      <c r="F313">
        <v>0</v>
      </c>
      <c r="G313">
        <v>0</v>
      </c>
      <c r="H313">
        <v>0</v>
      </c>
    </row>
    <row r="314" spans="1:8" x14ac:dyDescent="0.2">
      <c r="A314">
        <v>5901</v>
      </c>
      <c r="B314" t="s">
        <v>632</v>
      </c>
      <c r="C314" t="s">
        <v>633</v>
      </c>
      <c r="D314">
        <v>857581421</v>
      </c>
      <c r="E314">
        <v>0</v>
      </c>
      <c r="F314">
        <v>0</v>
      </c>
      <c r="G314">
        <v>0</v>
      </c>
      <c r="H314">
        <v>0</v>
      </c>
    </row>
    <row r="315" spans="1:8" x14ac:dyDescent="0.2">
      <c r="A315">
        <v>5901</v>
      </c>
      <c r="B315" t="s">
        <v>634</v>
      </c>
      <c r="C315" t="s">
        <v>635</v>
      </c>
      <c r="D315">
        <v>857581431</v>
      </c>
      <c r="E315">
        <v>0</v>
      </c>
      <c r="F315">
        <v>0</v>
      </c>
      <c r="G315">
        <v>0</v>
      </c>
      <c r="H315">
        <v>0</v>
      </c>
    </row>
    <row r="316" spans="1:8" x14ac:dyDescent="0.2">
      <c r="A316">
        <v>5901</v>
      </c>
      <c r="B316" t="s">
        <v>636</v>
      </c>
      <c r="C316" t="s">
        <v>637</v>
      </c>
      <c r="D316">
        <v>857581441</v>
      </c>
      <c r="E316">
        <v>0</v>
      </c>
      <c r="F316">
        <v>0</v>
      </c>
      <c r="G316">
        <v>0</v>
      </c>
      <c r="H316">
        <v>0</v>
      </c>
    </row>
    <row r="317" spans="1:8" x14ac:dyDescent="0.2">
      <c r="A317">
        <v>5901</v>
      </c>
      <c r="B317" t="s">
        <v>638</v>
      </c>
      <c r="C317" t="s">
        <v>639</v>
      </c>
      <c r="D317">
        <v>857581451</v>
      </c>
      <c r="E317">
        <v>0</v>
      </c>
      <c r="F317">
        <v>0</v>
      </c>
      <c r="G317">
        <v>0</v>
      </c>
      <c r="H317">
        <v>0</v>
      </c>
    </row>
    <row r="318" spans="1:8" x14ac:dyDescent="0.2">
      <c r="A318">
        <v>5901</v>
      </c>
      <c r="B318" t="s">
        <v>640</v>
      </c>
      <c r="C318" t="s">
        <v>641</v>
      </c>
      <c r="D318">
        <v>857581461</v>
      </c>
      <c r="E318">
        <v>0</v>
      </c>
      <c r="F318">
        <v>0</v>
      </c>
      <c r="G318">
        <v>0</v>
      </c>
      <c r="H318">
        <v>0</v>
      </c>
    </row>
    <row r="319" spans="1:8" x14ac:dyDescent="0.2">
      <c r="A319">
        <v>5901</v>
      </c>
      <c r="B319" t="s">
        <v>642</v>
      </c>
      <c r="C319" t="s">
        <v>643</v>
      </c>
      <c r="D319">
        <v>857581481</v>
      </c>
      <c r="E319">
        <v>0</v>
      </c>
      <c r="F319">
        <v>0</v>
      </c>
      <c r="G319">
        <v>0</v>
      </c>
      <c r="H319">
        <v>0</v>
      </c>
    </row>
    <row r="320" spans="1:8" x14ac:dyDescent="0.2">
      <c r="A320">
        <v>5901</v>
      </c>
      <c r="B320" t="s">
        <v>644</v>
      </c>
      <c r="C320" t="s">
        <v>645</v>
      </c>
      <c r="D320">
        <v>857581491</v>
      </c>
      <c r="E320">
        <v>0</v>
      </c>
      <c r="F320">
        <v>0</v>
      </c>
      <c r="G320">
        <v>0</v>
      </c>
      <c r="H320">
        <v>0</v>
      </c>
    </row>
    <row r="321" spans="1:8" x14ac:dyDescent="0.2">
      <c r="A321">
        <v>5901</v>
      </c>
      <c r="B321" t="s">
        <v>646</v>
      </c>
      <c r="C321" t="s">
        <v>647</v>
      </c>
      <c r="D321">
        <v>857581501</v>
      </c>
      <c r="E321">
        <v>0</v>
      </c>
      <c r="F321">
        <v>0</v>
      </c>
      <c r="G321">
        <v>0</v>
      </c>
      <c r="H321">
        <v>0</v>
      </c>
    </row>
    <row r="322" spans="1:8" x14ac:dyDescent="0.2">
      <c r="A322">
        <v>5901</v>
      </c>
      <c r="B322" t="s">
        <v>648</v>
      </c>
      <c r="C322" t="s">
        <v>649</v>
      </c>
      <c r="D322">
        <v>857581511</v>
      </c>
      <c r="E322">
        <v>0</v>
      </c>
      <c r="F322">
        <v>0</v>
      </c>
      <c r="G322">
        <v>0</v>
      </c>
      <c r="H322">
        <v>0</v>
      </c>
    </row>
    <row r="323" spans="1:8" x14ac:dyDescent="0.2">
      <c r="A323">
        <v>5901</v>
      </c>
      <c r="B323" t="s">
        <v>650</v>
      </c>
      <c r="C323" t="s">
        <v>651</v>
      </c>
      <c r="D323">
        <v>857581521</v>
      </c>
      <c r="E323">
        <v>0</v>
      </c>
      <c r="F323">
        <v>0</v>
      </c>
      <c r="G323">
        <v>0</v>
      </c>
      <c r="H323">
        <v>0</v>
      </c>
    </row>
    <row r="324" spans="1:8" x14ac:dyDescent="0.2">
      <c r="A324">
        <v>5901</v>
      </c>
      <c r="B324" t="s">
        <v>652</v>
      </c>
      <c r="C324" t="s">
        <v>653</v>
      </c>
      <c r="D324">
        <v>857581531</v>
      </c>
      <c r="E324">
        <v>0</v>
      </c>
      <c r="F324">
        <v>0</v>
      </c>
      <c r="G324">
        <v>0</v>
      </c>
      <c r="H324">
        <v>0</v>
      </c>
    </row>
    <row r="325" spans="1:8" x14ac:dyDescent="0.2">
      <c r="A325">
        <v>5901</v>
      </c>
      <c r="B325" t="s">
        <v>654</v>
      </c>
      <c r="C325" t="s">
        <v>655</v>
      </c>
      <c r="D325">
        <v>857581541</v>
      </c>
      <c r="E325">
        <v>0</v>
      </c>
      <c r="F325">
        <v>0</v>
      </c>
      <c r="G325">
        <v>0</v>
      </c>
      <c r="H325">
        <v>0</v>
      </c>
    </row>
    <row r="326" spans="1:8" x14ac:dyDescent="0.2">
      <c r="A326">
        <v>5901</v>
      </c>
      <c r="B326" t="s">
        <v>656</v>
      </c>
      <c r="C326" t="s">
        <v>657</v>
      </c>
      <c r="D326">
        <v>857581551</v>
      </c>
      <c r="E326">
        <v>0</v>
      </c>
      <c r="F326">
        <v>0</v>
      </c>
      <c r="G326">
        <v>0</v>
      </c>
      <c r="H326">
        <v>0</v>
      </c>
    </row>
    <row r="327" spans="1:8" x14ac:dyDescent="0.2">
      <c r="A327">
        <v>5901</v>
      </c>
      <c r="B327" t="s">
        <v>658</v>
      </c>
      <c r="C327" t="s">
        <v>659</v>
      </c>
      <c r="D327">
        <v>857581561</v>
      </c>
      <c r="E327">
        <v>0</v>
      </c>
      <c r="F327">
        <v>0</v>
      </c>
      <c r="G327">
        <v>0</v>
      </c>
      <c r="H327">
        <v>0</v>
      </c>
    </row>
    <row r="328" spans="1:8" x14ac:dyDescent="0.2">
      <c r="A328">
        <v>5901</v>
      </c>
      <c r="B328" t="s">
        <v>660</v>
      </c>
      <c r="C328" t="s">
        <v>661</v>
      </c>
      <c r="D328">
        <v>857581571</v>
      </c>
      <c r="E328">
        <v>14</v>
      </c>
      <c r="F328">
        <v>27</v>
      </c>
      <c r="G328">
        <v>9</v>
      </c>
      <c r="H328">
        <v>4</v>
      </c>
    </row>
    <row r="329" spans="1:8" x14ac:dyDescent="0.2">
      <c r="A329">
        <v>5901</v>
      </c>
      <c r="B329" t="s">
        <v>662</v>
      </c>
      <c r="C329" t="s">
        <v>663</v>
      </c>
      <c r="D329">
        <v>857581581</v>
      </c>
      <c r="E329">
        <v>0</v>
      </c>
      <c r="F329">
        <v>0</v>
      </c>
      <c r="G329">
        <v>0</v>
      </c>
      <c r="H329">
        <v>0</v>
      </c>
    </row>
    <row r="330" spans="1:8" x14ac:dyDescent="0.2">
      <c r="A330">
        <v>5901</v>
      </c>
      <c r="B330" t="s">
        <v>664</v>
      </c>
      <c r="C330" t="s">
        <v>665</v>
      </c>
      <c r="D330">
        <v>857581591</v>
      </c>
      <c r="E330">
        <v>0</v>
      </c>
      <c r="F330">
        <v>0</v>
      </c>
      <c r="G330">
        <v>0</v>
      </c>
      <c r="H330">
        <v>0</v>
      </c>
    </row>
    <row r="331" spans="1:8" x14ac:dyDescent="0.2">
      <c r="A331">
        <v>5901</v>
      </c>
      <c r="B331" t="s">
        <v>666</v>
      </c>
      <c r="C331" t="s">
        <v>667</v>
      </c>
      <c r="D331">
        <v>857581601</v>
      </c>
      <c r="E331">
        <v>0</v>
      </c>
      <c r="F331">
        <v>0</v>
      </c>
      <c r="G331">
        <v>0</v>
      </c>
      <c r="H331">
        <v>0</v>
      </c>
    </row>
    <row r="332" spans="1:8" x14ac:dyDescent="0.2">
      <c r="A332">
        <v>5901</v>
      </c>
      <c r="B332" t="s">
        <v>668</v>
      </c>
      <c r="C332" t="s">
        <v>669</v>
      </c>
      <c r="D332">
        <v>857581611</v>
      </c>
      <c r="E332">
        <v>0</v>
      </c>
      <c r="F332">
        <v>0</v>
      </c>
      <c r="G332">
        <v>0</v>
      </c>
      <c r="H332">
        <v>0</v>
      </c>
    </row>
    <row r="333" spans="1:8" x14ac:dyDescent="0.2">
      <c r="A333">
        <v>5901</v>
      </c>
      <c r="B333" t="s">
        <v>670</v>
      </c>
      <c r="C333" t="s">
        <v>671</v>
      </c>
      <c r="D333">
        <v>857581621</v>
      </c>
      <c r="E333">
        <v>0</v>
      </c>
      <c r="F333">
        <v>0</v>
      </c>
      <c r="G333">
        <v>0</v>
      </c>
      <c r="H333">
        <v>0</v>
      </c>
    </row>
    <row r="334" spans="1:8" x14ac:dyDescent="0.2">
      <c r="A334">
        <v>5901</v>
      </c>
      <c r="B334" t="s">
        <v>672</v>
      </c>
      <c r="C334" t="s">
        <v>673</v>
      </c>
      <c r="D334">
        <v>857581631</v>
      </c>
      <c r="E334">
        <v>0</v>
      </c>
      <c r="F334">
        <v>0</v>
      </c>
      <c r="G334">
        <v>0</v>
      </c>
      <c r="H334">
        <v>0</v>
      </c>
    </row>
    <row r="335" spans="1:8" x14ac:dyDescent="0.2">
      <c r="A335">
        <v>5901</v>
      </c>
      <c r="B335" t="s">
        <v>674</v>
      </c>
      <c r="C335" t="s">
        <v>675</v>
      </c>
      <c r="D335">
        <v>857581641</v>
      </c>
      <c r="E335">
        <v>0</v>
      </c>
      <c r="F335">
        <v>0</v>
      </c>
      <c r="G335">
        <v>0</v>
      </c>
      <c r="H335">
        <v>0</v>
      </c>
    </row>
    <row r="336" spans="1:8" x14ac:dyDescent="0.2">
      <c r="A336">
        <v>5901</v>
      </c>
      <c r="B336" t="s">
        <v>676</v>
      </c>
      <c r="C336" t="s">
        <v>677</v>
      </c>
      <c r="D336">
        <v>857581651</v>
      </c>
      <c r="E336">
        <v>0</v>
      </c>
      <c r="F336">
        <v>0</v>
      </c>
      <c r="G336">
        <v>0</v>
      </c>
      <c r="H336">
        <v>0</v>
      </c>
    </row>
    <row r="337" spans="1:8" x14ac:dyDescent="0.2">
      <c r="A337">
        <v>5901</v>
      </c>
      <c r="B337" t="s">
        <v>678</v>
      </c>
      <c r="C337" t="s">
        <v>679</v>
      </c>
      <c r="D337">
        <v>857581661</v>
      </c>
      <c r="E337">
        <v>0</v>
      </c>
      <c r="F337">
        <v>0</v>
      </c>
      <c r="G337">
        <v>0</v>
      </c>
      <c r="H337">
        <v>0</v>
      </c>
    </row>
    <row r="338" spans="1:8" x14ac:dyDescent="0.2">
      <c r="A338">
        <v>5901</v>
      </c>
      <c r="B338" t="s">
        <v>680</v>
      </c>
      <c r="C338" t="s">
        <v>681</v>
      </c>
      <c r="D338">
        <v>857581671</v>
      </c>
      <c r="E338">
        <v>0</v>
      </c>
      <c r="F338">
        <v>0</v>
      </c>
      <c r="G338">
        <v>0</v>
      </c>
      <c r="H338">
        <v>0</v>
      </c>
    </row>
    <row r="339" spans="1:8" x14ac:dyDescent="0.2">
      <c r="A339">
        <v>5901</v>
      </c>
      <c r="B339" t="s">
        <v>682</v>
      </c>
      <c r="C339" t="s">
        <v>683</v>
      </c>
      <c r="D339">
        <v>857581681</v>
      </c>
      <c r="E339">
        <v>0</v>
      </c>
      <c r="F339">
        <v>0</v>
      </c>
      <c r="G339">
        <v>0</v>
      </c>
      <c r="H339">
        <v>0</v>
      </c>
    </row>
    <row r="340" spans="1:8" x14ac:dyDescent="0.2">
      <c r="A340">
        <v>5901</v>
      </c>
      <c r="B340" t="s">
        <v>684</v>
      </c>
      <c r="C340" t="s">
        <v>685</v>
      </c>
      <c r="D340">
        <v>857581691</v>
      </c>
      <c r="E340">
        <v>0</v>
      </c>
      <c r="F340">
        <v>0</v>
      </c>
      <c r="G340">
        <v>0</v>
      </c>
      <c r="H340">
        <v>0</v>
      </c>
    </row>
    <row r="341" spans="1:8" x14ac:dyDescent="0.2">
      <c r="A341">
        <v>5901</v>
      </c>
      <c r="B341" t="s">
        <v>686</v>
      </c>
      <c r="C341" t="s">
        <v>687</v>
      </c>
      <c r="D341">
        <v>857581701</v>
      </c>
      <c r="E341">
        <v>0</v>
      </c>
      <c r="F341">
        <v>0</v>
      </c>
      <c r="G341">
        <v>0</v>
      </c>
      <c r="H341">
        <v>0</v>
      </c>
    </row>
    <row r="342" spans="1:8" x14ac:dyDescent="0.2">
      <c r="A342">
        <v>5901</v>
      </c>
      <c r="B342" t="s">
        <v>688</v>
      </c>
      <c r="C342" t="s">
        <v>689</v>
      </c>
      <c r="D342">
        <v>857581711</v>
      </c>
      <c r="E342">
        <v>0</v>
      </c>
      <c r="F342">
        <v>0</v>
      </c>
      <c r="G342">
        <v>0</v>
      </c>
      <c r="H342">
        <v>0</v>
      </c>
    </row>
    <row r="343" spans="1:8" x14ac:dyDescent="0.2">
      <c r="A343">
        <v>5901</v>
      </c>
      <c r="B343" t="s">
        <v>690</v>
      </c>
      <c r="C343" t="s">
        <v>691</v>
      </c>
      <c r="D343">
        <v>857581721</v>
      </c>
      <c r="E343">
        <v>0</v>
      </c>
      <c r="F343">
        <v>0</v>
      </c>
      <c r="G343">
        <v>0</v>
      </c>
      <c r="H343">
        <v>0</v>
      </c>
    </row>
    <row r="344" spans="1:8" x14ac:dyDescent="0.2">
      <c r="A344">
        <v>5901</v>
      </c>
      <c r="B344" t="s">
        <v>692</v>
      </c>
      <c r="C344" t="s">
        <v>693</v>
      </c>
      <c r="D344">
        <v>857581731</v>
      </c>
      <c r="E344">
        <v>51</v>
      </c>
      <c r="F344">
        <v>75</v>
      </c>
      <c r="G344">
        <v>7</v>
      </c>
      <c r="H344">
        <v>2</v>
      </c>
    </row>
    <row r="345" spans="1:8" x14ac:dyDescent="0.2">
      <c r="A345">
        <v>5901</v>
      </c>
      <c r="B345" t="s">
        <v>694</v>
      </c>
      <c r="C345" t="s">
        <v>695</v>
      </c>
      <c r="D345">
        <v>857581741</v>
      </c>
      <c r="E345">
        <v>0</v>
      </c>
      <c r="F345">
        <v>0</v>
      </c>
      <c r="G345">
        <v>0</v>
      </c>
      <c r="H345">
        <v>0</v>
      </c>
    </row>
    <row r="346" spans="1:8" x14ac:dyDescent="0.2">
      <c r="A346">
        <v>5901</v>
      </c>
      <c r="B346" t="s">
        <v>696</v>
      </c>
      <c r="C346" t="s">
        <v>697</v>
      </c>
      <c r="D346">
        <v>857581751</v>
      </c>
      <c r="E346">
        <v>70</v>
      </c>
      <c r="F346">
        <v>280</v>
      </c>
      <c r="G346">
        <v>192</v>
      </c>
      <c r="H346">
        <v>1</v>
      </c>
    </row>
    <row r="347" spans="1:8" x14ac:dyDescent="0.2">
      <c r="A347">
        <v>5901</v>
      </c>
      <c r="B347" t="s">
        <v>698</v>
      </c>
      <c r="C347" t="s">
        <v>699</v>
      </c>
      <c r="D347">
        <v>857581761</v>
      </c>
      <c r="E347">
        <v>0</v>
      </c>
      <c r="F347">
        <v>0</v>
      </c>
      <c r="G347">
        <v>0</v>
      </c>
      <c r="H347">
        <v>0</v>
      </c>
    </row>
    <row r="348" spans="1:8" x14ac:dyDescent="0.2">
      <c r="A348">
        <v>5901</v>
      </c>
      <c r="B348" t="s">
        <v>700</v>
      </c>
      <c r="C348" t="s">
        <v>701</v>
      </c>
      <c r="D348">
        <v>857581771</v>
      </c>
      <c r="E348">
        <v>88</v>
      </c>
      <c r="F348">
        <v>156</v>
      </c>
      <c r="G348">
        <v>27</v>
      </c>
      <c r="H348">
        <v>6</v>
      </c>
    </row>
    <row r="349" spans="1:8" x14ac:dyDescent="0.2">
      <c r="A349">
        <v>5901</v>
      </c>
      <c r="B349" t="s">
        <v>702</v>
      </c>
      <c r="C349" t="s">
        <v>703</v>
      </c>
      <c r="D349">
        <v>857581781</v>
      </c>
      <c r="E349">
        <v>0</v>
      </c>
      <c r="F349">
        <v>0</v>
      </c>
      <c r="G349">
        <v>0</v>
      </c>
      <c r="H349">
        <v>0</v>
      </c>
    </row>
    <row r="350" spans="1:8" x14ac:dyDescent="0.2">
      <c r="A350">
        <v>5901</v>
      </c>
      <c r="B350" t="s">
        <v>704</v>
      </c>
      <c r="C350" t="s">
        <v>705</v>
      </c>
      <c r="D350">
        <v>857581791</v>
      </c>
      <c r="E350">
        <v>0</v>
      </c>
      <c r="F350">
        <v>0</v>
      </c>
      <c r="G350">
        <v>0</v>
      </c>
      <c r="H350">
        <v>0</v>
      </c>
    </row>
    <row r="351" spans="1:8" x14ac:dyDescent="0.2">
      <c r="A351">
        <v>5901</v>
      </c>
      <c r="B351" t="s">
        <v>706</v>
      </c>
      <c r="C351" t="s">
        <v>707</v>
      </c>
      <c r="D351">
        <v>857581801</v>
      </c>
      <c r="E351">
        <v>0</v>
      </c>
      <c r="F351">
        <v>0</v>
      </c>
      <c r="G351">
        <v>0</v>
      </c>
      <c r="H351">
        <v>0</v>
      </c>
    </row>
    <row r="352" spans="1:8" x14ac:dyDescent="0.2">
      <c r="A352">
        <v>5901</v>
      </c>
      <c r="B352" t="s">
        <v>708</v>
      </c>
      <c r="C352" t="s">
        <v>709</v>
      </c>
      <c r="D352">
        <v>857581811</v>
      </c>
      <c r="E352">
        <v>0</v>
      </c>
      <c r="F352">
        <v>0</v>
      </c>
      <c r="G352">
        <v>0</v>
      </c>
      <c r="H352">
        <v>0</v>
      </c>
    </row>
    <row r="353" spans="1:8" x14ac:dyDescent="0.2">
      <c r="A353">
        <v>5901</v>
      </c>
      <c r="B353" t="s">
        <v>710</v>
      </c>
      <c r="C353" t="s">
        <v>711</v>
      </c>
      <c r="D353">
        <v>857581821</v>
      </c>
      <c r="E353">
        <v>0</v>
      </c>
      <c r="F353">
        <v>0</v>
      </c>
      <c r="G353">
        <v>0</v>
      </c>
      <c r="H353">
        <v>0</v>
      </c>
    </row>
    <row r="354" spans="1:8" x14ac:dyDescent="0.2">
      <c r="A354">
        <v>5901</v>
      </c>
      <c r="B354" t="s">
        <v>712</v>
      </c>
      <c r="C354" t="s">
        <v>713</v>
      </c>
      <c r="D354">
        <v>857581831</v>
      </c>
      <c r="E354">
        <v>4</v>
      </c>
      <c r="F354">
        <v>6</v>
      </c>
      <c r="G354">
        <v>0</v>
      </c>
      <c r="H354">
        <v>1</v>
      </c>
    </row>
    <row r="355" spans="1:8" x14ac:dyDescent="0.2">
      <c r="A355">
        <v>5901</v>
      </c>
      <c r="B355" t="s">
        <v>714</v>
      </c>
      <c r="C355" t="s">
        <v>715</v>
      </c>
      <c r="D355">
        <v>857581841</v>
      </c>
      <c r="E355">
        <v>0</v>
      </c>
      <c r="F355">
        <v>0</v>
      </c>
      <c r="G355">
        <v>0</v>
      </c>
      <c r="H355">
        <v>0</v>
      </c>
    </row>
    <row r="356" spans="1:8" x14ac:dyDescent="0.2">
      <c r="A356">
        <v>5901</v>
      </c>
      <c r="B356" t="s">
        <v>716</v>
      </c>
      <c r="C356" t="s">
        <v>717</v>
      </c>
      <c r="D356">
        <v>857581851</v>
      </c>
      <c r="E356">
        <v>0</v>
      </c>
      <c r="F356">
        <v>0</v>
      </c>
      <c r="G356">
        <v>0</v>
      </c>
      <c r="H356">
        <v>0</v>
      </c>
    </row>
    <row r="357" spans="1:8" x14ac:dyDescent="0.2">
      <c r="A357">
        <v>5901</v>
      </c>
      <c r="B357" t="s">
        <v>718</v>
      </c>
      <c r="C357" t="s">
        <v>719</v>
      </c>
      <c r="D357">
        <v>857581861</v>
      </c>
      <c r="E357">
        <v>0</v>
      </c>
      <c r="F357">
        <v>0</v>
      </c>
      <c r="G357">
        <v>0</v>
      </c>
      <c r="H357">
        <v>0</v>
      </c>
    </row>
    <row r="358" spans="1:8" x14ac:dyDescent="0.2">
      <c r="A358">
        <v>5901</v>
      </c>
      <c r="B358" t="s">
        <v>720</v>
      </c>
      <c r="C358" t="s">
        <v>721</v>
      </c>
      <c r="D358">
        <v>857581871</v>
      </c>
      <c r="E358">
        <v>0</v>
      </c>
      <c r="F358">
        <v>0</v>
      </c>
      <c r="G358">
        <v>0</v>
      </c>
      <c r="H358">
        <v>0</v>
      </c>
    </row>
    <row r="359" spans="1:8" x14ac:dyDescent="0.2">
      <c r="A359">
        <v>5901</v>
      </c>
      <c r="B359" t="s">
        <v>722</v>
      </c>
      <c r="C359" t="s">
        <v>723</v>
      </c>
      <c r="D359">
        <v>857581881</v>
      </c>
      <c r="E359">
        <v>0</v>
      </c>
      <c r="F359">
        <v>0</v>
      </c>
      <c r="G359">
        <v>0</v>
      </c>
      <c r="H359">
        <v>0</v>
      </c>
    </row>
    <row r="360" spans="1:8" x14ac:dyDescent="0.2">
      <c r="A360">
        <v>5901</v>
      </c>
      <c r="B360" t="s">
        <v>724</v>
      </c>
      <c r="C360" t="s">
        <v>725</v>
      </c>
      <c r="D360">
        <v>857581891</v>
      </c>
      <c r="E360">
        <v>0</v>
      </c>
      <c r="F360">
        <v>0</v>
      </c>
      <c r="G360">
        <v>0</v>
      </c>
      <c r="H360">
        <v>0</v>
      </c>
    </row>
    <row r="361" spans="1:8" x14ac:dyDescent="0.2">
      <c r="A361">
        <v>5901</v>
      </c>
      <c r="B361" t="s">
        <v>726</v>
      </c>
      <c r="C361" t="s">
        <v>727</v>
      </c>
      <c r="D361">
        <v>857581901</v>
      </c>
      <c r="E361">
        <v>0</v>
      </c>
      <c r="F361">
        <v>0</v>
      </c>
      <c r="G361">
        <v>0</v>
      </c>
      <c r="H361">
        <v>0</v>
      </c>
    </row>
    <row r="362" spans="1:8" x14ac:dyDescent="0.2">
      <c r="A362">
        <v>5901</v>
      </c>
      <c r="B362" t="s">
        <v>728</v>
      </c>
      <c r="C362" t="s">
        <v>729</v>
      </c>
      <c r="D362">
        <v>857581911</v>
      </c>
      <c r="E362">
        <v>0</v>
      </c>
      <c r="F362">
        <v>0</v>
      </c>
      <c r="G362">
        <v>0</v>
      </c>
      <c r="H362">
        <v>0</v>
      </c>
    </row>
    <row r="363" spans="1:8" x14ac:dyDescent="0.2">
      <c r="A363">
        <v>5901</v>
      </c>
      <c r="B363" t="s">
        <v>730</v>
      </c>
      <c r="C363" t="s">
        <v>731</v>
      </c>
      <c r="D363">
        <v>857581931</v>
      </c>
      <c r="E363">
        <v>0</v>
      </c>
      <c r="F363">
        <v>0</v>
      </c>
      <c r="G363">
        <v>0</v>
      </c>
      <c r="H363">
        <v>0</v>
      </c>
    </row>
    <row r="364" spans="1:8" x14ac:dyDescent="0.2">
      <c r="A364">
        <v>5901</v>
      </c>
      <c r="B364" t="s">
        <v>732</v>
      </c>
      <c r="C364" t="s">
        <v>733</v>
      </c>
      <c r="D364">
        <v>857581941</v>
      </c>
      <c r="E364">
        <v>0</v>
      </c>
      <c r="F364">
        <v>0</v>
      </c>
      <c r="G364">
        <v>0</v>
      </c>
      <c r="H364">
        <v>0</v>
      </c>
    </row>
    <row r="365" spans="1:8" x14ac:dyDescent="0.2">
      <c r="A365">
        <v>5901</v>
      </c>
      <c r="B365" t="s">
        <v>734</v>
      </c>
      <c r="C365" t="s">
        <v>735</v>
      </c>
      <c r="D365">
        <v>857581951</v>
      </c>
      <c r="E365">
        <v>0</v>
      </c>
      <c r="F365">
        <v>0</v>
      </c>
      <c r="G365">
        <v>0</v>
      </c>
      <c r="H365">
        <v>0</v>
      </c>
    </row>
    <row r="366" spans="1:8" x14ac:dyDescent="0.2">
      <c r="A366">
        <v>5901</v>
      </c>
      <c r="B366" t="s">
        <v>736</v>
      </c>
      <c r="C366" t="s">
        <v>737</v>
      </c>
      <c r="D366">
        <v>857581961</v>
      </c>
      <c r="E366">
        <v>0</v>
      </c>
      <c r="F366">
        <v>0</v>
      </c>
      <c r="G366">
        <v>0</v>
      </c>
      <c r="H366">
        <v>0</v>
      </c>
    </row>
    <row r="367" spans="1:8" x14ac:dyDescent="0.2">
      <c r="A367">
        <v>5901</v>
      </c>
      <c r="B367" t="s">
        <v>738</v>
      </c>
      <c r="C367" t="s">
        <v>739</v>
      </c>
      <c r="D367">
        <v>857581971</v>
      </c>
      <c r="E367">
        <v>0</v>
      </c>
      <c r="F367">
        <v>1</v>
      </c>
      <c r="G367">
        <v>0</v>
      </c>
      <c r="H367">
        <v>1</v>
      </c>
    </row>
    <row r="368" spans="1:8" x14ac:dyDescent="0.2">
      <c r="A368">
        <v>5901</v>
      </c>
      <c r="B368" t="s">
        <v>740</v>
      </c>
      <c r="C368" t="s">
        <v>741</v>
      </c>
      <c r="D368">
        <v>857581981</v>
      </c>
      <c r="E368">
        <v>0</v>
      </c>
      <c r="F368">
        <v>0</v>
      </c>
      <c r="G368">
        <v>0</v>
      </c>
      <c r="H368">
        <v>0</v>
      </c>
    </row>
    <row r="369" spans="1:8" x14ac:dyDescent="0.2">
      <c r="A369">
        <v>5901</v>
      </c>
      <c r="B369" t="s">
        <v>742</v>
      </c>
      <c r="C369" t="s">
        <v>743</v>
      </c>
      <c r="D369">
        <v>857581991</v>
      </c>
      <c r="E369">
        <v>0</v>
      </c>
      <c r="F369">
        <v>0</v>
      </c>
      <c r="G369">
        <v>0</v>
      </c>
      <c r="H369">
        <v>0</v>
      </c>
    </row>
    <row r="370" spans="1:8" x14ac:dyDescent="0.2">
      <c r="A370">
        <v>5901</v>
      </c>
      <c r="B370" t="s">
        <v>744</v>
      </c>
      <c r="C370" t="s">
        <v>745</v>
      </c>
      <c r="D370">
        <v>857582001</v>
      </c>
      <c r="E370">
        <v>0</v>
      </c>
      <c r="F370">
        <v>0</v>
      </c>
      <c r="G370">
        <v>0</v>
      </c>
      <c r="H370">
        <v>0</v>
      </c>
    </row>
    <row r="371" spans="1:8" x14ac:dyDescent="0.2">
      <c r="A371">
        <v>5901</v>
      </c>
      <c r="B371" t="s">
        <v>746</v>
      </c>
      <c r="C371" t="s">
        <v>747</v>
      </c>
      <c r="D371">
        <v>857582011</v>
      </c>
      <c r="E371">
        <v>0</v>
      </c>
      <c r="F371">
        <v>0</v>
      </c>
      <c r="G371">
        <v>0</v>
      </c>
      <c r="H371">
        <v>0</v>
      </c>
    </row>
    <row r="372" spans="1:8" x14ac:dyDescent="0.2">
      <c r="A372">
        <v>5901</v>
      </c>
      <c r="B372" t="s">
        <v>748</v>
      </c>
      <c r="C372" t="s">
        <v>749</v>
      </c>
      <c r="D372">
        <v>857582021</v>
      </c>
      <c r="E372">
        <v>0</v>
      </c>
      <c r="F372">
        <v>0</v>
      </c>
      <c r="G372">
        <v>0</v>
      </c>
      <c r="H372">
        <v>0</v>
      </c>
    </row>
    <row r="373" spans="1:8" x14ac:dyDescent="0.2">
      <c r="A373">
        <v>5901</v>
      </c>
      <c r="B373" t="s">
        <v>750</v>
      </c>
      <c r="C373" t="s">
        <v>751</v>
      </c>
      <c r="D373">
        <v>857582031</v>
      </c>
      <c r="E373">
        <v>0</v>
      </c>
      <c r="F373">
        <v>0</v>
      </c>
      <c r="G373">
        <v>0</v>
      </c>
      <c r="H373">
        <v>0</v>
      </c>
    </row>
    <row r="374" spans="1:8" x14ac:dyDescent="0.2">
      <c r="A374">
        <v>5901</v>
      </c>
      <c r="B374" t="s">
        <v>752</v>
      </c>
      <c r="C374" t="s">
        <v>753</v>
      </c>
      <c r="D374">
        <v>857582041</v>
      </c>
      <c r="E374">
        <v>0</v>
      </c>
      <c r="F374">
        <v>0</v>
      </c>
      <c r="G374">
        <v>0</v>
      </c>
      <c r="H374">
        <v>0</v>
      </c>
    </row>
    <row r="375" spans="1:8" x14ac:dyDescent="0.2">
      <c r="A375">
        <v>5901</v>
      </c>
      <c r="B375" t="s">
        <v>754</v>
      </c>
      <c r="C375" t="s">
        <v>755</v>
      </c>
      <c r="D375">
        <v>857582051</v>
      </c>
      <c r="E375">
        <v>0</v>
      </c>
      <c r="F375">
        <v>0</v>
      </c>
      <c r="G375">
        <v>0</v>
      </c>
      <c r="H375">
        <v>0</v>
      </c>
    </row>
    <row r="376" spans="1:8" x14ac:dyDescent="0.2">
      <c r="A376">
        <v>5901</v>
      </c>
      <c r="B376" t="s">
        <v>756</v>
      </c>
      <c r="C376" t="s">
        <v>757</v>
      </c>
      <c r="D376">
        <v>857582061</v>
      </c>
      <c r="E376">
        <v>2</v>
      </c>
      <c r="F376">
        <v>6</v>
      </c>
      <c r="G376">
        <v>0</v>
      </c>
      <c r="H376">
        <v>1</v>
      </c>
    </row>
    <row r="377" spans="1:8" x14ac:dyDescent="0.2">
      <c r="A377">
        <v>5901</v>
      </c>
      <c r="B377" t="s">
        <v>758</v>
      </c>
      <c r="C377" t="s">
        <v>759</v>
      </c>
      <c r="D377">
        <v>857582071</v>
      </c>
      <c r="E377">
        <v>0</v>
      </c>
      <c r="F377">
        <v>0</v>
      </c>
      <c r="G377">
        <v>0</v>
      </c>
      <c r="H377">
        <v>0</v>
      </c>
    </row>
    <row r="378" spans="1:8" x14ac:dyDescent="0.2">
      <c r="A378">
        <v>5901</v>
      </c>
      <c r="B378" t="s">
        <v>760</v>
      </c>
      <c r="C378" t="s">
        <v>761</v>
      </c>
      <c r="D378">
        <v>857582081</v>
      </c>
      <c r="E378">
        <v>0</v>
      </c>
      <c r="F378">
        <v>0</v>
      </c>
      <c r="G378">
        <v>0</v>
      </c>
      <c r="H378">
        <v>0</v>
      </c>
    </row>
    <row r="379" spans="1:8" x14ac:dyDescent="0.2">
      <c r="A379">
        <v>5901</v>
      </c>
      <c r="B379" t="s">
        <v>762</v>
      </c>
      <c r="C379" t="s">
        <v>763</v>
      </c>
      <c r="D379">
        <v>857582091</v>
      </c>
      <c r="E379">
        <v>0</v>
      </c>
      <c r="F379">
        <v>0</v>
      </c>
      <c r="G379">
        <v>0</v>
      </c>
      <c r="H379">
        <v>0</v>
      </c>
    </row>
    <row r="380" spans="1:8" x14ac:dyDescent="0.2">
      <c r="A380">
        <v>5901</v>
      </c>
      <c r="B380" t="s">
        <v>764</v>
      </c>
      <c r="C380" t="s">
        <v>765</v>
      </c>
      <c r="D380">
        <v>857582101</v>
      </c>
      <c r="E380">
        <v>0</v>
      </c>
      <c r="F380">
        <v>0</v>
      </c>
      <c r="G380">
        <v>0</v>
      </c>
      <c r="H380">
        <v>0</v>
      </c>
    </row>
    <row r="381" spans="1:8" x14ac:dyDescent="0.2">
      <c r="A381">
        <v>5901</v>
      </c>
      <c r="B381" t="s">
        <v>766</v>
      </c>
      <c r="C381" t="s">
        <v>767</v>
      </c>
      <c r="D381">
        <v>857582111</v>
      </c>
      <c r="E381">
        <v>0</v>
      </c>
      <c r="F381">
        <v>0</v>
      </c>
      <c r="G381">
        <v>0</v>
      </c>
      <c r="H381">
        <v>0</v>
      </c>
    </row>
    <row r="382" spans="1:8" x14ac:dyDescent="0.2">
      <c r="A382">
        <v>5901</v>
      </c>
      <c r="B382" t="s">
        <v>768</v>
      </c>
      <c r="C382" t="s">
        <v>769</v>
      </c>
      <c r="D382">
        <v>857582121</v>
      </c>
      <c r="E382">
        <v>0</v>
      </c>
      <c r="F382">
        <v>0</v>
      </c>
      <c r="G382">
        <v>0</v>
      </c>
      <c r="H382">
        <v>0</v>
      </c>
    </row>
    <row r="383" spans="1:8" x14ac:dyDescent="0.2">
      <c r="A383">
        <v>5901</v>
      </c>
      <c r="B383" t="s">
        <v>770</v>
      </c>
      <c r="C383" t="s">
        <v>771</v>
      </c>
      <c r="D383">
        <v>857582131</v>
      </c>
      <c r="E383">
        <v>0</v>
      </c>
      <c r="F383">
        <v>0</v>
      </c>
      <c r="G383">
        <v>0</v>
      </c>
      <c r="H383">
        <v>0</v>
      </c>
    </row>
    <row r="384" spans="1:8" x14ac:dyDescent="0.2">
      <c r="A384">
        <v>5901</v>
      </c>
      <c r="B384" t="s">
        <v>772</v>
      </c>
      <c r="C384" t="s">
        <v>773</v>
      </c>
      <c r="D384">
        <v>857582141</v>
      </c>
      <c r="E384">
        <v>0</v>
      </c>
      <c r="F384">
        <v>0</v>
      </c>
      <c r="G384">
        <v>0</v>
      </c>
      <c r="H384">
        <v>0</v>
      </c>
    </row>
    <row r="385" spans="1:8" x14ac:dyDescent="0.2">
      <c r="A385">
        <v>5901</v>
      </c>
      <c r="B385" t="s">
        <v>774</v>
      </c>
      <c r="C385" t="s">
        <v>775</v>
      </c>
      <c r="D385">
        <v>857582151</v>
      </c>
      <c r="E385">
        <v>0</v>
      </c>
      <c r="F385">
        <v>0</v>
      </c>
      <c r="G385">
        <v>0</v>
      </c>
      <c r="H385">
        <v>0</v>
      </c>
    </row>
    <row r="386" spans="1:8" x14ac:dyDescent="0.2">
      <c r="A386">
        <v>5901</v>
      </c>
      <c r="B386" t="s">
        <v>776</v>
      </c>
      <c r="C386" t="s">
        <v>777</v>
      </c>
      <c r="D386">
        <v>857582161</v>
      </c>
      <c r="E386">
        <v>3</v>
      </c>
      <c r="F386">
        <v>10</v>
      </c>
      <c r="G386">
        <v>4</v>
      </c>
      <c r="H386">
        <v>1</v>
      </c>
    </row>
    <row r="387" spans="1:8" x14ac:dyDescent="0.2">
      <c r="A387">
        <v>5901</v>
      </c>
      <c r="B387" t="s">
        <v>778</v>
      </c>
      <c r="C387" t="s">
        <v>779</v>
      </c>
      <c r="D387">
        <v>857582171</v>
      </c>
      <c r="E387">
        <v>0</v>
      </c>
      <c r="F387">
        <v>0</v>
      </c>
      <c r="G387">
        <v>0</v>
      </c>
      <c r="H387">
        <v>0</v>
      </c>
    </row>
    <row r="388" spans="1:8" x14ac:dyDescent="0.2">
      <c r="A388">
        <v>5901</v>
      </c>
      <c r="B388" t="s">
        <v>780</v>
      </c>
      <c r="C388" t="s">
        <v>781</v>
      </c>
      <c r="D388">
        <v>857582181</v>
      </c>
      <c r="E388">
        <v>0</v>
      </c>
      <c r="F388">
        <v>0</v>
      </c>
      <c r="G388">
        <v>0</v>
      </c>
      <c r="H388">
        <v>0</v>
      </c>
    </row>
    <row r="389" spans="1:8" x14ac:dyDescent="0.2">
      <c r="A389">
        <v>5901</v>
      </c>
      <c r="B389" t="s">
        <v>782</v>
      </c>
      <c r="C389" t="s">
        <v>783</v>
      </c>
      <c r="D389">
        <v>857582191</v>
      </c>
      <c r="E389">
        <v>0</v>
      </c>
      <c r="F389">
        <v>0</v>
      </c>
      <c r="G389">
        <v>0</v>
      </c>
      <c r="H389">
        <v>0</v>
      </c>
    </row>
    <row r="390" spans="1:8" x14ac:dyDescent="0.2">
      <c r="A390">
        <v>5901</v>
      </c>
      <c r="B390" t="s">
        <v>784</v>
      </c>
      <c r="C390" t="s">
        <v>785</v>
      </c>
      <c r="D390">
        <v>857582201</v>
      </c>
      <c r="E390">
        <v>0</v>
      </c>
      <c r="F390">
        <v>0</v>
      </c>
      <c r="G390">
        <v>0</v>
      </c>
      <c r="H390">
        <v>0</v>
      </c>
    </row>
    <row r="391" spans="1:8" x14ac:dyDescent="0.2">
      <c r="A391">
        <v>5901</v>
      </c>
      <c r="B391" t="s">
        <v>786</v>
      </c>
      <c r="C391" t="s">
        <v>787</v>
      </c>
      <c r="D391">
        <v>857582211</v>
      </c>
      <c r="E391">
        <v>0</v>
      </c>
      <c r="F391">
        <v>0</v>
      </c>
      <c r="G391">
        <v>0</v>
      </c>
      <c r="H391">
        <v>0</v>
      </c>
    </row>
    <row r="392" spans="1:8" x14ac:dyDescent="0.2">
      <c r="A392">
        <v>5901</v>
      </c>
      <c r="B392" t="s">
        <v>790</v>
      </c>
      <c r="C392" t="s">
        <v>791</v>
      </c>
      <c r="D392">
        <v>857582231</v>
      </c>
      <c r="E392">
        <v>0</v>
      </c>
      <c r="F392">
        <v>0</v>
      </c>
      <c r="G392">
        <v>0</v>
      </c>
      <c r="H392">
        <v>0</v>
      </c>
    </row>
    <row r="393" spans="1:8" x14ac:dyDescent="0.2">
      <c r="A393">
        <v>5901</v>
      </c>
      <c r="B393" t="s">
        <v>792</v>
      </c>
      <c r="C393" t="s">
        <v>793</v>
      </c>
      <c r="D393">
        <v>857582241</v>
      </c>
      <c r="E393">
        <v>291</v>
      </c>
      <c r="F393">
        <v>524</v>
      </c>
      <c r="G393">
        <v>120</v>
      </c>
      <c r="H393">
        <v>12</v>
      </c>
    </row>
    <row r="394" spans="1:8" x14ac:dyDescent="0.2">
      <c r="A394">
        <v>5901</v>
      </c>
      <c r="B394" t="s">
        <v>794</v>
      </c>
      <c r="C394" t="s">
        <v>795</v>
      </c>
      <c r="D394">
        <v>857582251</v>
      </c>
      <c r="E394">
        <v>0</v>
      </c>
      <c r="F394">
        <v>0</v>
      </c>
      <c r="G394">
        <v>0</v>
      </c>
      <c r="H394">
        <v>0</v>
      </c>
    </row>
    <row r="395" spans="1:8" x14ac:dyDescent="0.2">
      <c r="A395">
        <v>5901</v>
      </c>
      <c r="B395" t="s">
        <v>796</v>
      </c>
      <c r="C395" t="s">
        <v>797</v>
      </c>
      <c r="D395">
        <v>857582261</v>
      </c>
      <c r="E395">
        <v>276</v>
      </c>
      <c r="F395">
        <v>455</v>
      </c>
      <c r="G395">
        <v>125</v>
      </c>
      <c r="H395">
        <v>8</v>
      </c>
    </row>
    <row r="396" spans="1:8" x14ac:dyDescent="0.2">
      <c r="A396">
        <v>5901</v>
      </c>
      <c r="B396" t="s">
        <v>798</v>
      </c>
      <c r="C396" t="s">
        <v>799</v>
      </c>
      <c r="D396">
        <v>857582271</v>
      </c>
      <c r="E396">
        <v>0</v>
      </c>
      <c r="F396">
        <v>0</v>
      </c>
      <c r="G396">
        <v>0</v>
      </c>
      <c r="H396">
        <v>0</v>
      </c>
    </row>
    <row r="397" spans="1:8" x14ac:dyDescent="0.2">
      <c r="A397">
        <v>5901</v>
      </c>
      <c r="B397" t="s">
        <v>800</v>
      </c>
      <c r="C397" t="s">
        <v>801</v>
      </c>
      <c r="D397">
        <v>857582281</v>
      </c>
      <c r="E397">
        <v>0</v>
      </c>
      <c r="F397">
        <v>0</v>
      </c>
      <c r="G397">
        <v>0</v>
      </c>
      <c r="H397">
        <v>0</v>
      </c>
    </row>
    <row r="398" spans="1:8" x14ac:dyDescent="0.2">
      <c r="A398">
        <v>5901</v>
      </c>
      <c r="B398" t="s">
        <v>802</v>
      </c>
      <c r="C398" t="s">
        <v>803</v>
      </c>
      <c r="D398">
        <v>857582291</v>
      </c>
      <c r="E398">
        <v>0</v>
      </c>
      <c r="F398">
        <v>0</v>
      </c>
      <c r="G398">
        <v>0</v>
      </c>
      <c r="H398">
        <v>0</v>
      </c>
    </row>
    <row r="399" spans="1:8" x14ac:dyDescent="0.2">
      <c r="A399">
        <v>5901</v>
      </c>
      <c r="B399" t="s">
        <v>804</v>
      </c>
      <c r="C399" t="s">
        <v>805</v>
      </c>
      <c r="D399">
        <v>857582301</v>
      </c>
      <c r="E399">
        <v>0</v>
      </c>
      <c r="F399">
        <v>0</v>
      </c>
      <c r="G399">
        <v>0</v>
      </c>
      <c r="H399">
        <v>0</v>
      </c>
    </row>
    <row r="400" spans="1:8" x14ac:dyDescent="0.2">
      <c r="A400">
        <v>5901</v>
      </c>
      <c r="B400" t="s">
        <v>806</v>
      </c>
      <c r="C400" t="s">
        <v>807</v>
      </c>
      <c r="D400">
        <v>857582311</v>
      </c>
      <c r="E400">
        <v>0</v>
      </c>
      <c r="F400">
        <v>0</v>
      </c>
      <c r="G400">
        <v>0</v>
      </c>
      <c r="H400">
        <v>0</v>
      </c>
    </row>
    <row r="401" spans="1:8" x14ac:dyDescent="0.2">
      <c r="A401">
        <v>5901</v>
      </c>
      <c r="B401" t="s">
        <v>808</v>
      </c>
      <c r="C401" t="s">
        <v>809</v>
      </c>
      <c r="D401">
        <v>857582321</v>
      </c>
      <c r="E401">
        <v>0</v>
      </c>
      <c r="F401">
        <v>0</v>
      </c>
      <c r="G401">
        <v>0</v>
      </c>
      <c r="H401">
        <v>0</v>
      </c>
    </row>
    <row r="402" spans="1:8" x14ac:dyDescent="0.2">
      <c r="A402">
        <v>5901</v>
      </c>
      <c r="B402" t="s">
        <v>810</v>
      </c>
      <c r="C402" t="s">
        <v>811</v>
      </c>
      <c r="D402">
        <v>857582331</v>
      </c>
      <c r="E402">
        <v>774</v>
      </c>
      <c r="F402">
        <v>1417</v>
      </c>
      <c r="G402">
        <v>282</v>
      </c>
      <c r="H402">
        <v>37</v>
      </c>
    </row>
    <row r="403" spans="1:8" x14ac:dyDescent="0.2">
      <c r="A403">
        <v>5901</v>
      </c>
      <c r="B403" t="s">
        <v>812</v>
      </c>
      <c r="C403" t="s">
        <v>813</v>
      </c>
      <c r="D403">
        <v>857582341</v>
      </c>
      <c r="E403">
        <v>0</v>
      </c>
      <c r="F403">
        <v>0</v>
      </c>
      <c r="G403">
        <v>0</v>
      </c>
      <c r="H403">
        <v>0</v>
      </c>
    </row>
    <row r="404" spans="1:8" x14ac:dyDescent="0.2">
      <c r="A404">
        <v>5901</v>
      </c>
      <c r="B404" t="s">
        <v>816</v>
      </c>
      <c r="C404" t="s">
        <v>817</v>
      </c>
      <c r="D404">
        <v>857582361</v>
      </c>
      <c r="E404">
        <v>82</v>
      </c>
      <c r="F404">
        <v>221</v>
      </c>
      <c r="G404">
        <v>92</v>
      </c>
      <c r="H404">
        <v>9</v>
      </c>
    </row>
    <row r="405" spans="1:8" x14ac:dyDescent="0.2">
      <c r="A405">
        <v>5901</v>
      </c>
      <c r="B405" t="s">
        <v>818</v>
      </c>
      <c r="C405" t="s">
        <v>819</v>
      </c>
      <c r="D405">
        <v>857582371</v>
      </c>
      <c r="E405">
        <v>0</v>
      </c>
      <c r="F405">
        <v>0</v>
      </c>
      <c r="G405">
        <v>0</v>
      </c>
      <c r="H405">
        <v>0</v>
      </c>
    </row>
    <row r="406" spans="1:8" x14ac:dyDescent="0.2">
      <c r="A406">
        <v>5901</v>
      </c>
      <c r="B406" t="s">
        <v>820</v>
      </c>
      <c r="C406" t="s">
        <v>821</v>
      </c>
      <c r="D406">
        <v>857582381</v>
      </c>
      <c r="E406">
        <v>0</v>
      </c>
      <c r="F406">
        <v>0</v>
      </c>
      <c r="G406">
        <v>0</v>
      </c>
      <c r="H406">
        <v>0</v>
      </c>
    </row>
    <row r="407" spans="1:8" x14ac:dyDescent="0.2">
      <c r="A407">
        <v>5901</v>
      </c>
      <c r="B407" t="s">
        <v>822</v>
      </c>
      <c r="C407" t="s">
        <v>823</v>
      </c>
      <c r="D407">
        <v>857582391</v>
      </c>
      <c r="E407">
        <v>0</v>
      </c>
      <c r="F407">
        <v>0</v>
      </c>
      <c r="G407">
        <v>0</v>
      </c>
      <c r="H407">
        <v>0</v>
      </c>
    </row>
    <row r="408" spans="1:8" x14ac:dyDescent="0.2">
      <c r="A408">
        <v>5901</v>
      </c>
      <c r="B408" t="s">
        <v>824</v>
      </c>
      <c r="C408" t="s">
        <v>825</v>
      </c>
      <c r="D408">
        <v>857582401</v>
      </c>
      <c r="E408">
        <v>0</v>
      </c>
      <c r="F408">
        <v>0</v>
      </c>
      <c r="G408">
        <v>0</v>
      </c>
      <c r="H408">
        <v>0</v>
      </c>
    </row>
    <row r="409" spans="1:8" x14ac:dyDescent="0.2">
      <c r="A409">
        <v>5901</v>
      </c>
      <c r="B409" t="s">
        <v>826</v>
      </c>
      <c r="C409" t="s">
        <v>827</v>
      </c>
      <c r="D409">
        <v>857582411</v>
      </c>
      <c r="E409">
        <v>0</v>
      </c>
      <c r="F409">
        <v>0</v>
      </c>
      <c r="G409">
        <v>0</v>
      </c>
      <c r="H409">
        <v>0</v>
      </c>
    </row>
    <row r="410" spans="1:8" x14ac:dyDescent="0.2">
      <c r="A410">
        <v>5901</v>
      </c>
      <c r="B410" t="s">
        <v>828</v>
      </c>
      <c r="C410" t="s">
        <v>829</v>
      </c>
      <c r="D410">
        <v>857582421</v>
      </c>
      <c r="E410">
        <v>0</v>
      </c>
      <c r="F410">
        <v>0</v>
      </c>
      <c r="G410">
        <v>0</v>
      </c>
      <c r="H410">
        <v>0</v>
      </c>
    </row>
    <row r="411" spans="1:8" x14ac:dyDescent="0.2">
      <c r="A411">
        <v>5901</v>
      </c>
      <c r="B411" t="s">
        <v>830</v>
      </c>
      <c r="C411" t="s">
        <v>831</v>
      </c>
      <c r="D411">
        <v>857582431</v>
      </c>
      <c r="E411">
        <v>0</v>
      </c>
      <c r="F411">
        <v>0</v>
      </c>
      <c r="G411">
        <v>0</v>
      </c>
      <c r="H411">
        <v>0</v>
      </c>
    </row>
    <row r="412" spans="1:8" x14ac:dyDescent="0.2">
      <c r="A412">
        <v>5901</v>
      </c>
      <c r="B412" t="s">
        <v>832</v>
      </c>
      <c r="C412" t="s">
        <v>833</v>
      </c>
      <c r="D412">
        <v>857582441</v>
      </c>
      <c r="E412">
        <v>0</v>
      </c>
      <c r="F412">
        <v>0</v>
      </c>
      <c r="G412">
        <v>0</v>
      </c>
      <c r="H412">
        <v>0</v>
      </c>
    </row>
    <row r="413" spans="1:8" x14ac:dyDescent="0.2">
      <c r="A413">
        <v>5901</v>
      </c>
      <c r="B413" t="s">
        <v>834</v>
      </c>
      <c r="C413" t="s">
        <v>835</v>
      </c>
      <c r="D413">
        <v>857582451</v>
      </c>
      <c r="E413">
        <v>0</v>
      </c>
      <c r="F413">
        <v>0</v>
      </c>
      <c r="G413">
        <v>0</v>
      </c>
      <c r="H413">
        <v>0</v>
      </c>
    </row>
    <row r="414" spans="1:8" x14ac:dyDescent="0.2">
      <c r="A414">
        <v>5901</v>
      </c>
      <c r="B414" t="s">
        <v>836</v>
      </c>
      <c r="C414" t="s">
        <v>837</v>
      </c>
      <c r="D414">
        <v>857582461</v>
      </c>
      <c r="E414">
        <v>0</v>
      </c>
      <c r="F414">
        <v>0</v>
      </c>
      <c r="G414">
        <v>0</v>
      </c>
      <c r="H414">
        <v>0</v>
      </c>
    </row>
    <row r="415" spans="1:8" x14ac:dyDescent="0.2">
      <c r="A415">
        <v>5901</v>
      </c>
      <c r="B415" t="s">
        <v>838</v>
      </c>
      <c r="C415" t="s">
        <v>839</v>
      </c>
      <c r="D415">
        <v>857582471</v>
      </c>
      <c r="E415">
        <v>27</v>
      </c>
      <c r="F415">
        <v>53</v>
      </c>
      <c r="G415">
        <v>18</v>
      </c>
      <c r="H415">
        <v>2</v>
      </c>
    </row>
    <row r="416" spans="1:8" x14ac:dyDescent="0.2">
      <c r="A416">
        <v>5901</v>
      </c>
      <c r="B416" t="s">
        <v>840</v>
      </c>
      <c r="C416" t="s">
        <v>841</v>
      </c>
      <c r="D416">
        <v>857582481</v>
      </c>
      <c r="E416">
        <v>0</v>
      </c>
      <c r="F416">
        <v>0</v>
      </c>
      <c r="G416">
        <v>0</v>
      </c>
      <c r="H416">
        <v>0</v>
      </c>
    </row>
    <row r="417" spans="1:8" x14ac:dyDescent="0.2">
      <c r="A417">
        <v>5901</v>
      </c>
      <c r="B417" t="s">
        <v>842</v>
      </c>
      <c r="C417" t="s">
        <v>843</v>
      </c>
      <c r="D417">
        <v>857582491</v>
      </c>
      <c r="E417">
        <v>0</v>
      </c>
      <c r="F417">
        <v>0</v>
      </c>
      <c r="G417">
        <v>0</v>
      </c>
      <c r="H417">
        <v>0</v>
      </c>
    </row>
    <row r="418" spans="1:8" x14ac:dyDescent="0.2">
      <c r="A418">
        <v>5901</v>
      </c>
      <c r="B418" t="s">
        <v>844</v>
      </c>
      <c r="C418" t="s">
        <v>845</v>
      </c>
      <c r="D418">
        <v>857582501</v>
      </c>
      <c r="E418">
        <v>0</v>
      </c>
      <c r="F418">
        <v>0</v>
      </c>
      <c r="G418">
        <v>0</v>
      </c>
      <c r="H418">
        <v>0</v>
      </c>
    </row>
    <row r="419" spans="1:8" x14ac:dyDescent="0.2">
      <c r="A419">
        <v>5901</v>
      </c>
      <c r="B419" t="s">
        <v>846</v>
      </c>
      <c r="C419" t="s">
        <v>847</v>
      </c>
      <c r="D419">
        <v>857582511</v>
      </c>
      <c r="E419">
        <v>0</v>
      </c>
      <c r="F419">
        <v>0</v>
      </c>
      <c r="G419">
        <v>0</v>
      </c>
      <c r="H419">
        <v>0</v>
      </c>
    </row>
    <row r="420" spans="1:8" x14ac:dyDescent="0.2">
      <c r="A420">
        <v>5901</v>
      </c>
      <c r="B420" t="s">
        <v>848</v>
      </c>
      <c r="C420" t="s">
        <v>849</v>
      </c>
      <c r="D420">
        <v>857582521</v>
      </c>
      <c r="E420">
        <v>0</v>
      </c>
      <c r="F420">
        <v>0</v>
      </c>
      <c r="G420">
        <v>0</v>
      </c>
      <c r="H420">
        <v>0</v>
      </c>
    </row>
    <row r="421" spans="1:8" x14ac:dyDescent="0.2">
      <c r="A421">
        <v>5901</v>
      </c>
      <c r="B421" t="s">
        <v>850</v>
      </c>
      <c r="C421" t="s">
        <v>851</v>
      </c>
      <c r="D421">
        <v>857582531</v>
      </c>
      <c r="E421">
        <v>0</v>
      </c>
      <c r="F421">
        <v>0</v>
      </c>
      <c r="G421">
        <v>0</v>
      </c>
      <c r="H421">
        <v>0</v>
      </c>
    </row>
    <row r="422" spans="1:8" x14ac:dyDescent="0.2">
      <c r="A422">
        <v>5901</v>
      </c>
      <c r="B422" t="s">
        <v>852</v>
      </c>
      <c r="C422" t="s">
        <v>853</v>
      </c>
      <c r="D422">
        <v>857582541</v>
      </c>
      <c r="E422">
        <v>0</v>
      </c>
      <c r="F422">
        <v>1</v>
      </c>
      <c r="G422">
        <v>0</v>
      </c>
      <c r="H422">
        <v>1</v>
      </c>
    </row>
    <row r="423" spans="1:8" x14ac:dyDescent="0.2">
      <c r="A423">
        <v>5901</v>
      </c>
      <c r="B423" t="s">
        <v>854</v>
      </c>
      <c r="C423" t="s">
        <v>855</v>
      </c>
      <c r="D423">
        <v>857582551</v>
      </c>
      <c r="E423">
        <v>0</v>
      </c>
      <c r="F423">
        <v>0</v>
      </c>
      <c r="G423">
        <v>0</v>
      </c>
      <c r="H423">
        <v>0</v>
      </c>
    </row>
    <row r="424" spans="1:8" x14ac:dyDescent="0.2">
      <c r="A424">
        <v>5901</v>
      </c>
      <c r="B424" t="s">
        <v>856</v>
      </c>
      <c r="C424" t="s">
        <v>857</v>
      </c>
      <c r="D424">
        <v>857582561</v>
      </c>
      <c r="E424">
        <v>0</v>
      </c>
      <c r="F424">
        <v>0</v>
      </c>
      <c r="G424">
        <v>0</v>
      </c>
      <c r="H424">
        <v>0</v>
      </c>
    </row>
    <row r="425" spans="1:8" x14ac:dyDescent="0.2">
      <c r="A425">
        <v>5901</v>
      </c>
      <c r="B425" t="s">
        <v>858</v>
      </c>
      <c r="C425" t="s">
        <v>859</v>
      </c>
      <c r="D425">
        <v>857582571</v>
      </c>
      <c r="E425">
        <v>0</v>
      </c>
      <c r="F425">
        <v>0</v>
      </c>
      <c r="G425">
        <v>0</v>
      </c>
      <c r="H425">
        <v>0</v>
      </c>
    </row>
    <row r="426" spans="1:8" x14ac:dyDescent="0.2">
      <c r="A426">
        <v>5901</v>
      </c>
      <c r="B426" t="s">
        <v>860</v>
      </c>
      <c r="C426" t="s">
        <v>861</v>
      </c>
      <c r="D426">
        <v>857582581</v>
      </c>
      <c r="E426">
        <v>0</v>
      </c>
      <c r="F426">
        <v>0</v>
      </c>
      <c r="G426">
        <v>0</v>
      </c>
      <c r="H426">
        <v>0</v>
      </c>
    </row>
    <row r="427" spans="1:8" x14ac:dyDescent="0.2">
      <c r="A427">
        <v>5901</v>
      </c>
      <c r="B427" t="s">
        <v>862</v>
      </c>
      <c r="C427" t="s">
        <v>863</v>
      </c>
      <c r="D427">
        <v>857582591</v>
      </c>
      <c r="E427">
        <v>0</v>
      </c>
      <c r="F427">
        <v>0</v>
      </c>
      <c r="G427">
        <v>0</v>
      </c>
      <c r="H427">
        <v>0</v>
      </c>
    </row>
    <row r="428" spans="1:8" x14ac:dyDescent="0.2">
      <c r="A428">
        <v>5901</v>
      </c>
      <c r="B428" t="s">
        <v>864</v>
      </c>
      <c r="C428" t="s">
        <v>865</v>
      </c>
      <c r="D428">
        <v>857582601</v>
      </c>
      <c r="E428">
        <v>0</v>
      </c>
      <c r="F428">
        <v>0</v>
      </c>
      <c r="G428">
        <v>0</v>
      </c>
      <c r="H428">
        <v>0</v>
      </c>
    </row>
    <row r="429" spans="1:8" x14ac:dyDescent="0.2">
      <c r="A429">
        <v>5901</v>
      </c>
      <c r="B429" t="s">
        <v>866</v>
      </c>
      <c r="C429" t="s">
        <v>867</v>
      </c>
      <c r="D429">
        <v>857582611</v>
      </c>
      <c r="E429">
        <v>0</v>
      </c>
      <c r="F429">
        <v>0</v>
      </c>
      <c r="G429">
        <v>0</v>
      </c>
      <c r="H429">
        <v>0</v>
      </c>
    </row>
    <row r="430" spans="1:8" x14ac:dyDescent="0.2">
      <c r="A430">
        <v>5901</v>
      </c>
      <c r="B430" t="s">
        <v>868</v>
      </c>
      <c r="C430" t="s">
        <v>869</v>
      </c>
      <c r="D430">
        <v>857582621</v>
      </c>
      <c r="E430">
        <v>0</v>
      </c>
      <c r="F430">
        <v>2</v>
      </c>
      <c r="G430">
        <v>0</v>
      </c>
      <c r="H430">
        <v>1</v>
      </c>
    </row>
    <row r="431" spans="1:8" x14ac:dyDescent="0.2">
      <c r="A431">
        <v>5901</v>
      </c>
      <c r="B431" t="s">
        <v>870</v>
      </c>
      <c r="C431" t="s">
        <v>871</v>
      </c>
      <c r="D431">
        <v>857582631</v>
      </c>
      <c r="E431">
        <v>10</v>
      </c>
      <c r="F431">
        <v>22</v>
      </c>
      <c r="G431">
        <v>7</v>
      </c>
      <c r="H431">
        <v>1</v>
      </c>
    </row>
    <row r="432" spans="1:8" x14ac:dyDescent="0.2">
      <c r="A432">
        <v>5901</v>
      </c>
      <c r="B432" t="s">
        <v>872</v>
      </c>
      <c r="C432" t="s">
        <v>873</v>
      </c>
      <c r="D432">
        <v>857582641</v>
      </c>
      <c r="E432">
        <v>0</v>
      </c>
      <c r="F432">
        <v>0</v>
      </c>
      <c r="G432">
        <v>0</v>
      </c>
      <c r="H432">
        <v>0</v>
      </c>
    </row>
    <row r="433" spans="1:8" x14ac:dyDescent="0.2">
      <c r="A433">
        <v>5901</v>
      </c>
      <c r="B433" t="s">
        <v>874</v>
      </c>
      <c r="C433" t="s">
        <v>875</v>
      </c>
      <c r="D433">
        <v>857582651</v>
      </c>
      <c r="E433">
        <v>0</v>
      </c>
      <c r="F433">
        <v>0</v>
      </c>
      <c r="G433">
        <v>0</v>
      </c>
      <c r="H433">
        <v>0</v>
      </c>
    </row>
    <row r="434" spans="1:8" x14ac:dyDescent="0.2">
      <c r="A434">
        <v>5901</v>
      </c>
      <c r="B434" t="s">
        <v>876</v>
      </c>
      <c r="C434" t="s">
        <v>877</v>
      </c>
      <c r="D434">
        <v>857582661</v>
      </c>
      <c r="E434">
        <v>0</v>
      </c>
      <c r="F434">
        <v>0</v>
      </c>
      <c r="G434">
        <v>0</v>
      </c>
      <c r="H434">
        <v>0</v>
      </c>
    </row>
    <row r="435" spans="1:8" x14ac:dyDescent="0.2">
      <c r="A435">
        <v>5901</v>
      </c>
      <c r="B435" t="s">
        <v>878</v>
      </c>
      <c r="C435" t="s">
        <v>879</v>
      </c>
      <c r="D435">
        <v>857582671</v>
      </c>
      <c r="E435">
        <v>0</v>
      </c>
      <c r="F435">
        <v>0</v>
      </c>
      <c r="G435">
        <v>0</v>
      </c>
      <c r="H435">
        <v>0</v>
      </c>
    </row>
    <row r="436" spans="1:8" x14ac:dyDescent="0.2">
      <c r="A436">
        <v>5901</v>
      </c>
      <c r="B436" t="s">
        <v>880</v>
      </c>
      <c r="C436" t="s">
        <v>881</v>
      </c>
      <c r="D436">
        <v>857582681</v>
      </c>
      <c r="E436">
        <v>0</v>
      </c>
      <c r="F436">
        <v>0</v>
      </c>
      <c r="G436">
        <v>0</v>
      </c>
      <c r="H436">
        <v>0</v>
      </c>
    </row>
    <row r="437" spans="1:8" x14ac:dyDescent="0.2">
      <c r="A437">
        <v>5901</v>
      </c>
      <c r="B437" t="s">
        <v>882</v>
      </c>
      <c r="C437" t="s">
        <v>883</v>
      </c>
      <c r="D437">
        <v>857582691</v>
      </c>
      <c r="E437">
        <v>0</v>
      </c>
      <c r="F437">
        <v>0</v>
      </c>
      <c r="G437">
        <v>0</v>
      </c>
      <c r="H437">
        <v>0</v>
      </c>
    </row>
    <row r="438" spans="1:8" x14ac:dyDescent="0.2">
      <c r="A438">
        <v>5901</v>
      </c>
      <c r="B438" t="s">
        <v>884</v>
      </c>
      <c r="C438" t="s">
        <v>885</v>
      </c>
      <c r="D438">
        <v>857582701</v>
      </c>
      <c r="E438">
        <v>0</v>
      </c>
      <c r="F438">
        <v>0</v>
      </c>
      <c r="G438">
        <v>0</v>
      </c>
      <c r="H438">
        <v>0</v>
      </c>
    </row>
    <row r="439" spans="1:8" x14ac:dyDescent="0.2">
      <c r="A439">
        <v>5901</v>
      </c>
      <c r="B439" t="s">
        <v>886</v>
      </c>
      <c r="C439" t="s">
        <v>887</v>
      </c>
      <c r="D439">
        <v>857582711</v>
      </c>
      <c r="E439">
        <v>0</v>
      </c>
      <c r="F439">
        <v>0</v>
      </c>
      <c r="G439">
        <v>0</v>
      </c>
      <c r="H439">
        <v>0</v>
      </c>
    </row>
    <row r="440" spans="1:8" x14ac:dyDescent="0.2">
      <c r="A440">
        <v>5901</v>
      </c>
      <c r="B440" t="s">
        <v>888</v>
      </c>
      <c r="C440" t="s">
        <v>889</v>
      </c>
      <c r="D440">
        <v>857582721</v>
      </c>
      <c r="E440">
        <v>0</v>
      </c>
      <c r="F440">
        <v>0</v>
      </c>
      <c r="G440">
        <v>0</v>
      </c>
      <c r="H440">
        <v>0</v>
      </c>
    </row>
    <row r="441" spans="1:8" x14ac:dyDescent="0.2">
      <c r="A441">
        <v>5901</v>
      </c>
      <c r="B441" t="s">
        <v>890</v>
      </c>
      <c r="C441" t="s">
        <v>891</v>
      </c>
      <c r="D441">
        <v>857582731</v>
      </c>
      <c r="E441">
        <v>0</v>
      </c>
      <c r="F441">
        <v>0</v>
      </c>
      <c r="G441">
        <v>0</v>
      </c>
      <c r="H441">
        <v>0</v>
      </c>
    </row>
    <row r="442" spans="1:8" x14ac:dyDescent="0.2">
      <c r="A442">
        <v>5901</v>
      </c>
      <c r="B442" t="s">
        <v>892</v>
      </c>
      <c r="C442" t="s">
        <v>893</v>
      </c>
      <c r="D442">
        <v>857582741</v>
      </c>
      <c r="E442">
        <v>0</v>
      </c>
      <c r="F442">
        <v>0</v>
      </c>
      <c r="G442">
        <v>0</v>
      </c>
      <c r="H442">
        <v>0</v>
      </c>
    </row>
    <row r="443" spans="1:8" x14ac:dyDescent="0.2">
      <c r="A443">
        <v>5901</v>
      </c>
      <c r="B443" t="s">
        <v>894</v>
      </c>
      <c r="C443" t="s">
        <v>895</v>
      </c>
      <c r="D443">
        <v>857582751</v>
      </c>
      <c r="E443">
        <v>0</v>
      </c>
      <c r="F443">
        <v>0</v>
      </c>
      <c r="G443">
        <v>0</v>
      </c>
      <c r="H443">
        <v>0</v>
      </c>
    </row>
    <row r="444" spans="1:8" x14ac:dyDescent="0.2">
      <c r="A444">
        <v>5901</v>
      </c>
      <c r="B444" t="s">
        <v>896</v>
      </c>
      <c r="C444" t="s">
        <v>897</v>
      </c>
      <c r="D444">
        <v>857582761</v>
      </c>
      <c r="E444">
        <v>0</v>
      </c>
      <c r="F444">
        <v>0</v>
      </c>
      <c r="G444">
        <v>0</v>
      </c>
      <c r="H444">
        <v>0</v>
      </c>
    </row>
    <row r="445" spans="1:8" x14ac:dyDescent="0.2">
      <c r="A445">
        <v>5901</v>
      </c>
      <c r="B445" t="s">
        <v>898</v>
      </c>
      <c r="C445" t="s">
        <v>899</v>
      </c>
      <c r="D445">
        <v>857582771</v>
      </c>
      <c r="E445">
        <v>0</v>
      </c>
      <c r="F445">
        <v>0</v>
      </c>
      <c r="G445">
        <v>0</v>
      </c>
      <c r="H445">
        <v>0</v>
      </c>
    </row>
    <row r="446" spans="1:8" x14ac:dyDescent="0.2">
      <c r="A446">
        <v>5901</v>
      </c>
      <c r="B446" t="s">
        <v>900</v>
      </c>
      <c r="C446" t="s">
        <v>901</v>
      </c>
      <c r="D446">
        <v>857582781</v>
      </c>
      <c r="E446">
        <v>0</v>
      </c>
      <c r="F446">
        <v>1</v>
      </c>
      <c r="G446">
        <v>0</v>
      </c>
      <c r="H446">
        <v>1</v>
      </c>
    </row>
    <row r="447" spans="1:8" x14ac:dyDescent="0.2">
      <c r="A447">
        <v>5901</v>
      </c>
      <c r="B447" t="s">
        <v>902</v>
      </c>
      <c r="C447" t="s">
        <v>903</v>
      </c>
      <c r="D447">
        <v>857582801</v>
      </c>
      <c r="E447">
        <v>0</v>
      </c>
      <c r="F447">
        <v>0</v>
      </c>
      <c r="G447">
        <v>0</v>
      </c>
      <c r="H447">
        <v>0</v>
      </c>
    </row>
    <row r="448" spans="1:8" x14ac:dyDescent="0.2">
      <c r="A448">
        <v>5901</v>
      </c>
      <c r="B448" t="s">
        <v>904</v>
      </c>
      <c r="C448" t="s">
        <v>905</v>
      </c>
      <c r="D448">
        <v>857582811</v>
      </c>
      <c r="E448">
        <v>0</v>
      </c>
      <c r="F448">
        <v>0</v>
      </c>
      <c r="G448">
        <v>0</v>
      </c>
      <c r="H448">
        <v>0</v>
      </c>
    </row>
    <row r="449" spans="1:8" x14ac:dyDescent="0.2">
      <c r="A449">
        <v>5901</v>
      </c>
      <c r="B449" t="s">
        <v>906</v>
      </c>
      <c r="C449" t="s">
        <v>907</v>
      </c>
      <c r="D449">
        <v>857582821</v>
      </c>
      <c r="E449">
        <v>8</v>
      </c>
      <c r="F449">
        <v>29</v>
      </c>
      <c r="G449">
        <v>11</v>
      </c>
      <c r="H449">
        <v>3</v>
      </c>
    </row>
    <row r="450" spans="1:8" x14ac:dyDescent="0.2">
      <c r="A450">
        <v>5901</v>
      </c>
      <c r="B450" t="s">
        <v>908</v>
      </c>
      <c r="C450" t="s">
        <v>909</v>
      </c>
      <c r="D450">
        <v>857582831</v>
      </c>
      <c r="E450">
        <v>0</v>
      </c>
      <c r="F450">
        <v>0</v>
      </c>
      <c r="G450">
        <v>0</v>
      </c>
      <c r="H450">
        <v>0</v>
      </c>
    </row>
    <row r="451" spans="1:8" x14ac:dyDescent="0.2">
      <c r="A451">
        <v>5901</v>
      </c>
      <c r="B451" t="s">
        <v>910</v>
      </c>
      <c r="C451" t="s">
        <v>911</v>
      </c>
      <c r="D451">
        <v>857582841</v>
      </c>
      <c r="E451">
        <v>0</v>
      </c>
      <c r="F451">
        <v>0</v>
      </c>
      <c r="G451">
        <v>0</v>
      </c>
      <c r="H451">
        <v>0</v>
      </c>
    </row>
    <row r="452" spans="1:8" x14ac:dyDescent="0.2">
      <c r="A452">
        <v>5901</v>
      </c>
      <c r="B452" t="s">
        <v>912</v>
      </c>
      <c r="C452" t="s">
        <v>913</v>
      </c>
      <c r="D452">
        <v>857582851</v>
      </c>
      <c r="E452">
        <v>0</v>
      </c>
      <c r="F452">
        <v>0</v>
      </c>
      <c r="G452">
        <v>0</v>
      </c>
      <c r="H452">
        <v>0</v>
      </c>
    </row>
    <row r="453" spans="1:8" x14ac:dyDescent="0.2">
      <c r="A453">
        <v>5901</v>
      </c>
      <c r="B453" t="s">
        <v>914</v>
      </c>
      <c r="C453" t="s">
        <v>915</v>
      </c>
      <c r="D453">
        <v>857582861</v>
      </c>
      <c r="E453">
        <v>115</v>
      </c>
      <c r="F453">
        <v>215</v>
      </c>
      <c r="G453">
        <v>42</v>
      </c>
      <c r="H453">
        <v>9</v>
      </c>
    </row>
    <row r="454" spans="1:8" x14ac:dyDescent="0.2">
      <c r="A454">
        <v>5901</v>
      </c>
      <c r="B454" t="s">
        <v>916</v>
      </c>
      <c r="C454" t="s">
        <v>917</v>
      </c>
      <c r="D454">
        <v>857582871</v>
      </c>
      <c r="E454">
        <v>0</v>
      </c>
      <c r="F454">
        <v>0</v>
      </c>
      <c r="G454">
        <v>0</v>
      </c>
      <c r="H454">
        <v>0</v>
      </c>
    </row>
    <row r="455" spans="1:8" x14ac:dyDescent="0.2">
      <c r="A455">
        <v>5901</v>
      </c>
      <c r="B455" t="s">
        <v>918</v>
      </c>
      <c r="C455" t="s">
        <v>919</v>
      </c>
      <c r="D455">
        <v>857582891</v>
      </c>
      <c r="E455">
        <v>0</v>
      </c>
      <c r="F455">
        <v>0</v>
      </c>
      <c r="G455">
        <v>0</v>
      </c>
      <c r="H455">
        <v>0</v>
      </c>
    </row>
    <row r="456" spans="1:8" x14ac:dyDescent="0.2">
      <c r="A456">
        <v>5901</v>
      </c>
      <c r="B456" t="s">
        <v>920</v>
      </c>
      <c r="C456" t="s">
        <v>921</v>
      </c>
      <c r="D456">
        <v>857582901</v>
      </c>
      <c r="E456">
        <v>106</v>
      </c>
      <c r="F456">
        <v>203</v>
      </c>
      <c r="G456">
        <v>72</v>
      </c>
      <c r="H456">
        <v>4</v>
      </c>
    </row>
    <row r="457" spans="1:8" x14ac:dyDescent="0.2">
      <c r="A457">
        <v>5901</v>
      </c>
      <c r="B457" t="s">
        <v>922</v>
      </c>
      <c r="C457" t="s">
        <v>923</v>
      </c>
      <c r="D457">
        <v>857582911</v>
      </c>
      <c r="E457">
        <v>0</v>
      </c>
      <c r="F457">
        <v>0</v>
      </c>
      <c r="G457">
        <v>0</v>
      </c>
      <c r="H457">
        <v>0</v>
      </c>
    </row>
    <row r="458" spans="1:8" x14ac:dyDescent="0.2">
      <c r="A458">
        <v>5901</v>
      </c>
      <c r="B458" t="s">
        <v>924</v>
      </c>
      <c r="C458" t="s">
        <v>925</v>
      </c>
      <c r="D458">
        <v>857582921</v>
      </c>
      <c r="E458">
        <v>0</v>
      </c>
      <c r="F458">
        <v>0</v>
      </c>
      <c r="G458">
        <v>0</v>
      </c>
      <c r="H458">
        <v>0</v>
      </c>
    </row>
    <row r="459" spans="1:8" x14ac:dyDescent="0.2">
      <c r="A459">
        <v>5901</v>
      </c>
      <c r="B459" t="s">
        <v>926</v>
      </c>
      <c r="C459" t="s">
        <v>927</v>
      </c>
      <c r="D459">
        <v>857582931</v>
      </c>
      <c r="E459">
        <v>0</v>
      </c>
      <c r="F459">
        <v>0</v>
      </c>
      <c r="G459">
        <v>0</v>
      </c>
      <c r="H459">
        <v>0</v>
      </c>
    </row>
    <row r="460" spans="1:8" x14ac:dyDescent="0.2">
      <c r="A460">
        <v>5901</v>
      </c>
      <c r="B460" t="s">
        <v>928</v>
      </c>
      <c r="C460" t="s">
        <v>929</v>
      </c>
      <c r="D460">
        <v>857582941</v>
      </c>
      <c r="E460">
        <v>7</v>
      </c>
      <c r="F460">
        <v>25</v>
      </c>
      <c r="G460">
        <v>2</v>
      </c>
      <c r="H460">
        <v>10</v>
      </c>
    </row>
    <row r="461" spans="1:8" x14ac:dyDescent="0.2">
      <c r="A461">
        <v>5901</v>
      </c>
      <c r="B461" t="s">
        <v>930</v>
      </c>
      <c r="C461" t="s">
        <v>931</v>
      </c>
      <c r="D461">
        <v>857582951</v>
      </c>
      <c r="E461">
        <v>0</v>
      </c>
      <c r="F461">
        <v>0</v>
      </c>
      <c r="G461">
        <v>0</v>
      </c>
      <c r="H461">
        <v>0</v>
      </c>
    </row>
    <row r="462" spans="1:8" x14ac:dyDescent="0.2">
      <c r="A462">
        <v>5901</v>
      </c>
      <c r="B462" t="s">
        <v>932</v>
      </c>
      <c r="C462" t="s">
        <v>933</v>
      </c>
      <c r="D462">
        <v>857582961</v>
      </c>
      <c r="E462">
        <v>0</v>
      </c>
      <c r="F462">
        <v>0</v>
      </c>
      <c r="G462">
        <v>0</v>
      </c>
      <c r="H462">
        <v>0</v>
      </c>
    </row>
    <row r="463" spans="1:8" x14ac:dyDescent="0.2">
      <c r="A463">
        <v>5901</v>
      </c>
      <c r="B463" t="s">
        <v>934</v>
      </c>
      <c r="C463" t="s">
        <v>935</v>
      </c>
      <c r="D463">
        <v>857582971</v>
      </c>
      <c r="E463">
        <v>0</v>
      </c>
      <c r="F463">
        <v>0</v>
      </c>
      <c r="G463">
        <v>0</v>
      </c>
      <c r="H463">
        <v>0</v>
      </c>
    </row>
    <row r="464" spans="1:8" x14ac:dyDescent="0.2">
      <c r="A464">
        <v>5901</v>
      </c>
      <c r="B464" t="s">
        <v>936</v>
      </c>
      <c r="C464" t="s">
        <v>937</v>
      </c>
      <c r="D464">
        <v>857582981</v>
      </c>
      <c r="E464">
        <v>0</v>
      </c>
      <c r="F464">
        <v>0</v>
      </c>
      <c r="G464">
        <v>0</v>
      </c>
      <c r="H464">
        <v>0</v>
      </c>
    </row>
    <row r="465" spans="1:8" x14ac:dyDescent="0.2">
      <c r="A465">
        <v>5901</v>
      </c>
      <c r="B465" t="s">
        <v>938</v>
      </c>
      <c r="C465" t="s">
        <v>939</v>
      </c>
      <c r="D465">
        <v>857582991</v>
      </c>
      <c r="E465">
        <v>0</v>
      </c>
      <c r="F465">
        <v>0</v>
      </c>
      <c r="G465">
        <v>0</v>
      </c>
      <c r="H465">
        <v>0</v>
      </c>
    </row>
    <row r="466" spans="1:8" x14ac:dyDescent="0.2">
      <c r="A466">
        <v>5901</v>
      </c>
      <c r="B466" t="s">
        <v>940</v>
      </c>
      <c r="C466" t="s">
        <v>941</v>
      </c>
      <c r="D466">
        <v>857583001</v>
      </c>
      <c r="E466">
        <v>0</v>
      </c>
      <c r="F466">
        <v>0</v>
      </c>
      <c r="G466">
        <v>0</v>
      </c>
      <c r="H466">
        <v>0</v>
      </c>
    </row>
    <row r="467" spans="1:8" x14ac:dyDescent="0.2">
      <c r="A467">
        <v>5901</v>
      </c>
      <c r="B467" t="s">
        <v>942</v>
      </c>
      <c r="C467" t="s">
        <v>943</v>
      </c>
      <c r="D467">
        <v>857583011</v>
      </c>
      <c r="E467">
        <v>8</v>
      </c>
      <c r="F467">
        <v>28</v>
      </c>
      <c r="G467">
        <v>6</v>
      </c>
      <c r="H467">
        <v>4</v>
      </c>
    </row>
    <row r="468" spans="1:8" x14ac:dyDescent="0.2">
      <c r="A468">
        <v>5901</v>
      </c>
      <c r="B468" t="s">
        <v>944</v>
      </c>
      <c r="C468" t="s">
        <v>945</v>
      </c>
      <c r="D468">
        <v>857583021</v>
      </c>
      <c r="E468">
        <v>0</v>
      </c>
      <c r="F468">
        <v>0</v>
      </c>
      <c r="G468">
        <v>0</v>
      </c>
      <c r="H468">
        <v>0</v>
      </c>
    </row>
    <row r="469" spans="1:8" x14ac:dyDescent="0.2">
      <c r="A469">
        <v>5901</v>
      </c>
      <c r="B469" t="s">
        <v>946</v>
      </c>
      <c r="C469" t="s">
        <v>947</v>
      </c>
      <c r="D469">
        <v>857583031</v>
      </c>
      <c r="E469">
        <v>0</v>
      </c>
      <c r="F469">
        <v>0</v>
      </c>
      <c r="G469">
        <v>0</v>
      </c>
      <c r="H469">
        <v>0</v>
      </c>
    </row>
    <row r="470" spans="1:8" x14ac:dyDescent="0.2">
      <c r="A470">
        <v>5901</v>
      </c>
      <c r="B470" t="s">
        <v>948</v>
      </c>
      <c r="C470" t="s">
        <v>949</v>
      </c>
      <c r="D470">
        <v>857583041</v>
      </c>
      <c r="E470">
        <v>0</v>
      </c>
      <c r="F470">
        <v>0</v>
      </c>
      <c r="G470">
        <v>0</v>
      </c>
      <c r="H470">
        <v>0</v>
      </c>
    </row>
    <row r="471" spans="1:8" x14ac:dyDescent="0.2">
      <c r="A471">
        <v>5901</v>
      </c>
      <c r="B471" t="s">
        <v>950</v>
      </c>
      <c r="C471" t="s">
        <v>951</v>
      </c>
      <c r="D471">
        <v>857583051</v>
      </c>
      <c r="E471">
        <v>0</v>
      </c>
      <c r="F471">
        <v>0</v>
      </c>
      <c r="G471">
        <v>0</v>
      </c>
      <c r="H471">
        <v>0</v>
      </c>
    </row>
    <row r="472" spans="1:8" x14ac:dyDescent="0.2">
      <c r="A472">
        <v>5901</v>
      </c>
      <c r="B472" t="s">
        <v>952</v>
      </c>
      <c r="C472" t="s">
        <v>953</v>
      </c>
      <c r="D472">
        <v>857583061</v>
      </c>
      <c r="E472">
        <v>0</v>
      </c>
      <c r="F472">
        <v>0</v>
      </c>
      <c r="G472">
        <v>0</v>
      </c>
      <c r="H472">
        <v>0</v>
      </c>
    </row>
    <row r="473" spans="1:8" x14ac:dyDescent="0.2">
      <c r="A473">
        <v>5901</v>
      </c>
      <c r="B473" t="s">
        <v>954</v>
      </c>
      <c r="C473" t="s">
        <v>955</v>
      </c>
      <c r="D473">
        <v>857583071</v>
      </c>
      <c r="E473">
        <v>0</v>
      </c>
      <c r="F473">
        <v>0</v>
      </c>
      <c r="G473">
        <v>0</v>
      </c>
      <c r="H473">
        <v>0</v>
      </c>
    </row>
    <row r="474" spans="1:8" x14ac:dyDescent="0.2">
      <c r="A474">
        <v>5901</v>
      </c>
      <c r="B474" t="s">
        <v>956</v>
      </c>
      <c r="C474" t="s">
        <v>957</v>
      </c>
      <c r="D474">
        <v>857583081</v>
      </c>
      <c r="E474">
        <v>0</v>
      </c>
      <c r="F474">
        <v>0</v>
      </c>
      <c r="G474">
        <v>0</v>
      </c>
      <c r="H474">
        <v>0</v>
      </c>
    </row>
    <row r="475" spans="1:8" x14ac:dyDescent="0.2">
      <c r="A475">
        <v>5901</v>
      </c>
      <c r="B475" t="s">
        <v>958</v>
      </c>
      <c r="C475" t="s">
        <v>959</v>
      </c>
      <c r="D475">
        <v>857583091</v>
      </c>
      <c r="E475">
        <v>0</v>
      </c>
      <c r="F475">
        <v>0</v>
      </c>
      <c r="G475">
        <v>0</v>
      </c>
      <c r="H475">
        <v>0</v>
      </c>
    </row>
    <row r="476" spans="1:8" x14ac:dyDescent="0.2">
      <c r="A476">
        <v>5901</v>
      </c>
      <c r="B476" t="s">
        <v>960</v>
      </c>
      <c r="C476" t="s">
        <v>961</v>
      </c>
      <c r="D476">
        <v>857583101</v>
      </c>
      <c r="E476">
        <v>0</v>
      </c>
      <c r="F476">
        <v>0</v>
      </c>
      <c r="G476">
        <v>0</v>
      </c>
      <c r="H476">
        <v>0</v>
      </c>
    </row>
    <row r="477" spans="1:8" x14ac:dyDescent="0.2">
      <c r="A477">
        <v>5901</v>
      </c>
      <c r="B477" t="s">
        <v>962</v>
      </c>
      <c r="C477" t="s">
        <v>963</v>
      </c>
      <c r="D477">
        <v>857583111</v>
      </c>
      <c r="E477">
        <v>0</v>
      </c>
      <c r="F477">
        <v>0</v>
      </c>
      <c r="G477">
        <v>0</v>
      </c>
      <c r="H477">
        <v>0</v>
      </c>
    </row>
    <row r="478" spans="1:8" x14ac:dyDescent="0.2">
      <c r="A478">
        <v>5901</v>
      </c>
      <c r="B478" t="s">
        <v>964</v>
      </c>
      <c r="C478" t="s">
        <v>965</v>
      </c>
      <c r="D478">
        <v>857583121</v>
      </c>
      <c r="E478">
        <v>0</v>
      </c>
      <c r="F478">
        <v>0</v>
      </c>
      <c r="G478">
        <v>0</v>
      </c>
      <c r="H478">
        <v>0</v>
      </c>
    </row>
    <row r="479" spans="1:8" x14ac:dyDescent="0.2">
      <c r="A479">
        <v>5901</v>
      </c>
      <c r="B479" t="s">
        <v>966</v>
      </c>
      <c r="C479" t="s">
        <v>967</v>
      </c>
      <c r="D479">
        <v>857583141</v>
      </c>
      <c r="E479">
        <v>12</v>
      </c>
      <c r="F479">
        <v>30</v>
      </c>
      <c r="G479">
        <v>2</v>
      </c>
      <c r="H479">
        <v>5</v>
      </c>
    </row>
    <row r="480" spans="1:8" x14ac:dyDescent="0.2">
      <c r="A480">
        <v>5901</v>
      </c>
      <c r="B480" t="s">
        <v>968</v>
      </c>
      <c r="C480" t="s">
        <v>969</v>
      </c>
      <c r="D480">
        <v>857583151</v>
      </c>
      <c r="E480">
        <v>0</v>
      </c>
      <c r="F480">
        <v>0</v>
      </c>
      <c r="G480">
        <v>0</v>
      </c>
      <c r="H480">
        <v>0</v>
      </c>
    </row>
    <row r="481" spans="1:8" x14ac:dyDescent="0.2">
      <c r="A481">
        <v>5901</v>
      </c>
      <c r="B481" t="s">
        <v>970</v>
      </c>
      <c r="C481" t="s">
        <v>971</v>
      </c>
      <c r="D481">
        <v>857583161</v>
      </c>
      <c r="E481">
        <v>0</v>
      </c>
      <c r="F481">
        <v>0</v>
      </c>
      <c r="G481">
        <v>0</v>
      </c>
      <c r="H481">
        <v>0</v>
      </c>
    </row>
    <row r="482" spans="1:8" x14ac:dyDescent="0.2">
      <c r="A482">
        <v>5901</v>
      </c>
      <c r="B482" t="s">
        <v>972</v>
      </c>
      <c r="C482" t="s">
        <v>973</v>
      </c>
      <c r="D482">
        <v>857583171</v>
      </c>
      <c r="E482">
        <v>0</v>
      </c>
      <c r="F482">
        <v>0</v>
      </c>
      <c r="G482">
        <v>0</v>
      </c>
      <c r="H482">
        <v>0</v>
      </c>
    </row>
    <row r="483" spans="1:8" x14ac:dyDescent="0.2">
      <c r="A483">
        <v>5901</v>
      </c>
      <c r="B483" t="s">
        <v>974</v>
      </c>
      <c r="C483" t="s">
        <v>975</v>
      </c>
      <c r="D483">
        <v>857583181</v>
      </c>
      <c r="E483">
        <v>8</v>
      </c>
      <c r="F483">
        <v>13</v>
      </c>
      <c r="G483">
        <v>1</v>
      </c>
      <c r="H483">
        <v>1</v>
      </c>
    </row>
    <row r="484" spans="1:8" x14ac:dyDescent="0.2">
      <c r="A484">
        <v>5901</v>
      </c>
      <c r="B484" t="s">
        <v>976</v>
      </c>
      <c r="C484" t="s">
        <v>977</v>
      </c>
      <c r="D484">
        <v>857583191</v>
      </c>
      <c r="E484">
        <v>0</v>
      </c>
      <c r="F484">
        <v>0</v>
      </c>
      <c r="G484">
        <v>0</v>
      </c>
      <c r="H484">
        <v>0</v>
      </c>
    </row>
    <row r="485" spans="1:8" x14ac:dyDescent="0.2">
      <c r="A485">
        <v>5901</v>
      </c>
      <c r="B485" t="s">
        <v>978</v>
      </c>
      <c r="C485" t="s">
        <v>979</v>
      </c>
      <c r="D485">
        <v>857583201</v>
      </c>
      <c r="E485">
        <v>0</v>
      </c>
      <c r="F485">
        <v>0</v>
      </c>
      <c r="G485">
        <v>0</v>
      </c>
      <c r="H485">
        <v>0</v>
      </c>
    </row>
    <row r="486" spans="1:8" x14ac:dyDescent="0.2">
      <c r="A486">
        <v>5901</v>
      </c>
      <c r="B486" t="s">
        <v>980</v>
      </c>
      <c r="C486" t="s">
        <v>981</v>
      </c>
      <c r="D486">
        <v>857583211</v>
      </c>
      <c r="E486">
        <v>0</v>
      </c>
      <c r="F486">
        <v>0</v>
      </c>
      <c r="G486">
        <v>0</v>
      </c>
      <c r="H486">
        <v>0</v>
      </c>
    </row>
    <row r="487" spans="1:8" x14ac:dyDescent="0.2">
      <c r="A487">
        <v>5901</v>
      </c>
      <c r="B487" t="s">
        <v>982</v>
      </c>
      <c r="C487" t="s">
        <v>983</v>
      </c>
      <c r="D487">
        <v>857583221</v>
      </c>
      <c r="E487">
        <v>0</v>
      </c>
      <c r="F487">
        <v>0</v>
      </c>
      <c r="G487">
        <v>0</v>
      </c>
      <c r="H487">
        <v>0</v>
      </c>
    </row>
    <row r="488" spans="1:8" x14ac:dyDescent="0.2">
      <c r="A488">
        <v>5901</v>
      </c>
      <c r="B488" t="s">
        <v>984</v>
      </c>
      <c r="C488" t="s">
        <v>985</v>
      </c>
      <c r="D488">
        <v>857583231</v>
      </c>
      <c r="E488">
        <v>0</v>
      </c>
      <c r="F488">
        <v>0</v>
      </c>
      <c r="G488">
        <v>0</v>
      </c>
      <c r="H488">
        <v>0</v>
      </c>
    </row>
    <row r="489" spans="1:8" x14ac:dyDescent="0.2">
      <c r="A489">
        <v>5901</v>
      </c>
      <c r="B489" t="s">
        <v>986</v>
      </c>
      <c r="C489" t="s">
        <v>987</v>
      </c>
      <c r="D489">
        <v>857583241</v>
      </c>
      <c r="E489">
        <v>0</v>
      </c>
      <c r="F489">
        <v>0</v>
      </c>
      <c r="G489">
        <v>0</v>
      </c>
      <c r="H489">
        <v>0</v>
      </c>
    </row>
    <row r="490" spans="1:8" x14ac:dyDescent="0.2">
      <c r="A490">
        <v>5901</v>
      </c>
      <c r="B490" t="s">
        <v>988</v>
      </c>
      <c r="C490" t="s">
        <v>989</v>
      </c>
      <c r="D490">
        <v>857583251</v>
      </c>
      <c r="E490">
        <v>0</v>
      </c>
      <c r="F490">
        <v>0</v>
      </c>
      <c r="G490">
        <v>0</v>
      </c>
      <c r="H490">
        <v>0</v>
      </c>
    </row>
    <row r="491" spans="1:8" x14ac:dyDescent="0.2">
      <c r="A491">
        <v>5901</v>
      </c>
      <c r="B491" t="s">
        <v>990</v>
      </c>
      <c r="C491" t="s">
        <v>991</v>
      </c>
      <c r="D491">
        <v>857583261</v>
      </c>
      <c r="E491">
        <v>0</v>
      </c>
      <c r="F491">
        <v>0</v>
      </c>
      <c r="G491">
        <v>0</v>
      </c>
      <c r="H491">
        <v>0</v>
      </c>
    </row>
    <row r="492" spans="1:8" x14ac:dyDescent="0.2">
      <c r="A492">
        <v>5901</v>
      </c>
      <c r="B492" t="s">
        <v>992</v>
      </c>
      <c r="C492" t="s">
        <v>993</v>
      </c>
      <c r="D492">
        <v>857583271</v>
      </c>
      <c r="E492">
        <v>0</v>
      </c>
      <c r="F492">
        <v>0</v>
      </c>
      <c r="G492">
        <v>0</v>
      </c>
      <c r="H492">
        <v>0</v>
      </c>
    </row>
    <row r="493" spans="1:8" x14ac:dyDescent="0.2">
      <c r="A493">
        <v>5901</v>
      </c>
      <c r="B493" t="s">
        <v>994</v>
      </c>
      <c r="C493" t="s">
        <v>995</v>
      </c>
      <c r="D493">
        <v>857583281</v>
      </c>
      <c r="E493">
        <v>0</v>
      </c>
      <c r="F493">
        <v>0</v>
      </c>
      <c r="G493">
        <v>0</v>
      </c>
      <c r="H493">
        <v>0</v>
      </c>
    </row>
    <row r="494" spans="1:8" x14ac:dyDescent="0.2">
      <c r="A494">
        <v>5901</v>
      </c>
      <c r="B494" t="s">
        <v>996</v>
      </c>
      <c r="C494" t="s">
        <v>997</v>
      </c>
      <c r="D494">
        <v>857583291</v>
      </c>
      <c r="E494">
        <v>0</v>
      </c>
      <c r="F494">
        <v>0</v>
      </c>
      <c r="G494">
        <v>0</v>
      </c>
      <c r="H494">
        <v>0</v>
      </c>
    </row>
    <row r="495" spans="1:8" x14ac:dyDescent="0.2">
      <c r="A495">
        <v>5901</v>
      </c>
      <c r="B495" t="s">
        <v>998</v>
      </c>
      <c r="C495" t="s">
        <v>999</v>
      </c>
      <c r="D495">
        <v>857583311</v>
      </c>
      <c r="E495">
        <v>0</v>
      </c>
      <c r="F495">
        <v>0</v>
      </c>
      <c r="G495">
        <v>0</v>
      </c>
      <c r="H495">
        <v>0</v>
      </c>
    </row>
    <row r="496" spans="1:8" x14ac:dyDescent="0.2">
      <c r="A496">
        <v>5901</v>
      </c>
      <c r="B496" t="s">
        <v>1000</v>
      </c>
      <c r="C496" t="s">
        <v>1001</v>
      </c>
      <c r="D496">
        <v>857583321</v>
      </c>
      <c r="E496">
        <v>0</v>
      </c>
      <c r="F496">
        <v>0</v>
      </c>
      <c r="G496">
        <v>0</v>
      </c>
      <c r="H496">
        <v>0</v>
      </c>
    </row>
    <row r="497" spans="1:8" x14ac:dyDescent="0.2">
      <c r="A497">
        <v>5901</v>
      </c>
      <c r="B497" t="s">
        <v>1002</v>
      </c>
      <c r="C497" t="s">
        <v>1003</v>
      </c>
      <c r="D497">
        <v>857583331</v>
      </c>
      <c r="E497">
        <v>0</v>
      </c>
      <c r="F497">
        <v>0</v>
      </c>
      <c r="G497">
        <v>0</v>
      </c>
      <c r="H497">
        <v>0</v>
      </c>
    </row>
    <row r="498" spans="1:8" x14ac:dyDescent="0.2">
      <c r="A498">
        <v>5901</v>
      </c>
      <c r="B498" t="s">
        <v>1004</v>
      </c>
      <c r="C498" t="s">
        <v>1005</v>
      </c>
      <c r="D498">
        <v>857583341</v>
      </c>
      <c r="E498">
        <v>0</v>
      </c>
      <c r="F498">
        <v>0</v>
      </c>
      <c r="G498">
        <v>0</v>
      </c>
      <c r="H498">
        <v>0</v>
      </c>
    </row>
    <row r="499" spans="1:8" x14ac:dyDescent="0.2">
      <c r="A499">
        <v>5901</v>
      </c>
      <c r="B499" t="s">
        <v>1006</v>
      </c>
      <c r="C499" t="s">
        <v>1007</v>
      </c>
      <c r="D499">
        <v>857583351</v>
      </c>
      <c r="E499">
        <v>0</v>
      </c>
      <c r="F499">
        <v>0</v>
      </c>
      <c r="G499">
        <v>0</v>
      </c>
      <c r="H499">
        <v>0</v>
      </c>
    </row>
    <row r="500" spans="1:8" x14ac:dyDescent="0.2">
      <c r="A500">
        <v>5901</v>
      </c>
      <c r="B500" t="s">
        <v>1008</v>
      </c>
      <c r="C500" t="s">
        <v>1009</v>
      </c>
      <c r="D500">
        <v>857583361</v>
      </c>
      <c r="E500">
        <v>0</v>
      </c>
      <c r="F500">
        <v>0</v>
      </c>
      <c r="G500">
        <v>0</v>
      </c>
      <c r="H500">
        <v>0</v>
      </c>
    </row>
    <row r="501" spans="1:8" x14ac:dyDescent="0.2">
      <c r="A501">
        <v>5901</v>
      </c>
      <c r="B501" t="s">
        <v>1010</v>
      </c>
      <c r="C501" t="s">
        <v>1011</v>
      </c>
      <c r="D501">
        <v>857583371</v>
      </c>
      <c r="E501">
        <v>0</v>
      </c>
      <c r="F501">
        <v>0</v>
      </c>
      <c r="G501">
        <v>0</v>
      </c>
      <c r="H501">
        <v>0</v>
      </c>
    </row>
    <row r="502" spans="1:8" x14ac:dyDescent="0.2">
      <c r="A502">
        <v>5901</v>
      </c>
      <c r="B502" t="s">
        <v>1012</v>
      </c>
      <c r="C502" t="s">
        <v>1013</v>
      </c>
      <c r="D502">
        <v>857583381</v>
      </c>
      <c r="E502">
        <v>0</v>
      </c>
      <c r="F502">
        <v>0</v>
      </c>
      <c r="G502">
        <v>0</v>
      </c>
      <c r="H502">
        <v>0</v>
      </c>
    </row>
    <row r="503" spans="1:8" x14ac:dyDescent="0.2">
      <c r="A503">
        <v>5901</v>
      </c>
      <c r="B503" t="s">
        <v>1014</v>
      </c>
      <c r="C503" t="s">
        <v>1015</v>
      </c>
      <c r="D503">
        <v>857583391</v>
      </c>
      <c r="E503">
        <v>0</v>
      </c>
      <c r="F503">
        <v>0</v>
      </c>
      <c r="G503">
        <v>0</v>
      </c>
      <c r="H503">
        <v>0</v>
      </c>
    </row>
    <row r="504" spans="1:8" x14ac:dyDescent="0.2">
      <c r="A504">
        <v>5901</v>
      </c>
      <c r="B504" t="s">
        <v>1016</v>
      </c>
      <c r="C504" t="s">
        <v>1017</v>
      </c>
      <c r="D504">
        <v>857583401</v>
      </c>
      <c r="E504">
        <v>0</v>
      </c>
      <c r="F504">
        <v>0</v>
      </c>
      <c r="G504">
        <v>0</v>
      </c>
      <c r="H504">
        <v>0</v>
      </c>
    </row>
    <row r="505" spans="1:8" x14ac:dyDescent="0.2">
      <c r="A505">
        <v>5901</v>
      </c>
      <c r="B505" t="s">
        <v>1018</v>
      </c>
      <c r="C505" t="s">
        <v>1019</v>
      </c>
      <c r="D505">
        <v>857583411</v>
      </c>
      <c r="E505">
        <v>0</v>
      </c>
      <c r="F505">
        <v>0</v>
      </c>
      <c r="G505">
        <v>0</v>
      </c>
      <c r="H505">
        <v>0</v>
      </c>
    </row>
    <row r="506" spans="1:8" x14ac:dyDescent="0.2">
      <c r="A506">
        <v>5901</v>
      </c>
      <c r="B506" t="s">
        <v>1020</v>
      </c>
      <c r="C506" t="s">
        <v>1021</v>
      </c>
      <c r="D506">
        <v>857583421</v>
      </c>
      <c r="E506">
        <v>0</v>
      </c>
      <c r="F506">
        <v>0</v>
      </c>
      <c r="G506">
        <v>0</v>
      </c>
      <c r="H506">
        <v>0</v>
      </c>
    </row>
    <row r="507" spans="1:8" x14ac:dyDescent="0.2">
      <c r="A507">
        <v>5901</v>
      </c>
      <c r="B507" t="s">
        <v>1022</v>
      </c>
      <c r="C507" t="s">
        <v>1023</v>
      </c>
      <c r="D507">
        <v>857583431</v>
      </c>
      <c r="E507">
        <v>0</v>
      </c>
      <c r="F507">
        <v>0</v>
      </c>
      <c r="G507">
        <v>0</v>
      </c>
      <c r="H507">
        <v>0</v>
      </c>
    </row>
    <row r="508" spans="1:8" x14ac:dyDescent="0.2">
      <c r="A508">
        <v>5901</v>
      </c>
      <c r="B508" t="s">
        <v>1024</v>
      </c>
      <c r="C508" t="s">
        <v>1025</v>
      </c>
      <c r="D508">
        <v>857583441</v>
      </c>
      <c r="E508">
        <v>0</v>
      </c>
      <c r="F508">
        <v>0</v>
      </c>
      <c r="G508">
        <v>0</v>
      </c>
      <c r="H508">
        <v>0</v>
      </c>
    </row>
    <row r="509" spans="1:8" x14ac:dyDescent="0.2">
      <c r="A509">
        <v>5901</v>
      </c>
      <c r="B509" t="s">
        <v>1026</v>
      </c>
      <c r="C509" t="s">
        <v>1027</v>
      </c>
      <c r="D509">
        <v>857583451</v>
      </c>
      <c r="E509">
        <v>0</v>
      </c>
      <c r="F509">
        <v>0</v>
      </c>
      <c r="G509">
        <v>0</v>
      </c>
      <c r="H509">
        <v>0</v>
      </c>
    </row>
    <row r="510" spans="1:8" x14ac:dyDescent="0.2">
      <c r="A510">
        <v>5901</v>
      </c>
      <c r="B510" t="s">
        <v>1028</v>
      </c>
      <c r="C510" t="s">
        <v>1029</v>
      </c>
      <c r="D510">
        <v>857583461</v>
      </c>
      <c r="E510">
        <v>0</v>
      </c>
      <c r="F510">
        <v>0</v>
      </c>
      <c r="G510">
        <v>0</v>
      </c>
      <c r="H510">
        <v>0</v>
      </c>
    </row>
    <row r="511" spans="1:8" x14ac:dyDescent="0.2">
      <c r="A511">
        <v>5901</v>
      </c>
      <c r="B511" t="s">
        <v>1030</v>
      </c>
      <c r="C511" t="s">
        <v>1031</v>
      </c>
      <c r="D511">
        <v>857583471</v>
      </c>
      <c r="E511">
        <v>0</v>
      </c>
      <c r="F511">
        <v>0</v>
      </c>
      <c r="G511">
        <v>0</v>
      </c>
      <c r="H511">
        <v>0</v>
      </c>
    </row>
    <row r="512" spans="1:8" x14ac:dyDescent="0.2">
      <c r="A512">
        <v>5901</v>
      </c>
      <c r="B512" t="s">
        <v>1032</v>
      </c>
      <c r="C512" t="s">
        <v>1033</v>
      </c>
      <c r="D512">
        <v>857583491</v>
      </c>
      <c r="E512">
        <v>0</v>
      </c>
      <c r="F512">
        <v>0</v>
      </c>
      <c r="G512">
        <v>0</v>
      </c>
      <c r="H512">
        <v>0</v>
      </c>
    </row>
    <row r="513" spans="1:8" x14ac:dyDescent="0.2">
      <c r="A513">
        <v>5901</v>
      </c>
      <c r="B513" t="s">
        <v>1034</v>
      </c>
      <c r="C513" t="s">
        <v>1035</v>
      </c>
      <c r="D513">
        <v>857583501</v>
      </c>
      <c r="E513">
        <v>0</v>
      </c>
      <c r="F513">
        <v>0</v>
      </c>
      <c r="G513">
        <v>0</v>
      </c>
      <c r="H513">
        <v>0</v>
      </c>
    </row>
    <row r="514" spans="1:8" x14ac:dyDescent="0.2">
      <c r="A514">
        <v>5901</v>
      </c>
      <c r="B514" t="s">
        <v>1036</v>
      </c>
      <c r="C514" t="s">
        <v>1037</v>
      </c>
      <c r="D514">
        <v>857583511</v>
      </c>
      <c r="E514">
        <v>0</v>
      </c>
      <c r="F514">
        <v>0</v>
      </c>
      <c r="G514">
        <v>0</v>
      </c>
      <c r="H514">
        <v>0</v>
      </c>
    </row>
    <row r="515" spans="1:8" x14ac:dyDescent="0.2">
      <c r="A515">
        <v>5901</v>
      </c>
      <c r="B515" t="s">
        <v>1038</v>
      </c>
      <c r="C515" t="s">
        <v>1039</v>
      </c>
      <c r="D515">
        <v>857583521</v>
      </c>
      <c r="E515">
        <v>0</v>
      </c>
      <c r="F515">
        <v>0</v>
      </c>
      <c r="G515">
        <v>0</v>
      </c>
      <c r="H515">
        <v>0</v>
      </c>
    </row>
    <row r="516" spans="1:8" x14ac:dyDescent="0.2">
      <c r="A516">
        <v>5901</v>
      </c>
      <c r="B516" t="s">
        <v>1040</v>
      </c>
      <c r="C516" t="s">
        <v>1041</v>
      </c>
      <c r="D516">
        <v>857583531</v>
      </c>
      <c r="E516">
        <v>0</v>
      </c>
      <c r="F516">
        <v>0</v>
      </c>
      <c r="G516">
        <v>0</v>
      </c>
      <c r="H516">
        <v>0</v>
      </c>
    </row>
    <row r="517" spans="1:8" x14ac:dyDescent="0.2">
      <c r="A517">
        <v>5901</v>
      </c>
      <c r="B517" t="s">
        <v>1042</v>
      </c>
      <c r="C517" t="s">
        <v>1043</v>
      </c>
      <c r="D517">
        <v>857583541</v>
      </c>
      <c r="E517">
        <v>33</v>
      </c>
      <c r="F517">
        <v>65</v>
      </c>
      <c r="G517">
        <v>23</v>
      </c>
      <c r="H517">
        <v>2</v>
      </c>
    </row>
    <row r="518" spans="1:8" x14ac:dyDescent="0.2">
      <c r="A518">
        <v>5901</v>
      </c>
      <c r="B518" t="s">
        <v>1044</v>
      </c>
      <c r="C518" t="s">
        <v>1045</v>
      </c>
      <c r="D518">
        <v>857583551</v>
      </c>
      <c r="E518">
        <v>0</v>
      </c>
      <c r="F518">
        <v>0</v>
      </c>
      <c r="G518">
        <v>0</v>
      </c>
      <c r="H518">
        <v>0</v>
      </c>
    </row>
    <row r="519" spans="1:8" x14ac:dyDescent="0.2">
      <c r="A519">
        <v>5901</v>
      </c>
      <c r="B519" t="s">
        <v>1046</v>
      </c>
      <c r="C519" t="s">
        <v>1047</v>
      </c>
      <c r="D519">
        <v>857583561</v>
      </c>
      <c r="E519">
        <v>98</v>
      </c>
      <c r="F519">
        <v>319</v>
      </c>
      <c r="G519">
        <v>101</v>
      </c>
      <c r="H519">
        <v>15</v>
      </c>
    </row>
    <row r="520" spans="1:8" x14ac:dyDescent="0.2">
      <c r="A520">
        <v>5901</v>
      </c>
      <c r="B520" t="s">
        <v>1048</v>
      </c>
      <c r="C520" t="s">
        <v>1049</v>
      </c>
      <c r="D520">
        <v>857583571</v>
      </c>
      <c r="E520">
        <v>0</v>
      </c>
      <c r="F520">
        <v>0</v>
      </c>
      <c r="G520">
        <v>0</v>
      </c>
      <c r="H520">
        <v>0</v>
      </c>
    </row>
    <row r="521" spans="1:8" x14ac:dyDescent="0.2">
      <c r="A521">
        <v>5901</v>
      </c>
      <c r="B521" t="s">
        <v>1050</v>
      </c>
      <c r="C521" t="s">
        <v>1051</v>
      </c>
      <c r="D521">
        <v>857583581</v>
      </c>
      <c r="E521">
        <v>12</v>
      </c>
      <c r="F521">
        <v>20</v>
      </c>
      <c r="G521">
        <v>1</v>
      </c>
      <c r="H521">
        <v>2</v>
      </c>
    </row>
    <row r="522" spans="1:8" x14ac:dyDescent="0.2">
      <c r="A522">
        <v>5901</v>
      </c>
      <c r="B522" t="s">
        <v>1052</v>
      </c>
      <c r="C522" t="s">
        <v>1053</v>
      </c>
      <c r="D522">
        <v>857583591</v>
      </c>
      <c r="E522">
        <v>0</v>
      </c>
      <c r="F522">
        <v>0</v>
      </c>
      <c r="G522">
        <v>0</v>
      </c>
      <c r="H522">
        <v>0</v>
      </c>
    </row>
    <row r="523" spans="1:8" x14ac:dyDescent="0.2">
      <c r="A523">
        <v>5901</v>
      </c>
      <c r="B523" t="s">
        <v>1054</v>
      </c>
      <c r="C523" t="s">
        <v>1055</v>
      </c>
      <c r="D523">
        <v>857583601</v>
      </c>
      <c r="E523">
        <v>0</v>
      </c>
      <c r="F523">
        <v>0</v>
      </c>
      <c r="G523">
        <v>0</v>
      </c>
      <c r="H523">
        <v>0</v>
      </c>
    </row>
    <row r="524" spans="1:8" x14ac:dyDescent="0.2">
      <c r="A524">
        <v>5901</v>
      </c>
      <c r="B524" t="s">
        <v>1056</v>
      </c>
      <c r="C524" t="s">
        <v>1057</v>
      </c>
      <c r="D524">
        <v>857583611</v>
      </c>
      <c r="E524">
        <v>0</v>
      </c>
      <c r="F524">
        <v>0</v>
      </c>
      <c r="G524">
        <v>0</v>
      </c>
      <c r="H524">
        <v>0</v>
      </c>
    </row>
    <row r="525" spans="1:8" x14ac:dyDescent="0.2">
      <c r="A525">
        <v>5901</v>
      </c>
      <c r="B525" t="s">
        <v>1058</v>
      </c>
      <c r="C525" t="s">
        <v>1059</v>
      </c>
      <c r="D525">
        <v>857583621</v>
      </c>
      <c r="E525">
        <v>0</v>
      </c>
      <c r="F525">
        <v>0</v>
      </c>
      <c r="G525">
        <v>0</v>
      </c>
      <c r="H525">
        <v>0</v>
      </c>
    </row>
    <row r="526" spans="1:8" x14ac:dyDescent="0.2">
      <c r="A526">
        <v>5901</v>
      </c>
      <c r="B526" t="s">
        <v>1060</v>
      </c>
      <c r="C526" t="s">
        <v>1061</v>
      </c>
      <c r="D526">
        <v>857583641</v>
      </c>
      <c r="E526">
        <v>0</v>
      </c>
      <c r="F526">
        <v>0</v>
      </c>
      <c r="G526">
        <v>0</v>
      </c>
      <c r="H526">
        <v>0</v>
      </c>
    </row>
    <row r="527" spans="1:8" x14ac:dyDescent="0.2">
      <c r="A527">
        <v>5901</v>
      </c>
      <c r="B527" t="s">
        <v>1062</v>
      </c>
      <c r="C527" t="s">
        <v>1063</v>
      </c>
      <c r="D527">
        <v>857583651</v>
      </c>
      <c r="E527">
        <v>0</v>
      </c>
      <c r="F527">
        <v>0</v>
      </c>
      <c r="G527">
        <v>0</v>
      </c>
      <c r="H527">
        <v>0</v>
      </c>
    </row>
    <row r="528" spans="1:8" x14ac:dyDescent="0.2">
      <c r="A528">
        <v>5901</v>
      </c>
      <c r="B528" t="s">
        <v>1064</v>
      </c>
      <c r="C528" t="s">
        <v>1065</v>
      </c>
      <c r="D528">
        <v>857583661</v>
      </c>
      <c r="E528">
        <v>0</v>
      </c>
      <c r="F528">
        <v>0</v>
      </c>
      <c r="G528">
        <v>0</v>
      </c>
      <c r="H528">
        <v>0</v>
      </c>
    </row>
    <row r="529" spans="1:8" x14ac:dyDescent="0.2">
      <c r="A529">
        <v>5901</v>
      </c>
      <c r="B529" t="s">
        <v>1066</v>
      </c>
      <c r="C529" t="s">
        <v>1067</v>
      </c>
      <c r="D529">
        <v>857583671</v>
      </c>
      <c r="E529">
        <v>0</v>
      </c>
      <c r="F529">
        <v>0</v>
      </c>
      <c r="G529">
        <v>0</v>
      </c>
      <c r="H529">
        <v>0</v>
      </c>
    </row>
    <row r="530" spans="1:8" x14ac:dyDescent="0.2">
      <c r="A530">
        <v>5901</v>
      </c>
      <c r="B530" t="s">
        <v>1068</v>
      </c>
      <c r="C530" t="s">
        <v>1069</v>
      </c>
      <c r="D530">
        <v>857583681</v>
      </c>
      <c r="E530">
        <v>0</v>
      </c>
      <c r="F530">
        <v>0</v>
      </c>
      <c r="G530">
        <v>0</v>
      </c>
      <c r="H530">
        <v>0</v>
      </c>
    </row>
    <row r="531" spans="1:8" x14ac:dyDescent="0.2">
      <c r="A531">
        <v>5901</v>
      </c>
      <c r="B531" t="s">
        <v>1070</v>
      </c>
      <c r="C531" t="s">
        <v>1071</v>
      </c>
      <c r="D531">
        <v>857583691</v>
      </c>
      <c r="E531">
        <v>0</v>
      </c>
      <c r="F531">
        <v>0</v>
      </c>
      <c r="G531">
        <v>0</v>
      </c>
      <c r="H531">
        <v>0</v>
      </c>
    </row>
    <row r="532" spans="1:8" x14ac:dyDescent="0.2">
      <c r="A532">
        <v>5901</v>
      </c>
      <c r="B532" t="s">
        <v>1072</v>
      </c>
      <c r="C532" t="s">
        <v>1073</v>
      </c>
      <c r="D532">
        <v>857583701</v>
      </c>
      <c r="E532">
        <v>0</v>
      </c>
      <c r="F532">
        <v>0</v>
      </c>
      <c r="G532">
        <v>0</v>
      </c>
      <c r="H532">
        <v>0</v>
      </c>
    </row>
    <row r="533" spans="1:8" x14ac:dyDescent="0.2">
      <c r="A533">
        <v>5901</v>
      </c>
      <c r="B533" t="s">
        <v>1074</v>
      </c>
      <c r="C533" t="s">
        <v>1075</v>
      </c>
      <c r="D533">
        <v>857583711</v>
      </c>
      <c r="E533">
        <v>0</v>
      </c>
      <c r="F533">
        <v>0</v>
      </c>
      <c r="G533">
        <v>0</v>
      </c>
      <c r="H533">
        <v>0</v>
      </c>
    </row>
    <row r="534" spans="1:8" x14ac:dyDescent="0.2">
      <c r="A534">
        <v>5901</v>
      </c>
      <c r="B534" t="s">
        <v>1076</v>
      </c>
      <c r="C534" t="s">
        <v>1077</v>
      </c>
      <c r="D534">
        <v>857583721</v>
      </c>
      <c r="E534">
        <v>0</v>
      </c>
      <c r="F534">
        <v>0</v>
      </c>
      <c r="G534">
        <v>0</v>
      </c>
      <c r="H534">
        <v>0</v>
      </c>
    </row>
    <row r="535" spans="1:8" x14ac:dyDescent="0.2">
      <c r="A535">
        <v>5901</v>
      </c>
      <c r="B535" t="s">
        <v>1078</v>
      </c>
      <c r="C535" t="s">
        <v>1079</v>
      </c>
      <c r="D535">
        <v>857583731</v>
      </c>
      <c r="E535">
        <v>0</v>
      </c>
      <c r="F535">
        <v>0</v>
      </c>
      <c r="G535">
        <v>0</v>
      </c>
      <c r="H535">
        <v>0</v>
      </c>
    </row>
    <row r="536" spans="1:8" x14ac:dyDescent="0.2">
      <c r="A536">
        <v>5901</v>
      </c>
      <c r="B536" t="s">
        <v>1080</v>
      </c>
      <c r="C536" t="s">
        <v>1081</v>
      </c>
      <c r="D536">
        <v>857583751</v>
      </c>
      <c r="E536">
        <v>0</v>
      </c>
      <c r="F536">
        <v>0</v>
      </c>
      <c r="G536">
        <v>0</v>
      </c>
      <c r="H536">
        <v>0</v>
      </c>
    </row>
    <row r="537" spans="1:8" x14ac:dyDescent="0.2">
      <c r="A537">
        <v>5901</v>
      </c>
      <c r="B537" t="s">
        <v>1082</v>
      </c>
      <c r="C537" t="s">
        <v>1083</v>
      </c>
      <c r="D537">
        <v>857583761</v>
      </c>
      <c r="E537">
        <v>110</v>
      </c>
      <c r="F537">
        <v>204</v>
      </c>
      <c r="G537">
        <v>58</v>
      </c>
      <c r="H537">
        <v>7</v>
      </c>
    </row>
    <row r="538" spans="1:8" x14ac:dyDescent="0.2">
      <c r="A538">
        <v>5901</v>
      </c>
      <c r="B538" t="s">
        <v>1084</v>
      </c>
      <c r="C538" t="s">
        <v>1085</v>
      </c>
      <c r="D538">
        <v>857583771</v>
      </c>
      <c r="E538">
        <v>0</v>
      </c>
      <c r="F538">
        <v>0</v>
      </c>
      <c r="G538">
        <v>0</v>
      </c>
      <c r="H538">
        <v>0</v>
      </c>
    </row>
    <row r="539" spans="1:8" x14ac:dyDescent="0.2">
      <c r="A539">
        <v>5901</v>
      </c>
      <c r="B539" t="s">
        <v>1086</v>
      </c>
      <c r="C539" t="s">
        <v>1087</v>
      </c>
      <c r="D539">
        <v>857583781</v>
      </c>
      <c r="E539">
        <v>0</v>
      </c>
      <c r="F539">
        <v>0</v>
      </c>
      <c r="G539">
        <v>0</v>
      </c>
      <c r="H539">
        <v>0</v>
      </c>
    </row>
    <row r="540" spans="1:8" x14ac:dyDescent="0.2">
      <c r="A540">
        <v>5901</v>
      </c>
      <c r="B540" t="s">
        <v>1088</v>
      </c>
      <c r="C540" t="s">
        <v>1089</v>
      </c>
      <c r="D540">
        <v>857583791</v>
      </c>
      <c r="E540">
        <v>0</v>
      </c>
      <c r="F540">
        <v>0</v>
      </c>
      <c r="G540">
        <v>0</v>
      </c>
      <c r="H540">
        <v>0</v>
      </c>
    </row>
    <row r="541" spans="1:8" x14ac:dyDescent="0.2">
      <c r="A541">
        <v>5901</v>
      </c>
      <c r="B541" t="s">
        <v>1090</v>
      </c>
      <c r="C541" t="s">
        <v>1091</v>
      </c>
      <c r="D541">
        <v>857583801</v>
      </c>
      <c r="E541">
        <v>0</v>
      </c>
      <c r="F541">
        <v>0</v>
      </c>
      <c r="G541">
        <v>0</v>
      </c>
      <c r="H541">
        <v>0</v>
      </c>
    </row>
    <row r="542" spans="1:8" x14ac:dyDescent="0.2">
      <c r="A542">
        <v>5901</v>
      </c>
      <c r="B542" t="s">
        <v>1092</v>
      </c>
      <c r="C542" t="s">
        <v>1093</v>
      </c>
      <c r="D542">
        <v>857583811</v>
      </c>
      <c r="E542">
        <v>0</v>
      </c>
      <c r="F542">
        <v>0</v>
      </c>
      <c r="G542">
        <v>0</v>
      </c>
      <c r="H542">
        <v>0</v>
      </c>
    </row>
    <row r="543" spans="1:8" x14ac:dyDescent="0.2">
      <c r="A543">
        <v>5901</v>
      </c>
      <c r="B543" t="s">
        <v>1094</v>
      </c>
      <c r="C543" t="s">
        <v>1095</v>
      </c>
      <c r="D543">
        <v>857583821</v>
      </c>
      <c r="E543">
        <v>0</v>
      </c>
      <c r="F543">
        <v>0</v>
      </c>
      <c r="G543">
        <v>0</v>
      </c>
      <c r="H543">
        <v>0</v>
      </c>
    </row>
    <row r="544" spans="1:8" x14ac:dyDescent="0.2">
      <c r="A544">
        <v>5901</v>
      </c>
      <c r="B544" t="s">
        <v>1096</v>
      </c>
      <c r="C544" t="s">
        <v>1097</v>
      </c>
      <c r="D544">
        <v>857583831</v>
      </c>
      <c r="E544">
        <v>1</v>
      </c>
      <c r="F544">
        <v>2</v>
      </c>
      <c r="G544">
        <v>0</v>
      </c>
      <c r="H544">
        <v>1</v>
      </c>
    </row>
    <row r="545" spans="1:8" x14ac:dyDescent="0.2">
      <c r="A545">
        <v>5901</v>
      </c>
      <c r="B545" t="s">
        <v>1098</v>
      </c>
      <c r="C545" t="s">
        <v>1099</v>
      </c>
      <c r="D545">
        <v>857583841</v>
      </c>
      <c r="E545">
        <v>0</v>
      </c>
      <c r="F545">
        <v>0</v>
      </c>
      <c r="G545">
        <v>0</v>
      </c>
      <c r="H545">
        <v>0</v>
      </c>
    </row>
    <row r="546" spans="1:8" x14ac:dyDescent="0.2">
      <c r="A546">
        <v>5901</v>
      </c>
      <c r="B546" t="s">
        <v>1100</v>
      </c>
      <c r="C546" t="s">
        <v>1101</v>
      </c>
      <c r="D546">
        <v>857583851</v>
      </c>
      <c r="E546">
        <v>183</v>
      </c>
      <c r="F546">
        <v>350</v>
      </c>
      <c r="G546">
        <v>59</v>
      </c>
      <c r="H546">
        <v>15</v>
      </c>
    </row>
    <row r="547" spans="1:8" x14ac:dyDescent="0.2">
      <c r="A547">
        <v>5901</v>
      </c>
      <c r="B547" t="s">
        <v>1102</v>
      </c>
      <c r="C547" t="s">
        <v>1103</v>
      </c>
      <c r="D547">
        <v>857583861</v>
      </c>
      <c r="E547">
        <v>0</v>
      </c>
      <c r="F547">
        <v>0</v>
      </c>
      <c r="G547">
        <v>0</v>
      </c>
      <c r="H547">
        <v>0</v>
      </c>
    </row>
    <row r="548" spans="1:8" x14ac:dyDescent="0.2">
      <c r="A548">
        <v>5901</v>
      </c>
      <c r="B548" t="s">
        <v>1104</v>
      </c>
      <c r="C548" t="s">
        <v>1105</v>
      </c>
      <c r="D548">
        <v>857583871</v>
      </c>
      <c r="E548">
        <v>4</v>
      </c>
      <c r="F548">
        <v>10</v>
      </c>
      <c r="G548">
        <v>4</v>
      </c>
      <c r="H548">
        <v>1</v>
      </c>
    </row>
    <row r="549" spans="1:8" x14ac:dyDescent="0.2">
      <c r="A549">
        <v>5901</v>
      </c>
      <c r="B549" t="s">
        <v>1106</v>
      </c>
      <c r="C549" t="s">
        <v>1107</v>
      </c>
      <c r="D549">
        <v>857583881</v>
      </c>
      <c r="E549">
        <v>0</v>
      </c>
      <c r="F549">
        <v>0</v>
      </c>
      <c r="G549">
        <v>0</v>
      </c>
      <c r="H549">
        <v>0</v>
      </c>
    </row>
    <row r="550" spans="1:8" x14ac:dyDescent="0.2">
      <c r="A550">
        <v>5901</v>
      </c>
      <c r="B550" t="s">
        <v>1108</v>
      </c>
      <c r="C550" t="s">
        <v>1109</v>
      </c>
      <c r="D550">
        <v>857583891</v>
      </c>
      <c r="E550">
        <v>0</v>
      </c>
      <c r="F550">
        <v>0</v>
      </c>
      <c r="G550">
        <v>0</v>
      </c>
      <c r="H550">
        <v>0</v>
      </c>
    </row>
    <row r="551" spans="1:8" x14ac:dyDescent="0.2">
      <c r="A551">
        <v>5901</v>
      </c>
      <c r="B551" t="s">
        <v>1110</v>
      </c>
      <c r="C551" t="s">
        <v>1111</v>
      </c>
      <c r="D551">
        <v>857583901</v>
      </c>
      <c r="E551">
        <v>0</v>
      </c>
      <c r="F551">
        <v>0</v>
      </c>
      <c r="G551">
        <v>0</v>
      </c>
      <c r="H551">
        <v>0</v>
      </c>
    </row>
    <row r="552" spans="1:8" x14ac:dyDescent="0.2">
      <c r="A552">
        <v>5901</v>
      </c>
      <c r="B552" t="s">
        <v>1112</v>
      </c>
      <c r="C552" t="s">
        <v>1113</v>
      </c>
      <c r="D552">
        <v>857583911</v>
      </c>
      <c r="E552">
        <v>0</v>
      </c>
      <c r="F552">
        <v>0</v>
      </c>
      <c r="G552">
        <v>0</v>
      </c>
      <c r="H552">
        <v>0</v>
      </c>
    </row>
    <row r="553" spans="1:8" x14ac:dyDescent="0.2">
      <c r="A553">
        <v>5901</v>
      </c>
      <c r="B553" t="s">
        <v>1114</v>
      </c>
      <c r="C553" t="s">
        <v>1115</v>
      </c>
      <c r="D553">
        <v>857583921</v>
      </c>
      <c r="E553">
        <v>0</v>
      </c>
      <c r="F553">
        <v>0</v>
      </c>
      <c r="G553">
        <v>0</v>
      </c>
      <c r="H553">
        <v>0</v>
      </c>
    </row>
    <row r="554" spans="1:8" x14ac:dyDescent="0.2">
      <c r="A554">
        <v>5901</v>
      </c>
      <c r="B554" t="s">
        <v>1116</v>
      </c>
      <c r="C554" t="s">
        <v>1117</v>
      </c>
      <c r="D554">
        <v>857583931</v>
      </c>
      <c r="E554">
        <v>0</v>
      </c>
      <c r="F554">
        <v>0</v>
      </c>
      <c r="G554">
        <v>0</v>
      </c>
      <c r="H554">
        <v>0</v>
      </c>
    </row>
    <row r="555" spans="1:8" x14ac:dyDescent="0.2">
      <c r="A555">
        <v>5901</v>
      </c>
      <c r="B555" t="s">
        <v>1118</v>
      </c>
      <c r="C555" t="s">
        <v>1119</v>
      </c>
      <c r="D555">
        <v>857583941</v>
      </c>
      <c r="E555">
        <v>0</v>
      </c>
      <c r="F555">
        <v>0</v>
      </c>
      <c r="G555">
        <v>0</v>
      </c>
      <c r="H555">
        <v>0</v>
      </c>
    </row>
    <row r="556" spans="1:8" x14ac:dyDescent="0.2">
      <c r="A556">
        <v>5901</v>
      </c>
      <c r="B556" t="s">
        <v>1120</v>
      </c>
      <c r="C556" t="s">
        <v>1121</v>
      </c>
      <c r="D556">
        <v>857583951</v>
      </c>
      <c r="E556">
        <v>0</v>
      </c>
      <c r="F556">
        <v>0</v>
      </c>
      <c r="G556">
        <v>0</v>
      </c>
      <c r="H556">
        <v>0</v>
      </c>
    </row>
    <row r="557" spans="1:8" x14ac:dyDescent="0.2">
      <c r="A557">
        <v>5901</v>
      </c>
      <c r="B557" t="s">
        <v>1122</v>
      </c>
      <c r="C557" t="s">
        <v>1123</v>
      </c>
      <c r="D557">
        <v>857583961</v>
      </c>
      <c r="E557">
        <v>0</v>
      </c>
      <c r="F557">
        <v>0</v>
      </c>
      <c r="G557">
        <v>0</v>
      </c>
      <c r="H557">
        <v>0</v>
      </c>
    </row>
    <row r="558" spans="1:8" x14ac:dyDescent="0.2">
      <c r="A558">
        <v>5901</v>
      </c>
      <c r="B558" t="s">
        <v>1124</v>
      </c>
      <c r="C558" t="s">
        <v>1125</v>
      </c>
      <c r="D558">
        <v>857583971</v>
      </c>
      <c r="E558">
        <v>0</v>
      </c>
      <c r="F558">
        <v>0</v>
      </c>
      <c r="G558">
        <v>0</v>
      </c>
      <c r="H558">
        <v>0</v>
      </c>
    </row>
    <row r="559" spans="1:8" x14ac:dyDescent="0.2">
      <c r="A559">
        <v>5901</v>
      </c>
      <c r="B559" t="s">
        <v>1126</v>
      </c>
      <c r="C559" t="s">
        <v>1127</v>
      </c>
      <c r="D559">
        <v>857583981</v>
      </c>
      <c r="E559">
        <v>0</v>
      </c>
      <c r="F559">
        <v>0</v>
      </c>
      <c r="G559">
        <v>0</v>
      </c>
      <c r="H559">
        <v>0</v>
      </c>
    </row>
    <row r="560" spans="1:8" x14ac:dyDescent="0.2">
      <c r="A560">
        <v>5901</v>
      </c>
      <c r="B560" t="s">
        <v>1128</v>
      </c>
      <c r="C560" t="s">
        <v>1129</v>
      </c>
      <c r="D560">
        <v>857583991</v>
      </c>
      <c r="E560">
        <v>1</v>
      </c>
      <c r="F560">
        <v>3</v>
      </c>
      <c r="G560">
        <v>0</v>
      </c>
      <c r="H560">
        <v>1</v>
      </c>
    </row>
    <row r="561" spans="1:8" x14ac:dyDescent="0.2">
      <c r="A561">
        <v>5901</v>
      </c>
      <c r="B561" t="s">
        <v>1130</v>
      </c>
      <c r="C561" t="s">
        <v>1131</v>
      </c>
      <c r="D561">
        <v>857584001</v>
      </c>
      <c r="E561">
        <v>0</v>
      </c>
      <c r="F561">
        <v>0</v>
      </c>
      <c r="G561">
        <v>0</v>
      </c>
      <c r="H561">
        <v>0</v>
      </c>
    </row>
    <row r="562" spans="1:8" x14ac:dyDescent="0.2">
      <c r="A562">
        <v>5901</v>
      </c>
      <c r="B562" t="s">
        <v>1132</v>
      </c>
      <c r="C562" t="s">
        <v>1133</v>
      </c>
      <c r="D562">
        <v>857584011</v>
      </c>
      <c r="E562">
        <v>0</v>
      </c>
      <c r="F562">
        <v>0</v>
      </c>
      <c r="G562">
        <v>0</v>
      </c>
      <c r="H562">
        <v>0</v>
      </c>
    </row>
    <row r="563" spans="1:8" x14ac:dyDescent="0.2">
      <c r="A563">
        <v>5901</v>
      </c>
      <c r="B563" t="s">
        <v>1134</v>
      </c>
      <c r="C563" t="s">
        <v>1135</v>
      </c>
      <c r="D563">
        <v>857584021</v>
      </c>
      <c r="E563">
        <v>84</v>
      </c>
      <c r="F563">
        <v>133</v>
      </c>
      <c r="G563">
        <v>25</v>
      </c>
      <c r="H563">
        <v>3</v>
      </c>
    </row>
    <row r="564" spans="1:8" x14ac:dyDescent="0.2">
      <c r="A564">
        <v>5901</v>
      </c>
      <c r="B564" t="s">
        <v>1136</v>
      </c>
      <c r="C564" t="s">
        <v>1137</v>
      </c>
      <c r="D564">
        <v>857584031</v>
      </c>
      <c r="E564">
        <v>0</v>
      </c>
      <c r="F564">
        <v>0</v>
      </c>
      <c r="G564">
        <v>0</v>
      </c>
      <c r="H564">
        <v>0</v>
      </c>
    </row>
    <row r="565" spans="1:8" x14ac:dyDescent="0.2">
      <c r="A565">
        <v>5901</v>
      </c>
      <c r="B565" t="s">
        <v>1138</v>
      </c>
      <c r="C565" t="s">
        <v>1139</v>
      </c>
      <c r="D565">
        <v>857584041</v>
      </c>
      <c r="E565">
        <v>0</v>
      </c>
      <c r="F565">
        <v>0</v>
      </c>
      <c r="G565">
        <v>0</v>
      </c>
      <c r="H565">
        <v>0</v>
      </c>
    </row>
    <row r="566" spans="1:8" x14ac:dyDescent="0.2">
      <c r="A566">
        <v>5901</v>
      </c>
      <c r="B566" t="s">
        <v>1140</v>
      </c>
      <c r="C566" t="s">
        <v>1141</v>
      </c>
      <c r="D566">
        <v>857584051</v>
      </c>
      <c r="E566">
        <v>0</v>
      </c>
      <c r="F566">
        <v>0</v>
      </c>
      <c r="G566">
        <v>0</v>
      </c>
      <c r="H566">
        <v>0</v>
      </c>
    </row>
    <row r="567" spans="1:8" x14ac:dyDescent="0.2">
      <c r="A567">
        <v>5901</v>
      </c>
      <c r="B567" t="s">
        <v>1142</v>
      </c>
      <c r="C567" t="s">
        <v>1143</v>
      </c>
      <c r="D567">
        <v>857584061</v>
      </c>
      <c r="E567">
        <v>0</v>
      </c>
      <c r="F567">
        <v>0</v>
      </c>
      <c r="G567">
        <v>0</v>
      </c>
      <c r="H567">
        <v>0</v>
      </c>
    </row>
    <row r="568" spans="1:8" x14ac:dyDescent="0.2">
      <c r="A568">
        <v>5901</v>
      </c>
      <c r="B568" t="s">
        <v>1144</v>
      </c>
      <c r="C568" t="s">
        <v>1145</v>
      </c>
      <c r="D568">
        <v>857584071</v>
      </c>
      <c r="E568">
        <v>0</v>
      </c>
      <c r="F568">
        <v>0</v>
      </c>
      <c r="G568">
        <v>0</v>
      </c>
      <c r="H568">
        <v>0</v>
      </c>
    </row>
    <row r="569" spans="1:8" x14ac:dyDescent="0.2">
      <c r="A569">
        <v>5901</v>
      </c>
      <c r="B569" t="s">
        <v>1146</v>
      </c>
      <c r="C569" t="s">
        <v>1147</v>
      </c>
      <c r="D569">
        <v>857584081</v>
      </c>
      <c r="E569">
        <v>0</v>
      </c>
      <c r="F569">
        <v>1</v>
      </c>
      <c r="G569">
        <v>0</v>
      </c>
      <c r="H569">
        <v>1</v>
      </c>
    </row>
    <row r="570" spans="1:8" x14ac:dyDescent="0.2">
      <c r="A570">
        <v>5901</v>
      </c>
      <c r="B570" t="s">
        <v>1148</v>
      </c>
      <c r="C570" t="s">
        <v>1149</v>
      </c>
      <c r="D570">
        <v>857584091</v>
      </c>
      <c r="E570">
        <v>0</v>
      </c>
      <c r="F570">
        <v>0</v>
      </c>
      <c r="G570">
        <v>0</v>
      </c>
      <c r="H570">
        <v>0</v>
      </c>
    </row>
    <row r="571" spans="1:8" x14ac:dyDescent="0.2">
      <c r="A571">
        <v>5901</v>
      </c>
      <c r="B571" t="s">
        <v>1150</v>
      </c>
      <c r="C571" t="s">
        <v>1151</v>
      </c>
      <c r="D571">
        <v>857584101</v>
      </c>
      <c r="E571">
        <v>0</v>
      </c>
      <c r="F571">
        <v>0</v>
      </c>
      <c r="G571">
        <v>0</v>
      </c>
      <c r="H571">
        <v>0</v>
      </c>
    </row>
    <row r="572" spans="1:8" x14ac:dyDescent="0.2">
      <c r="A572">
        <v>5901</v>
      </c>
      <c r="B572" t="s">
        <v>1152</v>
      </c>
      <c r="C572" t="s">
        <v>1153</v>
      </c>
      <c r="D572">
        <v>857584111</v>
      </c>
      <c r="E572">
        <v>0</v>
      </c>
      <c r="F572">
        <v>0</v>
      </c>
      <c r="G572">
        <v>0</v>
      </c>
      <c r="H572">
        <v>0</v>
      </c>
    </row>
    <row r="573" spans="1:8" x14ac:dyDescent="0.2">
      <c r="A573">
        <v>5901</v>
      </c>
      <c r="B573" t="s">
        <v>1154</v>
      </c>
      <c r="C573" t="s">
        <v>1155</v>
      </c>
      <c r="D573">
        <v>857584121</v>
      </c>
      <c r="E573">
        <v>0</v>
      </c>
      <c r="F573">
        <v>4</v>
      </c>
      <c r="G573">
        <v>0</v>
      </c>
      <c r="H573">
        <v>4</v>
      </c>
    </row>
    <row r="574" spans="1:8" x14ac:dyDescent="0.2">
      <c r="A574">
        <v>5901</v>
      </c>
      <c r="B574" t="s">
        <v>1156</v>
      </c>
      <c r="C574" t="s">
        <v>1157</v>
      </c>
      <c r="D574">
        <v>857584131</v>
      </c>
      <c r="E574">
        <v>0</v>
      </c>
      <c r="F574">
        <v>0</v>
      </c>
      <c r="G574">
        <v>0</v>
      </c>
      <c r="H574">
        <v>0</v>
      </c>
    </row>
    <row r="575" spans="1:8" x14ac:dyDescent="0.2">
      <c r="A575">
        <v>5901</v>
      </c>
      <c r="B575" t="s">
        <v>1158</v>
      </c>
      <c r="C575" t="s">
        <v>1159</v>
      </c>
      <c r="D575">
        <v>857584141</v>
      </c>
      <c r="E575">
        <v>0</v>
      </c>
      <c r="F575">
        <v>0</v>
      </c>
      <c r="G575">
        <v>0</v>
      </c>
      <c r="H575">
        <v>0</v>
      </c>
    </row>
    <row r="576" spans="1:8" x14ac:dyDescent="0.2">
      <c r="A576">
        <v>5901</v>
      </c>
      <c r="B576" t="s">
        <v>1160</v>
      </c>
      <c r="C576" t="s">
        <v>1161</v>
      </c>
      <c r="D576">
        <v>857584151</v>
      </c>
      <c r="E576">
        <v>0</v>
      </c>
      <c r="F576">
        <v>0</v>
      </c>
      <c r="G576">
        <v>0</v>
      </c>
      <c r="H576">
        <v>0</v>
      </c>
    </row>
    <row r="577" spans="1:8" x14ac:dyDescent="0.2">
      <c r="A577">
        <v>5901</v>
      </c>
      <c r="B577" t="s">
        <v>1162</v>
      </c>
      <c r="C577" t="s">
        <v>1163</v>
      </c>
      <c r="D577">
        <v>857584161</v>
      </c>
      <c r="E577">
        <v>0</v>
      </c>
      <c r="F577">
        <v>0</v>
      </c>
      <c r="G577">
        <v>0</v>
      </c>
      <c r="H577">
        <v>0</v>
      </c>
    </row>
    <row r="578" spans="1:8" x14ac:dyDescent="0.2">
      <c r="A578">
        <v>5901</v>
      </c>
      <c r="B578" t="s">
        <v>1164</v>
      </c>
      <c r="C578" t="s">
        <v>1165</v>
      </c>
      <c r="D578">
        <v>857584171</v>
      </c>
      <c r="E578">
        <v>0</v>
      </c>
      <c r="F578">
        <v>0</v>
      </c>
      <c r="G578">
        <v>0</v>
      </c>
      <c r="H578">
        <v>0</v>
      </c>
    </row>
    <row r="579" spans="1:8" x14ac:dyDescent="0.2">
      <c r="A579">
        <v>5901</v>
      </c>
      <c r="B579" t="s">
        <v>1166</v>
      </c>
      <c r="C579" t="s">
        <v>1167</v>
      </c>
      <c r="D579">
        <v>857584181</v>
      </c>
      <c r="E579">
        <v>79</v>
      </c>
      <c r="F579">
        <v>185</v>
      </c>
      <c r="G579">
        <v>56</v>
      </c>
      <c r="H579">
        <v>5</v>
      </c>
    </row>
    <row r="580" spans="1:8" x14ac:dyDescent="0.2">
      <c r="A580">
        <v>5901</v>
      </c>
      <c r="B580" t="s">
        <v>1168</v>
      </c>
      <c r="C580" t="s">
        <v>1169</v>
      </c>
      <c r="D580">
        <v>857584191</v>
      </c>
      <c r="E580">
        <v>0</v>
      </c>
      <c r="F580">
        <v>0</v>
      </c>
      <c r="G580">
        <v>0</v>
      </c>
      <c r="H580">
        <v>0</v>
      </c>
    </row>
    <row r="581" spans="1:8" x14ac:dyDescent="0.2">
      <c r="A581">
        <v>5901</v>
      </c>
      <c r="B581" t="s">
        <v>1170</v>
      </c>
      <c r="C581" t="s">
        <v>1171</v>
      </c>
      <c r="D581">
        <v>857584201</v>
      </c>
      <c r="E581">
        <v>0</v>
      </c>
      <c r="F581">
        <v>0</v>
      </c>
      <c r="G581">
        <v>0</v>
      </c>
      <c r="H581">
        <v>0</v>
      </c>
    </row>
    <row r="582" spans="1:8" x14ac:dyDescent="0.2">
      <c r="A582">
        <v>5901</v>
      </c>
      <c r="B582" t="s">
        <v>1172</v>
      </c>
      <c r="C582" t="s">
        <v>1173</v>
      </c>
      <c r="D582">
        <v>857584211</v>
      </c>
      <c r="E582">
        <v>0</v>
      </c>
      <c r="F582">
        <v>0</v>
      </c>
      <c r="G582">
        <v>0</v>
      </c>
      <c r="H582">
        <v>0</v>
      </c>
    </row>
    <row r="583" spans="1:8" x14ac:dyDescent="0.2">
      <c r="A583">
        <v>5901</v>
      </c>
      <c r="B583" t="s">
        <v>1174</v>
      </c>
      <c r="C583" t="s">
        <v>1175</v>
      </c>
      <c r="D583">
        <v>857584221</v>
      </c>
      <c r="E583">
        <v>7</v>
      </c>
      <c r="F583">
        <v>12</v>
      </c>
      <c r="G583">
        <v>3</v>
      </c>
      <c r="H583">
        <v>1</v>
      </c>
    </row>
    <row r="584" spans="1:8" x14ac:dyDescent="0.2">
      <c r="A584">
        <v>5901</v>
      </c>
      <c r="B584" t="s">
        <v>1176</v>
      </c>
      <c r="C584" t="s">
        <v>1177</v>
      </c>
      <c r="D584">
        <v>857584231</v>
      </c>
      <c r="E584">
        <v>0</v>
      </c>
      <c r="F584">
        <v>0</v>
      </c>
      <c r="G584">
        <v>0</v>
      </c>
      <c r="H584">
        <v>0</v>
      </c>
    </row>
    <row r="585" spans="1:8" x14ac:dyDescent="0.2">
      <c r="A585">
        <v>5901</v>
      </c>
      <c r="B585" t="s">
        <v>1178</v>
      </c>
      <c r="C585" t="s">
        <v>1179</v>
      </c>
      <c r="D585">
        <v>857584241</v>
      </c>
      <c r="E585">
        <v>0</v>
      </c>
      <c r="F585">
        <v>0</v>
      </c>
      <c r="G585">
        <v>0</v>
      </c>
      <c r="H585">
        <v>0</v>
      </c>
    </row>
    <row r="586" spans="1:8" x14ac:dyDescent="0.2">
      <c r="A586">
        <v>5901</v>
      </c>
      <c r="B586" t="s">
        <v>1180</v>
      </c>
      <c r="C586" t="s">
        <v>1181</v>
      </c>
      <c r="D586">
        <v>857584251</v>
      </c>
      <c r="E586">
        <v>0</v>
      </c>
      <c r="F586">
        <v>0</v>
      </c>
      <c r="G586">
        <v>0</v>
      </c>
      <c r="H586">
        <v>0</v>
      </c>
    </row>
    <row r="587" spans="1:8" x14ac:dyDescent="0.2">
      <c r="A587">
        <v>5901</v>
      </c>
      <c r="B587" t="s">
        <v>1182</v>
      </c>
      <c r="C587" t="s">
        <v>1183</v>
      </c>
      <c r="D587">
        <v>857584261</v>
      </c>
      <c r="E587">
        <v>0</v>
      </c>
      <c r="F587">
        <v>0</v>
      </c>
      <c r="G587">
        <v>0</v>
      </c>
      <c r="H587">
        <v>0</v>
      </c>
    </row>
    <row r="588" spans="1:8" x14ac:dyDescent="0.2">
      <c r="A588">
        <v>5901</v>
      </c>
      <c r="B588" t="s">
        <v>1184</v>
      </c>
      <c r="C588" t="s">
        <v>1185</v>
      </c>
      <c r="D588">
        <v>857584271</v>
      </c>
      <c r="E588">
        <v>0</v>
      </c>
      <c r="F588">
        <v>0</v>
      </c>
      <c r="G588">
        <v>0</v>
      </c>
      <c r="H588">
        <v>0</v>
      </c>
    </row>
    <row r="589" spans="1:8" x14ac:dyDescent="0.2">
      <c r="A589">
        <v>5901</v>
      </c>
      <c r="B589" t="s">
        <v>1186</v>
      </c>
      <c r="C589" t="s">
        <v>1187</v>
      </c>
      <c r="D589">
        <v>857584281</v>
      </c>
      <c r="E589">
        <v>0</v>
      </c>
      <c r="F589">
        <v>0</v>
      </c>
      <c r="G589">
        <v>0</v>
      </c>
      <c r="H589">
        <v>0</v>
      </c>
    </row>
    <row r="590" spans="1:8" x14ac:dyDescent="0.2">
      <c r="A590">
        <v>5901</v>
      </c>
      <c r="B590" t="s">
        <v>1188</v>
      </c>
      <c r="C590" t="s">
        <v>1189</v>
      </c>
      <c r="D590">
        <v>857584291</v>
      </c>
      <c r="E590">
        <v>0</v>
      </c>
      <c r="F590">
        <v>0</v>
      </c>
      <c r="G590">
        <v>0</v>
      </c>
      <c r="H590">
        <v>0</v>
      </c>
    </row>
    <row r="591" spans="1:8" x14ac:dyDescent="0.2">
      <c r="A591">
        <v>5901</v>
      </c>
      <c r="B591" t="s">
        <v>1190</v>
      </c>
      <c r="C591" t="s">
        <v>1191</v>
      </c>
      <c r="D591">
        <v>857584301</v>
      </c>
      <c r="E591">
        <v>0</v>
      </c>
      <c r="F591">
        <v>0</v>
      </c>
      <c r="G591">
        <v>0</v>
      </c>
      <c r="H591">
        <v>0</v>
      </c>
    </row>
    <row r="592" spans="1:8" x14ac:dyDescent="0.2">
      <c r="A592">
        <v>5901</v>
      </c>
      <c r="B592" t="s">
        <v>1192</v>
      </c>
      <c r="C592" t="s">
        <v>1193</v>
      </c>
      <c r="D592">
        <v>857584311</v>
      </c>
      <c r="E592">
        <v>0</v>
      </c>
      <c r="F592">
        <v>0</v>
      </c>
      <c r="G592">
        <v>0</v>
      </c>
      <c r="H592">
        <v>0</v>
      </c>
    </row>
    <row r="593" spans="1:8" x14ac:dyDescent="0.2">
      <c r="A593">
        <v>5901</v>
      </c>
      <c r="B593" t="s">
        <v>1194</v>
      </c>
      <c r="C593" t="s">
        <v>1195</v>
      </c>
      <c r="D593">
        <v>857584321</v>
      </c>
      <c r="E593">
        <v>0</v>
      </c>
      <c r="F593">
        <v>0</v>
      </c>
      <c r="G593">
        <v>0</v>
      </c>
      <c r="H593">
        <v>0</v>
      </c>
    </row>
    <row r="594" spans="1:8" x14ac:dyDescent="0.2">
      <c r="A594">
        <v>5901</v>
      </c>
      <c r="B594" t="s">
        <v>1196</v>
      </c>
      <c r="C594" t="s">
        <v>1197</v>
      </c>
      <c r="D594">
        <v>857584331</v>
      </c>
      <c r="E594">
        <v>0</v>
      </c>
      <c r="F594">
        <v>0</v>
      </c>
      <c r="G594">
        <v>0</v>
      </c>
      <c r="H594">
        <v>0</v>
      </c>
    </row>
    <row r="595" spans="1:8" x14ac:dyDescent="0.2">
      <c r="A595">
        <v>5901</v>
      </c>
      <c r="B595" t="s">
        <v>1198</v>
      </c>
      <c r="C595" t="s">
        <v>1199</v>
      </c>
      <c r="D595">
        <v>857584341</v>
      </c>
      <c r="E595">
        <v>0</v>
      </c>
      <c r="F595">
        <v>0</v>
      </c>
      <c r="G595">
        <v>0</v>
      </c>
      <c r="H595">
        <v>0</v>
      </c>
    </row>
    <row r="596" spans="1:8" x14ac:dyDescent="0.2">
      <c r="A596">
        <v>5901</v>
      </c>
      <c r="B596" t="s">
        <v>1200</v>
      </c>
      <c r="C596" t="s">
        <v>1201</v>
      </c>
      <c r="D596">
        <v>857584351</v>
      </c>
      <c r="E596">
        <v>0</v>
      </c>
      <c r="F596">
        <v>0</v>
      </c>
      <c r="G596">
        <v>0</v>
      </c>
      <c r="H596">
        <v>0</v>
      </c>
    </row>
    <row r="597" spans="1:8" x14ac:dyDescent="0.2">
      <c r="A597">
        <v>5901</v>
      </c>
      <c r="B597" t="s">
        <v>1202</v>
      </c>
      <c r="C597" t="s">
        <v>1203</v>
      </c>
      <c r="D597">
        <v>857584361</v>
      </c>
      <c r="E597">
        <v>0</v>
      </c>
      <c r="F597">
        <v>0</v>
      </c>
      <c r="G597">
        <v>0</v>
      </c>
      <c r="H597">
        <v>0</v>
      </c>
    </row>
    <row r="598" spans="1:8" x14ac:dyDescent="0.2">
      <c r="A598">
        <v>5901</v>
      </c>
      <c r="B598" t="s">
        <v>1204</v>
      </c>
      <c r="C598" t="s">
        <v>1205</v>
      </c>
      <c r="D598">
        <v>857507141</v>
      </c>
      <c r="E598">
        <v>407</v>
      </c>
      <c r="F598">
        <v>1062</v>
      </c>
      <c r="G598">
        <v>446</v>
      </c>
      <c r="H598">
        <v>33</v>
      </c>
    </row>
    <row r="599" spans="1:8" x14ac:dyDescent="0.2">
      <c r="A599">
        <v>5901</v>
      </c>
      <c r="B599" t="s">
        <v>1206</v>
      </c>
      <c r="C599" t="s">
        <v>1207</v>
      </c>
      <c r="D599">
        <v>857584371</v>
      </c>
      <c r="E599">
        <v>0</v>
      </c>
      <c r="F599">
        <v>0</v>
      </c>
      <c r="G599">
        <v>0</v>
      </c>
      <c r="H599">
        <v>0</v>
      </c>
    </row>
    <row r="600" spans="1:8" x14ac:dyDescent="0.2">
      <c r="A600">
        <v>5901</v>
      </c>
      <c r="B600" t="s">
        <v>1208</v>
      </c>
      <c r="C600" t="s">
        <v>1209</v>
      </c>
      <c r="D600">
        <v>857584381</v>
      </c>
      <c r="E600">
        <v>0</v>
      </c>
      <c r="F600">
        <v>0</v>
      </c>
      <c r="G600">
        <v>0</v>
      </c>
      <c r="H600">
        <v>0</v>
      </c>
    </row>
    <row r="601" spans="1:8" x14ac:dyDescent="0.2">
      <c r="A601">
        <v>5901</v>
      </c>
      <c r="B601" t="s">
        <v>1210</v>
      </c>
      <c r="C601" t="s">
        <v>1211</v>
      </c>
      <c r="D601">
        <v>857584391</v>
      </c>
      <c r="E601">
        <v>0</v>
      </c>
      <c r="F601">
        <v>0</v>
      </c>
      <c r="G601">
        <v>0</v>
      </c>
      <c r="H601">
        <v>0</v>
      </c>
    </row>
    <row r="602" spans="1:8" x14ac:dyDescent="0.2">
      <c r="A602">
        <v>5901</v>
      </c>
      <c r="B602" t="s">
        <v>1212</v>
      </c>
      <c r="C602" t="s">
        <v>1213</v>
      </c>
      <c r="D602">
        <v>857584401</v>
      </c>
      <c r="E602">
        <v>0</v>
      </c>
      <c r="F602">
        <v>0</v>
      </c>
      <c r="G602">
        <v>0</v>
      </c>
      <c r="H602">
        <v>0</v>
      </c>
    </row>
    <row r="603" spans="1:8" x14ac:dyDescent="0.2">
      <c r="A603">
        <v>5901</v>
      </c>
      <c r="B603" t="s">
        <v>1214</v>
      </c>
      <c r="C603" t="s">
        <v>1215</v>
      </c>
      <c r="D603">
        <v>857584411</v>
      </c>
      <c r="E603">
        <v>0</v>
      </c>
      <c r="F603">
        <v>0</v>
      </c>
      <c r="G603">
        <v>0</v>
      </c>
      <c r="H603">
        <v>0</v>
      </c>
    </row>
    <row r="604" spans="1:8" x14ac:dyDescent="0.2">
      <c r="A604">
        <v>5901</v>
      </c>
      <c r="B604" t="s">
        <v>1216</v>
      </c>
      <c r="C604" t="s">
        <v>1217</v>
      </c>
      <c r="D604">
        <v>842143161</v>
      </c>
      <c r="E604">
        <v>0</v>
      </c>
      <c r="F604">
        <v>0</v>
      </c>
      <c r="G604">
        <v>0</v>
      </c>
      <c r="H604">
        <v>0</v>
      </c>
    </row>
    <row r="605" spans="1:8" x14ac:dyDescent="0.2">
      <c r="A605">
        <v>5901</v>
      </c>
      <c r="B605" t="s">
        <v>1218</v>
      </c>
      <c r="C605" t="s">
        <v>1219</v>
      </c>
      <c r="D605">
        <v>857584421</v>
      </c>
      <c r="E605">
        <v>0</v>
      </c>
      <c r="F605">
        <v>0</v>
      </c>
      <c r="G605">
        <v>0</v>
      </c>
      <c r="H605">
        <v>0</v>
      </c>
    </row>
    <row r="606" spans="1:8" x14ac:dyDescent="0.2">
      <c r="A606">
        <v>5901</v>
      </c>
      <c r="B606" t="s">
        <v>1220</v>
      </c>
      <c r="C606" t="s">
        <v>1221</v>
      </c>
      <c r="D606">
        <v>857584431</v>
      </c>
      <c r="E606">
        <v>0</v>
      </c>
      <c r="F606">
        <v>0</v>
      </c>
      <c r="G606">
        <v>0</v>
      </c>
      <c r="H606">
        <v>0</v>
      </c>
    </row>
    <row r="607" spans="1:8" x14ac:dyDescent="0.2">
      <c r="A607">
        <v>5901</v>
      </c>
      <c r="B607" t="s">
        <v>1222</v>
      </c>
      <c r="C607" t="s">
        <v>1223</v>
      </c>
      <c r="D607">
        <v>857584441</v>
      </c>
      <c r="E607">
        <v>13</v>
      </c>
      <c r="F607">
        <v>43</v>
      </c>
      <c r="G607">
        <v>19</v>
      </c>
      <c r="H607">
        <v>3</v>
      </c>
    </row>
    <row r="608" spans="1:8" x14ac:dyDescent="0.2">
      <c r="A608">
        <v>5901</v>
      </c>
      <c r="B608" t="s">
        <v>1224</v>
      </c>
      <c r="C608" t="s">
        <v>1225</v>
      </c>
      <c r="D608">
        <v>857584451</v>
      </c>
      <c r="E608">
        <v>392</v>
      </c>
      <c r="F608">
        <v>770</v>
      </c>
      <c r="G608">
        <v>108</v>
      </c>
      <c r="H608">
        <v>37</v>
      </c>
    </row>
    <row r="609" spans="1:8" x14ac:dyDescent="0.2">
      <c r="A609">
        <v>5901</v>
      </c>
      <c r="B609" t="s">
        <v>1226</v>
      </c>
      <c r="C609" t="s">
        <v>1227</v>
      </c>
      <c r="D609">
        <v>857584461</v>
      </c>
      <c r="E609">
        <v>0</v>
      </c>
      <c r="F609">
        <v>0</v>
      </c>
      <c r="G609">
        <v>0</v>
      </c>
      <c r="H609">
        <v>0</v>
      </c>
    </row>
    <row r="610" spans="1:8" x14ac:dyDescent="0.2">
      <c r="A610">
        <v>5901</v>
      </c>
      <c r="B610" t="s">
        <v>1228</v>
      </c>
      <c r="C610" t="s">
        <v>1229</v>
      </c>
      <c r="D610">
        <v>857584471</v>
      </c>
      <c r="E610">
        <v>0</v>
      </c>
      <c r="F610">
        <v>0</v>
      </c>
      <c r="G610">
        <v>0</v>
      </c>
      <c r="H610">
        <v>0</v>
      </c>
    </row>
    <row r="611" spans="1:8" x14ac:dyDescent="0.2">
      <c r="A611">
        <v>5901</v>
      </c>
      <c r="B611" t="s">
        <v>1230</v>
      </c>
      <c r="C611" t="s">
        <v>1231</v>
      </c>
      <c r="D611">
        <v>857584481</v>
      </c>
      <c r="E611">
        <v>94</v>
      </c>
      <c r="F611">
        <v>282</v>
      </c>
      <c r="G611">
        <v>100</v>
      </c>
      <c r="H611">
        <v>19</v>
      </c>
    </row>
    <row r="612" spans="1:8" x14ac:dyDescent="0.2">
      <c r="A612">
        <v>5901</v>
      </c>
      <c r="B612" t="s">
        <v>1232</v>
      </c>
      <c r="C612" t="s">
        <v>1233</v>
      </c>
      <c r="D612">
        <v>857584491</v>
      </c>
      <c r="E612">
        <v>0</v>
      </c>
      <c r="F612">
        <v>0</v>
      </c>
      <c r="G612">
        <v>0</v>
      </c>
      <c r="H612">
        <v>0</v>
      </c>
    </row>
    <row r="613" spans="1:8" x14ac:dyDescent="0.2">
      <c r="A613">
        <v>5901</v>
      </c>
      <c r="B613" t="s">
        <v>1234</v>
      </c>
      <c r="C613" t="s">
        <v>1235</v>
      </c>
      <c r="D613">
        <v>857584501</v>
      </c>
      <c r="E613">
        <v>0</v>
      </c>
      <c r="F613">
        <v>0</v>
      </c>
      <c r="G613">
        <v>0</v>
      </c>
      <c r="H613">
        <v>0</v>
      </c>
    </row>
    <row r="614" spans="1:8" x14ac:dyDescent="0.2">
      <c r="A614">
        <v>5901</v>
      </c>
      <c r="B614" t="s">
        <v>1236</v>
      </c>
      <c r="C614" t="s">
        <v>1237</v>
      </c>
      <c r="D614">
        <v>857584511</v>
      </c>
      <c r="E614">
        <v>0</v>
      </c>
      <c r="F614">
        <v>0</v>
      </c>
      <c r="G614">
        <v>0</v>
      </c>
      <c r="H614">
        <v>0</v>
      </c>
    </row>
    <row r="615" spans="1:8" x14ac:dyDescent="0.2">
      <c r="A615">
        <v>5901</v>
      </c>
      <c r="B615" t="s">
        <v>1238</v>
      </c>
      <c r="C615" t="s">
        <v>1239</v>
      </c>
      <c r="D615">
        <v>857584531</v>
      </c>
      <c r="E615">
        <v>0</v>
      </c>
      <c r="F615">
        <v>0</v>
      </c>
      <c r="G615">
        <v>0</v>
      </c>
      <c r="H615">
        <v>0</v>
      </c>
    </row>
    <row r="616" spans="1:8" x14ac:dyDescent="0.2">
      <c r="A616">
        <v>5901</v>
      </c>
      <c r="B616" t="s">
        <v>1240</v>
      </c>
      <c r="C616" t="s">
        <v>1241</v>
      </c>
      <c r="D616">
        <v>857584541</v>
      </c>
      <c r="E616">
        <v>0</v>
      </c>
      <c r="F616">
        <v>0</v>
      </c>
      <c r="G616">
        <v>0</v>
      </c>
      <c r="H616">
        <v>0</v>
      </c>
    </row>
    <row r="617" spans="1:8" x14ac:dyDescent="0.2">
      <c r="A617">
        <v>5901</v>
      </c>
      <c r="B617" t="s">
        <v>1242</v>
      </c>
      <c r="C617" t="s">
        <v>1243</v>
      </c>
      <c r="D617">
        <v>857584551</v>
      </c>
      <c r="E617">
        <v>0</v>
      </c>
      <c r="F617">
        <v>0</v>
      </c>
      <c r="G617">
        <v>0</v>
      </c>
      <c r="H617">
        <v>0</v>
      </c>
    </row>
    <row r="618" spans="1:8" x14ac:dyDescent="0.2">
      <c r="A618">
        <v>5901</v>
      </c>
      <c r="B618" t="s">
        <v>1244</v>
      </c>
      <c r="C618" t="s">
        <v>1245</v>
      </c>
      <c r="D618">
        <v>857584561</v>
      </c>
      <c r="E618">
        <v>0</v>
      </c>
      <c r="F618">
        <v>0</v>
      </c>
      <c r="G618">
        <v>0</v>
      </c>
      <c r="H618">
        <v>0</v>
      </c>
    </row>
    <row r="619" spans="1:8" x14ac:dyDescent="0.2">
      <c r="A619">
        <v>5901</v>
      </c>
      <c r="B619" t="s">
        <v>1246</v>
      </c>
      <c r="C619" t="s">
        <v>1247</v>
      </c>
      <c r="D619">
        <v>857584571</v>
      </c>
      <c r="E619">
        <v>0</v>
      </c>
      <c r="F619">
        <v>0</v>
      </c>
      <c r="G619">
        <v>0</v>
      </c>
      <c r="H619">
        <v>0</v>
      </c>
    </row>
    <row r="620" spans="1:8" x14ac:dyDescent="0.2">
      <c r="A620">
        <v>5901</v>
      </c>
      <c r="B620" t="s">
        <v>1248</v>
      </c>
      <c r="C620" t="s">
        <v>1249</v>
      </c>
      <c r="D620">
        <v>857584581</v>
      </c>
      <c r="E620">
        <v>0</v>
      </c>
      <c r="F620">
        <v>0</v>
      </c>
      <c r="G620">
        <v>0</v>
      </c>
      <c r="H620">
        <v>0</v>
      </c>
    </row>
    <row r="621" spans="1:8" x14ac:dyDescent="0.2">
      <c r="A621">
        <v>5901</v>
      </c>
      <c r="B621" t="s">
        <v>1250</v>
      </c>
      <c r="C621" t="s">
        <v>1251</v>
      </c>
      <c r="D621">
        <v>857584591</v>
      </c>
      <c r="E621">
        <v>0</v>
      </c>
      <c r="F621">
        <v>0</v>
      </c>
      <c r="G621">
        <v>0</v>
      </c>
      <c r="H621">
        <v>0</v>
      </c>
    </row>
    <row r="622" spans="1:8" x14ac:dyDescent="0.2">
      <c r="A622">
        <v>5901</v>
      </c>
      <c r="B622" t="s">
        <v>1252</v>
      </c>
      <c r="C622" t="s">
        <v>1253</v>
      </c>
      <c r="D622">
        <v>857584601</v>
      </c>
      <c r="E622">
        <v>84</v>
      </c>
      <c r="F622">
        <v>204</v>
      </c>
      <c r="G622">
        <v>60</v>
      </c>
      <c r="H622">
        <v>4</v>
      </c>
    </row>
    <row r="623" spans="1:8" x14ac:dyDescent="0.2">
      <c r="A623">
        <v>5901</v>
      </c>
      <c r="B623" t="s">
        <v>1254</v>
      </c>
      <c r="C623" t="s">
        <v>1255</v>
      </c>
      <c r="D623">
        <v>857584611</v>
      </c>
      <c r="E623">
        <v>0</v>
      </c>
      <c r="F623">
        <v>0</v>
      </c>
      <c r="G623">
        <v>0</v>
      </c>
      <c r="H623">
        <v>0</v>
      </c>
    </row>
    <row r="624" spans="1:8" x14ac:dyDescent="0.2">
      <c r="A624">
        <v>5901</v>
      </c>
      <c r="B624" t="s">
        <v>1256</v>
      </c>
      <c r="C624" t="s">
        <v>1257</v>
      </c>
      <c r="D624">
        <v>857584621</v>
      </c>
      <c r="E624">
        <v>0</v>
      </c>
      <c r="F624">
        <v>0</v>
      </c>
      <c r="G624">
        <v>0</v>
      </c>
      <c r="H624">
        <v>0</v>
      </c>
    </row>
    <row r="625" spans="1:8" x14ac:dyDescent="0.2">
      <c r="A625">
        <v>5901</v>
      </c>
      <c r="B625" t="s">
        <v>1258</v>
      </c>
      <c r="C625" t="s">
        <v>1259</v>
      </c>
      <c r="D625">
        <v>857584631</v>
      </c>
      <c r="E625">
        <v>0</v>
      </c>
      <c r="F625">
        <v>0</v>
      </c>
      <c r="G625">
        <v>0</v>
      </c>
      <c r="H625">
        <v>0</v>
      </c>
    </row>
    <row r="626" spans="1:8" x14ac:dyDescent="0.2">
      <c r="A626">
        <v>5901</v>
      </c>
      <c r="B626" t="s">
        <v>1260</v>
      </c>
      <c r="C626" t="s">
        <v>1261</v>
      </c>
      <c r="D626">
        <v>857584641</v>
      </c>
      <c r="E626">
        <v>0</v>
      </c>
      <c r="F626">
        <v>1</v>
      </c>
      <c r="G626">
        <v>0</v>
      </c>
      <c r="H626">
        <v>1</v>
      </c>
    </row>
    <row r="627" spans="1:8" x14ac:dyDescent="0.2">
      <c r="A627">
        <v>5901</v>
      </c>
      <c r="B627" t="s">
        <v>1262</v>
      </c>
      <c r="C627" t="s">
        <v>1263</v>
      </c>
      <c r="D627">
        <v>857584651</v>
      </c>
      <c r="E627">
        <v>10</v>
      </c>
      <c r="F627">
        <v>17</v>
      </c>
      <c r="G627">
        <v>2</v>
      </c>
      <c r="H627">
        <v>2</v>
      </c>
    </row>
    <row r="628" spans="1:8" x14ac:dyDescent="0.2">
      <c r="A628">
        <v>5901</v>
      </c>
      <c r="B628" t="s">
        <v>1264</v>
      </c>
      <c r="C628" t="s">
        <v>1265</v>
      </c>
      <c r="D628">
        <v>857584661</v>
      </c>
      <c r="E628">
        <v>339</v>
      </c>
      <c r="F628">
        <v>657</v>
      </c>
      <c r="G628">
        <v>183</v>
      </c>
      <c r="H628">
        <v>20</v>
      </c>
    </row>
    <row r="629" spans="1:8" x14ac:dyDescent="0.2">
      <c r="A629">
        <v>5901</v>
      </c>
      <c r="B629" t="s">
        <v>1266</v>
      </c>
      <c r="C629" t="s">
        <v>1267</v>
      </c>
      <c r="D629">
        <v>857584671</v>
      </c>
      <c r="E629">
        <v>0</v>
      </c>
      <c r="F629">
        <v>0</v>
      </c>
      <c r="G629">
        <v>0</v>
      </c>
      <c r="H629">
        <v>0</v>
      </c>
    </row>
    <row r="630" spans="1:8" x14ac:dyDescent="0.2">
      <c r="A630">
        <v>5901</v>
      </c>
      <c r="B630" t="s">
        <v>1268</v>
      </c>
      <c r="C630" t="s">
        <v>1269</v>
      </c>
      <c r="D630">
        <v>857584681</v>
      </c>
      <c r="E630">
        <v>0</v>
      </c>
      <c r="F630">
        <v>0</v>
      </c>
      <c r="G630">
        <v>0</v>
      </c>
      <c r="H630">
        <v>0</v>
      </c>
    </row>
    <row r="631" spans="1:8" x14ac:dyDescent="0.2">
      <c r="A631">
        <v>5901</v>
      </c>
      <c r="B631" t="s">
        <v>1270</v>
      </c>
      <c r="C631" t="s">
        <v>1271</v>
      </c>
      <c r="D631">
        <v>857584691</v>
      </c>
      <c r="E631">
        <v>0</v>
      </c>
      <c r="F631">
        <v>1</v>
      </c>
      <c r="G631">
        <v>0</v>
      </c>
      <c r="H631">
        <v>1</v>
      </c>
    </row>
    <row r="632" spans="1:8" x14ac:dyDescent="0.2">
      <c r="A632">
        <v>5901</v>
      </c>
      <c r="B632" t="s">
        <v>1272</v>
      </c>
      <c r="C632" t="s">
        <v>1273</v>
      </c>
      <c r="D632">
        <v>857584701</v>
      </c>
      <c r="E632">
        <v>0</v>
      </c>
      <c r="F632">
        <v>0</v>
      </c>
      <c r="G632">
        <v>0</v>
      </c>
      <c r="H632">
        <v>0</v>
      </c>
    </row>
    <row r="633" spans="1:8" x14ac:dyDescent="0.2">
      <c r="A633">
        <v>5901</v>
      </c>
      <c r="B633" t="s">
        <v>1274</v>
      </c>
      <c r="C633" t="s">
        <v>1275</v>
      </c>
      <c r="D633">
        <v>857584711</v>
      </c>
      <c r="E633">
        <v>6</v>
      </c>
      <c r="F633">
        <v>13</v>
      </c>
      <c r="G633">
        <v>1</v>
      </c>
      <c r="H633">
        <v>1</v>
      </c>
    </row>
    <row r="634" spans="1:8" x14ac:dyDescent="0.2">
      <c r="A634">
        <v>5901</v>
      </c>
      <c r="B634" t="s">
        <v>1276</v>
      </c>
      <c r="C634" t="s">
        <v>1277</v>
      </c>
      <c r="D634">
        <v>857584721</v>
      </c>
      <c r="E634">
        <v>0</v>
      </c>
      <c r="F634">
        <v>0</v>
      </c>
      <c r="G634">
        <v>0</v>
      </c>
      <c r="H634">
        <v>0</v>
      </c>
    </row>
    <row r="635" spans="1:8" x14ac:dyDescent="0.2">
      <c r="A635">
        <v>5901</v>
      </c>
      <c r="B635" t="s">
        <v>1278</v>
      </c>
      <c r="C635" t="s">
        <v>1279</v>
      </c>
      <c r="D635">
        <v>857584731</v>
      </c>
      <c r="E635">
        <v>0</v>
      </c>
      <c r="F635">
        <v>0</v>
      </c>
      <c r="G635">
        <v>0</v>
      </c>
      <c r="H635">
        <v>0</v>
      </c>
    </row>
    <row r="636" spans="1:8" x14ac:dyDescent="0.2">
      <c r="A636">
        <v>5901</v>
      </c>
      <c r="B636" t="s">
        <v>1280</v>
      </c>
      <c r="C636" t="s">
        <v>1281</v>
      </c>
      <c r="D636">
        <v>857584741</v>
      </c>
      <c r="E636">
        <v>0</v>
      </c>
      <c r="F636">
        <v>0</v>
      </c>
      <c r="G636">
        <v>0</v>
      </c>
      <c r="H636">
        <v>0</v>
      </c>
    </row>
    <row r="637" spans="1:8" x14ac:dyDescent="0.2">
      <c r="A637">
        <v>5901</v>
      </c>
      <c r="B637" t="s">
        <v>1282</v>
      </c>
      <c r="C637" t="s">
        <v>1283</v>
      </c>
      <c r="D637">
        <v>857584751</v>
      </c>
      <c r="E637">
        <v>0</v>
      </c>
      <c r="F637">
        <v>0</v>
      </c>
      <c r="G637">
        <v>0</v>
      </c>
      <c r="H637">
        <v>0</v>
      </c>
    </row>
    <row r="638" spans="1:8" x14ac:dyDescent="0.2">
      <c r="A638">
        <v>5901</v>
      </c>
      <c r="B638" t="s">
        <v>1284</v>
      </c>
      <c r="C638" t="s">
        <v>1285</v>
      </c>
      <c r="D638">
        <v>857584761</v>
      </c>
      <c r="E638">
        <v>4</v>
      </c>
      <c r="F638">
        <v>13</v>
      </c>
      <c r="G638">
        <v>4</v>
      </c>
      <c r="H638">
        <v>2</v>
      </c>
    </row>
    <row r="639" spans="1:8" x14ac:dyDescent="0.2">
      <c r="A639">
        <v>5901</v>
      </c>
      <c r="B639" t="s">
        <v>1286</v>
      </c>
      <c r="C639" t="s">
        <v>1287</v>
      </c>
      <c r="D639">
        <v>857584771</v>
      </c>
      <c r="E639">
        <v>0</v>
      </c>
      <c r="F639">
        <v>0</v>
      </c>
      <c r="G639">
        <v>0</v>
      </c>
      <c r="H639">
        <v>0</v>
      </c>
    </row>
    <row r="640" spans="1:8" x14ac:dyDescent="0.2">
      <c r="A640">
        <v>5901</v>
      </c>
      <c r="B640" t="s">
        <v>1288</v>
      </c>
      <c r="C640" t="s">
        <v>1289</v>
      </c>
      <c r="D640">
        <v>857584781</v>
      </c>
      <c r="E640">
        <v>0</v>
      </c>
      <c r="F640">
        <v>0</v>
      </c>
      <c r="G640">
        <v>0</v>
      </c>
      <c r="H640">
        <v>0</v>
      </c>
    </row>
    <row r="641" spans="1:8" x14ac:dyDescent="0.2">
      <c r="A641">
        <v>5901</v>
      </c>
      <c r="B641" t="s">
        <v>1290</v>
      </c>
      <c r="C641" t="s">
        <v>1291</v>
      </c>
      <c r="D641">
        <v>857584791</v>
      </c>
      <c r="E641">
        <v>0</v>
      </c>
      <c r="F641">
        <v>2</v>
      </c>
      <c r="G641">
        <v>0</v>
      </c>
      <c r="H641">
        <v>1</v>
      </c>
    </row>
    <row r="642" spans="1:8" x14ac:dyDescent="0.2">
      <c r="A642">
        <v>5901</v>
      </c>
      <c r="B642" t="s">
        <v>1292</v>
      </c>
      <c r="C642" t="s">
        <v>1293</v>
      </c>
      <c r="D642">
        <v>857584801</v>
      </c>
      <c r="E642">
        <v>0</v>
      </c>
      <c r="F642">
        <v>0</v>
      </c>
      <c r="G642">
        <v>0</v>
      </c>
      <c r="H642">
        <v>0</v>
      </c>
    </row>
    <row r="643" spans="1:8" x14ac:dyDescent="0.2">
      <c r="A643">
        <v>5901</v>
      </c>
      <c r="B643" t="s">
        <v>1294</v>
      </c>
      <c r="C643" t="s">
        <v>1295</v>
      </c>
      <c r="D643">
        <v>857584811</v>
      </c>
      <c r="E643">
        <v>0</v>
      </c>
      <c r="F643">
        <v>0</v>
      </c>
      <c r="G643">
        <v>0</v>
      </c>
      <c r="H643">
        <v>0</v>
      </c>
    </row>
    <row r="644" spans="1:8" x14ac:dyDescent="0.2">
      <c r="A644">
        <v>5901</v>
      </c>
      <c r="B644" t="s">
        <v>1296</v>
      </c>
      <c r="C644" t="s">
        <v>1297</v>
      </c>
      <c r="D644">
        <v>857584831</v>
      </c>
      <c r="E644">
        <v>0</v>
      </c>
      <c r="F644">
        <v>0</v>
      </c>
      <c r="G644">
        <v>0</v>
      </c>
      <c r="H644">
        <v>0</v>
      </c>
    </row>
    <row r="645" spans="1:8" x14ac:dyDescent="0.2">
      <c r="A645">
        <v>5901</v>
      </c>
      <c r="B645" t="s">
        <v>1298</v>
      </c>
      <c r="C645" t="s">
        <v>1299</v>
      </c>
      <c r="D645">
        <v>857584841</v>
      </c>
      <c r="E645">
        <v>0</v>
      </c>
      <c r="F645">
        <v>0</v>
      </c>
      <c r="G645">
        <v>0</v>
      </c>
      <c r="H645">
        <v>0</v>
      </c>
    </row>
    <row r="646" spans="1:8" x14ac:dyDescent="0.2">
      <c r="A646">
        <v>5901</v>
      </c>
      <c r="B646" t="s">
        <v>1300</v>
      </c>
      <c r="C646" t="s">
        <v>1301</v>
      </c>
      <c r="D646">
        <v>857584851</v>
      </c>
      <c r="E646">
        <v>0</v>
      </c>
      <c r="F646">
        <v>0</v>
      </c>
      <c r="G646">
        <v>0</v>
      </c>
      <c r="H646">
        <v>0</v>
      </c>
    </row>
    <row r="647" spans="1:8" x14ac:dyDescent="0.2">
      <c r="A647">
        <v>5901</v>
      </c>
      <c r="B647" t="s">
        <v>1302</v>
      </c>
      <c r="C647" t="s">
        <v>1303</v>
      </c>
      <c r="D647">
        <v>857584861</v>
      </c>
      <c r="E647">
        <v>0</v>
      </c>
      <c r="F647">
        <v>0</v>
      </c>
      <c r="G647">
        <v>0</v>
      </c>
      <c r="H647">
        <v>0</v>
      </c>
    </row>
    <row r="648" spans="1:8" x14ac:dyDescent="0.2">
      <c r="A648">
        <v>5901</v>
      </c>
      <c r="B648" t="s">
        <v>1304</v>
      </c>
      <c r="C648" t="s">
        <v>1305</v>
      </c>
      <c r="D648">
        <v>857584871</v>
      </c>
      <c r="E648">
        <v>0</v>
      </c>
      <c r="F648">
        <v>0</v>
      </c>
      <c r="G648">
        <v>0</v>
      </c>
      <c r="H648">
        <v>0</v>
      </c>
    </row>
    <row r="649" spans="1:8" x14ac:dyDescent="0.2">
      <c r="A649">
        <v>5901</v>
      </c>
      <c r="B649" t="s">
        <v>1306</v>
      </c>
      <c r="C649" t="s">
        <v>1307</v>
      </c>
      <c r="D649">
        <v>857584881</v>
      </c>
      <c r="E649">
        <v>0</v>
      </c>
      <c r="F649">
        <v>0</v>
      </c>
      <c r="G649">
        <v>0</v>
      </c>
      <c r="H649">
        <v>0</v>
      </c>
    </row>
    <row r="650" spans="1:8" x14ac:dyDescent="0.2">
      <c r="A650">
        <v>5901</v>
      </c>
      <c r="B650" t="s">
        <v>1308</v>
      </c>
      <c r="C650" t="s">
        <v>1309</v>
      </c>
      <c r="D650">
        <v>857584891</v>
      </c>
      <c r="E650">
        <v>0</v>
      </c>
      <c r="F650">
        <v>0</v>
      </c>
      <c r="G650">
        <v>0</v>
      </c>
      <c r="H650">
        <v>0</v>
      </c>
    </row>
    <row r="651" spans="1:8" x14ac:dyDescent="0.2">
      <c r="A651">
        <v>5901</v>
      </c>
      <c r="B651" t="s">
        <v>1310</v>
      </c>
      <c r="C651" t="s">
        <v>1311</v>
      </c>
      <c r="D651">
        <v>857584901</v>
      </c>
      <c r="E651">
        <v>0</v>
      </c>
      <c r="F651">
        <v>0</v>
      </c>
      <c r="G651">
        <v>0</v>
      </c>
      <c r="H651">
        <v>0</v>
      </c>
    </row>
    <row r="652" spans="1:8" x14ac:dyDescent="0.2">
      <c r="A652">
        <v>5901</v>
      </c>
      <c r="B652" t="s">
        <v>1312</v>
      </c>
      <c r="C652" t="s">
        <v>1313</v>
      </c>
      <c r="D652">
        <v>857584911</v>
      </c>
      <c r="E652">
        <v>13</v>
      </c>
      <c r="F652">
        <v>30</v>
      </c>
      <c r="G652">
        <v>7</v>
      </c>
      <c r="H652">
        <v>1</v>
      </c>
    </row>
    <row r="653" spans="1:8" x14ac:dyDescent="0.2">
      <c r="A653">
        <v>5901</v>
      </c>
      <c r="B653" t="s">
        <v>1314</v>
      </c>
      <c r="C653" t="s">
        <v>1315</v>
      </c>
      <c r="D653">
        <v>857584921</v>
      </c>
      <c r="E653">
        <v>0</v>
      </c>
      <c r="F653">
        <v>1</v>
      </c>
      <c r="G653">
        <v>0</v>
      </c>
      <c r="H653">
        <v>1</v>
      </c>
    </row>
    <row r="654" spans="1:8" x14ac:dyDescent="0.2">
      <c r="A654">
        <v>5901</v>
      </c>
      <c r="B654" t="s">
        <v>1316</v>
      </c>
      <c r="C654" t="s">
        <v>1317</v>
      </c>
      <c r="D654">
        <v>857584931</v>
      </c>
      <c r="E654">
        <v>0</v>
      </c>
      <c r="F654">
        <v>0</v>
      </c>
      <c r="G654">
        <v>0</v>
      </c>
      <c r="H654">
        <v>0</v>
      </c>
    </row>
    <row r="655" spans="1:8" x14ac:dyDescent="0.2">
      <c r="A655">
        <v>5901</v>
      </c>
      <c r="B655" t="s">
        <v>1318</v>
      </c>
      <c r="C655" t="s">
        <v>1319</v>
      </c>
      <c r="D655">
        <v>857584941</v>
      </c>
      <c r="E655">
        <v>0</v>
      </c>
      <c r="F655">
        <v>0</v>
      </c>
      <c r="G655">
        <v>0</v>
      </c>
      <c r="H655">
        <v>0</v>
      </c>
    </row>
    <row r="656" spans="1:8" x14ac:dyDescent="0.2">
      <c r="A656">
        <v>5901</v>
      </c>
      <c r="B656" t="s">
        <v>1320</v>
      </c>
      <c r="C656" t="s">
        <v>1321</v>
      </c>
      <c r="D656">
        <v>857584951</v>
      </c>
      <c r="E656">
        <v>0</v>
      </c>
      <c r="F656">
        <v>0</v>
      </c>
      <c r="G656">
        <v>0</v>
      </c>
      <c r="H656">
        <v>0</v>
      </c>
    </row>
    <row r="657" spans="1:8" x14ac:dyDescent="0.2">
      <c r="A657">
        <v>5901</v>
      </c>
      <c r="B657" t="s">
        <v>1322</v>
      </c>
      <c r="C657" t="s">
        <v>1323</v>
      </c>
      <c r="D657">
        <v>857584961</v>
      </c>
      <c r="E657">
        <v>0</v>
      </c>
      <c r="F657">
        <v>0</v>
      </c>
      <c r="G657">
        <v>0</v>
      </c>
      <c r="H657">
        <v>0</v>
      </c>
    </row>
    <row r="658" spans="1:8" x14ac:dyDescent="0.2">
      <c r="A658">
        <v>5901</v>
      </c>
      <c r="B658" t="s">
        <v>1324</v>
      </c>
      <c r="C658" t="s">
        <v>1325</v>
      </c>
      <c r="D658">
        <v>857584981</v>
      </c>
      <c r="E658">
        <v>4</v>
      </c>
      <c r="F658">
        <v>9</v>
      </c>
      <c r="G658">
        <v>1</v>
      </c>
      <c r="H658">
        <v>2</v>
      </c>
    </row>
    <row r="659" spans="1:8" x14ac:dyDescent="0.2">
      <c r="A659">
        <v>5901</v>
      </c>
      <c r="B659" t="s">
        <v>1326</v>
      </c>
      <c r="C659" t="s">
        <v>1327</v>
      </c>
      <c r="D659">
        <v>857584991</v>
      </c>
      <c r="E659">
        <v>0</v>
      </c>
      <c r="F659">
        <v>0</v>
      </c>
      <c r="G659">
        <v>0</v>
      </c>
      <c r="H659">
        <v>0</v>
      </c>
    </row>
    <row r="660" spans="1:8" x14ac:dyDescent="0.2">
      <c r="A660">
        <v>5901</v>
      </c>
      <c r="B660" t="s">
        <v>1328</v>
      </c>
      <c r="C660" t="s">
        <v>1329</v>
      </c>
      <c r="D660">
        <v>857585001</v>
      </c>
      <c r="E660">
        <v>18</v>
      </c>
      <c r="F660">
        <v>35</v>
      </c>
      <c r="G660">
        <v>8</v>
      </c>
      <c r="H660">
        <v>6</v>
      </c>
    </row>
    <row r="661" spans="1:8" x14ac:dyDescent="0.2">
      <c r="A661">
        <v>5901</v>
      </c>
      <c r="B661" t="s">
        <v>1330</v>
      </c>
      <c r="C661" t="s">
        <v>1331</v>
      </c>
      <c r="D661">
        <v>857585011</v>
      </c>
      <c r="E661">
        <v>0</v>
      </c>
      <c r="F661">
        <v>0</v>
      </c>
      <c r="G661">
        <v>0</v>
      </c>
      <c r="H661">
        <v>0</v>
      </c>
    </row>
    <row r="662" spans="1:8" x14ac:dyDescent="0.2">
      <c r="A662">
        <v>5901</v>
      </c>
      <c r="B662" t="s">
        <v>1332</v>
      </c>
      <c r="C662" t="s">
        <v>1333</v>
      </c>
      <c r="D662">
        <v>857585021</v>
      </c>
      <c r="E662">
        <v>0</v>
      </c>
      <c r="F662">
        <v>0</v>
      </c>
      <c r="G662">
        <v>0</v>
      </c>
      <c r="H662">
        <v>0</v>
      </c>
    </row>
    <row r="663" spans="1:8" x14ac:dyDescent="0.2">
      <c r="A663">
        <v>5901</v>
      </c>
      <c r="B663" t="s">
        <v>1334</v>
      </c>
      <c r="C663" t="s">
        <v>1335</v>
      </c>
      <c r="D663">
        <v>857585031</v>
      </c>
      <c r="E663">
        <v>0</v>
      </c>
      <c r="F663">
        <v>0</v>
      </c>
      <c r="G663">
        <v>0</v>
      </c>
      <c r="H663">
        <v>0</v>
      </c>
    </row>
    <row r="664" spans="1:8" x14ac:dyDescent="0.2">
      <c r="A664">
        <v>5901</v>
      </c>
      <c r="B664" t="s">
        <v>1336</v>
      </c>
      <c r="C664" t="s">
        <v>1337</v>
      </c>
      <c r="D664">
        <v>857585041</v>
      </c>
      <c r="E664">
        <v>0</v>
      </c>
      <c r="F664">
        <v>0</v>
      </c>
      <c r="G664">
        <v>0</v>
      </c>
      <c r="H664">
        <v>0</v>
      </c>
    </row>
    <row r="665" spans="1:8" x14ac:dyDescent="0.2">
      <c r="A665">
        <v>5901</v>
      </c>
      <c r="B665" t="s">
        <v>1338</v>
      </c>
      <c r="C665" t="s">
        <v>1339</v>
      </c>
      <c r="D665">
        <v>857585051</v>
      </c>
      <c r="E665">
        <v>0</v>
      </c>
      <c r="F665">
        <v>0</v>
      </c>
      <c r="G665">
        <v>0</v>
      </c>
      <c r="H665">
        <v>0</v>
      </c>
    </row>
    <row r="666" spans="1:8" x14ac:dyDescent="0.2">
      <c r="A666">
        <v>5901</v>
      </c>
      <c r="B666" t="s">
        <v>1340</v>
      </c>
      <c r="C666" t="s">
        <v>1341</v>
      </c>
      <c r="D666">
        <v>857585061</v>
      </c>
      <c r="E666">
        <v>0</v>
      </c>
      <c r="F666">
        <v>0</v>
      </c>
      <c r="G666">
        <v>0</v>
      </c>
      <c r="H666">
        <v>0</v>
      </c>
    </row>
    <row r="667" spans="1:8" x14ac:dyDescent="0.2">
      <c r="A667">
        <v>5901</v>
      </c>
      <c r="B667" t="s">
        <v>1342</v>
      </c>
      <c r="C667" t="s">
        <v>1343</v>
      </c>
      <c r="D667">
        <v>857585071</v>
      </c>
      <c r="E667">
        <v>0</v>
      </c>
      <c r="F667">
        <v>0</v>
      </c>
      <c r="G667">
        <v>0</v>
      </c>
      <c r="H667">
        <v>0</v>
      </c>
    </row>
    <row r="668" spans="1:8" x14ac:dyDescent="0.2">
      <c r="A668">
        <v>5901</v>
      </c>
      <c r="B668" t="s">
        <v>1344</v>
      </c>
      <c r="C668" t="s">
        <v>1345</v>
      </c>
      <c r="D668">
        <v>857585081</v>
      </c>
      <c r="E668">
        <v>0</v>
      </c>
      <c r="F668">
        <v>0</v>
      </c>
      <c r="G668">
        <v>0</v>
      </c>
      <c r="H668">
        <v>0</v>
      </c>
    </row>
    <row r="669" spans="1:8" x14ac:dyDescent="0.2">
      <c r="A669">
        <v>5901</v>
      </c>
      <c r="B669" t="s">
        <v>1346</v>
      </c>
      <c r="C669" t="s">
        <v>1347</v>
      </c>
      <c r="D669">
        <v>857585091</v>
      </c>
      <c r="E669">
        <v>0</v>
      </c>
      <c r="F669">
        <v>0</v>
      </c>
      <c r="G669">
        <v>0</v>
      </c>
      <c r="H669">
        <v>0</v>
      </c>
    </row>
    <row r="670" spans="1:8" x14ac:dyDescent="0.2">
      <c r="A670">
        <v>5901</v>
      </c>
      <c r="B670" t="s">
        <v>1348</v>
      </c>
      <c r="C670" t="s">
        <v>1349</v>
      </c>
      <c r="D670">
        <v>857585101</v>
      </c>
      <c r="E670">
        <v>0</v>
      </c>
      <c r="F670">
        <v>0</v>
      </c>
      <c r="G670">
        <v>0</v>
      </c>
      <c r="H670">
        <v>0</v>
      </c>
    </row>
    <row r="671" spans="1:8" x14ac:dyDescent="0.2">
      <c r="A671">
        <v>5901</v>
      </c>
      <c r="B671" t="s">
        <v>1350</v>
      </c>
      <c r="C671" t="s">
        <v>1351</v>
      </c>
      <c r="D671">
        <v>857585111</v>
      </c>
      <c r="E671">
        <v>0</v>
      </c>
      <c r="F671">
        <v>0</v>
      </c>
      <c r="G671">
        <v>0</v>
      </c>
      <c r="H671">
        <v>0</v>
      </c>
    </row>
    <row r="672" spans="1:8" x14ac:dyDescent="0.2">
      <c r="A672">
        <v>5901</v>
      </c>
      <c r="B672" t="s">
        <v>1352</v>
      </c>
      <c r="C672" t="s">
        <v>1353</v>
      </c>
      <c r="D672">
        <v>857585121</v>
      </c>
      <c r="E672">
        <v>0</v>
      </c>
      <c r="F672">
        <v>0</v>
      </c>
      <c r="G672">
        <v>0</v>
      </c>
      <c r="H672">
        <v>0</v>
      </c>
    </row>
    <row r="673" spans="1:8" x14ac:dyDescent="0.2">
      <c r="A673">
        <v>5901</v>
      </c>
      <c r="B673" t="s">
        <v>1354</v>
      </c>
      <c r="C673" t="s">
        <v>1355</v>
      </c>
      <c r="D673">
        <v>857585131</v>
      </c>
      <c r="E673">
        <v>0</v>
      </c>
      <c r="F673">
        <v>0</v>
      </c>
      <c r="G673">
        <v>0</v>
      </c>
      <c r="H673">
        <v>0</v>
      </c>
    </row>
    <row r="674" spans="1:8" x14ac:dyDescent="0.2">
      <c r="A674">
        <v>5901</v>
      </c>
      <c r="B674" t="s">
        <v>1356</v>
      </c>
      <c r="C674" t="s">
        <v>1357</v>
      </c>
      <c r="D674">
        <v>857585141</v>
      </c>
      <c r="E674">
        <v>0</v>
      </c>
      <c r="F674">
        <v>0</v>
      </c>
      <c r="G674">
        <v>0</v>
      </c>
      <c r="H674">
        <v>0</v>
      </c>
    </row>
    <row r="675" spans="1:8" x14ac:dyDescent="0.2">
      <c r="A675">
        <v>5901</v>
      </c>
      <c r="B675" t="s">
        <v>1358</v>
      </c>
      <c r="C675" t="s">
        <v>1359</v>
      </c>
      <c r="D675">
        <v>857585151</v>
      </c>
      <c r="E675">
        <v>0</v>
      </c>
      <c r="F675">
        <v>0</v>
      </c>
      <c r="G675">
        <v>0</v>
      </c>
      <c r="H675">
        <v>0</v>
      </c>
    </row>
    <row r="676" spans="1:8" x14ac:dyDescent="0.2">
      <c r="A676">
        <v>5901</v>
      </c>
      <c r="B676" t="s">
        <v>1360</v>
      </c>
      <c r="C676" t="s">
        <v>1361</v>
      </c>
      <c r="D676">
        <v>857585161</v>
      </c>
      <c r="E676">
        <v>0</v>
      </c>
      <c r="F676">
        <v>0</v>
      </c>
      <c r="G676">
        <v>0</v>
      </c>
      <c r="H676">
        <v>0</v>
      </c>
    </row>
    <row r="677" spans="1:8" x14ac:dyDescent="0.2">
      <c r="A677">
        <v>5901</v>
      </c>
      <c r="B677" t="s">
        <v>1364</v>
      </c>
      <c r="C677" t="s">
        <v>1365</v>
      </c>
      <c r="D677">
        <v>857585181</v>
      </c>
      <c r="E677">
        <v>81</v>
      </c>
      <c r="F677">
        <v>192</v>
      </c>
      <c r="G677">
        <v>55</v>
      </c>
      <c r="H677">
        <v>6</v>
      </c>
    </row>
    <row r="678" spans="1:8" x14ac:dyDescent="0.2">
      <c r="A678">
        <v>5901</v>
      </c>
      <c r="B678" t="s">
        <v>1366</v>
      </c>
      <c r="C678" t="s">
        <v>1367</v>
      </c>
      <c r="D678">
        <v>857585191</v>
      </c>
      <c r="E678">
        <v>4</v>
      </c>
      <c r="F678">
        <v>7</v>
      </c>
      <c r="G678">
        <v>2</v>
      </c>
      <c r="H678">
        <v>1</v>
      </c>
    </row>
    <row r="679" spans="1:8" x14ac:dyDescent="0.2">
      <c r="A679">
        <v>5901</v>
      </c>
      <c r="B679" t="s">
        <v>1368</v>
      </c>
      <c r="C679" t="s">
        <v>1369</v>
      </c>
      <c r="D679">
        <v>857585201</v>
      </c>
      <c r="E679">
        <v>0</v>
      </c>
      <c r="F679">
        <v>0</v>
      </c>
      <c r="G679">
        <v>0</v>
      </c>
      <c r="H679">
        <v>0</v>
      </c>
    </row>
    <row r="680" spans="1:8" x14ac:dyDescent="0.2">
      <c r="A680">
        <v>5901</v>
      </c>
      <c r="B680" t="s">
        <v>1370</v>
      </c>
      <c r="C680" t="s">
        <v>1371</v>
      </c>
      <c r="D680">
        <v>857585221</v>
      </c>
      <c r="E680">
        <v>0</v>
      </c>
      <c r="F680">
        <v>0</v>
      </c>
      <c r="G680">
        <v>0</v>
      </c>
      <c r="H680">
        <v>0</v>
      </c>
    </row>
    <row r="681" spans="1:8" x14ac:dyDescent="0.2">
      <c r="A681">
        <v>5901</v>
      </c>
      <c r="B681" t="s">
        <v>1372</v>
      </c>
      <c r="C681" t="s">
        <v>1373</v>
      </c>
      <c r="D681">
        <v>857585231</v>
      </c>
      <c r="E681">
        <v>0</v>
      </c>
      <c r="F681">
        <v>0</v>
      </c>
      <c r="G681">
        <v>0</v>
      </c>
      <c r="H681">
        <v>0</v>
      </c>
    </row>
    <row r="682" spans="1:8" x14ac:dyDescent="0.2">
      <c r="A682">
        <v>5901</v>
      </c>
      <c r="B682" t="s">
        <v>1374</v>
      </c>
      <c r="C682" t="s">
        <v>1375</v>
      </c>
      <c r="D682">
        <v>857585241</v>
      </c>
      <c r="E682">
        <v>0</v>
      </c>
      <c r="F682">
        <v>0</v>
      </c>
      <c r="G682">
        <v>0</v>
      </c>
      <c r="H682">
        <v>0</v>
      </c>
    </row>
    <row r="683" spans="1:8" x14ac:dyDescent="0.2">
      <c r="A683">
        <v>5901</v>
      </c>
      <c r="B683" t="s">
        <v>1376</v>
      </c>
      <c r="C683" t="s">
        <v>1377</v>
      </c>
      <c r="D683">
        <v>857585251</v>
      </c>
      <c r="E683">
        <v>0</v>
      </c>
      <c r="F683">
        <v>0</v>
      </c>
      <c r="G683">
        <v>0</v>
      </c>
      <c r="H683">
        <v>0</v>
      </c>
    </row>
    <row r="684" spans="1:8" x14ac:dyDescent="0.2">
      <c r="A684">
        <v>5901</v>
      </c>
      <c r="B684" t="s">
        <v>1378</v>
      </c>
      <c r="C684" t="s">
        <v>1379</v>
      </c>
      <c r="D684">
        <v>857585261</v>
      </c>
      <c r="E684">
        <v>0</v>
      </c>
      <c r="F684">
        <v>0</v>
      </c>
      <c r="G684">
        <v>0</v>
      </c>
      <c r="H684">
        <v>0</v>
      </c>
    </row>
    <row r="685" spans="1:8" x14ac:dyDescent="0.2">
      <c r="A685">
        <v>5901</v>
      </c>
      <c r="B685" t="s">
        <v>1380</v>
      </c>
      <c r="C685" t="s">
        <v>1381</v>
      </c>
      <c r="D685">
        <v>857585271</v>
      </c>
      <c r="E685">
        <v>0</v>
      </c>
      <c r="F685">
        <v>0</v>
      </c>
      <c r="G685">
        <v>0</v>
      </c>
      <c r="H685">
        <v>0</v>
      </c>
    </row>
    <row r="686" spans="1:8" x14ac:dyDescent="0.2">
      <c r="A686">
        <v>5901</v>
      </c>
      <c r="B686" t="s">
        <v>1382</v>
      </c>
      <c r="C686" t="s">
        <v>1383</v>
      </c>
      <c r="D686">
        <v>857585281</v>
      </c>
      <c r="E686">
        <v>0</v>
      </c>
      <c r="F686">
        <v>0</v>
      </c>
      <c r="G686">
        <v>0</v>
      </c>
      <c r="H686">
        <v>0</v>
      </c>
    </row>
    <row r="687" spans="1:8" x14ac:dyDescent="0.2">
      <c r="A687">
        <v>5901</v>
      </c>
      <c r="B687" t="s">
        <v>1384</v>
      </c>
      <c r="C687" t="s">
        <v>1385</v>
      </c>
      <c r="D687">
        <v>842143151</v>
      </c>
      <c r="E687">
        <v>32938</v>
      </c>
      <c r="F687">
        <v>66104</v>
      </c>
      <c r="G687">
        <v>21061</v>
      </c>
      <c r="H687">
        <v>1845</v>
      </c>
    </row>
    <row r="688" spans="1:8" x14ac:dyDescent="0.2">
      <c r="A688">
        <v>5901</v>
      </c>
      <c r="B688" t="s">
        <v>1386</v>
      </c>
      <c r="C688" t="s">
        <v>1387</v>
      </c>
      <c r="D688">
        <v>857585291</v>
      </c>
      <c r="E688">
        <v>0</v>
      </c>
      <c r="F688">
        <v>0</v>
      </c>
      <c r="G688">
        <v>0</v>
      </c>
      <c r="H688">
        <v>0</v>
      </c>
    </row>
    <row r="689" spans="1:8" x14ac:dyDescent="0.2">
      <c r="A689">
        <v>5901</v>
      </c>
      <c r="B689" t="s">
        <v>1388</v>
      </c>
      <c r="C689" t="s">
        <v>1389</v>
      </c>
      <c r="D689">
        <v>857585301</v>
      </c>
      <c r="E689">
        <v>0</v>
      </c>
      <c r="F689">
        <v>0</v>
      </c>
      <c r="G689">
        <v>0</v>
      </c>
      <c r="H689">
        <v>0</v>
      </c>
    </row>
    <row r="690" spans="1:8" x14ac:dyDescent="0.2">
      <c r="A690">
        <v>5901</v>
      </c>
      <c r="B690" t="s">
        <v>1390</v>
      </c>
      <c r="C690" t="s">
        <v>1391</v>
      </c>
      <c r="D690">
        <v>857585311</v>
      </c>
      <c r="E690">
        <v>0</v>
      </c>
      <c r="F690">
        <v>0</v>
      </c>
      <c r="G690">
        <v>0</v>
      </c>
      <c r="H690">
        <v>0</v>
      </c>
    </row>
    <row r="691" spans="1:8" x14ac:dyDescent="0.2">
      <c r="A691">
        <v>5901</v>
      </c>
      <c r="B691" t="s">
        <v>1392</v>
      </c>
      <c r="C691" t="s">
        <v>1393</v>
      </c>
      <c r="D691">
        <v>857585321</v>
      </c>
      <c r="E691">
        <v>0</v>
      </c>
      <c r="F691">
        <v>0</v>
      </c>
      <c r="G691">
        <v>0</v>
      </c>
      <c r="H691">
        <v>0</v>
      </c>
    </row>
    <row r="692" spans="1:8" x14ac:dyDescent="0.2">
      <c r="A692">
        <v>5901</v>
      </c>
      <c r="B692" t="s">
        <v>1394</v>
      </c>
      <c r="C692" t="s">
        <v>1395</v>
      </c>
      <c r="D692">
        <v>857585331</v>
      </c>
      <c r="E692">
        <v>0</v>
      </c>
      <c r="F692">
        <v>0</v>
      </c>
      <c r="G692">
        <v>0</v>
      </c>
      <c r="H692">
        <v>0</v>
      </c>
    </row>
    <row r="693" spans="1:8" x14ac:dyDescent="0.2">
      <c r="A693">
        <v>5901</v>
      </c>
      <c r="B693" t="s">
        <v>1396</v>
      </c>
      <c r="C693" t="s">
        <v>1397</v>
      </c>
      <c r="D693">
        <v>857585341</v>
      </c>
      <c r="E693">
        <v>2</v>
      </c>
      <c r="F693">
        <v>4</v>
      </c>
      <c r="G693">
        <v>0</v>
      </c>
      <c r="H693">
        <v>1</v>
      </c>
    </row>
    <row r="694" spans="1:8" x14ac:dyDescent="0.2">
      <c r="A694">
        <v>5901</v>
      </c>
      <c r="B694" t="s">
        <v>1398</v>
      </c>
      <c r="C694" t="s">
        <v>1399</v>
      </c>
      <c r="D694">
        <v>857585351</v>
      </c>
      <c r="E694">
        <v>0</v>
      </c>
      <c r="F694">
        <v>0</v>
      </c>
      <c r="G694">
        <v>0</v>
      </c>
      <c r="H694">
        <v>0</v>
      </c>
    </row>
    <row r="695" spans="1:8" x14ac:dyDescent="0.2">
      <c r="A695">
        <v>5901</v>
      </c>
      <c r="B695" t="s">
        <v>1400</v>
      </c>
      <c r="C695" t="s">
        <v>1401</v>
      </c>
      <c r="D695">
        <v>857585361</v>
      </c>
      <c r="E695">
        <v>0</v>
      </c>
      <c r="F695">
        <v>0</v>
      </c>
      <c r="G695">
        <v>0</v>
      </c>
      <c r="H695">
        <v>0</v>
      </c>
    </row>
    <row r="696" spans="1:8" x14ac:dyDescent="0.2">
      <c r="A696">
        <v>5901</v>
      </c>
      <c r="B696" t="s">
        <v>1402</v>
      </c>
      <c r="C696" t="s">
        <v>1403</v>
      </c>
      <c r="D696">
        <v>857585371</v>
      </c>
      <c r="E696">
        <v>0</v>
      </c>
      <c r="F696">
        <v>0</v>
      </c>
      <c r="G696">
        <v>0</v>
      </c>
      <c r="H696">
        <v>0</v>
      </c>
    </row>
    <row r="697" spans="1:8" x14ac:dyDescent="0.2">
      <c r="A697">
        <v>5901</v>
      </c>
      <c r="B697" t="s">
        <v>1404</v>
      </c>
      <c r="C697" t="s">
        <v>1405</v>
      </c>
      <c r="D697">
        <v>857585381</v>
      </c>
      <c r="E697">
        <v>0</v>
      </c>
      <c r="F697">
        <v>0</v>
      </c>
      <c r="G697">
        <v>0</v>
      </c>
      <c r="H697">
        <v>0</v>
      </c>
    </row>
    <row r="698" spans="1:8" x14ac:dyDescent="0.2">
      <c r="A698">
        <v>5901</v>
      </c>
      <c r="B698" t="s">
        <v>1406</v>
      </c>
      <c r="C698" t="s">
        <v>1407</v>
      </c>
      <c r="D698">
        <v>857585391</v>
      </c>
      <c r="E698">
        <v>0</v>
      </c>
      <c r="F698">
        <v>1</v>
      </c>
      <c r="G698">
        <v>0</v>
      </c>
      <c r="H698">
        <v>1</v>
      </c>
    </row>
    <row r="699" spans="1:8" x14ac:dyDescent="0.2">
      <c r="A699">
        <v>5901</v>
      </c>
      <c r="B699" t="s">
        <v>1408</v>
      </c>
      <c r="C699" t="s">
        <v>1409</v>
      </c>
      <c r="D699">
        <v>857585401</v>
      </c>
      <c r="E699">
        <v>0</v>
      </c>
      <c r="F699">
        <v>0</v>
      </c>
      <c r="G699">
        <v>0</v>
      </c>
      <c r="H699">
        <v>0</v>
      </c>
    </row>
    <row r="700" spans="1:8" x14ac:dyDescent="0.2">
      <c r="A700">
        <v>5901</v>
      </c>
      <c r="B700" t="s">
        <v>1410</v>
      </c>
      <c r="C700" t="s">
        <v>1411</v>
      </c>
      <c r="D700">
        <v>857585411</v>
      </c>
      <c r="E700">
        <v>0</v>
      </c>
      <c r="F700">
        <v>0</v>
      </c>
      <c r="G700">
        <v>0</v>
      </c>
      <c r="H700">
        <v>0</v>
      </c>
    </row>
    <row r="701" spans="1:8" x14ac:dyDescent="0.2">
      <c r="A701">
        <v>5901</v>
      </c>
      <c r="B701" t="s">
        <v>1412</v>
      </c>
      <c r="C701" t="s">
        <v>1413</v>
      </c>
      <c r="D701">
        <v>857585421</v>
      </c>
      <c r="E701">
        <v>0</v>
      </c>
      <c r="F701">
        <v>0</v>
      </c>
      <c r="G701">
        <v>0</v>
      </c>
      <c r="H701">
        <v>0</v>
      </c>
    </row>
    <row r="702" spans="1:8" x14ac:dyDescent="0.2">
      <c r="A702">
        <v>5901</v>
      </c>
      <c r="B702" t="s">
        <v>1414</v>
      </c>
      <c r="C702" t="s">
        <v>1415</v>
      </c>
      <c r="D702">
        <v>857585431</v>
      </c>
      <c r="E702">
        <v>0</v>
      </c>
      <c r="F702">
        <v>0</v>
      </c>
      <c r="G702">
        <v>0</v>
      </c>
      <c r="H702">
        <v>0</v>
      </c>
    </row>
    <row r="703" spans="1:8" x14ac:dyDescent="0.2">
      <c r="A703">
        <v>5901</v>
      </c>
      <c r="B703" t="s">
        <v>1416</v>
      </c>
      <c r="C703" t="s">
        <v>1417</v>
      </c>
      <c r="D703">
        <v>857585441</v>
      </c>
      <c r="E703">
        <v>0</v>
      </c>
      <c r="F703">
        <v>3</v>
      </c>
      <c r="G703">
        <v>0</v>
      </c>
      <c r="H703">
        <v>2</v>
      </c>
    </row>
    <row r="704" spans="1:8" x14ac:dyDescent="0.2">
      <c r="A704">
        <v>5901</v>
      </c>
      <c r="B704" t="s">
        <v>1418</v>
      </c>
      <c r="C704" t="s">
        <v>1419</v>
      </c>
      <c r="D704">
        <v>857585451</v>
      </c>
      <c r="E704">
        <v>0</v>
      </c>
      <c r="F704">
        <v>0</v>
      </c>
      <c r="G704">
        <v>0</v>
      </c>
      <c r="H704">
        <v>0</v>
      </c>
    </row>
    <row r="705" spans="1:8" x14ac:dyDescent="0.2">
      <c r="A705">
        <v>5901</v>
      </c>
      <c r="B705" t="s">
        <v>1420</v>
      </c>
      <c r="C705" t="s">
        <v>1421</v>
      </c>
      <c r="D705">
        <v>857585461</v>
      </c>
      <c r="E705">
        <v>0</v>
      </c>
      <c r="F705">
        <v>3</v>
      </c>
      <c r="G705">
        <v>0</v>
      </c>
      <c r="H705">
        <v>1</v>
      </c>
    </row>
    <row r="706" spans="1:8" x14ac:dyDescent="0.2">
      <c r="A706">
        <v>5901</v>
      </c>
      <c r="B706" t="s">
        <v>1422</v>
      </c>
      <c r="C706" t="s">
        <v>1423</v>
      </c>
      <c r="D706">
        <v>857585471</v>
      </c>
      <c r="E706">
        <v>0</v>
      </c>
      <c r="F706">
        <v>0</v>
      </c>
      <c r="G706">
        <v>0</v>
      </c>
      <c r="H706">
        <v>0</v>
      </c>
    </row>
    <row r="707" spans="1:8" x14ac:dyDescent="0.2">
      <c r="A707">
        <v>5901</v>
      </c>
      <c r="B707" t="s">
        <v>1424</v>
      </c>
      <c r="C707" t="s">
        <v>1425</v>
      </c>
      <c r="D707">
        <v>857585481</v>
      </c>
      <c r="E707">
        <v>0</v>
      </c>
      <c r="F707">
        <v>0</v>
      </c>
      <c r="G707">
        <v>0</v>
      </c>
      <c r="H707">
        <v>0</v>
      </c>
    </row>
    <row r="708" spans="1:8" x14ac:dyDescent="0.2">
      <c r="A708">
        <v>5901</v>
      </c>
      <c r="B708" t="s">
        <v>1426</v>
      </c>
      <c r="C708" t="s">
        <v>1427</v>
      </c>
      <c r="D708">
        <v>857585491</v>
      </c>
      <c r="E708">
        <v>0</v>
      </c>
      <c r="F708">
        <v>0</v>
      </c>
      <c r="G708">
        <v>0</v>
      </c>
      <c r="H708">
        <v>0</v>
      </c>
    </row>
    <row r="709" spans="1:8" x14ac:dyDescent="0.2">
      <c r="A709">
        <v>5901</v>
      </c>
      <c r="B709" t="s">
        <v>1428</v>
      </c>
      <c r="C709" t="s">
        <v>1429</v>
      </c>
      <c r="D709">
        <v>857585501</v>
      </c>
      <c r="E709">
        <v>0</v>
      </c>
      <c r="F709">
        <v>0</v>
      </c>
      <c r="G709">
        <v>0</v>
      </c>
      <c r="H709">
        <v>0</v>
      </c>
    </row>
    <row r="710" spans="1:8" x14ac:dyDescent="0.2">
      <c r="A710">
        <v>5901</v>
      </c>
      <c r="B710" t="s">
        <v>1430</v>
      </c>
      <c r="C710" t="s">
        <v>1431</v>
      </c>
      <c r="D710">
        <v>842143171</v>
      </c>
      <c r="E710">
        <v>0</v>
      </c>
      <c r="F710">
        <v>0</v>
      </c>
      <c r="G710">
        <v>0</v>
      </c>
      <c r="H710">
        <v>0</v>
      </c>
    </row>
    <row r="711" spans="1:8" x14ac:dyDescent="0.2">
      <c r="A711">
        <v>5901</v>
      </c>
      <c r="B711" t="s">
        <v>1432</v>
      </c>
      <c r="C711" t="s">
        <v>1433</v>
      </c>
      <c r="D711">
        <v>857585511</v>
      </c>
      <c r="E711">
        <v>0</v>
      </c>
      <c r="F711">
        <v>0</v>
      </c>
      <c r="G711">
        <v>0</v>
      </c>
      <c r="H711">
        <v>0</v>
      </c>
    </row>
    <row r="712" spans="1:8" x14ac:dyDescent="0.2">
      <c r="A712">
        <v>5901</v>
      </c>
      <c r="B712" t="s">
        <v>1434</v>
      </c>
      <c r="C712" t="s">
        <v>1435</v>
      </c>
      <c r="D712">
        <v>857585521</v>
      </c>
      <c r="E712">
        <v>3</v>
      </c>
      <c r="F712">
        <v>7</v>
      </c>
      <c r="G712">
        <v>2</v>
      </c>
      <c r="H712">
        <v>1</v>
      </c>
    </row>
    <row r="713" spans="1:8" x14ac:dyDescent="0.2">
      <c r="A713">
        <v>5901</v>
      </c>
      <c r="B713" t="s">
        <v>1436</v>
      </c>
      <c r="C713" t="s">
        <v>1437</v>
      </c>
      <c r="D713">
        <v>857585531</v>
      </c>
      <c r="E713">
        <v>0</v>
      </c>
      <c r="F713">
        <v>0</v>
      </c>
      <c r="G713">
        <v>0</v>
      </c>
      <c r="H713">
        <v>0</v>
      </c>
    </row>
    <row r="714" spans="1:8" x14ac:dyDescent="0.2">
      <c r="A714">
        <v>5901</v>
      </c>
      <c r="B714" t="s">
        <v>1438</v>
      </c>
      <c r="C714" t="s">
        <v>1439</v>
      </c>
      <c r="D714">
        <v>857585541</v>
      </c>
      <c r="E714">
        <v>0</v>
      </c>
      <c r="F714">
        <v>0</v>
      </c>
      <c r="G714">
        <v>0</v>
      </c>
      <c r="H714">
        <v>0</v>
      </c>
    </row>
    <row r="715" spans="1:8" x14ac:dyDescent="0.2">
      <c r="A715">
        <v>5901</v>
      </c>
      <c r="B715" t="s">
        <v>1440</v>
      </c>
      <c r="C715" t="s">
        <v>1441</v>
      </c>
      <c r="D715">
        <v>857585551</v>
      </c>
      <c r="E715">
        <v>107</v>
      </c>
      <c r="F715">
        <v>144</v>
      </c>
      <c r="G715">
        <v>18</v>
      </c>
      <c r="H715">
        <v>8</v>
      </c>
    </row>
    <row r="716" spans="1:8" x14ac:dyDescent="0.2">
      <c r="A716">
        <v>5901</v>
      </c>
      <c r="B716" t="s">
        <v>1442</v>
      </c>
      <c r="C716" t="s">
        <v>1443</v>
      </c>
      <c r="D716">
        <v>857585561</v>
      </c>
      <c r="E716">
        <v>0</v>
      </c>
      <c r="F716">
        <v>0</v>
      </c>
      <c r="G716">
        <v>0</v>
      </c>
      <c r="H716">
        <v>0</v>
      </c>
    </row>
    <row r="717" spans="1:8" x14ac:dyDescent="0.2">
      <c r="A717">
        <v>5901</v>
      </c>
      <c r="B717" t="s">
        <v>1444</v>
      </c>
      <c r="C717" t="s">
        <v>1445</v>
      </c>
      <c r="D717">
        <v>857585571</v>
      </c>
      <c r="E717">
        <v>0</v>
      </c>
      <c r="F717">
        <v>0</v>
      </c>
      <c r="G717">
        <v>0</v>
      </c>
      <c r="H717">
        <v>0</v>
      </c>
    </row>
    <row r="718" spans="1:8" x14ac:dyDescent="0.2">
      <c r="A718">
        <v>5901</v>
      </c>
      <c r="B718" t="s">
        <v>1446</v>
      </c>
      <c r="C718" t="s">
        <v>1447</v>
      </c>
      <c r="D718">
        <v>857585581</v>
      </c>
      <c r="E718">
        <v>0</v>
      </c>
      <c r="F718">
        <v>0</v>
      </c>
      <c r="G718">
        <v>0</v>
      </c>
      <c r="H718">
        <v>0</v>
      </c>
    </row>
    <row r="719" spans="1:8" x14ac:dyDescent="0.2">
      <c r="A719">
        <v>5901</v>
      </c>
      <c r="B719" t="s">
        <v>1448</v>
      </c>
      <c r="C719" t="s">
        <v>1449</v>
      </c>
      <c r="D719">
        <v>857585591</v>
      </c>
      <c r="E719">
        <v>0</v>
      </c>
      <c r="F719">
        <v>0</v>
      </c>
      <c r="G719">
        <v>0</v>
      </c>
      <c r="H719">
        <v>0</v>
      </c>
    </row>
    <row r="720" spans="1:8" x14ac:dyDescent="0.2">
      <c r="A720">
        <v>5901</v>
      </c>
      <c r="B720" t="s">
        <v>1450</v>
      </c>
      <c r="C720" t="s">
        <v>1451</v>
      </c>
      <c r="D720">
        <v>857585601</v>
      </c>
      <c r="E720">
        <v>71</v>
      </c>
      <c r="F720">
        <v>118</v>
      </c>
      <c r="G720">
        <v>29</v>
      </c>
      <c r="H720">
        <v>2</v>
      </c>
    </row>
    <row r="721" spans="1:8" x14ac:dyDescent="0.2">
      <c r="A721">
        <v>5901</v>
      </c>
      <c r="B721" t="s">
        <v>1452</v>
      </c>
      <c r="C721" t="s">
        <v>1453</v>
      </c>
      <c r="D721">
        <v>857585611</v>
      </c>
      <c r="E721">
        <v>0</v>
      </c>
      <c r="F721">
        <v>0</v>
      </c>
      <c r="G721">
        <v>0</v>
      </c>
      <c r="H721">
        <v>0</v>
      </c>
    </row>
    <row r="722" spans="1:8" x14ac:dyDescent="0.2">
      <c r="A722">
        <v>5901</v>
      </c>
      <c r="B722" t="s">
        <v>1454</v>
      </c>
      <c r="C722" t="s">
        <v>1455</v>
      </c>
      <c r="D722">
        <v>857585621</v>
      </c>
      <c r="E722">
        <v>0</v>
      </c>
      <c r="F722">
        <v>0</v>
      </c>
      <c r="G722">
        <v>0</v>
      </c>
      <c r="H722">
        <v>0</v>
      </c>
    </row>
    <row r="723" spans="1:8" x14ac:dyDescent="0.2">
      <c r="A723">
        <v>5901</v>
      </c>
      <c r="B723" t="s">
        <v>1456</v>
      </c>
      <c r="C723" t="s">
        <v>1457</v>
      </c>
      <c r="D723">
        <v>857585631</v>
      </c>
      <c r="E723">
        <v>2</v>
      </c>
      <c r="F723">
        <v>0</v>
      </c>
      <c r="G723">
        <v>0</v>
      </c>
      <c r="H723">
        <v>0</v>
      </c>
    </row>
    <row r="724" spans="1:8" x14ac:dyDescent="0.2">
      <c r="A724">
        <v>5901</v>
      </c>
      <c r="B724" t="s">
        <v>1458</v>
      </c>
      <c r="C724" t="s">
        <v>1459</v>
      </c>
      <c r="D724">
        <v>857585641</v>
      </c>
      <c r="E724">
        <v>0</v>
      </c>
      <c r="F724">
        <v>0</v>
      </c>
      <c r="G724">
        <v>0</v>
      </c>
      <c r="H724">
        <v>0</v>
      </c>
    </row>
    <row r="725" spans="1:8" x14ac:dyDescent="0.2">
      <c r="A725">
        <v>5901</v>
      </c>
      <c r="B725" t="s">
        <v>1460</v>
      </c>
      <c r="C725" t="s">
        <v>1461</v>
      </c>
      <c r="D725">
        <v>857585651</v>
      </c>
      <c r="E725">
        <v>0</v>
      </c>
      <c r="F725">
        <v>0</v>
      </c>
      <c r="G725">
        <v>0</v>
      </c>
      <c r="H725">
        <v>0</v>
      </c>
    </row>
    <row r="726" spans="1:8" x14ac:dyDescent="0.2">
      <c r="A726">
        <v>5901</v>
      </c>
      <c r="B726" t="s">
        <v>1462</v>
      </c>
      <c r="C726" t="s">
        <v>1463</v>
      </c>
      <c r="D726">
        <v>857585661</v>
      </c>
      <c r="E726">
        <v>0</v>
      </c>
      <c r="F726">
        <v>0</v>
      </c>
      <c r="G726">
        <v>0</v>
      </c>
      <c r="H726">
        <v>0</v>
      </c>
    </row>
    <row r="727" spans="1:8" x14ac:dyDescent="0.2">
      <c r="A727">
        <v>5901</v>
      </c>
      <c r="B727" t="s">
        <v>1464</v>
      </c>
      <c r="C727" t="s">
        <v>1465</v>
      </c>
      <c r="D727">
        <v>857585671</v>
      </c>
      <c r="E727">
        <v>10</v>
      </c>
      <c r="F727">
        <v>31</v>
      </c>
      <c r="G727">
        <v>16</v>
      </c>
      <c r="H727">
        <v>2</v>
      </c>
    </row>
    <row r="728" spans="1:8" x14ac:dyDescent="0.2">
      <c r="A728">
        <v>5901</v>
      </c>
      <c r="B728" t="s">
        <v>1466</v>
      </c>
      <c r="C728" t="s">
        <v>1467</v>
      </c>
      <c r="D728">
        <v>857585681</v>
      </c>
      <c r="E728">
        <v>27</v>
      </c>
      <c r="F728">
        <v>36</v>
      </c>
      <c r="G728">
        <v>1</v>
      </c>
      <c r="H728">
        <v>1</v>
      </c>
    </row>
    <row r="729" spans="1:8" x14ac:dyDescent="0.2">
      <c r="A729">
        <v>5901</v>
      </c>
      <c r="B729" t="s">
        <v>1468</v>
      </c>
      <c r="C729" t="s">
        <v>1469</v>
      </c>
      <c r="D729">
        <v>857585691</v>
      </c>
      <c r="E729">
        <v>211</v>
      </c>
      <c r="F729">
        <v>316</v>
      </c>
      <c r="G729">
        <v>80</v>
      </c>
      <c r="H729">
        <v>14</v>
      </c>
    </row>
    <row r="730" spans="1:8" x14ac:dyDescent="0.2">
      <c r="A730">
        <v>5901</v>
      </c>
      <c r="B730" t="s">
        <v>1470</v>
      </c>
      <c r="C730" t="s">
        <v>1471</v>
      </c>
      <c r="D730">
        <v>857585701</v>
      </c>
      <c r="E730">
        <v>0</v>
      </c>
      <c r="F730">
        <v>0</v>
      </c>
      <c r="G730">
        <v>0</v>
      </c>
      <c r="H730">
        <v>0</v>
      </c>
    </row>
    <row r="731" spans="1:8" x14ac:dyDescent="0.2">
      <c r="A731">
        <v>5901</v>
      </c>
      <c r="B731" t="s">
        <v>1472</v>
      </c>
      <c r="C731" t="s">
        <v>1473</v>
      </c>
      <c r="D731">
        <v>857585711</v>
      </c>
      <c r="E731">
        <v>0</v>
      </c>
      <c r="F731">
        <v>0</v>
      </c>
      <c r="G731">
        <v>0</v>
      </c>
      <c r="H731">
        <v>0</v>
      </c>
    </row>
    <row r="732" spans="1:8" x14ac:dyDescent="0.2">
      <c r="A732">
        <v>5901</v>
      </c>
      <c r="B732" t="s">
        <v>1474</v>
      </c>
      <c r="C732" t="s">
        <v>1475</v>
      </c>
      <c r="D732">
        <v>857585721</v>
      </c>
      <c r="E732">
        <v>0</v>
      </c>
      <c r="F732">
        <v>0</v>
      </c>
      <c r="G732">
        <v>0</v>
      </c>
      <c r="H732">
        <v>0</v>
      </c>
    </row>
    <row r="733" spans="1:8" x14ac:dyDescent="0.2">
      <c r="A733">
        <v>5901</v>
      </c>
      <c r="B733" t="s">
        <v>1476</v>
      </c>
      <c r="C733" t="s">
        <v>1477</v>
      </c>
      <c r="D733">
        <v>857585731</v>
      </c>
      <c r="E733">
        <v>0</v>
      </c>
      <c r="F733">
        <v>0</v>
      </c>
      <c r="G733">
        <v>0</v>
      </c>
      <c r="H733">
        <v>0</v>
      </c>
    </row>
    <row r="734" spans="1:8" x14ac:dyDescent="0.2">
      <c r="A734">
        <v>5901</v>
      </c>
      <c r="B734" t="s">
        <v>1478</v>
      </c>
      <c r="C734" t="s">
        <v>1479</v>
      </c>
      <c r="D734">
        <v>857585741</v>
      </c>
      <c r="E734">
        <v>7</v>
      </c>
      <c r="F734">
        <v>18</v>
      </c>
      <c r="G734">
        <v>6</v>
      </c>
      <c r="H734">
        <v>2</v>
      </c>
    </row>
    <row r="735" spans="1:8" x14ac:dyDescent="0.2">
      <c r="A735">
        <v>5901</v>
      </c>
      <c r="B735" t="s">
        <v>1480</v>
      </c>
      <c r="C735" t="s">
        <v>1481</v>
      </c>
      <c r="D735">
        <v>857585751</v>
      </c>
      <c r="E735">
        <v>0</v>
      </c>
      <c r="F735">
        <v>0</v>
      </c>
      <c r="G735">
        <v>0</v>
      </c>
      <c r="H735">
        <v>0</v>
      </c>
    </row>
    <row r="736" spans="1:8" x14ac:dyDescent="0.2">
      <c r="A736">
        <v>5901</v>
      </c>
      <c r="B736" t="s">
        <v>1482</v>
      </c>
      <c r="C736" t="s">
        <v>1483</v>
      </c>
      <c r="D736">
        <v>857585761</v>
      </c>
      <c r="E736">
        <v>0</v>
      </c>
      <c r="F736">
        <v>0</v>
      </c>
      <c r="G736">
        <v>0</v>
      </c>
      <c r="H736">
        <v>0</v>
      </c>
    </row>
    <row r="737" spans="1:8" x14ac:dyDescent="0.2">
      <c r="A737">
        <v>5901</v>
      </c>
      <c r="B737" t="s">
        <v>1484</v>
      </c>
      <c r="C737" t="s">
        <v>1485</v>
      </c>
      <c r="D737">
        <v>857585771</v>
      </c>
      <c r="E737">
        <v>0</v>
      </c>
      <c r="F737">
        <v>0</v>
      </c>
      <c r="G737">
        <v>0</v>
      </c>
      <c r="H737">
        <v>0</v>
      </c>
    </row>
    <row r="738" spans="1:8" x14ac:dyDescent="0.2">
      <c r="A738">
        <v>5901</v>
      </c>
      <c r="B738" t="s">
        <v>1486</v>
      </c>
      <c r="C738" t="s">
        <v>1487</v>
      </c>
      <c r="D738">
        <v>857585791</v>
      </c>
      <c r="E738">
        <v>0</v>
      </c>
      <c r="F738">
        <v>0</v>
      </c>
      <c r="G738">
        <v>0</v>
      </c>
      <c r="H738">
        <v>0</v>
      </c>
    </row>
    <row r="739" spans="1:8" x14ac:dyDescent="0.2">
      <c r="A739">
        <v>5901</v>
      </c>
      <c r="B739" t="s">
        <v>1488</v>
      </c>
      <c r="C739" t="s">
        <v>1489</v>
      </c>
      <c r="D739">
        <v>857585801</v>
      </c>
      <c r="E739">
        <v>0</v>
      </c>
      <c r="F739">
        <v>0</v>
      </c>
      <c r="G739">
        <v>0</v>
      </c>
      <c r="H739">
        <v>0</v>
      </c>
    </row>
    <row r="740" spans="1:8" x14ac:dyDescent="0.2">
      <c r="A740">
        <v>5901</v>
      </c>
      <c r="B740" t="s">
        <v>1490</v>
      </c>
      <c r="C740" t="s">
        <v>1491</v>
      </c>
      <c r="D740">
        <v>857585811</v>
      </c>
      <c r="E740">
        <v>0</v>
      </c>
      <c r="F740">
        <v>0</v>
      </c>
      <c r="G740">
        <v>0</v>
      </c>
      <c r="H740">
        <v>0</v>
      </c>
    </row>
    <row r="741" spans="1:8" x14ac:dyDescent="0.2">
      <c r="A741">
        <v>5901</v>
      </c>
      <c r="B741" t="s">
        <v>1492</v>
      </c>
      <c r="C741" t="s">
        <v>1493</v>
      </c>
      <c r="D741">
        <v>857585821</v>
      </c>
      <c r="E741">
        <v>0</v>
      </c>
      <c r="F741">
        <v>0</v>
      </c>
      <c r="G741">
        <v>0</v>
      </c>
      <c r="H741">
        <v>0</v>
      </c>
    </row>
    <row r="742" spans="1:8" x14ac:dyDescent="0.2">
      <c r="A742">
        <v>5901</v>
      </c>
      <c r="B742" t="s">
        <v>1494</v>
      </c>
      <c r="C742" t="s">
        <v>1495</v>
      </c>
      <c r="D742">
        <v>857585831</v>
      </c>
      <c r="E742">
        <v>0</v>
      </c>
      <c r="F742">
        <v>0</v>
      </c>
      <c r="G742">
        <v>0</v>
      </c>
      <c r="H742">
        <v>0</v>
      </c>
    </row>
    <row r="743" spans="1:8" x14ac:dyDescent="0.2">
      <c r="A743">
        <v>5901</v>
      </c>
      <c r="B743" t="s">
        <v>1496</v>
      </c>
      <c r="C743" t="s">
        <v>1497</v>
      </c>
      <c r="D743">
        <v>857585841</v>
      </c>
      <c r="E743">
        <v>0</v>
      </c>
      <c r="F743">
        <v>0</v>
      </c>
      <c r="G743">
        <v>0</v>
      </c>
      <c r="H743">
        <v>0</v>
      </c>
    </row>
    <row r="744" spans="1:8" x14ac:dyDescent="0.2">
      <c r="A744">
        <v>5901</v>
      </c>
      <c r="B744" t="s">
        <v>1498</v>
      </c>
      <c r="C744" t="s">
        <v>1499</v>
      </c>
      <c r="D744">
        <v>857585851</v>
      </c>
      <c r="E744">
        <v>23</v>
      </c>
      <c r="F744">
        <v>68</v>
      </c>
      <c r="G744">
        <v>24</v>
      </c>
      <c r="H744">
        <v>1</v>
      </c>
    </row>
    <row r="745" spans="1:8" x14ac:dyDescent="0.2">
      <c r="A745">
        <v>5901</v>
      </c>
      <c r="B745" t="s">
        <v>1500</v>
      </c>
      <c r="C745" t="s">
        <v>1501</v>
      </c>
      <c r="D745">
        <v>857585861</v>
      </c>
      <c r="E745">
        <v>0</v>
      </c>
      <c r="F745">
        <v>0</v>
      </c>
      <c r="G745">
        <v>0</v>
      </c>
      <c r="H745">
        <v>0</v>
      </c>
    </row>
    <row r="746" spans="1:8" x14ac:dyDescent="0.2">
      <c r="A746">
        <v>5901</v>
      </c>
      <c r="B746" t="s">
        <v>1502</v>
      </c>
      <c r="C746" t="s">
        <v>1503</v>
      </c>
      <c r="D746">
        <v>857585871</v>
      </c>
      <c r="E746">
        <v>0</v>
      </c>
      <c r="F746">
        <v>0</v>
      </c>
      <c r="G746">
        <v>0</v>
      </c>
      <c r="H746">
        <v>0</v>
      </c>
    </row>
    <row r="747" spans="1:8" x14ac:dyDescent="0.2">
      <c r="A747">
        <v>5901</v>
      </c>
      <c r="B747" t="s">
        <v>1504</v>
      </c>
      <c r="C747" t="s">
        <v>1505</v>
      </c>
      <c r="D747">
        <v>857585881</v>
      </c>
      <c r="E747">
        <v>0</v>
      </c>
      <c r="F747">
        <v>0</v>
      </c>
      <c r="G747">
        <v>0</v>
      </c>
      <c r="H747">
        <v>0</v>
      </c>
    </row>
    <row r="748" spans="1:8" x14ac:dyDescent="0.2">
      <c r="A748">
        <v>5901</v>
      </c>
      <c r="B748" t="s">
        <v>1506</v>
      </c>
      <c r="C748" t="s">
        <v>1507</v>
      </c>
      <c r="D748">
        <v>857585901</v>
      </c>
      <c r="E748">
        <v>0</v>
      </c>
      <c r="F748">
        <v>0</v>
      </c>
      <c r="G748">
        <v>0</v>
      </c>
      <c r="H748">
        <v>0</v>
      </c>
    </row>
    <row r="749" spans="1:8" x14ac:dyDescent="0.2">
      <c r="A749">
        <v>5901</v>
      </c>
      <c r="B749" t="s">
        <v>1508</v>
      </c>
      <c r="C749" t="s">
        <v>1509</v>
      </c>
      <c r="D749">
        <v>857585911</v>
      </c>
      <c r="E749">
        <v>0</v>
      </c>
      <c r="F749">
        <v>0</v>
      </c>
      <c r="G749">
        <v>0</v>
      </c>
      <c r="H749">
        <v>0</v>
      </c>
    </row>
    <row r="750" spans="1:8" x14ac:dyDescent="0.2">
      <c r="A750">
        <v>5901</v>
      </c>
      <c r="B750" t="s">
        <v>1510</v>
      </c>
      <c r="C750" t="s">
        <v>1511</v>
      </c>
      <c r="D750">
        <v>857585921</v>
      </c>
      <c r="E750">
        <v>118</v>
      </c>
      <c r="F750">
        <v>186</v>
      </c>
      <c r="G750">
        <v>27</v>
      </c>
      <c r="H750">
        <v>4</v>
      </c>
    </row>
    <row r="751" spans="1:8" x14ac:dyDescent="0.2">
      <c r="A751">
        <v>5901</v>
      </c>
      <c r="B751" t="s">
        <v>1512</v>
      </c>
      <c r="C751" t="s">
        <v>1513</v>
      </c>
      <c r="D751">
        <v>857585931</v>
      </c>
      <c r="E751">
        <v>0</v>
      </c>
      <c r="F751">
        <v>0</v>
      </c>
      <c r="G751">
        <v>0</v>
      </c>
      <c r="H751">
        <v>0</v>
      </c>
    </row>
    <row r="752" spans="1:8" x14ac:dyDescent="0.2">
      <c r="A752">
        <v>5901</v>
      </c>
      <c r="B752" t="s">
        <v>1514</v>
      </c>
      <c r="C752" t="s">
        <v>1515</v>
      </c>
      <c r="D752">
        <v>857585941</v>
      </c>
      <c r="E752">
        <v>0</v>
      </c>
      <c r="F752">
        <v>0</v>
      </c>
      <c r="G752">
        <v>0</v>
      </c>
      <c r="H752">
        <v>0</v>
      </c>
    </row>
    <row r="753" spans="1:8" x14ac:dyDescent="0.2">
      <c r="A753">
        <v>5901</v>
      </c>
      <c r="B753" t="s">
        <v>1516</v>
      </c>
      <c r="C753" t="s">
        <v>1517</v>
      </c>
      <c r="D753">
        <v>857585951</v>
      </c>
      <c r="E753">
        <v>3</v>
      </c>
      <c r="F753">
        <v>6</v>
      </c>
      <c r="G753">
        <v>2</v>
      </c>
      <c r="H753">
        <v>1</v>
      </c>
    </row>
    <row r="754" spans="1:8" x14ac:dyDescent="0.2">
      <c r="A754">
        <v>5901</v>
      </c>
      <c r="B754" t="s">
        <v>1518</v>
      </c>
      <c r="C754" t="s">
        <v>1519</v>
      </c>
      <c r="D754">
        <v>857585961</v>
      </c>
      <c r="E754">
        <v>0</v>
      </c>
      <c r="F754">
        <v>0</v>
      </c>
      <c r="G754">
        <v>0</v>
      </c>
      <c r="H754">
        <v>0</v>
      </c>
    </row>
    <row r="755" spans="1:8" x14ac:dyDescent="0.2">
      <c r="A755">
        <v>5901</v>
      </c>
      <c r="B755" t="s">
        <v>1520</v>
      </c>
      <c r="C755" t="s">
        <v>1521</v>
      </c>
      <c r="D755">
        <v>857585971</v>
      </c>
      <c r="E755">
        <v>0</v>
      </c>
      <c r="F755">
        <v>0</v>
      </c>
      <c r="G755">
        <v>0</v>
      </c>
      <c r="H755">
        <v>0</v>
      </c>
    </row>
    <row r="756" spans="1:8" x14ac:dyDescent="0.2">
      <c r="A756">
        <v>5901</v>
      </c>
      <c r="B756" t="s">
        <v>1522</v>
      </c>
      <c r="C756" t="s">
        <v>1523</v>
      </c>
      <c r="D756">
        <v>857585981</v>
      </c>
      <c r="E756">
        <v>0</v>
      </c>
      <c r="F756">
        <v>0</v>
      </c>
      <c r="G756">
        <v>0</v>
      </c>
      <c r="H756">
        <v>0</v>
      </c>
    </row>
    <row r="757" spans="1:8" x14ac:dyDescent="0.2">
      <c r="A757">
        <v>5901</v>
      </c>
      <c r="B757" t="s">
        <v>1524</v>
      </c>
      <c r="C757" t="s">
        <v>1525</v>
      </c>
      <c r="D757">
        <v>857585991</v>
      </c>
      <c r="E757">
        <v>0</v>
      </c>
      <c r="F757">
        <v>0</v>
      </c>
      <c r="G757">
        <v>0</v>
      </c>
      <c r="H757">
        <v>0</v>
      </c>
    </row>
    <row r="758" spans="1:8" x14ac:dyDescent="0.2">
      <c r="A758">
        <v>5901</v>
      </c>
      <c r="B758" t="s">
        <v>1526</v>
      </c>
      <c r="C758" t="s">
        <v>1527</v>
      </c>
      <c r="D758">
        <v>857586001</v>
      </c>
      <c r="E758">
        <v>0</v>
      </c>
      <c r="F758">
        <v>0</v>
      </c>
      <c r="G758">
        <v>0</v>
      </c>
      <c r="H758">
        <v>0</v>
      </c>
    </row>
    <row r="759" spans="1:8" x14ac:dyDescent="0.2">
      <c r="A759">
        <v>5901</v>
      </c>
      <c r="B759" t="s">
        <v>1528</v>
      </c>
      <c r="C759" t="s">
        <v>1529</v>
      </c>
      <c r="D759">
        <v>857586011</v>
      </c>
      <c r="E759">
        <v>0</v>
      </c>
      <c r="F759">
        <v>0</v>
      </c>
      <c r="G759">
        <v>0</v>
      </c>
      <c r="H759">
        <v>0</v>
      </c>
    </row>
    <row r="760" spans="1:8" x14ac:dyDescent="0.2">
      <c r="A760">
        <v>5901</v>
      </c>
      <c r="B760" t="s">
        <v>1530</v>
      </c>
      <c r="C760" t="s">
        <v>1531</v>
      </c>
      <c r="D760">
        <v>857586021</v>
      </c>
      <c r="E760">
        <v>16</v>
      </c>
      <c r="F760">
        <v>32</v>
      </c>
      <c r="G760">
        <v>6</v>
      </c>
      <c r="H760">
        <v>2</v>
      </c>
    </row>
    <row r="761" spans="1:8" x14ac:dyDescent="0.2">
      <c r="A761">
        <v>5901</v>
      </c>
      <c r="B761" t="s">
        <v>1532</v>
      </c>
      <c r="C761" t="s">
        <v>1533</v>
      </c>
      <c r="D761">
        <v>857586031</v>
      </c>
      <c r="E761">
        <v>0</v>
      </c>
      <c r="F761">
        <v>0</v>
      </c>
      <c r="G761">
        <v>0</v>
      </c>
      <c r="H761">
        <v>0</v>
      </c>
    </row>
    <row r="762" spans="1:8" x14ac:dyDescent="0.2">
      <c r="A762">
        <v>5901</v>
      </c>
      <c r="B762" t="s">
        <v>1534</v>
      </c>
      <c r="C762" t="s">
        <v>1535</v>
      </c>
      <c r="D762">
        <v>857586041</v>
      </c>
      <c r="E762">
        <v>0</v>
      </c>
      <c r="F762">
        <v>0</v>
      </c>
      <c r="G762">
        <v>0</v>
      </c>
      <c r="H762">
        <v>0</v>
      </c>
    </row>
    <row r="763" spans="1:8" x14ac:dyDescent="0.2">
      <c r="A763">
        <v>5901</v>
      </c>
      <c r="B763" t="s">
        <v>1536</v>
      </c>
      <c r="C763" t="s">
        <v>1537</v>
      </c>
      <c r="D763">
        <v>857586051</v>
      </c>
      <c r="E763">
        <v>0</v>
      </c>
      <c r="F763">
        <v>0</v>
      </c>
      <c r="G763">
        <v>0</v>
      </c>
      <c r="H763">
        <v>0</v>
      </c>
    </row>
    <row r="764" spans="1:8" x14ac:dyDescent="0.2">
      <c r="A764">
        <v>5901</v>
      </c>
      <c r="B764" t="s">
        <v>1538</v>
      </c>
      <c r="C764" t="s">
        <v>1539</v>
      </c>
      <c r="D764">
        <v>857586071</v>
      </c>
      <c r="E764">
        <v>0</v>
      </c>
      <c r="F764">
        <v>0</v>
      </c>
      <c r="G764">
        <v>0</v>
      </c>
      <c r="H764">
        <v>0</v>
      </c>
    </row>
    <row r="765" spans="1:8" x14ac:dyDescent="0.2">
      <c r="A765">
        <v>5901</v>
      </c>
      <c r="B765" t="s">
        <v>1540</v>
      </c>
      <c r="C765" t="s">
        <v>1541</v>
      </c>
      <c r="D765">
        <v>857586091</v>
      </c>
      <c r="E765">
        <v>31</v>
      </c>
      <c r="F765">
        <v>57</v>
      </c>
      <c r="G765">
        <v>15</v>
      </c>
      <c r="H765">
        <v>1</v>
      </c>
    </row>
    <row r="766" spans="1:8" x14ac:dyDescent="0.2">
      <c r="A766">
        <v>5901</v>
      </c>
      <c r="B766" t="s">
        <v>1542</v>
      </c>
      <c r="C766" t="s">
        <v>1543</v>
      </c>
      <c r="D766">
        <v>857586101</v>
      </c>
      <c r="E766">
        <v>0</v>
      </c>
      <c r="F766">
        <v>1</v>
      </c>
      <c r="G766">
        <v>0</v>
      </c>
      <c r="H766">
        <v>1</v>
      </c>
    </row>
    <row r="767" spans="1:8" x14ac:dyDescent="0.2">
      <c r="A767">
        <v>5901</v>
      </c>
      <c r="B767" t="s">
        <v>1544</v>
      </c>
      <c r="C767" t="s">
        <v>1545</v>
      </c>
      <c r="D767">
        <v>857586111</v>
      </c>
      <c r="E767">
        <v>0</v>
      </c>
      <c r="F767">
        <v>0</v>
      </c>
      <c r="G767">
        <v>0</v>
      </c>
      <c r="H767">
        <v>0</v>
      </c>
    </row>
    <row r="768" spans="1:8" x14ac:dyDescent="0.2">
      <c r="A768">
        <v>5901</v>
      </c>
      <c r="B768" t="s">
        <v>1546</v>
      </c>
      <c r="C768" t="s">
        <v>1547</v>
      </c>
      <c r="D768">
        <v>857586121</v>
      </c>
      <c r="E768">
        <v>0</v>
      </c>
      <c r="F768">
        <v>0</v>
      </c>
      <c r="G768">
        <v>0</v>
      </c>
      <c r="H768">
        <v>0</v>
      </c>
    </row>
    <row r="769" spans="1:8" x14ac:dyDescent="0.2">
      <c r="A769">
        <v>5901</v>
      </c>
      <c r="B769" t="s">
        <v>1548</v>
      </c>
      <c r="C769" t="s">
        <v>1549</v>
      </c>
      <c r="D769">
        <v>857586131</v>
      </c>
      <c r="E769">
        <v>0</v>
      </c>
      <c r="F769">
        <v>0</v>
      </c>
      <c r="G769">
        <v>0</v>
      </c>
      <c r="H769">
        <v>0</v>
      </c>
    </row>
    <row r="770" spans="1:8" x14ac:dyDescent="0.2">
      <c r="A770">
        <v>5901</v>
      </c>
      <c r="B770" t="s">
        <v>1550</v>
      </c>
      <c r="C770" t="s">
        <v>1551</v>
      </c>
      <c r="D770">
        <v>857586141</v>
      </c>
      <c r="E770">
        <v>0</v>
      </c>
      <c r="F770">
        <v>0</v>
      </c>
      <c r="G770">
        <v>0</v>
      </c>
      <c r="H770">
        <v>0</v>
      </c>
    </row>
    <row r="771" spans="1:8" x14ac:dyDescent="0.2">
      <c r="A771">
        <v>5901</v>
      </c>
      <c r="B771" t="s">
        <v>1552</v>
      </c>
      <c r="C771" t="s">
        <v>1553</v>
      </c>
      <c r="D771">
        <v>857586151</v>
      </c>
      <c r="E771">
        <v>0</v>
      </c>
      <c r="F771">
        <v>0</v>
      </c>
      <c r="G771">
        <v>0</v>
      </c>
      <c r="H771">
        <v>0</v>
      </c>
    </row>
    <row r="772" spans="1:8" x14ac:dyDescent="0.2">
      <c r="A772">
        <v>5901</v>
      </c>
      <c r="B772" t="s">
        <v>1554</v>
      </c>
      <c r="C772" t="s">
        <v>1555</v>
      </c>
      <c r="D772">
        <v>857586161</v>
      </c>
      <c r="E772">
        <v>0</v>
      </c>
      <c r="F772">
        <v>0</v>
      </c>
      <c r="G772">
        <v>0</v>
      </c>
      <c r="H772">
        <v>0</v>
      </c>
    </row>
    <row r="773" spans="1:8" x14ac:dyDescent="0.2">
      <c r="A773">
        <v>5901</v>
      </c>
      <c r="B773" t="s">
        <v>1556</v>
      </c>
      <c r="C773" t="s">
        <v>1557</v>
      </c>
      <c r="D773">
        <v>857586171</v>
      </c>
      <c r="E773">
        <v>0</v>
      </c>
      <c r="F773">
        <v>0</v>
      </c>
      <c r="G773">
        <v>0</v>
      </c>
      <c r="H773">
        <v>0</v>
      </c>
    </row>
    <row r="774" spans="1:8" x14ac:dyDescent="0.2">
      <c r="A774">
        <v>5901</v>
      </c>
      <c r="B774" t="s">
        <v>1558</v>
      </c>
      <c r="C774" t="s">
        <v>1559</v>
      </c>
      <c r="D774">
        <v>857586181</v>
      </c>
      <c r="E774">
        <v>0</v>
      </c>
      <c r="F774">
        <v>0</v>
      </c>
      <c r="G774">
        <v>0</v>
      </c>
      <c r="H774">
        <v>0</v>
      </c>
    </row>
    <row r="775" spans="1:8" x14ac:dyDescent="0.2">
      <c r="A775">
        <v>5901</v>
      </c>
      <c r="B775" t="s">
        <v>1560</v>
      </c>
      <c r="C775" t="s">
        <v>1561</v>
      </c>
      <c r="D775">
        <v>857586191</v>
      </c>
      <c r="E775">
        <v>0</v>
      </c>
      <c r="F775">
        <v>0</v>
      </c>
      <c r="G775">
        <v>0</v>
      </c>
      <c r="H775">
        <v>0</v>
      </c>
    </row>
    <row r="776" spans="1:8" x14ac:dyDescent="0.2">
      <c r="A776">
        <v>5901</v>
      </c>
      <c r="B776" t="s">
        <v>1562</v>
      </c>
      <c r="C776" t="s">
        <v>1563</v>
      </c>
      <c r="D776">
        <v>857586201</v>
      </c>
      <c r="E776">
        <v>0</v>
      </c>
      <c r="F776">
        <v>0</v>
      </c>
      <c r="G776">
        <v>0</v>
      </c>
      <c r="H776">
        <v>0</v>
      </c>
    </row>
    <row r="777" spans="1:8" x14ac:dyDescent="0.2">
      <c r="A777">
        <v>5901</v>
      </c>
      <c r="B777" t="s">
        <v>1564</v>
      </c>
      <c r="C777" t="s">
        <v>1565</v>
      </c>
      <c r="D777">
        <v>857586211</v>
      </c>
      <c r="E777">
        <v>0</v>
      </c>
      <c r="F777">
        <v>0</v>
      </c>
      <c r="G777">
        <v>0</v>
      </c>
      <c r="H777">
        <v>0</v>
      </c>
    </row>
    <row r="778" spans="1:8" x14ac:dyDescent="0.2">
      <c r="A778">
        <v>5901</v>
      </c>
      <c r="B778" t="s">
        <v>1566</v>
      </c>
      <c r="C778" t="s">
        <v>1567</v>
      </c>
      <c r="D778">
        <v>857586221</v>
      </c>
      <c r="E778">
        <v>0</v>
      </c>
      <c r="F778">
        <v>0</v>
      </c>
      <c r="G778">
        <v>0</v>
      </c>
      <c r="H778">
        <v>0</v>
      </c>
    </row>
    <row r="779" spans="1:8" x14ac:dyDescent="0.2">
      <c r="A779">
        <v>5901</v>
      </c>
      <c r="B779" t="s">
        <v>1568</v>
      </c>
      <c r="C779" t="s">
        <v>1569</v>
      </c>
      <c r="D779">
        <v>857586231</v>
      </c>
      <c r="E779">
        <v>0</v>
      </c>
      <c r="F779">
        <v>0</v>
      </c>
      <c r="G779">
        <v>0</v>
      </c>
      <c r="H779">
        <v>0</v>
      </c>
    </row>
    <row r="780" spans="1:8" x14ac:dyDescent="0.2">
      <c r="A780">
        <v>5901</v>
      </c>
      <c r="B780" t="s">
        <v>1570</v>
      </c>
      <c r="C780" t="s">
        <v>1571</v>
      </c>
      <c r="D780">
        <v>857586241</v>
      </c>
      <c r="E780">
        <v>0</v>
      </c>
      <c r="F780">
        <v>0</v>
      </c>
      <c r="G780">
        <v>0</v>
      </c>
      <c r="H780">
        <v>0</v>
      </c>
    </row>
    <row r="781" spans="1:8" x14ac:dyDescent="0.2">
      <c r="A781">
        <v>5901</v>
      </c>
      <c r="B781" t="s">
        <v>1572</v>
      </c>
      <c r="C781" t="s">
        <v>1573</v>
      </c>
      <c r="D781">
        <v>857586251</v>
      </c>
      <c r="E781">
        <v>0</v>
      </c>
      <c r="F781">
        <v>0</v>
      </c>
      <c r="G781">
        <v>0</v>
      </c>
      <c r="H781">
        <v>0</v>
      </c>
    </row>
    <row r="782" spans="1:8" x14ac:dyDescent="0.2">
      <c r="A782">
        <v>5901</v>
      </c>
      <c r="B782" t="s">
        <v>1574</v>
      </c>
      <c r="C782" t="s">
        <v>1575</v>
      </c>
      <c r="D782">
        <v>857586261</v>
      </c>
      <c r="E782">
        <v>0</v>
      </c>
      <c r="F782">
        <v>0</v>
      </c>
      <c r="G782">
        <v>0</v>
      </c>
      <c r="H782">
        <v>0</v>
      </c>
    </row>
    <row r="783" spans="1:8" x14ac:dyDescent="0.2">
      <c r="A783">
        <v>5901</v>
      </c>
      <c r="B783" t="s">
        <v>1576</v>
      </c>
      <c r="C783" t="s">
        <v>1577</v>
      </c>
      <c r="D783">
        <v>857586271</v>
      </c>
      <c r="E783">
        <v>0</v>
      </c>
      <c r="F783">
        <v>0</v>
      </c>
      <c r="G783">
        <v>0</v>
      </c>
      <c r="H783">
        <v>0</v>
      </c>
    </row>
    <row r="784" spans="1:8" x14ac:dyDescent="0.2">
      <c r="A784">
        <v>5901</v>
      </c>
      <c r="B784" t="s">
        <v>1578</v>
      </c>
      <c r="C784" t="s">
        <v>1579</v>
      </c>
      <c r="D784">
        <v>857586281</v>
      </c>
      <c r="E784">
        <v>0</v>
      </c>
      <c r="F784">
        <v>0</v>
      </c>
      <c r="G784">
        <v>0</v>
      </c>
      <c r="H784">
        <v>0</v>
      </c>
    </row>
    <row r="785" spans="1:8" x14ac:dyDescent="0.2">
      <c r="A785">
        <v>5901</v>
      </c>
      <c r="B785" t="s">
        <v>1580</v>
      </c>
      <c r="C785" t="s">
        <v>1581</v>
      </c>
      <c r="D785">
        <v>857586291</v>
      </c>
      <c r="E785">
        <v>0</v>
      </c>
      <c r="F785">
        <v>0</v>
      </c>
      <c r="G785">
        <v>0</v>
      </c>
      <c r="H785">
        <v>0</v>
      </c>
    </row>
    <row r="786" spans="1:8" x14ac:dyDescent="0.2">
      <c r="A786">
        <v>5901</v>
      </c>
      <c r="B786" t="s">
        <v>1582</v>
      </c>
      <c r="C786" t="s">
        <v>1583</v>
      </c>
      <c r="D786">
        <v>857586301</v>
      </c>
      <c r="E786">
        <v>0</v>
      </c>
      <c r="F786">
        <v>0</v>
      </c>
      <c r="G786">
        <v>0</v>
      </c>
      <c r="H786">
        <v>0</v>
      </c>
    </row>
    <row r="787" spans="1:8" x14ac:dyDescent="0.2">
      <c r="A787">
        <v>5901</v>
      </c>
      <c r="B787" t="s">
        <v>1584</v>
      </c>
      <c r="C787" t="s">
        <v>1585</v>
      </c>
      <c r="D787">
        <v>857586311</v>
      </c>
      <c r="E787">
        <v>0</v>
      </c>
      <c r="F787">
        <v>0</v>
      </c>
      <c r="G787">
        <v>0</v>
      </c>
      <c r="H787">
        <v>0</v>
      </c>
    </row>
    <row r="788" spans="1:8" x14ac:dyDescent="0.2">
      <c r="A788">
        <v>5901</v>
      </c>
      <c r="B788" t="s">
        <v>1586</v>
      </c>
      <c r="C788" t="s">
        <v>1587</v>
      </c>
      <c r="D788">
        <v>857586321</v>
      </c>
      <c r="E788">
        <v>0</v>
      </c>
      <c r="F788">
        <v>0</v>
      </c>
      <c r="G788">
        <v>0</v>
      </c>
      <c r="H788">
        <v>0</v>
      </c>
    </row>
    <row r="789" spans="1:8" x14ac:dyDescent="0.2">
      <c r="A789">
        <v>5901</v>
      </c>
      <c r="B789" t="s">
        <v>1588</v>
      </c>
      <c r="C789" t="s">
        <v>1589</v>
      </c>
      <c r="D789">
        <v>857586331</v>
      </c>
      <c r="E789">
        <v>1</v>
      </c>
      <c r="F789">
        <v>30</v>
      </c>
      <c r="G789">
        <v>23</v>
      </c>
      <c r="H789">
        <v>3</v>
      </c>
    </row>
    <row r="790" spans="1:8" x14ac:dyDescent="0.2">
      <c r="A790">
        <v>5901</v>
      </c>
      <c r="B790" t="s">
        <v>1590</v>
      </c>
      <c r="C790" t="s">
        <v>1591</v>
      </c>
      <c r="D790">
        <v>857586341</v>
      </c>
      <c r="E790">
        <v>0</v>
      </c>
      <c r="F790">
        <v>0</v>
      </c>
      <c r="G790">
        <v>0</v>
      </c>
      <c r="H790">
        <v>0</v>
      </c>
    </row>
    <row r="791" spans="1:8" x14ac:dyDescent="0.2">
      <c r="A791">
        <v>5901</v>
      </c>
      <c r="B791" t="s">
        <v>1592</v>
      </c>
      <c r="C791" t="s">
        <v>1593</v>
      </c>
      <c r="D791">
        <v>857586351</v>
      </c>
      <c r="E791">
        <v>87</v>
      </c>
      <c r="F791">
        <v>138</v>
      </c>
      <c r="G791">
        <v>37</v>
      </c>
      <c r="H791">
        <v>3</v>
      </c>
    </row>
    <row r="792" spans="1:8" x14ac:dyDescent="0.2">
      <c r="A792">
        <v>5901</v>
      </c>
      <c r="B792" t="s">
        <v>1594</v>
      </c>
      <c r="C792" t="s">
        <v>1595</v>
      </c>
      <c r="D792">
        <v>857586361</v>
      </c>
      <c r="E792">
        <v>0</v>
      </c>
      <c r="F792">
        <v>0</v>
      </c>
      <c r="G792">
        <v>0</v>
      </c>
      <c r="H792">
        <v>0</v>
      </c>
    </row>
    <row r="793" spans="1:8" x14ac:dyDescent="0.2">
      <c r="A793">
        <v>5901</v>
      </c>
      <c r="B793" t="s">
        <v>1596</v>
      </c>
      <c r="C793" t="s">
        <v>1597</v>
      </c>
      <c r="D793">
        <v>857586371</v>
      </c>
      <c r="E793">
        <v>0</v>
      </c>
      <c r="F793">
        <v>0</v>
      </c>
      <c r="G793">
        <v>0</v>
      </c>
      <c r="H793">
        <v>0</v>
      </c>
    </row>
    <row r="794" spans="1:8" x14ac:dyDescent="0.2">
      <c r="A794">
        <v>5901</v>
      </c>
      <c r="B794" t="s">
        <v>1598</v>
      </c>
      <c r="C794" t="s">
        <v>1599</v>
      </c>
      <c r="D794">
        <v>857586381</v>
      </c>
      <c r="E794">
        <v>13</v>
      </c>
      <c r="F794">
        <v>37</v>
      </c>
      <c r="G794">
        <v>7</v>
      </c>
      <c r="H794">
        <v>5</v>
      </c>
    </row>
    <row r="795" spans="1:8" x14ac:dyDescent="0.2">
      <c r="A795">
        <v>5901</v>
      </c>
      <c r="B795" t="s">
        <v>1600</v>
      </c>
      <c r="C795" t="s">
        <v>1601</v>
      </c>
      <c r="D795">
        <v>857586391</v>
      </c>
      <c r="E795">
        <v>0</v>
      </c>
      <c r="F795">
        <v>0</v>
      </c>
      <c r="G795">
        <v>0</v>
      </c>
      <c r="H795">
        <v>0</v>
      </c>
    </row>
    <row r="796" spans="1:8" x14ac:dyDescent="0.2">
      <c r="A796">
        <v>5901</v>
      </c>
      <c r="B796" t="s">
        <v>1602</v>
      </c>
      <c r="C796" t="s">
        <v>1603</v>
      </c>
      <c r="D796">
        <v>857586401</v>
      </c>
      <c r="E796">
        <v>0</v>
      </c>
      <c r="F796">
        <v>0</v>
      </c>
      <c r="G796">
        <v>0</v>
      </c>
      <c r="H796">
        <v>0</v>
      </c>
    </row>
    <row r="797" spans="1:8" x14ac:dyDescent="0.2">
      <c r="A797">
        <v>5901</v>
      </c>
      <c r="B797" t="s">
        <v>1604</v>
      </c>
      <c r="C797" t="s">
        <v>1605</v>
      </c>
      <c r="D797">
        <v>857586411</v>
      </c>
      <c r="E797">
        <v>0</v>
      </c>
      <c r="F797">
        <v>0</v>
      </c>
      <c r="G797">
        <v>0</v>
      </c>
      <c r="H797">
        <v>0</v>
      </c>
    </row>
    <row r="798" spans="1:8" x14ac:dyDescent="0.2">
      <c r="A798">
        <v>5901</v>
      </c>
      <c r="B798" t="s">
        <v>1606</v>
      </c>
      <c r="C798" t="s">
        <v>1607</v>
      </c>
      <c r="D798">
        <v>857586421</v>
      </c>
      <c r="E798">
        <v>0</v>
      </c>
      <c r="F798">
        <v>0</v>
      </c>
      <c r="G798">
        <v>0</v>
      </c>
      <c r="H798">
        <v>0</v>
      </c>
    </row>
    <row r="799" spans="1:8" x14ac:dyDescent="0.2">
      <c r="A799">
        <v>5901</v>
      </c>
      <c r="B799" t="s">
        <v>1608</v>
      </c>
      <c r="C799" t="s">
        <v>1609</v>
      </c>
      <c r="D799">
        <v>857586431</v>
      </c>
      <c r="E799">
        <v>0</v>
      </c>
      <c r="F799">
        <v>0</v>
      </c>
      <c r="G799">
        <v>0</v>
      </c>
      <c r="H799">
        <v>0</v>
      </c>
    </row>
    <row r="800" spans="1:8" x14ac:dyDescent="0.2">
      <c r="A800">
        <v>5901</v>
      </c>
      <c r="B800" t="s">
        <v>1610</v>
      </c>
      <c r="C800" t="s">
        <v>1611</v>
      </c>
      <c r="D800">
        <v>857586441</v>
      </c>
      <c r="E800">
        <v>0</v>
      </c>
      <c r="F800">
        <v>0</v>
      </c>
      <c r="G800">
        <v>0</v>
      </c>
      <c r="H800">
        <v>0</v>
      </c>
    </row>
    <row r="801" spans="1:8" x14ac:dyDescent="0.2">
      <c r="A801">
        <v>5901</v>
      </c>
      <c r="B801" t="s">
        <v>1612</v>
      </c>
      <c r="C801" t="s">
        <v>1613</v>
      </c>
      <c r="D801">
        <v>857586451</v>
      </c>
      <c r="E801">
        <v>0</v>
      </c>
      <c r="F801">
        <v>0</v>
      </c>
      <c r="G801">
        <v>0</v>
      </c>
      <c r="H801">
        <v>0</v>
      </c>
    </row>
    <row r="802" spans="1:8" x14ac:dyDescent="0.2">
      <c r="A802">
        <v>5901</v>
      </c>
      <c r="B802" t="s">
        <v>1614</v>
      </c>
      <c r="C802" t="s">
        <v>1615</v>
      </c>
      <c r="D802">
        <v>857586461</v>
      </c>
      <c r="E802">
        <v>0</v>
      </c>
      <c r="F802">
        <v>0</v>
      </c>
      <c r="G802">
        <v>0</v>
      </c>
      <c r="H802">
        <v>0</v>
      </c>
    </row>
    <row r="803" spans="1:8" x14ac:dyDescent="0.2">
      <c r="A803">
        <v>5901</v>
      </c>
      <c r="B803" t="s">
        <v>1616</v>
      </c>
      <c r="C803" t="s">
        <v>1617</v>
      </c>
      <c r="D803">
        <v>857586471</v>
      </c>
      <c r="E803">
        <v>0</v>
      </c>
      <c r="F803">
        <v>0</v>
      </c>
      <c r="G803">
        <v>0</v>
      </c>
      <c r="H803">
        <v>0</v>
      </c>
    </row>
    <row r="804" spans="1:8" x14ac:dyDescent="0.2">
      <c r="A804">
        <v>5901</v>
      </c>
      <c r="B804" t="s">
        <v>1618</v>
      </c>
      <c r="C804" t="s">
        <v>1619</v>
      </c>
      <c r="D804">
        <v>857586481</v>
      </c>
      <c r="E804">
        <v>4</v>
      </c>
      <c r="F804">
        <v>11</v>
      </c>
      <c r="G804">
        <v>4</v>
      </c>
      <c r="H804">
        <v>2</v>
      </c>
    </row>
    <row r="805" spans="1:8" x14ac:dyDescent="0.2">
      <c r="A805">
        <v>5901</v>
      </c>
      <c r="B805" t="s">
        <v>1620</v>
      </c>
      <c r="C805" t="s">
        <v>1621</v>
      </c>
      <c r="D805">
        <v>857586491</v>
      </c>
      <c r="E805">
        <v>0</v>
      </c>
      <c r="F805">
        <v>0</v>
      </c>
      <c r="G805">
        <v>0</v>
      </c>
      <c r="H805">
        <v>0</v>
      </c>
    </row>
    <row r="806" spans="1:8" x14ac:dyDescent="0.2">
      <c r="A806">
        <v>5901</v>
      </c>
      <c r="B806" t="s">
        <v>1622</v>
      </c>
      <c r="C806" t="s">
        <v>1623</v>
      </c>
      <c r="D806">
        <v>857586501</v>
      </c>
      <c r="E806">
        <v>0</v>
      </c>
      <c r="F806">
        <v>0</v>
      </c>
      <c r="G806">
        <v>0</v>
      </c>
      <c r="H806">
        <v>0</v>
      </c>
    </row>
    <row r="807" spans="1:8" x14ac:dyDescent="0.2">
      <c r="A807">
        <v>5901</v>
      </c>
      <c r="B807" t="s">
        <v>1624</v>
      </c>
      <c r="C807" t="s">
        <v>1625</v>
      </c>
      <c r="D807">
        <v>857586511</v>
      </c>
      <c r="E807">
        <v>0</v>
      </c>
      <c r="F807">
        <v>0</v>
      </c>
      <c r="G807">
        <v>0</v>
      </c>
      <c r="H807">
        <v>0</v>
      </c>
    </row>
    <row r="808" spans="1:8" x14ac:dyDescent="0.2">
      <c r="A808">
        <v>5901</v>
      </c>
      <c r="B808" t="s">
        <v>1626</v>
      </c>
      <c r="C808" t="s">
        <v>1627</v>
      </c>
      <c r="D808">
        <v>857586521</v>
      </c>
      <c r="E808">
        <v>0</v>
      </c>
      <c r="F808">
        <v>0</v>
      </c>
      <c r="G808">
        <v>0</v>
      </c>
      <c r="H808">
        <v>0</v>
      </c>
    </row>
    <row r="809" spans="1:8" x14ac:dyDescent="0.2">
      <c r="A809">
        <v>5901</v>
      </c>
      <c r="B809" t="s">
        <v>1628</v>
      </c>
      <c r="C809" t="s">
        <v>1629</v>
      </c>
      <c r="D809">
        <v>857586531</v>
      </c>
      <c r="E809">
        <v>0</v>
      </c>
      <c r="F809">
        <v>0</v>
      </c>
      <c r="G809">
        <v>0</v>
      </c>
      <c r="H809">
        <v>0</v>
      </c>
    </row>
    <row r="810" spans="1:8" x14ac:dyDescent="0.2">
      <c r="A810">
        <v>5901</v>
      </c>
      <c r="B810" t="s">
        <v>1630</v>
      </c>
      <c r="C810" t="s">
        <v>1631</v>
      </c>
      <c r="D810">
        <v>857586541</v>
      </c>
      <c r="E810">
        <v>0</v>
      </c>
      <c r="F810">
        <v>0</v>
      </c>
      <c r="G810">
        <v>0</v>
      </c>
      <c r="H810">
        <v>0</v>
      </c>
    </row>
    <row r="811" spans="1:8" x14ac:dyDescent="0.2">
      <c r="A811">
        <v>5901</v>
      </c>
      <c r="B811" t="s">
        <v>1632</v>
      </c>
      <c r="C811" t="s">
        <v>1633</v>
      </c>
      <c r="D811">
        <v>857586551</v>
      </c>
      <c r="E811">
        <v>0</v>
      </c>
      <c r="F811">
        <v>0</v>
      </c>
      <c r="G811">
        <v>0</v>
      </c>
      <c r="H811">
        <v>0</v>
      </c>
    </row>
    <row r="812" spans="1:8" x14ac:dyDescent="0.2">
      <c r="A812">
        <v>5901</v>
      </c>
      <c r="B812" t="s">
        <v>1634</v>
      </c>
      <c r="C812" t="s">
        <v>1635</v>
      </c>
      <c r="D812">
        <v>857586561</v>
      </c>
      <c r="E812">
        <v>0</v>
      </c>
      <c r="F812">
        <v>0</v>
      </c>
      <c r="G812">
        <v>0</v>
      </c>
      <c r="H812">
        <v>0</v>
      </c>
    </row>
    <row r="813" spans="1:8" x14ac:dyDescent="0.2">
      <c r="A813">
        <v>5901</v>
      </c>
      <c r="B813" t="s">
        <v>1636</v>
      </c>
      <c r="C813" t="s">
        <v>1637</v>
      </c>
      <c r="D813">
        <v>857586571</v>
      </c>
      <c r="E813">
        <v>0</v>
      </c>
      <c r="F813">
        <v>0</v>
      </c>
      <c r="G813">
        <v>0</v>
      </c>
      <c r="H813">
        <v>0</v>
      </c>
    </row>
    <row r="814" spans="1:8" x14ac:dyDescent="0.2">
      <c r="A814">
        <v>5901</v>
      </c>
      <c r="B814" t="s">
        <v>1638</v>
      </c>
      <c r="C814" t="s">
        <v>1639</v>
      </c>
      <c r="D814">
        <v>857586581</v>
      </c>
      <c r="E814">
        <v>0</v>
      </c>
      <c r="F814">
        <v>0</v>
      </c>
      <c r="G814">
        <v>0</v>
      </c>
      <c r="H814">
        <v>0</v>
      </c>
    </row>
    <row r="815" spans="1:8" x14ac:dyDescent="0.2">
      <c r="A815">
        <v>5901</v>
      </c>
      <c r="B815" t="s">
        <v>1640</v>
      </c>
      <c r="C815" t="s">
        <v>1641</v>
      </c>
      <c r="D815">
        <v>857586591</v>
      </c>
      <c r="E815">
        <v>0</v>
      </c>
      <c r="F815">
        <v>0</v>
      </c>
      <c r="G815">
        <v>0</v>
      </c>
      <c r="H815">
        <v>0</v>
      </c>
    </row>
    <row r="816" spans="1:8" x14ac:dyDescent="0.2">
      <c r="A816">
        <v>5901</v>
      </c>
      <c r="B816" t="s">
        <v>1642</v>
      </c>
      <c r="C816" t="s">
        <v>1643</v>
      </c>
      <c r="D816">
        <v>857586601</v>
      </c>
      <c r="E816">
        <v>0</v>
      </c>
      <c r="F816">
        <v>0</v>
      </c>
      <c r="G816">
        <v>0</v>
      </c>
      <c r="H816">
        <v>0</v>
      </c>
    </row>
    <row r="817" spans="1:8" x14ac:dyDescent="0.2">
      <c r="A817">
        <v>5901</v>
      </c>
      <c r="B817" t="s">
        <v>1644</v>
      </c>
      <c r="C817" t="s">
        <v>1645</v>
      </c>
      <c r="D817">
        <v>857586611</v>
      </c>
      <c r="E817">
        <v>0</v>
      </c>
      <c r="F817">
        <v>0</v>
      </c>
      <c r="G817">
        <v>0</v>
      </c>
      <c r="H817">
        <v>0</v>
      </c>
    </row>
    <row r="818" spans="1:8" x14ac:dyDescent="0.2">
      <c r="A818">
        <v>5901</v>
      </c>
      <c r="B818" t="s">
        <v>1646</v>
      </c>
      <c r="C818" t="s">
        <v>1647</v>
      </c>
      <c r="D818">
        <v>857586621</v>
      </c>
      <c r="E818">
        <v>0</v>
      </c>
      <c r="F818">
        <v>0</v>
      </c>
      <c r="G818">
        <v>0</v>
      </c>
      <c r="H818">
        <v>0</v>
      </c>
    </row>
    <row r="819" spans="1:8" x14ac:dyDescent="0.2">
      <c r="A819">
        <v>5901</v>
      </c>
      <c r="B819" t="s">
        <v>1648</v>
      </c>
      <c r="C819" t="s">
        <v>1649</v>
      </c>
      <c r="D819">
        <v>857586631</v>
      </c>
      <c r="E819">
        <v>0</v>
      </c>
      <c r="F819">
        <v>0</v>
      </c>
      <c r="G819">
        <v>0</v>
      </c>
      <c r="H819">
        <v>0</v>
      </c>
    </row>
    <row r="820" spans="1:8" x14ac:dyDescent="0.2">
      <c r="A820">
        <v>5901</v>
      </c>
      <c r="B820" t="s">
        <v>1650</v>
      </c>
      <c r="C820" t="s">
        <v>1651</v>
      </c>
      <c r="D820">
        <v>857586641</v>
      </c>
      <c r="E820">
        <v>53</v>
      </c>
      <c r="F820">
        <v>133</v>
      </c>
      <c r="G820">
        <v>55</v>
      </c>
      <c r="H820">
        <v>6</v>
      </c>
    </row>
    <row r="821" spans="1:8" x14ac:dyDescent="0.2">
      <c r="A821">
        <v>5901</v>
      </c>
      <c r="B821" t="s">
        <v>1652</v>
      </c>
      <c r="C821" t="s">
        <v>1653</v>
      </c>
      <c r="D821">
        <v>857586651</v>
      </c>
      <c r="E821">
        <v>0</v>
      </c>
      <c r="F821">
        <v>0</v>
      </c>
      <c r="G821">
        <v>0</v>
      </c>
      <c r="H821">
        <v>0</v>
      </c>
    </row>
    <row r="822" spans="1:8" x14ac:dyDescent="0.2">
      <c r="A822">
        <v>5901</v>
      </c>
      <c r="B822" t="s">
        <v>1654</v>
      </c>
      <c r="C822" t="s">
        <v>1655</v>
      </c>
      <c r="D822">
        <v>857586661</v>
      </c>
      <c r="E822">
        <v>0</v>
      </c>
      <c r="F822">
        <v>0</v>
      </c>
      <c r="G822">
        <v>0</v>
      </c>
      <c r="H822">
        <v>0</v>
      </c>
    </row>
    <row r="823" spans="1:8" x14ac:dyDescent="0.2">
      <c r="A823">
        <v>5901</v>
      </c>
      <c r="B823" t="s">
        <v>1656</v>
      </c>
      <c r="C823" t="s">
        <v>1657</v>
      </c>
      <c r="D823">
        <v>857586671</v>
      </c>
      <c r="E823">
        <v>0</v>
      </c>
      <c r="F823">
        <v>0</v>
      </c>
      <c r="G823">
        <v>0</v>
      </c>
      <c r="H823">
        <v>0</v>
      </c>
    </row>
    <row r="824" spans="1:8" x14ac:dyDescent="0.2">
      <c r="A824">
        <v>5901</v>
      </c>
      <c r="B824" t="s">
        <v>1658</v>
      </c>
      <c r="C824" t="s">
        <v>1659</v>
      </c>
      <c r="D824">
        <v>857586681</v>
      </c>
      <c r="E824">
        <v>0</v>
      </c>
      <c r="F824">
        <v>0</v>
      </c>
      <c r="G824">
        <v>0</v>
      </c>
      <c r="H824">
        <v>0</v>
      </c>
    </row>
    <row r="825" spans="1:8" x14ac:dyDescent="0.2">
      <c r="A825">
        <v>5901</v>
      </c>
      <c r="B825" t="s">
        <v>1660</v>
      </c>
      <c r="C825" t="s">
        <v>1661</v>
      </c>
      <c r="D825">
        <v>857586691</v>
      </c>
      <c r="E825">
        <v>0</v>
      </c>
      <c r="F825">
        <v>0</v>
      </c>
      <c r="G825">
        <v>0</v>
      </c>
      <c r="H825">
        <v>0</v>
      </c>
    </row>
    <row r="826" spans="1:8" x14ac:dyDescent="0.2">
      <c r="A826">
        <v>5901</v>
      </c>
      <c r="B826" t="s">
        <v>1662</v>
      </c>
      <c r="C826" t="s">
        <v>1663</v>
      </c>
      <c r="D826">
        <v>857586701</v>
      </c>
      <c r="E826">
        <v>0</v>
      </c>
      <c r="F826">
        <v>0</v>
      </c>
      <c r="G826">
        <v>0</v>
      </c>
      <c r="H826">
        <v>0</v>
      </c>
    </row>
    <row r="827" spans="1:8" x14ac:dyDescent="0.2">
      <c r="A827">
        <v>5901</v>
      </c>
      <c r="B827" t="s">
        <v>1664</v>
      </c>
      <c r="C827" t="s">
        <v>1665</v>
      </c>
      <c r="D827">
        <v>857586711</v>
      </c>
      <c r="E827">
        <v>0</v>
      </c>
      <c r="F827">
        <v>0</v>
      </c>
      <c r="G827">
        <v>0</v>
      </c>
      <c r="H827">
        <v>0</v>
      </c>
    </row>
    <row r="828" spans="1:8" x14ac:dyDescent="0.2">
      <c r="A828">
        <v>5901</v>
      </c>
      <c r="B828" t="s">
        <v>1666</v>
      </c>
      <c r="C828" t="s">
        <v>1667</v>
      </c>
      <c r="D828">
        <v>857586721</v>
      </c>
      <c r="E828">
        <v>0</v>
      </c>
      <c r="F828">
        <v>0</v>
      </c>
      <c r="G828">
        <v>0</v>
      </c>
      <c r="H828">
        <v>0</v>
      </c>
    </row>
    <row r="829" spans="1:8" x14ac:dyDescent="0.2">
      <c r="A829">
        <v>5901</v>
      </c>
      <c r="B829" t="s">
        <v>1668</v>
      </c>
      <c r="C829" t="s">
        <v>1669</v>
      </c>
      <c r="D829">
        <v>857586731</v>
      </c>
      <c r="E829">
        <v>0</v>
      </c>
      <c r="F829">
        <v>0</v>
      </c>
      <c r="G829">
        <v>0</v>
      </c>
      <c r="H829">
        <v>0</v>
      </c>
    </row>
    <row r="830" spans="1:8" x14ac:dyDescent="0.2">
      <c r="A830">
        <v>5901</v>
      </c>
      <c r="B830" t="s">
        <v>1670</v>
      </c>
      <c r="C830" t="s">
        <v>1671</v>
      </c>
      <c r="D830">
        <v>857586751</v>
      </c>
      <c r="E830">
        <v>0</v>
      </c>
      <c r="F830">
        <v>0</v>
      </c>
      <c r="G830">
        <v>0</v>
      </c>
      <c r="H830">
        <v>0</v>
      </c>
    </row>
    <row r="831" spans="1:8" x14ac:dyDescent="0.2">
      <c r="A831">
        <v>5901</v>
      </c>
      <c r="B831" t="s">
        <v>1672</v>
      </c>
      <c r="C831" t="s">
        <v>1673</v>
      </c>
      <c r="D831">
        <v>857586761</v>
      </c>
      <c r="E831">
        <v>0</v>
      </c>
      <c r="F831">
        <v>0</v>
      </c>
      <c r="G831">
        <v>0</v>
      </c>
      <c r="H831">
        <v>0</v>
      </c>
    </row>
    <row r="832" spans="1:8" x14ac:dyDescent="0.2">
      <c r="A832">
        <v>5901</v>
      </c>
      <c r="B832" t="s">
        <v>1674</v>
      </c>
      <c r="C832" t="s">
        <v>1675</v>
      </c>
      <c r="D832">
        <v>857586771</v>
      </c>
      <c r="E832">
        <v>0</v>
      </c>
      <c r="F832">
        <v>0</v>
      </c>
      <c r="G832">
        <v>0</v>
      </c>
      <c r="H832">
        <v>0</v>
      </c>
    </row>
    <row r="833" spans="1:8" x14ac:dyDescent="0.2">
      <c r="A833">
        <v>5901</v>
      </c>
      <c r="B833" t="s">
        <v>1676</v>
      </c>
      <c r="C833" t="s">
        <v>1677</v>
      </c>
      <c r="D833">
        <v>857586781</v>
      </c>
      <c r="E833">
        <v>11</v>
      </c>
      <c r="F833">
        <v>24</v>
      </c>
      <c r="G833">
        <v>3</v>
      </c>
      <c r="H833">
        <v>3</v>
      </c>
    </row>
    <row r="834" spans="1:8" x14ac:dyDescent="0.2">
      <c r="A834">
        <v>5901</v>
      </c>
      <c r="B834" t="s">
        <v>1678</v>
      </c>
      <c r="C834" t="s">
        <v>1679</v>
      </c>
      <c r="D834">
        <v>857586791</v>
      </c>
      <c r="E834">
        <v>98</v>
      </c>
      <c r="F834">
        <v>182</v>
      </c>
      <c r="G834">
        <v>29</v>
      </c>
      <c r="H834">
        <v>16</v>
      </c>
    </row>
    <row r="835" spans="1:8" x14ac:dyDescent="0.2">
      <c r="A835">
        <v>5901</v>
      </c>
      <c r="B835" t="s">
        <v>1680</v>
      </c>
      <c r="C835" t="s">
        <v>1681</v>
      </c>
      <c r="D835">
        <v>857586801</v>
      </c>
      <c r="E835">
        <v>0</v>
      </c>
      <c r="F835">
        <v>0</v>
      </c>
      <c r="G835">
        <v>0</v>
      </c>
      <c r="H835">
        <v>0</v>
      </c>
    </row>
    <row r="836" spans="1:8" x14ac:dyDescent="0.2">
      <c r="A836">
        <v>5901</v>
      </c>
      <c r="B836" t="s">
        <v>1682</v>
      </c>
      <c r="C836" t="s">
        <v>1683</v>
      </c>
      <c r="D836">
        <v>857586811</v>
      </c>
      <c r="E836">
        <v>0</v>
      </c>
      <c r="F836">
        <v>0</v>
      </c>
      <c r="G836">
        <v>0</v>
      </c>
      <c r="H836">
        <v>0</v>
      </c>
    </row>
    <row r="837" spans="1:8" x14ac:dyDescent="0.2">
      <c r="A837">
        <v>5901</v>
      </c>
      <c r="B837" t="s">
        <v>1684</v>
      </c>
      <c r="C837" t="s">
        <v>1685</v>
      </c>
      <c r="D837">
        <v>857586821</v>
      </c>
      <c r="E837">
        <v>0</v>
      </c>
      <c r="F837">
        <v>0</v>
      </c>
      <c r="G837">
        <v>0</v>
      </c>
      <c r="H837">
        <v>0</v>
      </c>
    </row>
    <row r="838" spans="1:8" x14ac:dyDescent="0.2">
      <c r="A838">
        <v>5901</v>
      </c>
      <c r="B838" t="s">
        <v>1686</v>
      </c>
      <c r="C838" t="s">
        <v>1687</v>
      </c>
      <c r="D838">
        <v>857586831</v>
      </c>
      <c r="E838">
        <v>0</v>
      </c>
      <c r="F838">
        <v>0</v>
      </c>
      <c r="G838">
        <v>0</v>
      </c>
      <c r="H838">
        <v>0</v>
      </c>
    </row>
    <row r="839" spans="1:8" x14ac:dyDescent="0.2">
      <c r="A839">
        <v>5901</v>
      </c>
      <c r="B839" t="s">
        <v>1688</v>
      </c>
      <c r="C839" t="s">
        <v>1689</v>
      </c>
      <c r="D839">
        <v>857586841</v>
      </c>
      <c r="E839">
        <v>0</v>
      </c>
      <c r="F839">
        <v>0</v>
      </c>
      <c r="G839">
        <v>0</v>
      </c>
      <c r="H839">
        <v>0</v>
      </c>
    </row>
    <row r="840" spans="1:8" x14ac:dyDescent="0.2">
      <c r="A840">
        <v>5901</v>
      </c>
      <c r="B840" t="s">
        <v>1690</v>
      </c>
      <c r="C840" t="s">
        <v>1691</v>
      </c>
      <c r="D840">
        <v>857586851</v>
      </c>
      <c r="E840">
        <v>0</v>
      </c>
      <c r="F840">
        <v>0</v>
      </c>
      <c r="G840">
        <v>0</v>
      </c>
      <c r="H840">
        <v>0</v>
      </c>
    </row>
    <row r="841" spans="1:8" x14ac:dyDescent="0.2">
      <c r="A841">
        <v>5901</v>
      </c>
      <c r="B841" t="s">
        <v>1692</v>
      </c>
      <c r="C841" t="s">
        <v>1693</v>
      </c>
      <c r="D841">
        <v>857586861</v>
      </c>
      <c r="E841">
        <v>90</v>
      </c>
      <c r="F841">
        <v>147</v>
      </c>
      <c r="G841">
        <v>15</v>
      </c>
      <c r="H841">
        <v>1</v>
      </c>
    </row>
    <row r="842" spans="1:8" x14ac:dyDescent="0.2">
      <c r="A842">
        <v>5901</v>
      </c>
      <c r="B842" t="s">
        <v>1694</v>
      </c>
      <c r="C842" t="s">
        <v>1695</v>
      </c>
      <c r="D842">
        <v>857586871</v>
      </c>
      <c r="E842">
        <v>0</v>
      </c>
      <c r="F842">
        <v>0</v>
      </c>
      <c r="G842">
        <v>0</v>
      </c>
      <c r="H842">
        <v>0</v>
      </c>
    </row>
    <row r="843" spans="1:8" x14ac:dyDescent="0.2">
      <c r="A843">
        <v>5901</v>
      </c>
      <c r="B843" t="s">
        <v>1696</v>
      </c>
      <c r="C843" t="s">
        <v>1697</v>
      </c>
      <c r="D843">
        <v>857586881</v>
      </c>
      <c r="E843">
        <v>132</v>
      </c>
      <c r="F843">
        <v>304</v>
      </c>
      <c r="G843">
        <v>125</v>
      </c>
      <c r="H843">
        <v>4</v>
      </c>
    </row>
    <row r="844" spans="1:8" x14ac:dyDescent="0.2">
      <c r="A844">
        <v>5901</v>
      </c>
      <c r="B844" t="s">
        <v>1698</v>
      </c>
      <c r="C844" t="s">
        <v>1699</v>
      </c>
      <c r="D844">
        <v>857586891</v>
      </c>
      <c r="E844">
        <v>0</v>
      </c>
      <c r="F844">
        <v>0</v>
      </c>
      <c r="G844">
        <v>0</v>
      </c>
      <c r="H844">
        <v>0</v>
      </c>
    </row>
    <row r="845" spans="1:8" x14ac:dyDescent="0.2">
      <c r="A845">
        <v>5901</v>
      </c>
      <c r="B845" t="s">
        <v>1700</v>
      </c>
      <c r="C845" t="s">
        <v>1701</v>
      </c>
      <c r="D845">
        <v>857586901</v>
      </c>
      <c r="E845">
        <v>0</v>
      </c>
      <c r="F845">
        <v>0</v>
      </c>
      <c r="G845">
        <v>0</v>
      </c>
      <c r="H845">
        <v>0</v>
      </c>
    </row>
    <row r="846" spans="1:8" x14ac:dyDescent="0.2">
      <c r="A846">
        <v>5901</v>
      </c>
      <c r="B846" t="s">
        <v>1702</v>
      </c>
      <c r="C846" t="s">
        <v>1703</v>
      </c>
      <c r="D846">
        <v>857586911</v>
      </c>
      <c r="E846">
        <v>0</v>
      </c>
      <c r="F846">
        <v>0</v>
      </c>
      <c r="G846">
        <v>0</v>
      </c>
      <c r="H846">
        <v>0</v>
      </c>
    </row>
    <row r="847" spans="1:8" x14ac:dyDescent="0.2">
      <c r="A847">
        <v>5901</v>
      </c>
      <c r="B847" t="s">
        <v>1704</v>
      </c>
      <c r="C847" t="s">
        <v>1705</v>
      </c>
      <c r="D847">
        <v>857586921</v>
      </c>
      <c r="E847">
        <v>0</v>
      </c>
      <c r="F847">
        <v>0</v>
      </c>
      <c r="G847">
        <v>0</v>
      </c>
      <c r="H847">
        <v>0</v>
      </c>
    </row>
    <row r="848" spans="1:8" x14ac:dyDescent="0.2">
      <c r="A848">
        <v>5901</v>
      </c>
      <c r="B848" t="s">
        <v>1706</v>
      </c>
      <c r="C848" t="s">
        <v>1707</v>
      </c>
      <c r="D848">
        <v>857586931</v>
      </c>
      <c r="E848">
        <v>0</v>
      </c>
      <c r="F848">
        <v>0</v>
      </c>
      <c r="G848">
        <v>0</v>
      </c>
      <c r="H848">
        <v>0</v>
      </c>
    </row>
    <row r="849" spans="1:8" x14ac:dyDescent="0.2">
      <c r="A849">
        <v>5901</v>
      </c>
      <c r="B849" t="s">
        <v>1708</v>
      </c>
      <c r="C849" t="s">
        <v>1709</v>
      </c>
      <c r="D849">
        <v>857586951</v>
      </c>
      <c r="E849">
        <v>0</v>
      </c>
      <c r="F849">
        <v>5</v>
      </c>
      <c r="G849">
        <v>0</v>
      </c>
      <c r="H849">
        <v>3</v>
      </c>
    </row>
    <row r="850" spans="1:8" x14ac:dyDescent="0.2">
      <c r="A850">
        <v>5901</v>
      </c>
      <c r="B850" t="s">
        <v>1710</v>
      </c>
      <c r="C850" t="s">
        <v>1711</v>
      </c>
      <c r="D850">
        <v>857586961</v>
      </c>
      <c r="E850">
        <v>15</v>
      </c>
      <c r="F850">
        <v>46</v>
      </c>
      <c r="G850">
        <v>25</v>
      </c>
      <c r="H850">
        <v>3</v>
      </c>
    </row>
    <row r="851" spans="1:8" x14ac:dyDescent="0.2">
      <c r="A851">
        <v>5901</v>
      </c>
      <c r="B851" t="s">
        <v>1712</v>
      </c>
      <c r="C851" t="s">
        <v>1713</v>
      </c>
      <c r="D851">
        <v>857586971</v>
      </c>
      <c r="E851">
        <v>0</v>
      </c>
      <c r="F851">
        <v>0</v>
      </c>
      <c r="G851">
        <v>0</v>
      </c>
      <c r="H851">
        <v>0</v>
      </c>
    </row>
    <row r="852" spans="1:8" x14ac:dyDescent="0.2">
      <c r="A852">
        <v>5901</v>
      </c>
      <c r="B852" t="s">
        <v>1714</v>
      </c>
      <c r="C852" t="s">
        <v>1715</v>
      </c>
      <c r="D852">
        <v>857586981</v>
      </c>
      <c r="E852">
        <v>0</v>
      </c>
      <c r="F852">
        <v>0</v>
      </c>
      <c r="G852">
        <v>0</v>
      </c>
      <c r="H852">
        <v>0</v>
      </c>
    </row>
    <row r="853" spans="1:8" x14ac:dyDescent="0.2">
      <c r="A853">
        <v>5901</v>
      </c>
      <c r="B853" t="s">
        <v>1716</v>
      </c>
      <c r="C853" t="s">
        <v>1717</v>
      </c>
      <c r="D853">
        <v>857586991</v>
      </c>
      <c r="E853">
        <v>0</v>
      </c>
      <c r="F853">
        <v>0</v>
      </c>
      <c r="G853">
        <v>0</v>
      </c>
      <c r="H853">
        <v>0</v>
      </c>
    </row>
    <row r="854" spans="1:8" x14ac:dyDescent="0.2">
      <c r="A854">
        <v>5901</v>
      </c>
      <c r="B854" t="s">
        <v>1718</v>
      </c>
      <c r="C854" t="s">
        <v>1719</v>
      </c>
      <c r="D854">
        <v>857587001</v>
      </c>
      <c r="E854">
        <v>0</v>
      </c>
      <c r="F854">
        <v>0</v>
      </c>
      <c r="G854">
        <v>0</v>
      </c>
      <c r="H854">
        <v>0</v>
      </c>
    </row>
    <row r="855" spans="1:8" x14ac:dyDescent="0.2">
      <c r="A855">
        <v>5901</v>
      </c>
      <c r="B855" t="s">
        <v>1720</v>
      </c>
      <c r="C855" t="s">
        <v>1721</v>
      </c>
      <c r="D855">
        <v>857587011</v>
      </c>
      <c r="E855">
        <v>0</v>
      </c>
      <c r="F855">
        <v>0</v>
      </c>
      <c r="G855">
        <v>0</v>
      </c>
      <c r="H855">
        <v>0</v>
      </c>
    </row>
    <row r="856" spans="1:8" x14ac:dyDescent="0.2">
      <c r="A856">
        <v>5901</v>
      </c>
      <c r="B856" t="s">
        <v>1722</v>
      </c>
      <c r="C856" t="s">
        <v>1723</v>
      </c>
      <c r="D856">
        <v>857587021</v>
      </c>
      <c r="E856">
        <v>0</v>
      </c>
      <c r="F856">
        <v>0</v>
      </c>
      <c r="G856">
        <v>0</v>
      </c>
      <c r="H856">
        <v>0</v>
      </c>
    </row>
    <row r="857" spans="1:8" x14ac:dyDescent="0.2">
      <c r="A857">
        <v>5901</v>
      </c>
      <c r="B857" t="s">
        <v>1724</v>
      </c>
      <c r="C857" t="s">
        <v>1725</v>
      </c>
      <c r="D857">
        <v>857587031</v>
      </c>
      <c r="E857">
        <v>0</v>
      </c>
      <c r="F857">
        <v>0</v>
      </c>
      <c r="G857">
        <v>0</v>
      </c>
      <c r="H857">
        <v>0</v>
      </c>
    </row>
    <row r="858" spans="1:8" x14ac:dyDescent="0.2">
      <c r="A858">
        <v>5901</v>
      </c>
      <c r="B858" t="s">
        <v>1726</v>
      </c>
      <c r="C858" t="s">
        <v>1727</v>
      </c>
      <c r="D858">
        <v>857587041</v>
      </c>
      <c r="E858">
        <v>11</v>
      </c>
      <c r="F858">
        <v>39</v>
      </c>
      <c r="G858">
        <v>20</v>
      </c>
      <c r="H858">
        <v>1</v>
      </c>
    </row>
    <row r="859" spans="1:8" x14ac:dyDescent="0.2">
      <c r="A859">
        <v>5901</v>
      </c>
      <c r="B859" t="s">
        <v>1728</v>
      </c>
      <c r="C859" t="s">
        <v>1729</v>
      </c>
      <c r="D859">
        <v>857587051</v>
      </c>
      <c r="E859">
        <v>0</v>
      </c>
      <c r="F859">
        <v>0</v>
      </c>
      <c r="G859">
        <v>0</v>
      </c>
      <c r="H859">
        <v>0</v>
      </c>
    </row>
    <row r="860" spans="1:8" x14ac:dyDescent="0.2">
      <c r="A860">
        <v>5901</v>
      </c>
      <c r="B860" t="s">
        <v>1730</v>
      </c>
      <c r="C860" t="s">
        <v>1731</v>
      </c>
      <c r="D860">
        <v>857587061</v>
      </c>
      <c r="E860">
        <v>0</v>
      </c>
      <c r="F860">
        <v>0</v>
      </c>
      <c r="G860">
        <v>0</v>
      </c>
      <c r="H860">
        <v>0</v>
      </c>
    </row>
    <row r="861" spans="1:8" x14ac:dyDescent="0.2">
      <c r="A861">
        <v>5901</v>
      </c>
      <c r="B861" t="s">
        <v>1732</v>
      </c>
      <c r="C861" t="s">
        <v>1733</v>
      </c>
      <c r="D861">
        <v>857587081</v>
      </c>
      <c r="E861">
        <v>0</v>
      </c>
      <c r="F861">
        <v>0</v>
      </c>
      <c r="G861">
        <v>0</v>
      </c>
      <c r="H861">
        <v>0</v>
      </c>
    </row>
    <row r="862" spans="1:8" x14ac:dyDescent="0.2">
      <c r="A862">
        <v>5901</v>
      </c>
      <c r="B862" t="s">
        <v>1734</v>
      </c>
      <c r="C862" t="s">
        <v>1735</v>
      </c>
      <c r="D862">
        <v>857587091</v>
      </c>
      <c r="E862">
        <v>0</v>
      </c>
      <c r="F862">
        <v>0</v>
      </c>
      <c r="G862">
        <v>0</v>
      </c>
      <c r="H862">
        <v>0</v>
      </c>
    </row>
    <row r="863" spans="1:8" x14ac:dyDescent="0.2">
      <c r="A863">
        <v>5901</v>
      </c>
      <c r="B863" t="s">
        <v>1736</v>
      </c>
      <c r="C863" t="s">
        <v>1737</v>
      </c>
      <c r="D863">
        <v>857587101</v>
      </c>
      <c r="E863">
        <v>0</v>
      </c>
      <c r="F863">
        <v>0</v>
      </c>
      <c r="G863">
        <v>0</v>
      </c>
      <c r="H863">
        <v>0</v>
      </c>
    </row>
    <row r="864" spans="1:8" x14ac:dyDescent="0.2">
      <c r="A864">
        <v>5901</v>
      </c>
      <c r="B864" t="s">
        <v>1738</v>
      </c>
      <c r="C864" t="s">
        <v>1739</v>
      </c>
      <c r="D864">
        <v>857587111</v>
      </c>
      <c r="E864">
        <v>0</v>
      </c>
      <c r="F864">
        <v>0</v>
      </c>
      <c r="G864">
        <v>0</v>
      </c>
      <c r="H864">
        <v>0</v>
      </c>
    </row>
    <row r="865" spans="1:8" x14ac:dyDescent="0.2">
      <c r="A865">
        <v>5901</v>
      </c>
      <c r="B865" t="s">
        <v>1740</v>
      </c>
      <c r="C865" t="s">
        <v>1741</v>
      </c>
      <c r="D865">
        <v>857587121</v>
      </c>
      <c r="E865">
        <v>0</v>
      </c>
      <c r="F865">
        <v>0</v>
      </c>
      <c r="G865">
        <v>0</v>
      </c>
      <c r="H865">
        <v>0</v>
      </c>
    </row>
    <row r="866" spans="1:8" x14ac:dyDescent="0.2">
      <c r="A866">
        <v>5901</v>
      </c>
      <c r="B866" t="s">
        <v>1742</v>
      </c>
      <c r="C866" t="s">
        <v>1743</v>
      </c>
      <c r="D866">
        <v>857587131</v>
      </c>
      <c r="E866">
        <v>0</v>
      </c>
      <c r="F866">
        <v>0</v>
      </c>
      <c r="G866">
        <v>0</v>
      </c>
      <c r="H866">
        <v>0</v>
      </c>
    </row>
    <row r="867" spans="1:8" x14ac:dyDescent="0.2">
      <c r="A867">
        <v>5901</v>
      </c>
      <c r="B867" t="s">
        <v>1744</v>
      </c>
      <c r="C867" t="s">
        <v>1745</v>
      </c>
      <c r="D867">
        <v>857587141</v>
      </c>
      <c r="E867">
        <v>0</v>
      </c>
      <c r="F867">
        <v>0</v>
      </c>
      <c r="G867">
        <v>0</v>
      </c>
      <c r="H867">
        <v>0</v>
      </c>
    </row>
    <row r="868" spans="1:8" x14ac:dyDescent="0.2">
      <c r="A868">
        <v>5901</v>
      </c>
      <c r="B868" t="s">
        <v>1746</v>
      </c>
      <c r="C868" t="s">
        <v>1747</v>
      </c>
      <c r="D868">
        <v>857587151</v>
      </c>
      <c r="E868">
        <v>0</v>
      </c>
      <c r="F868">
        <v>0</v>
      </c>
      <c r="G868">
        <v>0</v>
      </c>
      <c r="H868">
        <v>0</v>
      </c>
    </row>
    <row r="869" spans="1:8" x14ac:dyDescent="0.2">
      <c r="A869">
        <v>5901</v>
      </c>
      <c r="B869" t="s">
        <v>1748</v>
      </c>
      <c r="C869" t="s">
        <v>1749</v>
      </c>
      <c r="D869">
        <v>857587161</v>
      </c>
      <c r="E869">
        <v>0</v>
      </c>
      <c r="F869">
        <v>0</v>
      </c>
      <c r="G869">
        <v>0</v>
      </c>
      <c r="H869">
        <v>0</v>
      </c>
    </row>
    <row r="870" spans="1:8" x14ac:dyDescent="0.2">
      <c r="A870">
        <v>5901</v>
      </c>
      <c r="B870" t="s">
        <v>1750</v>
      </c>
      <c r="C870" t="s">
        <v>1751</v>
      </c>
      <c r="D870">
        <v>857587171</v>
      </c>
      <c r="E870">
        <v>0</v>
      </c>
      <c r="F870">
        <v>0</v>
      </c>
      <c r="G870">
        <v>0</v>
      </c>
      <c r="H870">
        <v>0</v>
      </c>
    </row>
    <row r="871" spans="1:8" x14ac:dyDescent="0.2">
      <c r="A871">
        <v>5901</v>
      </c>
      <c r="B871" t="s">
        <v>1752</v>
      </c>
      <c r="C871" t="s">
        <v>1753</v>
      </c>
      <c r="D871">
        <v>857587181</v>
      </c>
      <c r="E871">
        <v>0</v>
      </c>
      <c r="F871">
        <v>1</v>
      </c>
      <c r="G871">
        <v>0</v>
      </c>
      <c r="H871">
        <v>1</v>
      </c>
    </row>
    <row r="872" spans="1:8" x14ac:dyDescent="0.2">
      <c r="A872">
        <v>5901</v>
      </c>
      <c r="B872" t="s">
        <v>1754</v>
      </c>
      <c r="C872" t="s">
        <v>1755</v>
      </c>
      <c r="D872">
        <v>857587191</v>
      </c>
      <c r="E872">
        <v>0</v>
      </c>
      <c r="F872">
        <v>0</v>
      </c>
      <c r="G872">
        <v>0</v>
      </c>
      <c r="H872">
        <v>0</v>
      </c>
    </row>
    <row r="873" spans="1:8" x14ac:dyDescent="0.2">
      <c r="A873">
        <v>5901</v>
      </c>
      <c r="B873" t="s">
        <v>1756</v>
      </c>
      <c r="C873" t="s">
        <v>1757</v>
      </c>
      <c r="D873">
        <v>857587201</v>
      </c>
      <c r="E873">
        <v>4</v>
      </c>
      <c r="F873">
        <v>9</v>
      </c>
      <c r="G873">
        <v>1</v>
      </c>
      <c r="H873">
        <v>3</v>
      </c>
    </row>
    <row r="874" spans="1:8" x14ac:dyDescent="0.2">
      <c r="A874">
        <v>5901</v>
      </c>
      <c r="B874" t="s">
        <v>1758</v>
      </c>
      <c r="C874" t="s">
        <v>1759</v>
      </c>
      <c r="D874">
        <v>857587211</v>
      </c>
      <c r="E874">
        <v>0</v>
      </c>
      <c r="F874">
        <v>0</v>
      </c>
      <c r="G874">
        <v>0</v>
      </c>
      <c r="H874">
        <v>0</v>
      </c>
    </row>
    <row r="875" spans="1:8" x14ac:dyDescent="0.2">
      <c r="A875">
        <v>5901</v>
      </c>
      <c r="B875" t="s">
        <v>1760</v>
      </c>
      <c r="C875" t="s">
        <v>1761</v>
      </c>
      <c r="D875">
        <v>857587221</v>
      </c>
      <c r="E875">
        <v>0</v>
      </c>
      <c r="F875">
        <v>0</v>
      </c>
      <c r="G875">
        <v>0</v>
      </c>
      <c r="H875">
        <v>0</v>
      </c>
    </row>
    <row r="876" spans="1:8" x14ac:dyDescent="0.2">
      <c r="A876">
        <v>5901</v>
      </c>
      <c r="B876" t="s">
        <v>1762</v>
      </c>
      <c r="C876" t="s">
        <v>1763</v>
      </c>
      <c r="D876">
        <v>857587231</v>
      </c>
      <c r="E876">
        <v>0</v>
      </c>
      <c r="F876">
        <v>0</v>
      </c>
      <c r="G876">
        <v>0</v>
      </c>
      <c r="H876">
        <v>0</v>
      </c>
    </row>
    <row r="877" spans="1:8" x14ac:dyDescent="0.2">
      <c r="A877">
        <v>5901</v>
      </c>
      <c r="B877" t="s">
        <v>1764</v>
      </c>
      <c r="C877" t="s">
        <v>1765</v>
      </c>
      <c r="D877">
        <v>857587241</v>
      </c>
      <c r="E877">
        <v>0</v>
      </c>
      <c r="F877">
        <v>0</v>
      </c>
      <c r="G877">
        <v>0</v>
      </c>
      <c r="H877">
        <v>0</v>
      </c>
    </row>
    <row r="878" spans="1:8" x14ac:dyDescent="0.2">
      <c r="A878">
        <v>5901</v>
      </c>
      <c r="B878" t="s">
        <v>1766</v>
      </c>
      <c r="C878" t="s">
        <v>1767</v>
      </c>
      <c r="D878">
        <v>857587261</v>
      </c>
      <c r="E878">
        <v>15</v>
      </c>
      <c r="F878">
        <v>0</v>
      </c>
      <c r="G878">
        <v>0</v>
      </c>
      <c r="H878">
        <v>0</v>
      </c>
    </row>
    <row r="879" spans="1:8" x14ac:dyDescent="0.2">
      <c r="A879">
        <v>5901</v>
      </c>
      <c r="B879" t="s">
        <v>1768</v>
      </c>
      <c r="C879" t="s">
        <v>1769</v>
      </c>
      <c r="D879">
        <v>857587271</v>
      </c>
      <c r="E879">
        <v>0</v>
      </c>
      <c r="F879">
        <v>0</v>
      </c>
      <c r="G879">
        <v>0</v>
      </c>
      <c r="H879">
        <v>0</v>
      </c>
    </row>
    <row r="880" spans="1:8" x14ac:dyDescent="0.2">
      <c r="A880">
        <v>5901</v>
      </c>
      <c r="B880" t="s">
        <v>1770</v>
      </c>
      <c r="C880" t="s">
        <v>1771</v>
      </c>
      <c r="D880">
        <v>857587281</v>
      </c>
      <c r="E880">
        <v>127</v>
      </c>
      <c r="F880">
        <v>189</v>
      </c>
      <c r="G880">
        <v>24</v>
      </c>
      <c r="H880">
        <v>1</v>
      </c>
    </row>
    <row r="881" spans="1:8" x14ac:dyDescent="0.2">
      <c r="A881">
        <v>5901</v>
      </c>
      <c r="B881" t="s">
        <v>1772</v>
      </c>
      <c r="C881" t="s">
        <v>1773</v>
      </c>
      <c r="D881">
        <v>857587291</v>
      </c>
      <c r="E881">
        <v>3</v>
      </c>
      <c r="F881">
        <v>5</v>
      </c>
      <c r="G881">
        <v>1</v>
      </c>
      <c r="H881">
        <v>1</v>
      </c>
    </row>
    <row r="882" spans="1:8" x14ac:dyDescent="0.2">
      <c r="A882">
        <v>5901</v>
      </c>
      <c r="B882" t="s">
        <v>1774</v>
      </c>
      <c r="C882" t="s">
        <v>1775</v>
      </c>
      <c r="D882">
        <v>857587301</v>
      </c>
      <c r="E882">
        <v>0</v>
      </c>
      <c r="F882">
        <v>0</v>
      </c>
      <c r="G882">
        <v>0</v>
      </c>
      <c r="H882">
        <v>0</v>
      </c>
    </row>
    <row r="883" spans="1:8" x14ac:dyDescent="0.2">
      <c r="A883">
        <v>5901</v>
      </c>
      <c r="B883" t="s">
        <v>1776</v>
      </c>
      <c r="C883" t="s">
        <v>1777</v>
      </c>
      <c r="D883">
        <v>857587311</v>
      </c>
      <c r="E883">
        <v>0</v>
      </c>
      <c r="F883">
        <v>0</v>
      </c>
      <c r="G883">
        <v>0</v>
      </c>
      <c r="H883">
        <v>0</v>
      </c>
    </row>
    <row r="884" spans="1:8" x14ac:dyDescent="0.2">
      <c r="A884">
        <v>5901</v>
      </c>
      <c r="B884" t="s">
        <v>1778</v>
      </c>
      <c r="C884" t="s">
        <v>1779</v>
      </c>
      <c r="D884">
        <v>857587321</v>
      </c>
      <c r="E884">
        <v>0</v>
      </c>
      <c r="F884">
        <v>0</v>
      </c>
      <c r="G884">
        <v>0</v>
      </c>
      <c r="H884">
        <v>0</v>
      </c>
    </row>
    <row r="885" spans="1:8" x14ac:dyDescent="0.2">
      <c r="A885">
        <v>5901</v>
      </c>
      <c r="B885" t="s">
        <v>1780</v>
      </c>
      <c r="C885" t="s">
        <v>1781</v>
      </c>
      <c r="D885">
        <v>857587331</v>
      </c>
      <c r="E885">
        <v>0</v>
      </c>
      <c r="F885">
        <v>0</v>
      </c>
      <c r="G885">
        <v>0</v>
      </c>
      <c r="H885">
        <v>0</v>
      </c>
    </row>
    <row r="886" spans="1:8" x14ac:dyDescent="0.2">
      <c r="A886">
        <v>5901</v>
      </c>
      <c r="B886" t="s">
        <v>1782</v>
      </c>
      <c r="C886" t="s">
        <v>1783</v>
      </c>
      <c r="D886">
        <v>857587341</v>
      </c>
      <c r="E886">
        <v>0</v>
      </c>
      <c r="F886">
        <v>0</v>
      </c>
      <c r="G886">
        <v>0</v>
      </c>
      <c r="H886">
        <v>0</v>
      </c>
    </row>
    <row r="887" spans="1:8" x14ac:dyDescent="0.2">
      <c r="A887">
        <v>5901</v>
      </c>
      <c r="B887" t="s">
        <v>1784</v>
      </c>
      <c r="C887" t="s">
        <v>1785</v>
      </c>
      <c r="D887">
        <v>857587351</v>
      </c>
      <c r="E887">
        <v>97</v>
      </c>
      <c r="F887">
        <v>182</v>
      </c>
      <c r="G887">
        <v>43</v>
      </c>
      <c r="H887">
        <v>7</v>
      </c>
    </row>
    <row r="888" spans="1:8" x14ac:dyDescent="0.2">
      <c r="A888">
        <v>5901</v>
      </c>
      <c r="B888" t="s">
        <v>1786</v>
      </c>
      <c r="C888" t="s">
        <v>1787</v>
      </c>
      <c r="D888">
        <v>857587361</v>
      </c>
      <c r="E888">
        <v>0</v>
      </c>
      <c r="F888">
        <v>0</v>
      </c>
      <c r="G888">
        <v>0</v>
      </c>
      <c r="H888">
        <v>0</v>
      </c>
    </row>
    <row r="889" spans="1:8" x14ac:dyDescent="0.2">
      <c r="A889">
        <v>5901</v>
      </c>
      <c r="B889" t="s">
        <v>1788</v>
      </c>
      <c r="C889" t="s">
        <v>1789</v>
      </c>
      <c r="D889">
        <v>857587371</v>
      </c>
      <c r="E889">
        <v>10</v>
      </c>
      <c r="F889">
        <v>18</v>
      </c>
      <c r="G889">
        <v>4</v>
      </c>
      <c r="H889">
        <v>1</v>
      </c>
    </row>
    <row r="890" spans="1:8" x14ac:dyDescent="0.2">
      <c r="A890">
        <v>5901</v>
      </c>
      <c r="B890" t="s">
        <v>1790</v>
      </c>
      <c r="C890" t="s">
        <v>1791</v>
      </c>
      <c r="D890">
        <v>857587381</v>
      </c>
      <c r="E890">
        <v>0</v>
      </c>
      <c r="F890">
        <v>1</v>
      </c>
      <c r="G890">
        <v>0</v>
      </c>
      <c r="H890">
        <v>1</v>
      </c>
    </row>
    <row r="891" spans="1:8" x14ac:dyDescent="0.2">
      <c r="A891">
        <v>5901</v>
      </c>
      <c r="B891" t="s">
        <v>1792</v>
      </c>
      <c r="C891" t="s">
        <v>1793</v>
      </c>
      <c r="D891">
        <v>857587391</v>
      </c>
      <c r="E891">
        <v>0</v>
      </c>
      <c r="F891">
        <v>0</v>
      </c>
      <c r="G891">
        <v>0</v>
      </c>
      <c r="H891">
        <v>0</v>
      </c>
    </row>
    <row r="892" spans="1:8" x14ac:dyDescent="0.2">
      <c r="A892">
        <v>5901</v>
      </c>
      <c r="B892" t="s">
        <v>1794</v>
      </c>
      <c r="C892" t="s">
        <v>1795</v>
      </c>
      <c r="D892">
        <v>857587401</v>
      </c>
      <c r="E892">
        <v>0</v>
      </c>
      <c r="F892">
        <v>0</v>
      </c>
      <c r="G892">
        <v>0</v>
      </c>
      <c r="H892">
        <v>0</v>
      </c>
    </row>
    <row r="893" spans="1:8" x14ac:dyDescent="0.2">
      <c r="A893">
        <v>5901</v>
      </c>
      <c r="B893" t="s">
        <v>1796</v>
      </c>
      <c r="C893" t="s">
        <v>1797</v>
      </c>
      <c r="D893">
        <v>857587411</v>
      </c>
      <c r="E893">
        <v>0</v>
      </c>
      <c r="F893">
        <v>0</v>
      </c>
      <c r="G893">
        <v>0</v>
      </c>
      <c r="H893">
        <v>0</v>
      </c>
    </row>
    <row r="894" spans="1:8" x14ac:dyDescent="0.2">
      <c r="A894">
        <v>5901</v>
      </c>
      <c r="B894" t="s">
        <v>1798</v>
      </c>
      <c r="C894" t="s">
        <v>1799</v>
      </c>
      <c r="D894">
        <v>857587421</v>
      </c>
      <c r="E894">
        <v>0</v>
      </c>
      <c r="F894">
        <v>0</v>
      </c>
      <c r="G894">
        <v>0</v>
      </c>
      <c r="H894">
        <v>0</v>
      </c>
    </row>
    <row r="895" spans="1:8" x14ac:dyDescent="0.2">
      <c r="A895">
        <v>5901</v>
      </c>
      <c r="B895" t="s">
        <v>1800</v>
      </c>
      <c r="C895" t="s">
        <v>1801</v>
      </c>
      <c r="D895">
        <v>857587431</v>
      </c>
      <c r="E895">
        <v>0</v>
      </c>
      <c r="F895">
        <v>0</v>
      </c>
      <c r="G895">
        <v>0</v>
      </c>
      <c r="H895">
        <v>0</v>
      </c>
    </row>
    <row r="896" spans="1:8" x14ac:dyDescent="0.2">
      <c r="A896">
        <v>5901</v>
      </c>
      <c r="B896" t="s">
        <v>1802</v>
      </c>
      <c r="C896" t="s">
        <v>1803</v>
      </c>
      <c r="D896">
        <v>857587441</v>
      </c>
      <c r="E896">
        <v>0</v>
      </c>
      <c r="F896">
        <v>0</v>
      </c>
      <c r="G896">
        <v>0</v>
      </c>
      <c r="H896">
        <v>0</v>
      </c>
    </row>
    <row r="897" spans="1:8" x14ac:dyDescent="0.2">
      <c r="A897">
        <v>5901</v>
      </c>
      <c r="B897" t="s">
        <v>1804</v>
      </c>
      <c r="C897" t="s">
        <v>1805</v>
      </c>
      <c r="D897">
        <v>857587451</v>
      </c>
      <c r="E897">
        <v>29</v>
      </c>
      <c r="F897">
        <v>54</v>
      </c>
      <c r="G897">
        <v>10</v>
      </c>
      <c r="H897">
        <v>3</v>
      </c>
    </row>
    <row r="898" spans="1:8" x14ac:dyDescent="0.2">
      <c r="A898">
        <v>5901</v>
      </c>
      <c r="B898" t="s">
        <v>1806</v>
      </c>
      <c r="C898" t="s">
        <v>1807</v>
      </c>
      <c r="D898">
        <v>857587461</v>
      </c>
      <c r="E898">
        <v>11</v>
      </c>
      <c r="F898">
        <v>17</v>
      </c>
      <c r="G898">
        <v>4</v>
      </c>
      <c r="H898">
        <v>2</v>
      </c>
    </row>
    <row r="899" spans="1:8" x14ac:dyDescent="0.2">
      <c r="A899">
        <v>5901</v>
      </c>
      <c r="B899" t="s">
        <v>1808</v>
      </c>
      <c r="C899" t="s">
        <v>1809</v>
      </c>
      <c r="D899">
        <v>857587471</v>
      </c>
      <c r="E899">
        <v>57</v>
      </c>
      <c r="F899">
        <v>85</v>
      </c>
      <c r="G899">
        <v>8</v>
      </c>
      <c r="H899">
        <v>3</v>
      </c>
    </row>
    <row r="900" spans="1:8" x14ac:dyDescent="0.2">
      <c r="A900">
        <v>5901</v>
      </c>
      <c r="B900" t="s">
        <v>1810</v>
      </c>
      <c r="C900" t="s">
        <v>1811</v>
      </c>
      <c r="D900">
        <v>857587481</v>
      </c>
      <c r="E900">
        <v>0</v>
      </c>
      <c r="F900">
        <v>0</v>
      </c>
      <c r="G900">
        <v>0</v>
      </c>
      <c r="H900">
        <v>0</v>
      </c>
    </row>
    <row r="901" spans="1:8" x14ac:dyDescent="0.2">
      <c r="A901">
        <v>5901</v>
      </c>
      <c r="B901" t="s">
        <v>1812</v>
      </c>
      <c r="C901" t="s">
        <v>1813</v>
      </c>
      <c r="D901">
        <v>857587491</v>
      </c>
      <c r="E901">
        <v>0</v>
      </c>
      <c r="F901">
        <v>3</v>
      </c>
      <c r="G901">
        <v>0</v>
      </c>
      <c r="H901">
        <v>2</v>
      </c>
    </row>
    <row r="902" spans="1:8" x14ac:dyDescent="0.2">
      <c r="A902">
        <v>5901</v>
      </c>
      <c r="B902" t="s">
        <v>1814</v>
      </c>
      <c r="C902" t="s">
        <v>1815</v>
      </c>
      <c r="D902">
        <v>857587501</v>
      </c>
      <c r="E902">
        <v>0</v>
      </c>
      <c r="F902">
        <v>0</v>
      </c>
      <c r="G902">
        <v>0</v>
      </c>
      <c r="H902">
        <v>0</v>
      </c>
    </row>
    <row r="903" spans="1:8" x14ac:dyDescent="0.2">
      <c r="A903">
        <v>5901</v>
      </c>
      <c r="B903" t="s">
        <v>1816</v>
      </c>
      <c r="C903" t="s">
        <v>1817</v>
      </c>
      <c r="D903">
        <v>857587511</v>
      </c>
      <c r="E903">
        <v>0</v>
      </c>
      <c r="F903">
        <v>0</v>
      </c>
      <c r="G903">
        <v>0</v>
      </c>
      <c r="H903">
        <v>0</v>
      </c>
    </row>
    <row r="904" spans="1:8" x14ac:dyDescent="0.2">
      <c r="A904">
        <v>5901</v>
      </c>
      <c r="B904" t="s">
        <v>1818</v>
      </c>
      <c r="C904" t="s">
        <v>1819</v>
      </c>
      <c r="D904">
        <v>857587521</v>
      </c>
      <c r="E904">
        <v>0</v>
      </c>
      <c r="F904">
        <v>0</v>
      </c>
      <c r="G904">
        <v>0</v>
      </c>
      <c r="H904">
        <v>0</v>
      </c>
    </row>
    <row r="905" spans="1:8" x14ac:dyDescent="0.2">
      <c r="A905">
        <v>5901</v>
      </c>
      <c r="B905" t="s">
        <v>1820</v>
      </c>
      <c r="C905" t="s">
        <v>1821</v>
      </c>
      <c r="D905">
        <v>857587531</v>
      </c>
      <c r="E905">
        <v>0</v>
      </c>
      <c r="F905">
        <v>0</v>
      </c>
      <c r="G905">
        <v>0</v>
      </c>
      <c r="H905">
        <v>0</v>
      </c>
    </row>
    <row r="906" spans="1:8" x14ac:dyDescent="0.2">
      <c r="A906">
        <v>5901</v>
      </c>
      <c r="B906" t="s">
        <v>1822</v>
      </c>
      <c r="C906" t="s">
        <v>1823</v>
      </c>
      <c r="D906">
        <v>857587541</v>
      </c>
      <c r="E906">
        <v>0</v>
      </c>
      <c r="F906">
        <v>0</v>
      </c>
      <c r="G906">
        <v>0</v>
      </c>
      <c r="H906">
        <v>0</v>
      </c>
    </row>
    <row r="907" spans="1:8" x14ac:dyDescent="0.2">
      <c r="A907">
        <v>5901</v>
      </c>
      <c r="B907" t="s">
        <v>1826</v>
      </c>
      <c r="C907" t="s">
        <v>1827</v>
      </c>
      <c r="D907">
        <v>857587561</v>
      </c>
      <c r="E907">
        <v>5</v>
      </c>
      <c r="F907">
        <v>5</v>
      </c>
      <c r="G907">
        <v>1</v>
      </c>
      <c r="H907">
        <v>1</v>
      </c>
    </row>
    <row r="908" spans="1:8" x14ac:dyDescent="0.2">
      <c r="A908">
        <v>5901</v>
      </c>
      <c r="B908" t="s">
        <v>1828</v>
      </c>
      <c r="C908" t="s">
        <v>1829</v>
      </c>
      <c r="D908">
        <v>857587571</v>
      </c>
      <c r="E908">
        <v>0</v>
      </c>
      <c r="F908">
        <v>0</v>
      </c>
      <c r="G908">
        <v>0</v>
      </c>
      <c r="H908">
        <v>0</v>
      </c>
    </row>
    <row r="909" spans="1:8" x14ac:dyDescent="0.2">
      <c r="A909">
        <v>5901</v>
      </c>
      <c r="B909" t="s">
        <v>1830</v>
      </c>
      <c r="C909" t="s">
        <v>1831</v>
      </c>
      <c r="D909">
        <v>857587581</v>
      </c>
      <c r="E909">
        <v>0</v>
      </c>
      <c r="F909">
        <v>0</v>
      </c>
      <c r="G909">
        <v>0</v>
      </c>
      <c r="H909">
        <v>0</v>
      </c>
    </row>
    <row r="910" spans="1:8" x14ac:dyDescent="0.2">
      <c r="A910">
        <v>5901</v>
      </c>
      <c r="B910" t="s">
        <v>1832</v>
      </c>
      <c r="C910" t="s">
        <v>1833</v>
      </c>
      <c r="D910">
        <v>857587591</v>
      </c>
      <c r="E910">
        <v>0</v>
      </c>
      <c r="F910">
        <v>0</v>
      </c>
      <c r="G910">
        <v>0</v>
      </c>
      <c r="H910">
        <v>0</v>
      </c>
    </row>
    <row r="911" spans="1:8" x14ac:dyDescent="0.2">
      <c r="A911">
        <v>5901</v>
      </c>
      <c r="B911" t="s">
        <v>1834</v>
      </c>
      <c r="C911" t="s">
        <v>1835</v>
      </c>
      <c r="D911">
        <v>857587601</v>
      </c>
      <c r="E911">
        <v>0</v>
      </c>
      <c r="F911">
        <v>5</v>
      </c>
      <c r="G911">
        <v>0</v>
      </c>
      <c r="H911">
        <v>2</v>
      </c>
    </row>
    <row r="912" spans="1:8" x14ac:dyDescent="0.2">
      <c r="A912">
        <v>5901</v>
      </c>
      <c r="B912" t="s">
        <v>1836</v>
      </c>
      <c r="C912" t="s">
        <v>1837</v>
      </c>
      <c r="D912">
        <v>857587611</v>
      </c>
      <c r="E912">
        <v>0</v>
      </c>
      <c r="F912">
        <v>0</v>
      </c>
      <c r="G912">
        <v>0</v>
      </c>
      <c r="H912">
        <v>0</v>
      </c>
    </row>
    <row r="913" spans="1:8" x14ac:dyDescent="0.2">
      <c r="A913">
        <v>5901</v>
      </c>
      <c r="B913" t="s">
        <v>1838</v>
      </c>
      <c r="C913" t="s">
        <v>1839</v>
      </c>
      <c r="D913">
        <v>857587621</v>
      </c>
      <c r="E913">
        <v>142</v>
      </c>
      <c r="F913">
        <v>230</v>
      </c>
      <c r="G913">
        <v>33</v>
      </c>
      <c r="H913">
        <v>3</v>
      </c>
    </row>
    <row r="914" spans="1:8" x14ac:dyDescent="0.2">
      <c r="A914">
        <v>5901</v>
      </c>
      <c r="B914" t="s">
        <v>1840</v>
      </c>
      <c r="C914" t="s">
        <v>1841</v>
      </c>
      <c r="D914">
        <v>857587631</v>
      </c>
      <c r="E914">
        <v>0</v>
      </c>
      <c r="F914">
        <v>0</v>
      </c>
      <c r="G914">
        <v>0</v>
      </c>
      <c r="H914">
        <v>0</v>
      </c>
    </row>
    <row r="915" spans="1:8" x14ac:dyDescent="0.2">
      <c r="A915">
        <v>5901</v>
      </c>
      <c r="B915" t="s">
        <v>1842</v>
      </c>
      <c r="C915" t="s">
        <v>1843</v>
      </c>
      <c r="D915">
        <v>857587641</v>
      </c>
      <c r="E915">
        <v>0</v>
      </c>
      <c r="F915">
        <v>0</v>
      </c>
      <c r="G915">
        <v>0</v>
      </c>
      <c r="H915">
        <v>0</v>
      </c>
    </row>
    <row r="916" spans="1:8" x14ac:dyDescent="0.2">
      <c r="A916">
        <v>5901</v>
      </c>
      <c r="B916" t="s">
        <v>1844</v>
      </c>
      <c r="C916" t="s">
        <v>1845</v>
      </c>
      <c r="D916">
        <v>857587661</v>
      </c>
      <c r="E916">
        <v>0</v>
      </c>
      <c r="F916">
        <v>0</v>
      </c>
      <c r="G916">
        <v>0</v>
      </c>
      <c r="H916">
        <v>0</v>
      </c>
    </row>
    <row r="917" spans="1:8" x14ac:dyDescent="0.2">
      <c r="A917">
        <v>5901</v>
      </c>
      <c r="B917" t="s">
        <v>1846</v>
      </c>
      <c r="C917" t="s">
        <v>1847</v>
      </c>
      <c r="D917">
        <v>857587671</v>
      </c>
      <c r="E917">
        <v>0</v>
      </c>
      <c r="F917">
        <v>0</v>
      </c>
      <c r="G917">
        <v>0</v>
      </c>
      <c r="H917">
        <v>0</v>
      </c>
    </row>
    <row r="918" spans="1:8" x14ac:dyDescent="0.2">
      <c r="A918">
        <v>5901</v>
      </c>
      <c r="B918" t="s">
        <v>1848</v>
      </c>
      <c r="C918" t="s">
        <v>1849</v>
      </c>
      <c r="D918">
        <v>857587681</v>
      </c>
      <c r="E918">
        <v>0</v>
      </c>
      <c r="F918">
        <v>0</v>
      </c>
      <c r="G918">
        <v>0</v>
      </c>
      <c r="H918">
        <v>0</v>
      </c>
    </row>
    <row r="919" spans="1:8" x14ac:dyDescent="0.2">
      <c r="A919">
        <v>5901</v>
      </c>
      <c r="B919" t="s">
        <v>1850</v>
      </c>
      <c r="C919" t="s">
        <v>1851</v>
      </c>
      <c r="D919">
        <v>857587691</v>
      </c>
      <c r="E919">
        <v>0</v>
      </c>
      <c r="F919">
        <v>0</v>
      </c>
      <c r="G919">
        <v>0</v>
      </c>
      <c r="H919">
        <v>0</v>
      </c>
    </row>
    <row r="920" spans="1:8" x14ac:dyDescent="0.2">
      <c r="A920">
        <v>5901</v>
      </c>
      <c r="B920" t="s">
        <v>1852</v>
      </c>
      <c r="C920" t="s">
        <v>1853</v>
      </c>
      <c r="D920">
        <v>857587701</v>
      </c>
      <c r="E920">
        <v>0</v>
      </c>
      <c r="F920">
        <v>0</v>
      </c>
      <c r="G920">
        <v>0</v>
      </c>
      <c r="H920">
        <v>0</v>
      </c>
    </row>
    <row r="921" spans="1:8" x14ac:dyDescent="0.2">
      <c r="A921">
        <v>5901</v>
      </c>
      <c r="B921" t="s">
        <v>1854</v>
      </c>
      <c r="C921" t="s">
        <v>1855</v>
      </c>
      <c r="D921">
        <v>857587711</v>
      </c>
      <c r="E921">
        <v>0</v>
      </c>
      <c r="F921">
        <v>0</v>
      </c>
      <c r="G921">
        <v>0</v>
      </c>
      <c r="H921">
        <v>0</v>
      </c>
    </row>
    <row r="922" spans="1:8" x14ac:dyDescent="0.2">
      <c r="A922">
        <v>5901</v>
      </c>
      <c r="B922" t="s">
        <v>1856</v>
      </c>
      <c r="C922" t="s">
        <v>1857</v>
      </c>
      <c r="D922">
        <v>857587721</v>
      </c>
      <c r="E922">
        <v>0</v>
      </c>
      <c r="F922">
        <v>0</v>
      </c>
      <c r="G922">
        <v>0</v>
      </c>
      <c r="H922">
        <v>0</v>
      </c>
    </row>
    <row r="923" spans="1:8" x14ac:dyDescent="0.2">
      <c r="A923">
        <v>5901</v>
      </c>
      <c r="B923" t="s">
        <v>1858</v>
      </c>
      <c r="C923" t="s">
        <v>1859</v>
      </c>
      <c r="D923">
        <v>857587731</v>
      </c>
      <c r="E923">
        <v>0</v>
      </c>
      <c r="F923">
        <v>0</v>
      </c>
      <c r="G923">
        <v>0</v>
      </c>
      <c r="H923">
        <v>0</v>
      </c>
    </row>
    <row r="924" spans="1:8" x14ac:dyDescent="0.2">
      <c r="A924">
        <v>5901</v>
      </c>
      <c r="B924" t="s">
        <v>1860</v>
      </c>
      <c r="C924" t="s">
        <v>1861</v>
      </c>
      <c r="D924">
        <v>857587741</v>
      </c>
      <c r="E924">
        <v>19</v>
      </c>
      <c r="F924">
        <v>42</v>
      </c>
      <c r="G924">
        <v>7</v>
      </c>
      <c r="H924">
        <v>1</v>
      </c>
    </row>
    <row r="925" spans="1:8" x14ac:dyDescent="0.2">
      <c r="A925">
        <v>5901</v>
      </c>
      <c r="B925" t="s">
        <v>1862</v>
      </c>
      <c r="C925" t="s">
        <v>1863</v>
      </c>
      <c r="D925">
        <v>857587751</v>
      </c>
      <c r="E925">
        <v>0</v>
      </c>
      <c r="F925">
        <v>0</v>
      </c>
      <c r="G925">
        <v>0</v>
      </c>
      <c r="H925">
        <v>0</v>
      </c>
    </row>
    <row r="926" spans="1:8" x14ac:dyDescent="0.2">
      <c r="A926">
        <v>5901</v>
      </c>
      <c r="B926" t="s">
        <v>1864</v>
      </c>
      <c r="C926" t="s">
        <v>1865</v>
      </c>
      <c r="D926">
        <v>857587761</v>
      </c>
      <c r="E926">
        <v>0</v>
      </c>
      <c r="F926">
        <v>0</v>
      </c>
      <c r="G926">
        <v>0</v>
      </c>
      <c r="H926">
        <v>0</v>
      </c>
    </row>
    <row r="927" spans="1:8" x14ac:dyDescent="0.2">
      <c r="A927">
        <v>5901</v>
      </c>
      <c r="B927" t="s">
        <v>1866</v>
      </c>
      <c r="C927" t="s">
        <v>1867</v>
      </c>
      <c r="D927">
        <v>857587771</v>
      </c>
      <c r="E927">
        <v>0</v>
      </c>
      <c r="F927">
        <v>0</v>
      </c>
      <c r="G927">
        <v>0</v>
      </c>
      <c r="H927">
        <v>0</v>
      </c>
    </row>
    <row r="928" spans="1:8" x14ac:dyDescent="0.2">
      <c r="A928">
        <v>5901</v>
      </c>
      <c r="B928" t="s">
        <v>1868</v>
      </c>
      <c r="C928" t="s">
        <v>1869</v>
      </c>
      <c r="D928">
        <v>857587781</v>
      </c>
      <c r="E928">
        <v>3</v>
      </c>
      <c r="F928">
        <v>7</v>
      </c>
      <c r="G928">
        <v>1</v>
      </c>
      <c r="H928">
        <v>1</v>
      </c>
    </row>
    <row r="929" spans="1:8" x14ac:dyDescent="0.2">
      <c r="A929">
        <v>5901</v>
      </c>
      <c r="B929" t="s">
        <v>1870</v>
      </c>
      <c r="C929" t="s">
        <v>1871</v>
      </c>
      <c r="D929">
        <v>857587791</v>
      </c>
      <c r="E929">
        <v>0</v>
      </c>
      <c r="F929">
        <v>0</v>
      </c>
      <c r="G929">
        <v>0</v>
      </c>
      <c r="H929">
        <v>0</v>
      </c>
    </row>
    <row r="930" spans="1:8" x14ac:dyDescent="0.2">
      <c r="A930">
        <v>5901</v>
      </c>
      <c r="B930" t="s">
        <v>1872</v>
      </c>
      <c r="C930" t="s">
        <v>1873</v>
      </c>
      <c r="D930">
        <v>857587801</v>
      </c>
      <c r="E930">
        <v>0</v>
      </c>
      <c r="F930">
        <v>0</v>
      </c>
      <c r="G930">
        <v>0</v>
      </c>
      <c r="H930">
        <v>0</v>
      </c>
    </row>
    <row r="931" spans="1:8" x14ac:dyDescent="0.2">
      <c r="A931">
        <v>5901</v>
      </c>
      <c r="B931" t="s">
        <v>1874</v>
      </c>
      <c r="C931" t="s">
        <v>1875</v>
      </c>
      <c r="D931">
        <v>857587811</v>
      </c>
      <c r="E931">
        <v>60</v>
      </c>
      <c r="F931">
        <v>54</v>
      </c>
      <c r="G931">
        <v>15</v>
      </c>
      <c r="H931">
        <v>4</v>
      </c>
    </row>
    <row r="932" spans="1:8" x14ac:dyDescent="0.2">
      <c r="A932">
        <v>5901</v>
      </c>
      <c r="B932" t="s">
        <v>1876</v>
      </c>
      <c r="C932" t="s">
        <v>1877</v>
      </c>
      <c r="D932">
        <v>857587821</v>
      </c>
      <c r="E932">
        <v>0</v>
      </c>
      <c r="F932">
        <v>0</v>
      </c>
      <c r="G932">
        <v>0</v>
      </c>
      <c r="H932">
        <v>0</v>
      </c>
    </row>
    <row r="933" spans="1:8" x14ac:dyDescent="0.2">
      <c r="A933">
        <v>5901</v>
      </c>
      <c r="B933" t="s">
        <v>1878</v>
      </c>
      <c r="C933" t="s">
        <v>1879</v>
      </c>
      <c r="D933">
        <v>857587831</v>
      </c>
      <c r="E933">
        <v>3</v>
      </c>
      <c r="F933">
        <v>5</v>
      </c>
      <c r="G933">
        <v>0</v>
      </c>
      <c r="H933">
        <v>1</v>
      </c>
    </row>
    <row r="934" spans="1:8" x14ac:dyDescent="0.2">
      <c r="A934">
        <v>5901</v>
      </c>
      <c r="B934" t="s">
        <v>1880</v>
      </c>
      <c r="C934" t="s">
        <v>1881</v>
      </c>
      <c r="D934">
        <v>857587841</v>
      </c>
      <c r="E934">
        <v>0</v>
      </c>
      <c r="F934">
        <v>0</v>
      </c>
      <c r="G934">
        <v>0</v>
      </c>
      <c r="H934">
        <v>0</v>
      </c>
    </row>
    <row r="935" spans="1:8" x14ac:dyDescent="0.2">
      <c r="A935">
        <v>5901</v>
      </c>
      <c r="B935" t="s">
        <v>1882</v>
      </c>
      <c r="C935" t="s">
        <v>1883</v>
      </c>
      <c r="D935">
        <v>857587851</v>
      </c>
      <c r="E935">
        <v>0</v>
      </c>
      <c r="F935">
        <v>0</v>
      </c>
      <c r="G935">
        <v>0</v>
      </c>
      <c r="H935">
        <v>0</v>
      </c>
    </row>
    <row r="936" spans="1:8" x14ac:dyDescent="0.2">
      <c r="A936">
        <v>5901</v>
      </c>
      <c r="B936" t="s">
        <v>1884</v>
      </c>
      <c r="C936" t="s">
        <v>1885</v>
      </c>
      <c r="D936">
        <v>857587861</v>
      </c>
      <c r="E936">
        <v>1</v>
      </c>
      <c r="F936">
        <v>2</v>
      </c>
      <c r="G936">
        <v>0</v>
      </c>
      <c r="H936">
        <v>1</v>
      </c>
    </row>
    <row r="937" spans="1:8" x14ac:dyDescent="0.2">
      <c r="A937">
        <v>5901</v>
      </c>
      <c r="B937" t="s">
        <v>1886</v>
      </c>
      <c r="C937" t="s">
        <v>1887</v>
      </c>
      <c r="D937">
        <v>857587871</v>
      </c>
      <c r="E937">
        <v>0</v>
      </c>
      <c r="F937">
        <v>0</v>
      </c>
      <c r="G937">
        <v>0</v>
      </c>
      <c r="H937">
        <v>0</v>
      </c>
    </row>
    <row r="938" spans="1:8" x14ac:dyDescent="0.2">
      <c r="A938">
        <v>5901</v>
      </c>
      <c r="B938" t="s">
        <v>1888</v>
      </c>
      <c r="C938" t="s">
        <v>1889</v>
      </c>
      <c r="D938">
        <v>857587881</v>
      </c>
      <c r="E938">
        <v>0</v>
      </c>
      <c r="F938">
        <v>0</v>
      </c>
      <c r="G938">
        <v>0</v>
      </c>
      <c r="H938">
        <v>0</v>
      </c>
    </row>
    <row r="939" spans="1:8" x14ac:dyDescent="0.2">
      <c r="A939">
        <v>5901</v>
      </c>
      <c r="B939" t="s">
        <v>1890</v>
      </c>
      <c r="C939" t="s">
        <v>1891</v>
      </c>
      <c r="D939">
        <v>857587891</v>
      </c>
      <c r="E939">
        <v>0</v>
      </c>
      <c r="F939">
        <v>0</v>
      </c>
      <c r="G939">
        <v>0</v>
      </c>
      <c r="H939">
        <v>0</v>
      </c>
    </row>
    <row r="940" spans="1:8" x14ac:dyDescent="0.2">
      <c r="A940">
        <v>5901</v>
      </c>
      <c r="B940" t="s">
        <v>1892</v>
      </c>
      <c r="C940" t="s">
        <v>1893</v>
      </c>
      <c r="D940">
        <v>857587901</v>
      </c>
      <c r="E940">
        <v>0</v>
      </c>
      <c r="F940">
        <v>0</v>
      </c>
      <c r="G940">
        <v>0</v>
      </c>
      <c r="H940">
        <v>0</v>
      </c>
    </row>
    <row r="941" spans="1:8" x14ac:dyDescent="0.2">
      <c r="A941">
        <v>5901</v>
      </c>
      <c r="B941" t="s">
        <v>1894</v>
      </c>
      <c r="C941" t="s">
        <v>1895</v>
      </c>
      <c r="D941">
        <v>857587911</v>
      </c>
      <c r="E941">
        <v>0</v>
      </c>
      <c r="F941">
        <v>0</v>
      </c>
      <c r="G941">
        <v>0</v>
      </c>
      <c r="H941">
        <v>0</v>
      </c>
    </row>
    <row r="942" spans="1:8" x14ac:dyDescent="0.2">
      <c r="A942">
        <v>5901</v>
      </c>
      <c r="B942" t="s">
        <v>1896</v>
      </c>
      <c r="C942" t="s">
        <v>1897</v>
      </c>
      <c r="D942">
        <v>857587921</v>
      </c>
      <c r="E942">
        <v>0</v>
      </c>
      <c r="F942">
        <v>0</v>
      </c>
      <c r="G942">
        <v>0</v>
      </c>
      <c r="H942">
        <v>0</v>
      </c>
    </row>
    <row r="943" spans="1:8" x14ac:dyDescent="0.2">
      <c r="A943">
        <v>5901</v>
      </c>
      <c r="B943" t="s">
        <v>1898</v>
      </c>
      <c r="C943" t="s">
        <v>1899</v>
      </c>
      <c r="D943">
        <v>857587931</v>
      </c>
      <c r="E943">
        <v>0</v>
      </c>
      <c r="F943">
        <v>0</v>
      </c>
      <c r="G943">
        <v>0</v>
      </c>
      <c r="H943">
        <v>0</v>
      </c>
    </row>
    <row r="944" spans="1:8" x14ac:dyDescent="0.2">
      <c r="A944">
        <v>5901</v>
      </c>
      <c r="B944" t="s">
        <v>1900</v>
      </c>
      <c r="C944" t="s">
        <v>1901</v>
      </c>
      <c r="D944">
        <v>857587941</v>
      </c>
      <c r="E944">
        <v>0</v>
      </c>
      <c r="F944">
        <v>0</v>
      </c>
      <c r="G944">
        <v>0</v>
      </c>
      <c r="H944">
        <v>0</v>
      </c>
    </row>
    <row r="945" spans="1:8" x14ac:dyDescent="0.2">
      <c r="A945">
        <v>5901</v>
      </c>
      <c r="B945" t="s">
        <v>1902</v>
      </c>
      <c r="C945" t="s">
        <v>1903</v>
      </c>
      <c r="D945">
        <v>857587951</v>
      </c>
      <c r="E945">
        <v>0</v>
      </c>
      <c r="F945">
        <v>0</v>
      </c>
      <c r="G945">
        <v>0</v>
      </c>
      <c r="H945">
        <v>0</v>
      </c>
    </row>
    <row r="946" spans="1:8" x14ac:dyDescent="0.2">
      <c r="A946">
        <v>5901</v>
      </c>
      <c r="B946" t="s">
        <v>1904</v>
      </c>
      <c r="C946" t="s">
        <v>1905</v>
      </c>
      <c r="D946">
        <v>857587961</v>
      </c>
      <c r="E946">
        <v>0</v>
      </c>
      <c r="F946">
        <v>0</v>
      </c>
      <c r="G946">
        <v>0</v>
      </c>
      <c r="H946">
        <v>0</v>
      </c>
    </row>
    <row r="947" spans="1:8" x14ac:dyDescent="0.2">
      <c r="A947">
        <v>5901</v>
      </c>
      <c r="B947" t="s">
        <v>1906</v>
      </c>
      <c r="C947" t="s">
        <v>1907</v>
      </c>
      <c r="D947">
        <v>857587971</v>
      </c>
      <c r="E947">
        <v>0</v>
      </c>
      <c r="F947">
        <v>0</v>
      </c>
      <c r="G947">
        <v>0</v>
      </c>
      <c r="H947">
        <v>0</v>
      </c>
    </row>
    <row r="948" spans="1:8" x14ac:dyDescent="0.2">
      <c r="A948">
        <v>5901</v>
      </c>
      <c r="B948" t="s">
        <v>1908</v>
      </c>
      <c r="C948" t="s">
        <v>1909</v>
      </c>
      <c r="D948">
        <v>857587981</v>
      </c>
      <c r="E948">
        <v>65</v>
      </c>
      <c r="F948">
        <v>152</v>
      </c>
      <c r="G948">
        <v>46</v>
      </c>
      <c r="H948">
        <v>11</v>
      </c>
    </row>
    <row r="949" spans="1:8" x14ac:dyDescent="0.2">
      <c r="A949">
        <v>5901</v>
      </c>
      <c r="B949" t="s">
        <v>1910</v>
      </c>
      <c r="C949" t="s">
        <v>1911</v>
      </c>
      <c r="D949">
        <v>857587991</v>
      </c>
      <c r="E949">
        <v>0</v>
      </c>
      <c r="F949">
        <v>0</v>
      </c>
      <c r="G949">
        <v>0</v>
      </c>
      <c r="H949">
        <v>0</v>
      </c>
    </row>
    <row r="950" spans="1:8" x14ac:dyDescent="0.2">
      <c r="A950">
        <v>5901</v>
      </c>
      <c r="B950" t="s">
        <v>1912</v>
      </c>
      <c r="C950" t="s">
        <v>1913</v>
      </c>
      <c r="D950">
        <v>857588001</v>
      </c>
      <c r="E950">
        <v>0</v>
      </c>
      <c r="F950">
        <v>0</v>
      </c>
      <c r="G950">
        <v>0</v>
      </c>
      <c r="H950">
        <v>0</v>
      </c>
    </row>
    <row r="951" spans="1:8" x14ac:dyDescent="0.2">
      <c r="A951">
        <v>5901</v>
      </c>
      <c r="B951" t="s">
        <v>1914</v>
      </c>
      <c r="C951" t="s">
        <v>1915</v>
      </c>
      <c r="D951">
        <v>857588011</v>
      </c>
      <c r="E951">
        <v>0</v>
      </c>
      <c r="F951">
        <v>0</v>
      </c>
      <c r="G951">
        <v>0</v>
      </c>
      <c r="H951">
        <v>0</v>
      </c>
    </row>
    <row r="952" spans="1:8" x14ac:dyDescent="0.2">
      <c r="A952">
        <v>5901</v>
      </c>
      <c r="B952" t="s">
        <v>1916</v>
      </c>
      <c r="C952" t="s">
        <v>1917</v>
      </c>
      <c r="D952">
        <v>857588021</v>
      </c>
      <c r="E952">
        <v>0</v>
      </c>
      <c r="F952">
        <v>0</v>
      </c>
      <c r="G952">
        <v>0</v>
      </c>
      <c r="H952">
        <v>0</v>
      </c>
    </row>
    <row r="953" spans="1:8" x14ac:dyDescent="0.2">
      <c r="A953">
        <v>5901</v>
      </c>
      <c r="B953" t="s">
        <v>1918</v>
      </c>
      <c r="C953" t="s">
        <v>1919</v>
      </c>
      <c r="D953">
        <v>857588031</v>
      </c>
      <c r="E953">
        <v>0</v>
      </c>
      <c r="F953">
        <v>0</v>
      </c>
      <c r="G953">
        <v>0</v>
      </c>
      <c r="H953">
        <v>0</v>
      </c>
    </row>
    <row r="954" spans="1:8" x14ac:dyDescent="0.2">
      <c r="A954">
        <v>5901</v>
      </c>
      <c r="B954" t="s">
        <v>1920</v>
      </c>
      <c r="C954" t="s">
        <v>1921</v>
      </c>
      <c r="D954">
        <v>857588041</v>
      </c>
      <c r="E954">
        <v>0</v>
      </c>
      <c r="F954">
        <v>0</v>
      </c>
      <c r="G954">
        <v>0</v>
      </c>
      <c r="H954">
        <v>0</v>
      </c>
    </row>
    <row r="955" spans="1:8" x14ac:dyDescent="0.2">
      <c r="A955">
        <v>5901</v>
      </c>
      <c r="B955" t="s">
        <v>1922</v>
      </c>
      <c r="C955" t="s">
        <v>1923</v>
      </c>
      <c r="D955">
        <v>857588051</v>
      </c>
      <c r="E955">
        <v>0</v>
      </c>
      <c r="F955">
        <v>0</v>
      </c>
      <c r="G955">
        <v>0</v>
      </c>
      <c r="H955">
        <v>0</v>
      </c>
    </row>
    <row r="956" spans="1:8" x14ac:dyDescent="0.2">
      <c r="A956">
        <v>5901</v>
      </c>
      <c r="B956" t="s">
        <v>1924</v>
      </c>
      <c r="C956" t="s">
        <v>1925</v>
      </c>
      <c r="D956">
        <v>857588061</v>
      </c>
      <c r="E956">
        <v>0</v>
      </c>
      <c r="F956">
        <v>0</v>
      </c>
      <c r="G956">
        <v>0</v>
      </c>
      <c r="H956">
        <v>0</v>
      </c>
    </row>
    <row r="957" spans="1:8" x14ac:dyDescent="0.2">
      <c r="A957">
        <v>5901</v>
      </c>
      <c r="B957" t="s">
        <v>1926</v>
      </c>
      <c r="C957" t="s">
        <v>1927</v>
      </c>
      <c r="D957">
        <v>857588071</v>
      </c>
      <c r="E957">
        <v>0</v>
      </c>
      <c r="F957">
        <v>0</v>
      </c>
      <c r="G957">
        <v>0</v>
      </c>
      <c r="H957">
        <v>0</v>
      </c>
    </row>
    <row r="958" spans="1:8" x14ac:dyDescent="0.2">
      <c r="A958">
        <v>5901</v>
      </c>
      <c r="B958" t="s">
        <v>1928</v>
      </c>
      <c r="C958" t="s">
        <v>1929</v>
      </c>
      <c r="D958">
        <v>857588081</v>
      </c>
      <c r="E958">
        <v>0</v>
      </c>
      <c r="F958">
        <v>0</v>
      </c>
      <c r="G958">
        <v>0</v>
      </c>
      <c r="H958">
        <v>0</v>
      </c>
    </row>
    <row r="959" spans="1:8" x14ac:dyDescent="0.2">
      <c r="A959">
        <v>5901</v>
      </c>
      <c r="B959" t="s">
        <v>1930</v>
      </c>
      <c r="C959" t="s">
        <v>1931</v>
      </c>
      <c r="D959">
        <v>857588091</v>
      </c>
      <c r="E959">
        <v>106</v>
      </c>
      <c r="F959">
        <v>259</v>
      </c>
      <c r="G959">
        <v>131</v>
      </c>
      <c r="H959">
        <v>2</v>
      </c>
    </row>
    <row r="960" spans="1:8" x14ac:dyDescent="0.2">
      <c r="A960">
        <v>5901</v>
      </c>
      <c r="B960" t="s">
        <v>1932</v>
      </c>
      <c r="C960" t="s">
        <v>1933</v>
      </c>
      <c r="D960">
        <v>857588101</v>
      </c>
      <c r="E960">
        <v>0</v>
      </c>
      <c r="F960">
        <v>0</v>
      </c>
      <c r="G960">
        <v>0</v>
      </c>
      <c r="H960">
        <v>0</v>
      </c>
    </row>
    <row r="961" spans="1:8" x14ac:dyDescent="0.2">
      <c r="A961">
        <v>5901</v>
      </c>
      <c r="B961" t="s">
        <v>1934</v>
      </c>
      <c r="C961" t="s">
        <v>1935</v>
      </c>
      <c r="D961">
        <v>857588111</v>
      </c>
      <c r="E961">
        <v>0</v>
      </c>
      <c r="F961">
        <v>0</v>
      </c>
      <c r="G961">
        <v>0</v>
      </c>
      <c r="H961">
        <v>0</v>
      </c>
    </row>
    <row r="962" spans="1:8" x14ac:dyDescent="0.2">
      <c r="A962">
        <v>5901</v>
      </c>
      <c r="B962" t="s">
        <v>1936</v>
      </c>
      <c r="C962" t="s">
        <v>1937</v>
      </c>
      <c r="D962">
        <v>857588121</v>
      </c>
      <c r="E962">
        <v>0</v>
      </c>
      <c r="F962">
        <v>0</v>
      </c>
      <c r="G962">
        <v>0</v>
      </c>
      <c r="H962">
        <v>0</v>
      </c>
    </row>
    <row r="963" spans="1:8" x14ac:dyDescent="0.2">
      <c r="A963">
        <v>5901</v>
      </c>
      <c r="B963" t="s">
        <v>1938</v>
      </c>
      <c r="C963" t="s">
        <v>1939</v>
      </c>
      <c r="D963">
        <v>857588131</v>
      </c>
      <c r="E963">
        <v>0</v>
      </c>
      <c r="F963">
        <v>0</v>
      </c>
      <c r="G963">
        <v>0</v>
      </c>
      <c r="H963">
        <v>0</v>
      </c>
    </row>
    <row r="964" spans="1:8" x14ac:dyDescent="0.2">
      <c r="A964">
        <v>5901</v>
      </c>
      <c r="B964" t="s">
        <v>1940</v>
      </c>
      <c r="C964" t="s">
        <v>1941</v>
      </c>
      <c r="D964">
        <v>857588141</v>
      </c>
      <c r="E964">
        <v>0</v>
      </c>
      <c r="F964">
        <v>0</v>
      </c>
      <c r="G964">
        <v>0</v>
      </c>
      <c r="H964">
        <v>0</v>
      </c>
    </row>
    <row r="965" spans="1:8" x14ac:dyDescent="0.2">
      <c r="A965">
        <v>5901</v>
      </c>
      <c r="B965" t="s">
        <v>1942</v>
      </c>
      <c r="C965" t="s">
        <v>1943</v>
      </c>
      <c r="D965">
        <v>857588151</v>
      </c>
      <c r="E965">
        <v>98</v>
      </c>
      <c r="F965">
        <v>204</v>
      </c>
      <c r="G965">
        <v>53</v>
      </c>
      <c r="H965">
        <v>4</v>
      </c>
    </row>
    <row r="966" spans="1:8" x14ac:dyDescent="0.2">
      <c r="A966">
        <v>5901</v>
      </c>
      <c r="B966" t="s">
        <v>1944</v>
      </c>
      <c r="C966" t="s">
        <v>1945</v>
      </c>
      <c r="D966">
        <v>857588161</v>
      </c>
      <c r="E966">
        <v>27</v>
      </c>
      <c r="F966">
        <v>54</v>
      </c>
      <c r="G966">
        <v>13</v>
      </c>
      <c r="H966">
        <v>5</v>
      </c>
    </row>
    <row r="967" spans="1:8" x14ac:dyDescent="0.2">
      <c r="A967">
        <v>5901</v>
      </c>
      <c r="B967" t="s">
        <v>1946</v>
      </c>
      <c r="C967" t="s">
        <v>1947</v>
      </c>
      <c r="D967">
        <v>857588171</v>
      </c>
      <c r="E967">
        <v>0</v>
      </c>
      <c r="F967">
        <v>0</v>
      </c>
      <c r="G967">
        <v>0</v>
      </c>
      <c r="H967">
        <v>0</v>
      </c>
    </row>
    <row r="968" spans="1:8" x14ac:dyDescent="0.2">
      <c r="A968">
        <v>5901</v>
      </c>
      <c r="B968" t="s">
        <v>1948</v>
      </c>
      <c r="C968" t="s">
        <v>1949</v>
      </c>
      <c r="D968">
        <v>857588181</v>
      </c>
      <c r="E968">
        <v>0</v>
      </c>
      <c r="F968">
        <v>0</v>
      </c>
      <c r="G968">
        <v>0</v>
      </c>
      <c r="H968">
        <v>0</v>
      </c>
    </row>
    <row r="969" spans="1:8" x14ac:dyDescent="0.2">
      <c r="A969">
        <v>5901</v>
      </c>
      <c r="B969" t="s">
        <v>1950</v>
      </c>
      <c r="C969" t="s">
        <v>1951</v>
      </c>
      <c r="D969">
        <v>857588191</v>
      </c>
      <c r="E969">
        <v>0</v>
      </c>
      <c r="F969">
        <v>0</v>
      </c>
      <c r="G969">
        <v>0</v>
      </c>
      <c r="H969">
        <v>0</v>
      </c>
    </row>
    <row r="970" spans="1:8" x14ac:dyDescent="0.2">
      <c r="A970">
        <v>5901</v>
      </c>
      <c r="B970" t="s">
        <v>1952</v>
      </c>
      <c r="C970" t="s">
        <v>1953</v>
      </c>
      <c r="D970">
        <v>857588201</v>
      </c>
      <c r="E970">
        <v>0</v>
      </c>
      <c r="F970">
        <v>0</v>
      </c>
      <c r="G970">
        <v>0</v>
      </c>
      <c r="H970">
        <v>0</v>
      </c>
    </row>
    <row r="971" spans="1:8" x14ac:dyDescent="0.2">
      <c r="A971">
        <v>5901</v>
      </c>
      <c r="B971" t="s">
        <v>1954</v>
      </c>
      <c r="C971" t="s">
        <v>1955</v>
      </c>
      <c r="D971">
        <v>857588211</v>
      </c>
      <c r="E971">
        <v>0</v>
      </c>
      <c r="F971">
        <v>0</v>
      </c>
      <c r="G971">
        <v>0</v>
      </c>
      <c r="H971">
        <v>0</v>
      </c>
    </row>
    <row r="972" spans="1:8" x14ac:dyDescent="0.2">
      <c r="A972">
        <v>5901</v>
      </c>
      <c r="B972" t="s">
        <v>1956</v>
      </c>
      <c r="C972" t="s">
        <v>1957</v>
      </c>
      <c r="D972">
        <v>857588221</v>
      </c>
      <c r="E972">
        <v>0</v>
      </c>
      <c r="F972">
        <v>0</v>
      </c>
      <c r="G972">
        <v>0</v>
      </c>
      <c r="H972">
        <v>0</v>
      </c>
    </row>
    <row r="973" spans="1:8" x14ac:dyDescent="0.2">
      <c r="A973">
        <v>5901</v>
      </c>
      <c r="B973" t="s">
        <v>1958</v>
      </c>
      <c r="C973" t="s">
        <v>1959</v>
      </c>
      <c r="D973">
        <v>857588231</v>
      </c>
      <c r="E973">
        <v>28</v>
      </c>
      <c r="F973">
        <v>74</v>
      </c>
      <c r="G973">
        <v>30</v>
      </c>
      <c r="H973">
        <v>3</v>
      </c>
    </row>
    <row r="974" spans="1:8" x14ac:dyDescent="0.2">
      <c r="A974">
        <v>5901</v>
      </c>
      <c r="B974" t="s">
        <v>1960</v>
      </c>
      <c r="C974" t="s">
        <v>1961</v>
      </c>
      <c r="D974">
        <v>857588241</v>
      </c>
      <c r="E974">
        <v>0</v>
      </c>
      <c r="F974">
        <v>0</v>
      </c>
      <c r="G974">
        <v>0</v>
      </c>
      <c r="H974">
        <v>0</v>
      </c>
    </row>
    <row r="975" spans="1:8" x14ac:dyDescent="0.2">
      <c r="A975">
        <v>5901</v>
      </c>
      <c r="B975" t="s">
        <v>1962</v>
      </c>
      <c r="C975" t="s">
        <v>1963</v>
      </c>
      <c r="D975">
        <v>857588251</v>
      </c>
      <c r="E975">
        <v>0</v>
      </c>
      <c r="F975">
        <v>0</v>
      </c>
      <c r="G975">
        <v>0</v>
      </c>
      <c r="H975">
        <v>0</v>
      </c>
    </row>
    <row r="976" spans="1:8" x14ac:dyDescent="0.2">
      <c r="A976">
        <v>5901</v>
      </c>
      <c r="B976" t="s">
        <v>1964</v>
      </c>
      <c r="C976" t="s">
        <v>1965</v>
      </c>
      <c r="D976">
        <v>857588261</v>
      </c>
      <c r="E976">
        <v>0</v>
      </c>
      <c r="F976">
        <v>0</v>
      </c>
      <c r="G976">
        <v>0</v>
      </c>
      <c r="H976">
        <v>0</v>
      </c>
    </row>
    <row r="977" spans="1:8" x14ac:dyDescent="0.2">
      <c r="A977">
        <v>5901</v>
      </c>
      <c r="B977" t="s">
        <v>1966</v>
      </c>
      <c r="C977" t="s">
        <v>1967</v>
      </c>
      <c r="D977">
        <v>857588271</v>
      </c>
      <c r="E977">
        <v>0</v>
      </c>
      <c r="F977">
        <v>0</v>
      </c>
      <c r="G977">
        <v>0</v>
      </c>
      <c r="H977">
        <v>0</v>
      </c>
    </row>
    <row r="978" spans="1:8" x14ac:dyDescent="0.2">
      <c r="A978">
        <v>5901</v>
      </c>
      <c r="B978" t="s">
        <v>1968</v>
      </c>
      <c r="C978" t="s">
        <v>1969</v>
      </c>
      <c r="D978">
        <v>857588281</v>
      </c>
      <c r="E978">
        <v>0</v>
      </c>
      <c r="F978">
        <v>0</v>
      </c>
      <c r="G978">
        <v>0</v>
      </c>
      <c r="H978">
        <v>0</v>
      </c>
    </row>
    <row r="979" spans="1:8" x14ac:dyDescent="0.2">
      <c r="A979">
        <v>5901</v>
      </c>
      <c r="B979" t="s">
        <v>1970</v>
      </c>
      <c r="C979" t="s">
        <v>1971</v>
      </c>
      <c r="D979">
        <v>857588291</v>
      </c>
      <c r="E979">
        <v>0</v>
      </c>
      <c r="F979">
        <v>0</v>
      </c>
      <c r="G979">
        <v>0</v>
      </c>
      <c r="H979">
        <v>0</v>
      </c>
    </row>
    <row r="980" spans="1:8" x14ac:dyDescent="0.2">
      <c r="A980">
        <v>5901</v>
      </c>
      <c r="B980" t="s">
        <v>1972</v>
      </c>
      <c r="C980" t="s">
        <v>1973</v>
      </c>
      <c r="D980">
        <v>857588301</v>
      </c>
      <c r="E980">
        <v>0</v>
      </c>
      <c r="F980">
        <v>0</v>
      </c>
      <c r="G980">
        <v>0</v>
      </c>
      <c r="H980">
        <v>0</v>
      </c>
    </row>
    <row r="981" spans="1:8" x14ac:dyDescent="0.2">
      <c r="A981">
        <v>5901</v>
      </c>
      <c r="B981" t="s">
        <v>1974</v>
      </c>
      <c r="C981" t="s">
        <v>1975</v>
      </c>
      <c r="D981">
        <v>857588311</v>
      </c>
      <c r="E981">
        <v>0</v>
      </c>
      <c r="F981">
        <v>0</v>
      </c>
      <c r="G981">
        <v>0</v>
      </c>
      <c r="H981">
        <v>0</v>
      </c>
    </row>
    <row r="982" spans="1:8" x14ac:dyDescent="0.2">
      <c r="A982">
        <v>5901</v>
      </c>
      <c r="B982" t="s">
        <v>1976</v>
      </c>
      <c r="C982" t="s">
        <v>1977</v>
      </c>
      <c r="D982">
        <v>857588331</v>
      </c>
      <c r="E982">
        <v>0</v>
      </c>
      <c r="F982">
        <v>0</v>
      </c>
      <c r="G982">
        <v>0</v>
      </c>
      <c r="H982">
        <v>0</v>
      </c>
    </row>
    <row r="983" spans="1:8" x14ac:dyDescent="0.2">
      <c r="A983">
        <v>5901</v>
      </c>
      <c r="B983" t="s">
        <v>1978</v>
      </c>
      <c r="C983" t="s">
        <v>1979</v>
      </c>
      <c r="D983">
        <v>857588341</v>
      </c>
      <c r="E983">
        <v>0</v>
      </c>
      <c r="F983">
        <v>0</v>
      </c>
      <c r="G983">
        <v>0</v>
      </c>
      <c r="H983">
        <v>0</v>
      </c>
    </row>
    <row r="984" spans="1:8" x14ac:dyDescent="0.2">
      <c r="A984">
        <v>5901</v>
      </c>
      <c r="B984" t="s">
        <v>1980</v>
      </c>
      <c r="C984" t="s">
        <v>1981</v>
      </c>
      <c r="D984">
        <v>857588351</v>
      </c>
      <c r="E984">
        <v>0</v>
      </c>
      <c r="F984">
        <v>0</v>
      </c>
      <c r="G984">
        <v>0</v>
      </c>
      <c r="H984">
        <v>0</v>
      </c>
    </row>
    <row r="985" spans="1:8" x14ac:dyDescent="0.2">
      <c r="A985">
        <v>5901</v>
      </c>
      <c r="B985" t="s">
        <v>1982</v>
      </c>
      <c r="C985" t="s">
        <v>1983</v>
      </c>
      <c r="D985">
        <v>857588371</v>
      </c>
      <c r="E985">
        <v>0</v>
      </c>
      <c r="F985">
        <v>0</v>
      </c>
      <c r="G985">
        <v>0</v>
      </c>
      <c r="H985">
        <v>0</v>
      </c>
    </row>
    <row r="986" spans="1:8" x14ac:dyDescent="0.2">
      <c r="A986">
        <v>5901</v>
      </c>
      <c r="B986" t="s">
        <v>1984</v>
      </c>
      <c r="C986" t="s">
        <v>1985</v>
      </c>
      <c r="D986">
        <v>857588381</v>
      </c>
      <c r="E986">
        <v>0</v>
      </c>
      <c r="F986">
        <v>0</v>
      </c>
      <c r="G986">
        <v>0</v>
      </c>
      <c r="H986">
        <v>0</v>
      </c>
    </row>
    <row r="987" spans="1:8" x14ac:dyDescent="0.2">
      <c r="A987">
        <v>5901</v>
      </c>
      <c r="B987" t="s">
        <v>1986</v>
      </c>
      <c r="C987" t="s">
        <v>1987</v>
      </c>
      <c r="D987">
        <v>857588391</v>
      </c>
      <c r="E987">
        <v>0</v>
      </c>
      <c r="F987">
        <v>0</v>
      </c>
      <c r="G987">
        <v>0</v>
      </c>
      <c r="H987">
        <v>0</v>
      </c>
    </row>
    <row r="988" spans="1:8" x14ac:dyDescent="0.2">
      <c r="A988">
        <v>5901</v>
      </c>
      <c r="B988" t="s">
        <v>1988</v>
      </c>
      <c r="C988" t="s">
        <v>1989</v>
      </c>
      <c r="D988">
        <v>857588401</v>
      </c>
      <c r="E988">
        <v>0</v>
      </c>
      <c r="F988">
        <v>0</v>
      </c>
      <c r="G988">
        <v>0</v>
      </c>
      <c r="H988">
        <v>0</v>
      </c>
    </row>
    <row r="989" spans="1:8" x14ac:dyDescent="0.2">
      <c r="A989">
        <v>5901</v>
      </c>
      <c r="B989" t="s">
        <v>1990</v>
      </c>
      <c r="C989" t="s">
        <v>1991</v>
      </c>
      <c r="D989">
        <v>857588411</v>
      </c>
      <c r="E989">
        <v>0</v>
      </c>
      <c r="F989">
        <v>0</v>
      </c>
      <c r="G989">
        <v>0</v>
      </c>
      <c r="H989">
        <v>0</v>
      </c>
    </row>
    <row r="990" spans="1:8" x14ac:dyDescent="0.2">
      <c r="A990">
        <v>5901</v>
      </c>
      <c r="B990" t="s">
        <v>1992</v>
      </c>
      <c r="C990" t="s">
        <v>1993</v>
      </c>
      <c r="D990">
        <v>857588431</v>
      </c>
      <c r="E990">
        <v>0</v>
      </c>
      <c r="F990">
        <v>0</v>
      </c>
      <c r="G990">
        <v>0</v>
      </c>
      <c r="H990">
        <v>0</v>
      </c>
    </row>
    <row r="991" spans="1:8" x14ac:dyDescent="0.2">
      <c r="A991">
        <v>5901</v>
      </c>
      <c r="B991" t="s">
        <v>1994</v>
      </c>
      <c r="C991" t="s">
        <v>1995</v>
      </c>
      <c r="D991">
        <v>857588441</v>
      </c>
      <c r="E991">
        <v>0</v>
      </c>
      <c r="F991">
        <v>0</v>
      </c>
      <c r="G991">
        <v>0</v>
      </c>
      <c r="H991">
        <v>0</v>
      </c>
    </row>
    <row r="992" spans="1:8" x14ac:dyDescent="0.2">
      <c r="A992">
        <v>5901</v>
      </c>
      <c r="B992" t="s">
        <v>1996</v>
      </c>
      <c r="C992" t="s">
        <v>1997</v>
      </c>
      <c r="D992">
        <v>857588451</v>
      </c>
      <c r="E992">
        <v>0</v>
      </c>
      <c r="F992">
        <v>0</v>
      </c>
      <c r="G992">
        <v>0</v>
      </c>
      <c r="H992">
        <v>0</v>
      </c>
    </row>
    <row r="993" spans="1:8" x14ac:dyDescent="0.2">
      <c r="A993">
        <v>5901</v>
      </c>
      <c r="B993" t="s">
        <v>1998</v>
      </c>
      <c r="C993" t="s">
        <v>1999</v>
      </c>
      <c r="D993">
        <v>857588461</v>
      </c>
      <c r="E993">
        <v>0</v>
      </c>
      <c r="F993">
        <v>0</v>
      </c>
      <c r="G993">
        <v>0</v>
      </c>
      <c r="H993">
        <v>0</v>
      </c>
    </row>
    <row r="994" spans="1:8" x14ac:dyDescent="0.2">
      <c r="A994">
        <v>5901</v>
      </c>
      <c r="B994" t="s">
        <v>2000</v>
      </c>
      <c r="C994" t="s">
        <v>2001</v>
      </c>
      <c r="D994">
        <v>857588471</v>
      </c>
      <c r="E994">
        <v>0</v>
      </c>
      <c r="F994">
        <v>0</v>
      </c>
      <c r="G994">
        <v>0</v>
      </c>
      <c r="H994">
        <v>0</v>
      </c>
    </row>
    <row r="995" spans="1:8" x14ac:dyDescent="0.2">
      <c r="A995">
        <v>5901</v>
      </c>
      <c r="B995" t="s">
        <v>2002</v>
      </c>
      <c r="C995" t="s">
        <v>2003</v>
      </c>
      <c r="D995">
        <v>857588481</v>
      </c>
      <c r="E995">
        <v>0</v>
      </c>
      <c r="F995">
        <v>0</v>
      </c>
      <c r="G995">
        <v>0</v>
      </c>
      <c r="H995">
        <v>0</v>
      </c>
    </row>
    <row r="996" spans="1:8" x14ac:dyDescent="0.2">
      <c r="A996">
        <v>5901</v>
      </c>
      <c r="B996" t="s">
        <v>2004</v>
      </c>
      <c r="C996" t="s">
        <v>2005</v>
      </c>
      <c r="D996">
        <v>857588491</v>
      </c>
      <c r="E996">
        <v>0</v>
      </c>
      <c r="F996">
        <v>0</v>
      </c>
      <c r="G996">
        <v>0</v>
      </c>
      <c r="H996">
        <v>0</v>
      </c>
    </row>
    <row r="997" spans="1:8" x14ac:dyDescent="0.2">
      <c r="A997">
        <v>5901</v>
      </c>
      <c r="B997" t="s">
        <v>2006</v>
      </c>
      <c r="C997" t="s">
        <v>2007</v>
      </c>
      <c r="D997">
        <v>857588501</v>
      </c>
      <c r="E997">
        <v>0</v>
      </c>
      <c r="F997">
        <v>0</v>
      </c>
      <c r="G997">
        <v>0</v>
      </c>
      <c r="H997">
        <v>0</v>
      </c>
    </row>
    <row r="998" spans="1:8" x14ac:dyDescent="0.2">
      <c r="A998">
        <v>5901</v>
      </c>
      <c r="B998" t="s">
        <v>2008</v>
      </c>
      <c r="C998" t="s">
        <v>2009</v>
      </c>
      <c r="D998">
        <v>857588511</v>
      </c>
      <c r="E998">
        <v>0</v>
      </c>
      <c r="F998">
        <v>0</v>
      </c>
      <c r="G998">
        <v>0</v>
      </c>
      <c r="H998">
        <v>0</v>
      </c>
    </row>
    <row r="999" spans="1:8" x14ac:dyDescent="0.2">
      <c r="A999">
        <v>5901</v>
      </c>
      <c r="B999" t="s">
        <v>2010</v>
      </c>
      <c r="C999" t="s">
        <v>2011</v>
      </c>
      <c r="D999">
        <v>857588521</v>
      </c>
      <c r="E999">
        <v>0</v>
      </c>
      <c r="F999">
        <v>0</v>
      </c>
      <c r="G999">
        <v>0</v>
      </c>
      <c r="H999">
        <v>0</v>
      </c>
    </row>
    <row r="1000" spans="1:8" x14ac:dyDescent="0.2">
      <c r="A1000">
        <v>5901</v>
      </c>
      <c r="B1000" t="s">
        <v>2012</v>
      </c>
      <c r="C1000" t="s">
        <v>2013</v>
      </c>
      <c r="D1000">
        <v>857588531</v>
      </c>
      <c r="E1000">
        <v>36</v>
      </c>
      <c r="F1000">
        <v>100</v>
      </c>
      <c r="G1000">
        <v>33</v>
      </c>
      <c r="H1000">
        <v>3</v>
      </c>
    </row>
    <row r="1001" spans="1:8" x14ac:dyDescent="0.2">
      <c r="A1001">
        <v>5901</v>
      </c>
      <c r="B1001" t="s">
        <v>2014</v>
      </c>
      <c r="C1001" t="s">
        <v>2015</v>
      </c>
      <c r="D1001">
        <v>857588541</v>
      </c>
      <c r="E1001">
        <v>0</v>
      </c>
      <c r="F1001">
        <v>0</v>
      </c>
      <c r="G1001">
        <v>0</v>
      </c>
      <c r="H1001">
        <v>0</v>
      </c>
    </row>
    <row r="1002" spans="1:8" x14ac:dyDescent="0.2">
      <c r="A1002">
        <v>5901</v>
      </c>
      <c r="B1002" t="s">
        <v>2016</v>
      </c>
      <c r="C1002" t="s">
        <v>2017</v>
      </c>
      <c r="D1002">
        <v>857588551</v>
      </c>
      <c r="E1002">
        <v>0</v>
      </c>
      <c r="F1002">
        <v>0</v>
      </c>
      <c r="G1002">
        <v>0</v>
      </c>
      <c r="H1002">
        <v>0</v>
      </c>
    </row>
    <row r="1003" spans="1:8" x14ac:dyDescent="0.2">
      <c r="A1003">
        <v>5901</v>
      </c>
      <c r="B1003" t="s">
        <v>2018</v>
      </c>
      <c r="C1003" t="s">
        <v>2019</v>
      </c>
      <c r="D1003">
        <v>857588561</v>
      </c>
      <c r="E1003">
        <v>7</v>
      </c>
      <c r="F1003">
        <v>14</v>
      </c>
      <c r="G1003">
        <v>5</v>
      </c>
      <c r="H1003">
        <v>1</v>
      </c>
    </row>
    <row r="1004" spans="1:8" x14ac:dyDescent="0.2">
      <c r="A1004">
        <v>5901</v>
      </c>
      <c r="B1004" t="s">
        <v>2020</v>
      </c>
      <c r="C1004" t="s">
        <v>2021</v>
      </c>
      <c r="D1004">
        <v>857588571</v>
      </c>
      <c r="E1004">
        <v>0</v>
      </c>
      <c r="F1004">
        <v>0</v>
      </c>
      <c r="G1004">
        <v>0</v>
      </c>
      <c r="H1004">
        <v>0</v>
      </c>
    </row>
    <row r="1005" spans="1:8" x14ac:dyDescent="0.2">
      <c r="A1005">
        <v>5901</v>
      </c>
      <c r="B1005" t="s">
        <v>2022</v>
      </c>
      <c r="C1005" t="s">
        <v>2023</v>
      </c>
      <c r="D1005">
        <v>857588581</v>
      </c>
      <c r="E1005">
        <v>0</v>
      </c>
      <c r="F1005">
        <v>0</v>
      </c>
      <c r="G1005">
        <v>0</v>
      </c>
      <c r="H1005">
        <v>0</v>
      </c>
    </row>
    <row r="1006" spans="1:8" x14ac:dyDescent="0.2">
      <c r="A1006">
        <v>5901</v>
      </c>
      <c r="B1006" t="s">
        <v>2024</v>
      </c>
      <c r="C1006" t="s">
        <v>2025</v>
      </c>
      <c r="D1006">
        <v>857588591</v>
      </c>
      <c r="E1006">
        <v>0</v>
      </c>
      <c r="F1006">
        <v>0</v>
      </c>
      <c r="G1006">
        <v>0</v>
      </c>
      <c r="H1006">
        <v>0</v>
      </c>
    </row>
    <row r="1007" spans="1:8" x14ac:dyDescent="0.2">
      <c r="A1007">
        <v>5901</v>
      </c>
      <c r="B1007" t="s">
        <v>2026</v>
      </c>
      <c r="C1007" t="s">
        <v>2027</v>
      </c>
      <c r="D1007">
        <v>857588601</v>
      </c>
      <c r="E1007">
        <v>0</v>
      </c>
      <c r="F1007">
        <v>0</v>
      </c>
      <c r="G1007">
        <v>0</v>
      </c>
      <c r="H1007">
        <v>0</v>
      </c>
    </row>
    <row r="1008" spans="1:8" x14ac:dyDescent="0.2">
      <c r="A1008">
        <v>5901</v>
      </c>
      <c r="B1008" t="s">
        <v>2028</v>
      </c>
      <c r="C1008" t="s">
        <v>2029</v>
      </c>
      <c r="D1008">
        <v>857588611</v>
      </c>
      <c r="E1008">
        <v>0</v>
      </c>
      <c r="F1008">
        <v>0</v>
      </c>
      <c r="G1008">
        <v>0</v>
      </c>
      <c r="H1008">
        <v>0</v>
      </c>
    </row>
    <row r="1009" spans="1:8" x14ac:dyDescent="0.2">
      <c r="A1009">
        <v>5901</v>
      </c>
      <c r="B1009" t="s">
        <v>2030</v>
      </c>
      <c r="C1009" t="s">
        <v>2031</v>
      </c>
      <c r="D1009">
        <v>857588621</v>
      </c>
      <c r="E1009">
        <v>0</v>
      </c>
      <c r="F1009">
        <v>0</v>
      </c>
      <c r="G1009">
        <v>0</v>
      </c>
      <c r="H1009">
        <v>0</v>
      </c>
    </row>
    <row r="1010" spans="1:8" x14ac:dyDescent="0.2">
      <c r="A1010">
        <v>5901</v>
      </c>
      <c r="B1010" t="s">
        <v>2032</v>
      </c>
      <c r="C1010" t="s">
        <v>2033</v>
      </c>
      <c r="D1010">
        <v>857588631</v>
      </c>
      <c r="E1010">
        <v>0</v>
      </c>
      <c r="F1010">
        <v>0</v>
      </c>
      <c r="G1010">
        <v>0</v>
      </c>
      <c r="H1010">
        <v>0</v>
      </c>
    </row>
    <row r="1011" spans="1:8" x14ac:dyDescent="0.2">
      <c r="A1011">
        <v>5901</v>
      </c>
      <c r="B1011" t="s">
        <v>2034</v>
      </c>
      <c r="C1011" t="s">
        <v>2035</v>
      </c>
      <c r="D1011">
        <v>857588641</v>
      </c>
      <c r="E1011">
        <v>0</v>
      </c>
      <c r="F1011">
        <v>0</v>
      </c>
      <c r="G1011">
        <v>0</v>
      </c>
      <c r="H1011">
        <v>0</v>
      </c>
    </row>
    <row r="1012" spans="1:8" x14ac:dyDescent="0.2">
      <c r="A1012">
        <v>5901</v>
      </c>
      <c r="B1012" t="s">
        <v>2036</v>
      </c>
      <c r="C1012" t="s">
        <v>2037</v>
      </c>
      <c r="D1012">
        <v>857588651</v>
      </c>
      <c r="E1012">
        <v>0</v>
      </c>
      <c r="F1012">
        <v>0</v>
      </c>
      <c r="G1012">
        <v>0</v>
      </c>
      <c r="H1012">
        <v>0</v>
      </c>
    </row>
    <row r="1013" spans="1:8" x14ac:dyDescent="0.2">
      <c r="A1013">
        <v>5901</v>
      </c>
      <c r="B1013" t="s">
        <v>2038</v>
      </c>
      <c r="C1013" t="s">
        <v>2039</v>
      </c>
      <c r="D1013">
        <v>857588661</v>
      </c>
      <c r="E1013">
        <v>0</v>
      </c>
      <c r="F1013">
        <v>0</v>
      </c>
      <c r="G1013">
        <v>0</v>
      </c>
      <c r="H1013">
        <v>0</v>
      </c>
    </row>
    <row r="1014" spans="1:8" x14ac:dyDescent="0.2">
      <c r="A1014">
        <v>5901</v>
      </c>
      <c r="B1014" t="s">
        <v>2040</v>
      </c>
      <c r="C1014" t="s">
        <v>2041</v>
      </c>
      <c r="D1014">
        <v>857588671</v>
      </c>
      <c r="E1014">
        <v>0</v>
      </c>
      <c r="F1014">
        <v>0</v>
      </c>
      <c r="G1014">
        <v>0</v>
      </c>
      <c r="H1014">
        <v>0</v>
      </c>
    </row>
    <row r="1015" spans="1:8" x14ac:dyDescent="0.2">
      <c r="A1015">
        <v>5901</v>
      </c>
      <c r="B1015" t="s">
        <v>2042</v>
      </c>
      <c r="C1015" t="s">
        <v>2043</v>
      </c>
      <c r="D1015">
        <v>857588691</v>
      </c>
      <c r="E1015">
        <v>0</v>
      </c>
      <c r="F1015">
        <v>0</v>
      </c>
      <c r="G1015">
        <v>0</v>
      </c>
      <c r="H1015">
        <v>0</v>
      </c>
    </row>
    <row r="1016" spans="1:8" x14ac:dyDescent="0.2">
      <c r="A1016">
        <v>5901</v>
      </c>
      <c r="B1016" t="s">
        <v>2044</v>
      </c>
      <c r="C1016" t="s">
        <v>2045</v>
      </c>
      <c r="D1016">
        <v>857588701</v>
      </c>
      <c r="E1016">
        <v>0</v>
      </c>
      <c r="F1016">
        <v>0</v>
      </c>
      <c r="G1016">
        <v>0</v>
      </c>
      <c r="H1016">
        <v>0</v>
      </c>
    </row>
    <row r="1017" spans="1:8" x14ac:dyDescent="0.2">
      <c r="A1017">
        <v>5901</v>
      </c>
      <c r="B1017" t="s">
        <v>2046</v>
      </c>
      <c r="C1017" t="s">
        <v>2047</v>
      </c>
      <c r="D1017">
        <v>857588711</v>
      </c>
      <c r="E1017">
        <v>0</v>
      </c>
      <c r="F1017">
        <v>0</v>
      </c>
      <c r="G1017">
        <v>0</v>
      </c>
      <c r="H1017">
        <v>0</v>
      </c>
    </row>
    <row r="1018" spans="1:8" x14ac:dyDescent="0.2">
      <c r="A1018">
        <v>5901</v>
      </c>
      <c r="B1018" t="s">
        <v>2048</v>
      </c>
      <c r="C1018" t="s">
        <v>2049</v>
      </c>
      <c r="D1018">
        <v>857588721</v>
      </c>
      <c r="E1018">
        <v>0</v>
      </c>
      <c r="F1018">
        <v>1</v>
      </c>
      <c r="G1018">
        <v>0</v>
      </c>
      <c r="H1018">
        <v>1</v>
      </c>
    </row>
    <row r="1019" spans="1:8" x14ac:dyDescent="0.2">
      <c r="A1019">
        <v>5901</v>
      </c>
      <c r="B1019" t="s">
        <v>2050</v>
      </c>
      <c r="C1019" t="s">
        <v>2051</v>
      </c>
      <c r="D1019">
        <v>857588731</v>
      </c>
      <c r="E1019">
        <v>0</v>
      </c>
      <c r="F1019">
        <v>0</v>
      </c>
      <c r="G1019">
        <v>0</v>
      </c>
      <c r="H1019">
        <v>0</v>
      </c>
    </row>
    <row r="1020" spans="1:8" x14ac:dyDescent="0.2">
      <c r="A1020">
        <v>5901</v>
      </c>
      <c r="B1020" t="s">
        <v>2052</v>
      </c>
      <c r="C1020" t="s">
        <v>2053</v>
      </c>
      <c r="D1020">
        <v>857588741</v>
      </c>
      <c r="E1020">
        <v>0</v>
      </c>
      <c r="F1020">
        <v>0</v>
      </c>
      <c r="G1020">
        <v>0</v>
      </c>
      <c r="H1020">
        <v>0</v>
      </c>
    </row>
    <row r="1021" spans="1:8" x14ac:dyDescent="0.2">
      <c r="A1021">
        <v>5901</v>
      </c>
      <c r="B1021" t="s">
        <v>2054</v>
      </c>
      <c r="C1021" t="s">
        <v>2055</v>
      </c>
      <c r="D1021">
        <v>857588751</v>
      </c>
      <c r="E1021">
        <v>0</v>
      </c>
      <c r="F1021">
        <v>0</v>
      </c>
      <c r="G1021">
        <v>0</v>
      </c>
      <c r="H1021">
        <v>0</v>
      </c>
    </row>
    <row r="1022" spans="1:8" x14ac:dyDescent="0.2">
      <c r="A1022">
        <v>5901</v>
      </c>
      <c r="B1022" t="s">
        <v>2056</v>
      </c>
      <c r="C1022" t="s">
        <v>2057</v>
      </c>
      <c r="D1022">
        <v>857588761</v>
      </c>
      <c r="E1022">
        <v>0</v>
      </c>
      <c r="F1022">
        <v>0</v>
      </c>
      <c r="G1022">
        <v>0</v>
      </c>
      <c r="H1022">
        <v>0</v>
      </c>
    </row>
    <row r="1023" spans="1:8" x14ac:dyDescent="0.2">
      <c r="A1023">
        <v>5901</v>
      </c>
      <c r="B1023" t="s">
        <v>2058</v>
      </c>
      <c r="C1023" t="s">
        <v>2059</v>
      </c>
      <c r="D1023">
        <v>857588771</v>
      </c>
      <c r="E1023">
        <v>0</v>
      </c>
      <c r="F1023">
        <v>0</v>
      </c>
      <c r="G1023">
        <v>0</v>
      </c>
      <c r="H1023">
        <v>0</v>
      </c>
    </row>
    <row r="1024" spans="1:8" x14ac:dyDescent="0.2">
      <c r="A1024">
        <v>5901</v>
      </c>
      <c r="B1024" t="s">
        <v>2060</v>
      </c>
      <c r="C1024" t="s">
        <v>2061</v>
      </c>
      <c r="D1024">
        <v>857588781</v>
      </c>
      <c r="E1024">
        <v>0</v>
      </c>
      <c r="F1024">
        <v>0</v>
      </c>
      <c r="G1024">
        <v>0</v>
      </c>
      <c r="H1024">
        <v>0</v>
      </c>
    </row>
    <row r="1025" spans="1:8" x14ac:dyDescent="0.2">
      <c r="A1025">
        <v>5901</v>
      </c>
      <c r="B1025" t="s">
        <v>2062</v>
      </c>
      <c r="C1025" t="s">
        <v>2063</v>
      </c>
      <c r="D1025">
        <v>857588791</v>
      </c>
      <c r="E1025">
        <v>0</v>
      </c>
      <c r="F1025">
        <v>0</v>
      </c>
      <c r="G1025">
        <v>0</v>
      </c>
      <c r="H1025">
        <v>0</v>
      </c>
    </row>
    <row r="1026" spans="1:8" x14ac:dyDescent="0.2">
      <c r="A1026">
        <v>5901</v>
      </c>
      <c r="B1026" t="s">
        <v>2064</v>
      </c>
      <c r="C1026" t="s">
        <v>2065</v>
      </c>
      <c r="D1026">
        <v>857588801</v>
      </c>
      <c r="E1026">
        <v>0</v>
      </c>
      <c r="F1026">
        <v>0</v>
      </c>
      <c r="G1026">
        <v>0</v>
      </c>
      <c r="H1026">
        <v>0</v>
      </c>
    </row>
    <row r="1027" spans="1:8" x14ac:dyDescent="0.2">
      <c r="A1027">
        <v>5901</v>
      </c>
      <c r="B1027" t="s">
        <v>2066</v>
      </c>
      <c r="C1027" t="s">
        <v>2067</v>
      </c>
      <c r="D1027">
        <v>857588811</v>
      </c>
      <c r="E1027">
        <v>63</v>
      </c>
      <c r="F1027">
        <v>151</v>
      </c>
      <c r="G1027">
        <v>62</v>
      </c>
      <c r="H1027">
        <v>6</v>
      </c>
    </row>
    <row r="1028" spans="1:8" x14ac:dyDescent="0.2">
      <c r="A1028">
        <v>5901</v>
      </c>
      <c r="B1028" t="s">
        <v>2068</v>
      </c>
      <c r="C1028" t="s">
        <v>2069</v>
      </c>
      <c r="D1028">
        <v>857588821</v>
      </c>
      <c r="E1028">
        <v>0</v>
      </c>
      <c r="F1028">
        <v>0</v>
      </c>
      <c r="G1028">
        <v>0</v>
      </c>
      <c r="H1028">
        <v>0</v>
      </c>
    </row>
    <row r="1029" spans="1:8" x14ac:dyDescent="0.2">
      <c r="A1029">
        <v>5901</v>
      </c>
      <c r="B1029" t="s">
        <v>2070</v>
      </c>
      <c r="C1029" t="s">
        <v>2071</v>
      </c>
      <c r="D1029">
        <v>857588831</v>
      </c>
      <c r="E1029">
        <v>0</v>
      </c>
      <c r="F1029">
        <v>0</v>
      </c>
      <c r="G1029">
        <v>0</v>
      </c>
      <c r="H1029">
        <v>0</v>
      </c>
    </row>
    <row r="1030" spans="1:8" x14ac:dyDescent="0.2">
      <c r="A1030">
        <v>5901</v>
      </c>
      <c r="B1030" t="s">
        <v>2072</v>
      </c>
      <c r="C1030" t="s">
        <v>2073</v>
      </c>
      <c r="D1030">
        <v>857588841</v>
      </c>
      <c r="E1030">
        <v>0</v>
      </c>
      <c r="F1030">
        <v>0</v>
      </c>
      <c r="G1030">
        <v>0</v>
      </c>
      <c r="H1030">
        <v>0</v>
      </c>
    </row>
    <row r="1031" spans="1:8" x14ac:dyDescent="0.2">
      <c r="A1031">
        <v>5901</v>
      </c>
      <c r="B1031" t="s">
        <v>2074</v>
      </c>
      <c r="C1031" t="s">
        <v>2075</v>
      </c>
      <c r="D1031">
        <v>857588851</v>
      </c>
      <c r="E1031">
        <v>0</v>
      </c>
      <c r="F1031">
        <v>0</v>
      </c>
      <c r="G1031">
        <v>0</v>
      </c>
      <c r="H1031">
        <v>0</v>
      </c>
    </row>
    <row r="1032" spans="1:8" x14ac:dyDescent="0.2">
      <c r="A1032">
        <v>5901</v>
      </c>
      <c r="B1032" t="s">
        <v>2076</v>
      </c>
      <c r="C1032" t="s">
        <v>2077</v>
      </c>
      <c r="D1032">
        <v>857588861</v>
      </c>
      <c r="E1032">
        <v>0</v>
      </c>
      <c r="F1032">
        <v>0</v>
      </c>
      <c r="G1032">
        <v>0</v>
      </c>
      <c r="H1032">
        <v>0</v>
      </c>
    </row>
    <row r="1033" spans="1:8" x14ac:dyDescent="0.2">
      <c r="A1033">
        <v>5901</v>
      </c>
      <c r="B1033" t="s">
        <v>2078</v>
      </c>
      <c r="C1033" t="s">
        <v>2079</v>
      </c>
      <c r="D1033">
        <v>857588881</v>
      </c>
      <c r="E1033">
        <v>0</v>
      </c>
      <c r="F1033">
        <v>0</v>
      </c>
      <c r="G1033">
        <v>0</v>
      </c>
      <c r="H1033">
        <v>0</v>
      </c>
    </row>
    <row r="1034" spans="1:8" x14ac:dyDescent="0.2">
      <c r="A1034">
        <v>5901</v>
      </c>
      <c r="B1034" t="s">
        <v>2080</v>
      </c>
      <c r="C1034" t="s">
        <v>2081</v>
      </c>
      <c r="D1034">
        <v>857588891</v>
      </c>
      <c r="E1034">
        <v>0</v>
      </c>
      <c r="F1034">
        <v>0</v>
      </c>
      <c r="G1034">
        <v>0</v>
      </c>
      <c r="H1034">
        <v>0</v>
      </c>
    </row>
    <row r="1035" spans="1:8" x14ac:dyDescent="0.2">
      <c r="A1035">
        <v>5901</v>
      </c>
      <c r="B1035" t="s">
        <v>2082</v>
      </c>
      <c r="C1035" t="s">
        <v>2083</v>
      </c>
      <c r="D1035">
        <v>857588901</v>
      </c>
      <c r="E1035">
        <v>0</v>
      </c>
      <c r="F1035">
        <v>0</v>
      </c>
      <c r="G1035">
        <v>0</v>
      </c>
      <c r="H1035">
        <v>0</v>
      </c>
    </row>
    <row r="1036" spans="1:8" x14ac:dyDescent="0.2">
      <c r="A1036">
        <v>5901</v>
      </c>
      <c r="B1036" t="s">
        <v>2084</v>
      </c>
      <c r="C1036" t="s">
        <v>2085</v>
      </c>
      <c r="D1036">
        <v>857588911</v>
      </c>
      <c r="E1036">
        <v>0</v>
      </c>
      <c r="F1036">
        <v>0</v>
      </c>
      <c r="G1036">
        <v>0</v>
      </c>
      <c r="H1036">
        <v>0</v>
      </c>
    </row>
    <row r="1037" spans="1:8" x14ac:dyDescent="0.2">
      <c r="A1037">
        <v>5901</v>
      </c>
      <c r="B1037" t="s">
        <v>2086</v>
      </c>
      <c r="C1037" t="s">
        <v>2087</v>
      </c>
      <c r="D1037">
        <v>857588921</v>
      </c>
      <c r="E1037">
        <v>0</v>
      </c>
      <c r="F1037">
        <v>0</v>
      </c>
      <c r="G1037">
        <v>0</v>
      </c>
      <c r="H1037">
        <v>0</v>
      </c>
    </row>
    <row r="1038" spans="1:8" x14ac:dyDescent="0.2">
      <c r="A1038">
        <v>5901</v>
      </c>
      <c r="B1038" t="s">
        <v>2088</v>
      </c>
      <c r="C1038" t="s">
        <v>2089</v>
      </c>
      <c r="D1038">
        <v>857588931</v>
      </c>
      <c r="E1038">
        <v>115</v>
      </c>
      <c r="F1038">
        <v>245</v>
      </c>
      <c r="G1038">
        <v>103</v>
      </c>
      <c r="H1038">
        <v>4</v>
      </c>
    </row>
    <row r="1039" spans="1:8" x14ac:dyDescent="0.2">
      <c r="A1039">
        <v>5901</v>
      </c>
      <c r="B1039" t="s">
        <v>2090</v>
      </c>
      <c r="C1039" t="s">
        <v>2091</v>
      </c>
      <c r="D1039">
        <v>857588941</v>
      </c>
      <c r="E1039">
        <v>0</v>
      </c>
      <c r="F1039">
        <v>0</v>
      </c>
      <c r="G1039">
        <v>0</v>
      </c>
      <c r="H1039">
        <v>0</v>
      </c>
    </row>
    <row r="1040" spans="1:8" x14ac:dyDescent="0.2">
      <c r="A1040">
        <v>5901</v>
      </c>
      <c r="B1040" t="s">
        <v>2092</v>
      </c>
      <c r="C1040" t="s">
        <v>2093</v>
      </c>
      <c r="D1040">
        <v>857588951</v>
      </c>
      <c r="E1040">
        <v>0</v>
      </c>
      <c r="F1040">
        <v>0</v>
      </c>
      <c r="G1040">
        <v>0</v>
      </c>
      <c r="H1040">
        <v>0</v>
      </c>
    </row>
    <row r="1041" spans="1:8" x14ac:dyDescent="0.2">
      <c r="A1041">
        <v>5901</v>
      </c>
      <c r="B1041" t="s">
        <v>2094</v>
      </c>
      <c r="C1041" t="s">
        <v>2095</v>
      </c>
      <c r="D1041">
        <v>857588961</v>
      </c>
      <c r="E1041">
        <v>34</v>
      </c>
      <c r="F1041">
        <v>61</v>
      </c>
      <c r="G1041">
        <v>14</v>
      </c>
      <c r="H1041">
        <v>2</v>
      </c>
    </row>
    <row r="1042" spans="1:8" x14ac:dyDescent="0.2">
      <c r="A1042">
        <v>5901</v>
      </c>
      <c r="B1042" t="s">
        <v>2096</v>
      </c>
      <c r="C1042" t="s">
        <v>2097</v>
      </c>
      <c r="D1042">
        <v>857588971</v>
      </c>
      <c r="E1042">
        <v>0</v>
      </c>
      <c r="F1042">
        <v>0</v>
      </c>
      <c r="G1042">
        <v>0</v>
      </c>
      <c r="H1042">
        <v>0</v>
      </c>
    </row>
    <row r="1043" spans="1:8" x14ac:dyDescent="0.2">
      <c r="A1043">
        <v>5901</v>
      </c>
      <c r="B1043" t="s">
        <v>2098</v>
      </c>
      <c r="C1043" t="s">
        <v>2099</v>
      </c>
      <c r="D1043">
        <v>857588981</v>
      </c>
      <c r="E1043">
        <v>0</v>
      </c>
      <c r="F1043">
        <v>0</v>
      </c>
      <c r="G1043">
        <v>0</v>
      </c>
      <c r="H1043">
        <v>0</v>
      </c>
    </row>
    <row r="1044" spans="1:8" x14ac:dyDescent="0.2">
      <c r="A1044">
        <v>5901</v>
      </c>
      <c r="B1044" t="s">
        <v>2100</v>
      </c>
      <c r="C1044" t="s">
        <v>2101</v>
      </c>
      <c r="D1044">
        <v>857588991</v>
      </c>
      <c r="E1044">
        <v>0</v>
      </c>
      <c r="F1044">
        <v>0</v>
      </c>
      <c r="G1044">
        <v>0</v>
      </c>
      <c r="H1044">
        <v>0</v>
      </c>
    </row>
    <row r="1045" spans="1:8" x14ac:dyDescent="0.2">
      <c r="A1045">
        <v>5901</v>
      </c>
      <c r="B1045" t="s">
        <v>2102</v>
      </c>
      <c r="C1045" t="s">
        <v>2103</v>
      </c>
      <c r="D1045">
        <v>857589001</v>
      </c>
      <c r="E1045">
        <v>0</v>
      </c>
      <c r="F1045">
        <v>0</v>
      </c>
      <c r="G1045">
        <v>0</v>
      </c>
      <c r="H1045">
        <v>0</v>
      </c>
    </row>
    <row r="1046" spans="1:8" x14ac:dyDescent="0.2">
      <c r="A1046">
        <v>5901</v>
      </c>
      <c r="B1046" t="s">
        <v>2104</v>
      </c>
      <c r="C1046" t="s">
        <v>2105</v>
      </c>
      <c r="D1046">
        <v>857589011</v>
      </c>
      <c r="E1046">
        <v>0</v>
      </c>
      <c r="F1046">
        <v>0</v>
      </c>
      <c r="G1046">
        <v>0</v>
      </c>
      <c r="H1046">
        <v>0</v>
      </c>
    </row>
    <row r="1047" spans="1:8" x14ac:dyDescent="0.2">
      <c r="A1047">
        <v>5901</v>
      </c>
      <c r="B1047" t="s">
        <v>2106</v>
      </c>
      <c r="C1047" t="s">
        <v>2107</v>
      </c>
      <c r="D1047">
        <v>857589021</v>
      </c>
      <c r="E1047">
        <v>44</v>
      </c>
      <c r="F1047">
        <v>103</v>
      </c>
      <c r="G1047">
        <v>37</v>
      </c>
      <c r="H1047">
        <v>6</v>
      </c>
    </row>
    <row r="1048" spans="1:8" x14ac:dyDescent="0.2">
      <c r="A1048">
        <v>5901</v>
      </c>
      <c r="B1048" t="s">
        <v>2108</v>
      </c>
      <c r="C1048" t="s">
        <v>2109</v>
      </c>
      <c r="D1048">
        <v>857589031</v>
      </c>
      <c r="E1048">
        <v>0</v>
      </c>
      <c r="F1048">
        <v>0</v>
      </c>
      <c r="G1048">
        <v>0</v>
      </c>
      <c r="H1048">
        <v>0</v>
      </c>
    </row>
    <row r="1049" spans="1:8" x14ac:dyDescent="0.2">
      <c r="A1049">
        <v>5901</v>
      </c>
      <c r="B1049" t="s">
        <v>2110</v>
      </c>
      <c r="C1049" t="s">
        <v>2111</v>
      </c>
      <c r="D1049">
        <v>857589041</v>
      </c>
      <c r="E1049">
        <v>0</v>
      </c>
      <c r="F1049">
        <v>0</v>
      </c>
      <c r="G1049">
        <v>0</v>
      </c>
      <c r="H1049">
        <v>0</v>
      </c>
    </row>
    <row r="1050" spans="1:8" x14ac:dyDescent="0.2">
      <c r="A1050">
        <v>5901</v>
      </c>
      <c r="B1050" t="s">
        <v>2112</v>
      </c>
      <c r="C1050" t="s">
        <v>2113</v>
      </c>
      <c r="D1050">
        <v>857589051</v>
      </c>
      <c r="E1050">
        <v>0</v>
      </c>
      <c r="F1050">
        <v>0</v>
      </c>
      <c r="G1050">
        <v>0</v>
      </c>
      <c r="H1050">
        <v>0</v>
      </c>
    </row>
    <row r="1051" spans="1:8" x14ac:dyDescent="0.2">
      <c r="A1051">
        <v>5901</v>
      </c>
      <c r="B1051" t="s">
        <v>2114</v>
      </c>
      <c r="C1051" t="s">
        <v>2115</v>
      </c>
      <c r="D1051">
        <v>857589061</v>
      </c>
      <c r="E1051">
        <v>0</v>
      </c>
      <c r="F1051">
        <v>0</v>
      </c>
      <c r="G1051">
        <v>0</v>
      </c>
      <c r="H1051">
        <v>0</v>
      </c>
    </row>
    <row r="1052" spans="1:8" x14ac:dyDescent="0.2">
      <c r="A1052">
        <v>5901</v>
      </c>
      <c r="B1052" t="s">
        <v>2116</v>
      </c>
      <c r="C1052" t="s">
        <v>2117</v>
      </c>
      <c r="D1052">
        <v>857589071</v>
      </c>
      <c r="E1052">
        <v>0</v>
      </c>
      <c r="F1052">
        <v>0</v>
      </c>
      <c r="G1052">
        <v>0</v>
      </c>
      <c r="H1052">
        <v>0</v>
      </c>
    </row>
    <row r="1053" spans="1:8" x14ac:dyDescent="0.2">
      <c r="A1053">
        <v>5901</v>
      </c>
      <c r="B1053" t="s">
        <v>2118</v>
      </c>
      <c r="C1053" t="s">
        <v>2119</v>
      </c>
      <c r="D1053">
        <v>857589091</v>
      </c>
      <c r="E1053">
        <v>0</v>
      </c>
      <c r="F1053">
        <v>0</v>
      </c>
      <c r="G1053">
        <v>0</v>
      </c>
      <c r="H1053">
        <v>0</v>
      </c>
    </row>
    <row r="1054" spans="1:8" x14ac:dyDescent="0.2">
      <c r="A1054">
        <v>5901</v>
      </c>
      <c r="B1054" t="s">
        <v>2120</v>
      </c>
      <c r="C1054" t="s">
        <v>2121</v>
      </c>
      <c r="D1054">
        <v>857589101</v>
      </c>
      <c r="E1054">
        <v>0</v>
      </c>
      <c r="F1054">
        <v>0</v>
      </c>
      <c r="G1054">
        <v>0</v>
      </c>
      <c r="H1054">
        <v>0</v>
      </c>
    </row>
    <row r="1055" spans="1:8" x14ac:dyDescent="0.2">
      <c r="A1055">
        <v>5901</v>
      </c>
      <c r="B1055" t="s">
        <v>2122</v>
      </c>
      <c r="C1055" t="s">
        <v>2123</v>
      </c>
      <c r="D1055">
        <v>857589111</v>
      </c>
      <c r="E1055">
        <v>2</v>
      </c>
      <c r="F1055">
        <v>12</v>
      </c>
      <c r="G1055">
        <v>5</v>
      </c>
      <c r="H1055">
        <v>2</v>
      </c>
    </row>
    <row r="1056" spans="1:8" x14ac:dyDescent="0.2">
      <c r="A1056">
        <v>5901</v>
      </c>
      <c r="B1056" t="s">
        <v>2124</v>
      </c>
      <c r="C1056" t="s">
        <v>2125</v>
      </c>
      <c r="D1056">
        <v>857589121</v>
      </c>
      <c r="E1056">
        <v>0</v>
      </c>
      <c r="F1056">
        <v>0</v>
      </c>
      <c r="G1056">
        <v>0</v>
      </c>
      <c r="H1056">
        <v>0</v>
      </c>
    </row>
    <row r="1057" spans="1:8" x14ac:dyDescent="0.2">
      <c r="A1057">
        <v>5901</v>
      </c>
      <c r="B1057" t="s">
        <v>2126</v>
      </c>
      <c r="C1057" t="s">
        <v>2127</v>
      </c>
      <c r="D1057">
        <v>857589131</v>
      </c>
      <c r="E1057">
        <v>0</v>
      </c>
      <c r="F1057">
        <v>2</v>
      </c>
      <c r="G1057">
        <v>0</v>
      </c>
      <c r="H1057">
        <v>2</v>
      </c>
    </row>
    <row r="1058" spans="1:8" x14ac:dyDescent="0.2">
      <c r="A1058">
        <v>5901</v>
      </c>
      <c r="B1058" t="s">
        <v>2128</v>
      </c>
      <c r="C1058" t="s">
        <v>2129</v>
      </c>
      <c r="D1058">
        <v>857589141</v>
      </c>
      <c r="E1058">
        <v>0</v>
      </c>
      <c r="F1058">
        <v>0</v>
      </c>
      <c r="G1058">
        <v>0</v>
      </c>
      <c r="H1058">
        <v>0</v>
      </c>
    </row>
    <row r="1059" spans="1:8" x14ac:dyDescent="0.2">
      <c r="A1059">
        <v>5901</v>
      </c>
      <c r="B1059" t="s">
        <v>2130</v>
      </c>
      <c r="C1059" t="s">
        <v>2131</v>
      </c>
      <c r="D1059">
        <v>857589161</v>
      </c>
      <c r="E1059">
        <v>0</v>
      </c>
      <c r="F1059">
        <v>0</v>
      </c>
      <c r="G1059">
        <v>0</v>
      </c>
      <c r="H1059">
        <v>0</v>
      </c>
    </row>
    <row r="1060" spans="1:8" x14ac:dyDescent="0.2">
      <c r="A1060">
        <v>5901</v>
      </c>
      <c r="B1060" t="s">
        <v>2132</v>
      </c>
      <c r="C1060" t="s">
        <v>2133</v>
      </c>
      <c r="D1060">
        <v>857589171</v>
      </c>
      <c r="E1060">
        <v>0</v>
      </c>
      <c r="F1060">
        <v>0</v>
      </c>
      <c r="G1060">
        <v>0</v>
      </c>
      <c r="H1060">
        <v>0</v>
      </c>
    </row>
    <row r="1061" spans="1:8" x14ac:dyDescent="0.2">
      <c r="A1061">
        <v>5901</v>
      </c>
      <c r="B1061" t="s">
        <v>2134</v>
      </c>
      <c r="C1061" t="s">
        <v>2135</v>
      </c>
      <c r="D1061">
        <v>857589181</v>
      </c>
      <c r="E1061">
        <v>0</v>
      </c>
      <c r="F1061">
        <v>0</v>
      </c>
      <c r="G1061">
        <v>0</v>
      </c>
      <c r="H1061">
        <v>0</v>
      </c>
    </row>
    <row r="1062" spans="1:8" x14ac:dyDescent="0.2">
      <c r="A1062">
        <v>5901</v>
      </c>
      <c r="B1062" t="s">
        <v>2136</v>
      </c>
      <c r="C1062" t="s">
        <v>2137</v>
      </c>
      <c r="D1062">
        <v>857589191</v>
      </c>
      <c r="E1062">
        <v>0</v>
      </c>
      <c r="F1062">
        <v>0</v>
      </c>
      <c r="G1062">
        <v>0</v>
      </c>
      <c r="H1062">
        <v>0</v>
      </c>
    </row>
    <row r="1063" spans="1:8" x14ac:dyDescent="0.2">
      <c r="A1063">
        <v>5901</v>
      </c>
      <c r="B1063" t="s">
        <v>2138</v>
      </c>
      <c r="C1063" t="s">
        <v>2139</v>
      </c>
      <c r="D1063">
        <v>857589201</v>
      </c>
      <c r="E1063">
        <v>0</v>
      </c>
      <c r="F1063">
        <v>0</v>
      </c>
      <c r="G1063">
        <v>0</v>
      </c>
      <c r="H1063">
        <v>0</v>
      </c>
    </row>
    <row r="1064" spans="1:8" x14ac:dyDescent="0.2">
      <c r="A1064">
        <v>5901</v>
      </c>
      <c r="B1064" t="s">
        <v>2140</v>
      </c>
      <c r="C1064" t="s">
        <v>2141</v>
      </c>
      <c r="D1064">
        <v>857589211</v>
      </c>
      <c r="E1064">
        <v>0</v>
      </c>
      <c r="F1064">
        <v>0</v>
      </c>
      <c r="G1064">
        <v>0</v>
      </c>
      <c r="H1064">
        <v>0</v>
      </c>
    </row>
    <row r="1065" spans="1:8" x14ac:dyDescent="0.2">
      <c r="A1065">
        <v>5901</v>
      </c>
      <c r="B1065" t="s">
        <v>2142</v>
      </c>
      <c r="C1065" t="s">
        <v>2143</v>
      </c>
      <c r="D1065">
        <v>857589221</v>
      </c>
      <c r="E1065">
        <v>0</v>
      </c>
      <c r="F1065">
        <v>0</v>
      </c>
      <c r="G1065">
        <v>0</v>
      </c>
      <c r="H1065">
        <v>0</v>
      </c>
    </row>
    <row r="1066" spans="1:8" x14ac:dyDescent="0.2">
      <c r="A1066">
        <v>5901</v>
      </c>
      <c r="B1066" t="s">
        <v>2144</v>
      </c>
      <c r="C1066" t="s">
        <v>2145</v>
      </c>
      <c r="D1066">
        <v>857589231</v>
      </c>
      <c r="E1066">
        <v>0</v>
      </c>
      <c r="F1066">
        <v>0</v>
      </c>
      <c r="G1066">
        <v>0</v>
      </c>
      <c r="H1066">
        <v>0</v>
      </c>
    </row>
    <row r="1067" spans="1:8" x14ac:dyDescent="0.2">
      <c r="A1067">
        <v>5901</v>
      </c>
      <c r="B1067" t="s">
        <v>2146</v>
      </c>
      <c r="C1067" t="s">
        <v>2147</v>
      </c>
      <c r="D1067">
        <v>857589251</v>
      </c>
      <c r="E1067">
        <v>0</v>
      </c>
      <c r="F1067">
        <v>0</v>
      </c>
      <c r="G1067">
        <v>0</v>
      </c>
      <c r="H1067">
        <v>0</v>
      </c>
    </row>
    <row r="1068" spans="1:8" x14ac:dyDescent="0.2">
      <c r="A1068">
        <v>5901</v>
      </c>
      <c r="B1068" t="s">
        <v>2148</v>
      </c>
      <c r="C1068" t="s">
        <v>2149</v>
      </c>
      <c r="D1068">
        <v>857589261</v>
      </c>
      <c r="E1068">
        <v>0</v>
      </c>
      <c r="F1068">
        <v>0</v>
      </c>
      <c r="G1068">
        <v>0</v>
      </c>
      <c r="H1068">
        <v>0</v>
      </c>
    </row>
    <row r="1069" spans="1:8" x14ac:dyDescent="0.2">
      <c r="A1069">
        <v>5901</v>
      </c>
      <c r="B1069" t="s">
        <v>2150</v>
      </c>
      <c r="C1069" t="s">
        <v>2151</v>
      </c>
      <c r="D1069">
        <v>857589271</v>
      </c>
      <c r="E1069">
        <v>0</v>
      </c>
      <c r="F1069">
        <v>0</v>
      </c>
      <c r="G1069">
        <v>0</v>
      </c>
      <c r="H1069">
        <v>0</v>
      </c>
    </row>
    <row r="1070" spans="1:8" x14ac:dyDescent="0.2">
      <c r="A1070">
        <v>5901</v>
      </c>
      <c r="B1070" t="s">
        <v>2152</v>
      </c>
      <c r="C1070" t="s">
        <v>2153</v>
      </c>
      <c r="D1070">
        <v>857589281</v>
      </c>
      <c r="E1070">
        <v>0</v>
      </c>
      <c r="F1070">
        <v>0</v>
      </c>
      <c r="G1070">
        <v>0</v>
      </c>
      <c r="H1070">
        <v>0</v>
      </c>
    </row>
    <row r="1071" spans="1:8" x14ac:dyDescent="0.2">
      <c r="A1071">
        <v>5901</v>
      </c>
      <c r="B1071" t="s">
        <v>2154</v>
      </c>
      <c r="C1071" t="s">
        <v>2155</v>
      </c>
      <c r="D1071">
        <v>857589291</v>
      </c>
      <c r="E1071">
        <v>0</v>
      </c>
      <c r="F1071">
        <v>0</v>
      </c>
      <c r="G1071">
        <v>0</v>
      </c>
      <c r="H1071">
        <v>0</v>
      </c>
    </row>
    <row r="1072" spans="1:8" x14ac:dyDescent="0.2">
      <c r="A1072">
        <v>5901</v>
      </c>
      <c r="B1072" t="s">
        <v>2156</v>
      </c>
      <c r="C1072" t="s">
        <v>2157</v>
      </c>
      <c r="D1072">
        <v>857589301</v>
      </c>
      <c r="E1072">
        <v>0</v>
      </c>
      <c r="F1072">
        <v>0</v>
      </c>
      <c r="G1072">
        <v>0</v>
      </c>
      <c r="H1072">
        <v>0</v>
      </c>
    </row>
    <row r="1073" spans="1:8" x14ac:dyDescent="0.2">
      <c r="A1073">
        <v>5901</v>
      </c>
      <c r="B1073" t="s">
        <v>2158</v>
      </c>
      <c r="C1073" t="s">
        <v>2159</v>
      </c>
      <c r="D1073">
        <v>857589311</v>
      </c>
      <c r="E1073">
        <v>0</v>
      </c>
      <c r="F1073">
        <v>0</v>
      </c>
      <c r="G1073">
        <v>0</v>
      </c>
      <c r="H1073">
        <v>0</v>
      </c>
    </row>
    <row r="1074" spans="1:8" x14ac:dyDescent="0.2">
      <c r="A1074">
        <v>5901</v>
      </c>
      <c r="B1074" t="s">
        <v>2160</v>
      </c>
      <c r="C1074" t="s">
        <v>2161</v>
      </c>
      <c r="D1074">
        <v>857589321</v>
      </c>
      <c r="E1074">
        <v>0</v>
      </c>
      <c r="F1074">
        <v>0</v>
      </c>
      <c r="G1074">
        <v>0</v>
      </c>
      <c r="H1074">
        <v>0</v>
      </c>
    </row>
    <row r="1075" spans="1:8" x14ac:dyDescent="0.2">
      <c r="A1075">
        <v>5901</v>
      </c>
      <c r="B1075" t="s">
        <v>2162</v>
      </c>
      <c r="C1075" t="s">
        <v>2163</v>
      </c>
      <c r="D1075">
        <v>857589331</v>
      </c>
      <c r="E1075">
        <v>0</v>
      </c>
      <c r="F1075">
        <v>0</v>
      </c>
      <c r="G1075">
        <v>0</v>
      </c>
      <c r="H1075">
        <v>0</v>
      </c>
    </row>
    <row r="1076" spans="1:8" x14ac:dyDescent="0.2">
      <c r="A1076">
        <v>5901</v>
      </c>
      <c r="B1076" t="s">
        <v>2164</v>
      </c>
      <c r="C1076" t="s">
        <v>2165</v>
      </c>
      <c r="D1076">
        <v>857589341</v>
      </c>
      <c r="E1076">
        <v>0</v>
      </c>
      <c r="F1076">
        <v>0</v>
      </c>
      <c r="G1076">
        <v>0</v>
      </c>
      <c r="H1076">
        <v>0</v>
      </c>
    </row>
    <row r="1077" spans="1:8" x14ac:dyDescent="0.2">
      <c r="A1077">
        <v>5901</v>
      </c>
      <c r="B1077" t="s">
        <v>2166</v>
      </c>
      <c r="C1077" t="s">
        <v>2167</v>
      </c>
      <c r="D1077">
        <v>857589361</v>
      </c>
      <c r="E1077">
        <v>0</v>
      </c>
      <c r="F1077">
        <v>0</v>
      </c>
      <c r="G1077">
        <v>0</v>
      </c>
      <c r="H1077">
        <v>0</v>
      </c>
    </row>
    <row r="1078" spans="1:8" x14ac:dyDescent="0.2">
      <c r="A1078">
        <v>5901</v>
      </c>
      <c r="B1078" t="s">
        <v>2168</v>
      </c>
      <c r="C1078" t="s">
        <v>2169</v>
      </c>
      <c r="D1078">
        <v>857589371</v>
      </c>
      <c r="E1078">
        <v>0</v>
      </c>
      <c r="F1078">
        <v>0</v>
      </c>
      <c r="G1078">
        <v>0</v>
      </c>
      <c r="H1078">
        <v>0</v>
      </c>
    </row>
    <row r="1079" spans="1:8" x14ac:dyDescent="0.2">
      <c r="A1079">
        <v>5901</v>
      </c>
      <c r="B1079" t="s">
        <v>2170</v>
      </c>
      <c r="C1079" t="s">
        <v>2171</v>
      </c>
      <c r="D1079">
        <v>857589381</v>
      </c>
      <c r="E1079">
        <v>0</v>
      </c>
      <c r="F1079">
        <v>0</v>
      </c>
      <c r="G1079">
        <v>0</v>
      </c>
      <c r="H1079">
        <v>0</v>
      </c>
    </row>
    <row r="1080" spans="1:8" x14ac:dyDescent="0.2">
      <c r="A1080">
        <v>5901</v>
      </c>
      <c r="B1080" t="s">
        <v>2172</v>
      </c>
      <c r="C1080" t="s">
        <v>2173</v>
      </c>
      <c r="D1080">
        <v>857589391</v>
      </c>
      <c r="E1080">
        <v>0</v>
      </c>
      <c r="F1080">
        <v>0</v>
      </c>
      <c r="G1080">
        <v>0</v>
      </c>
      <c r="H1080">
        <v>0</v>
      </c>
    </row>
    <row r="1081" spans="1:8" x14ac:dyDescent="0.2">
      <c r="A1081">
        <v>5901</v>
      </c>
      <c r="B1081" t="s">
        <v>2174</v>
      </c>
      <c r="C1081" t="s">
        <v>2175</v>
      </c>
      <c r="D1081">
        <v>857589401</v>
      </c>
      <c r="E1081">
        <v>0</v>
      </c>
      <c r="F1081">
        <v>0</v>
      </c>
      <c r="G1081">
        <v>0</v>
      </c>
      <c r="H1081">
        <v>0</v>
      </c>
    </row>
    <row r="1082" spans="1:8" x14ac:dyDescent="0.2">
      <c r="A1082">
        <v>5901</v>
      </c>
      <c r="B1082" t="s">
        <v>2176</v>
      </c>
      <c r="C1082" t="s">
        <v>2177</v>
      </c>
      <c r="D1082">
        <v>857589411</v>
      </c>
      <c r="E1082">
        <v>0</v>
      </c>
      <c r="F1082">
        <v>0</v>
      </c>
      <c r="G1082">
        <v>0</v>
      </c>
      <c r="H1082">
        <v>0</v>
      </c>
    </row>
    <row r="1083" spans="1:8" x14ac:dyDescent="0.2">
      <c r="A1083">
        <v>5901</v>
      </c>
      <c r="B1083" t="s">
        <v>2178</v>
      </c>
      <c r="C1083" t="s">
        <v>2179</v>
      </c>
      <c r="D1083">
        <v>857589421</v>
      </c>
      <c r="E1083">
        <v>0</v>
      </c>
      <c r="F1083">
        <v>0</v>
      </c>
      <c r="G1083">
        <v>0</v>
      </c>
      <c r="H1083">
        <v>0</v>
      </c>
    </row>
    <row r="1084" spans="1:8" x14ac:dyDescent="0.2">
      <c r="A1084">
        <v>5901</v>
      </c>
      <c r="B1084" t="s">
        <v>2180</v>
      </c>
      <c r="C1084" t="s">
        <v>2181</v>
      </c>
      <c r="D1084">
        <v>857589431</v>
      </c>
      <c r="E1084">
        <v>1</v>
      </c>
      <c r="F1084">
        <v>3</v>
      </c>
      <c r="G1084">
        <v>1</v>
      </c>
      <c r="H1084">
        <v>1</v>
      </c>
    </row>
    <row r="1085" spans="1:8" x14ac:dyDescent="0.2">
      <c r="A1085">
        <v>5901</v>
      </c>
      <c r="B1085" t="s">
        <v>2182</v>
      </c>
      <c r="C1085" t="s">
        <v>2183</v>
      </c>
      <c r="D1085">
        <v>857589441</v>
      </c>
      <c r="E1085">
        <v>0</v>
      </c>
      <c r="F1085">
        <v>0</v>
      </c>
      <c r="G1085">
        <v>0</v>
      </c>
      <c r="H1085">
        <v>0</v>
      </c>
    </row>
    <row r="1086" spans="1:8" x14ac:dyDescent="0.2">
      <c r="A1086">
        <v>5901</v>
      </c>
      <c r="B1086" t="s">
        <v>2184</v>
      </c>
      <c r="C1086" t="s">
        <v>2185</v>
      </c>
      <c r="D1086">
        <v>857589451</v>
      </c>
      <c r="E1086">
        <v>0</v>
      </c>
      <c r="F1086">
        <v>0</v>
      </c>
      <c r="G1086">
        <v>0</v>
      </c>
      <c r="H1086">
        <v>0</v>
      </c>
    </row>
    <row r="1087" spans="1:8" x14ac:dyDescent="0.2">
      <c r="A1087">
        <v>5901</v>
      </c>
      <c r="B1087" t="s">
        <v>2186</v>
      </c>
      <c r="C1087" t="s">
        <v>2187</v>
      </c>
      <c r="D1087">
        <v>857589461</v>
      </c>
      <c r="E1087">
        <v>0</v>
      </c>
      <c r="F1087">
        <v>1</v>
      </c>
      <c r="G1087">
        <v>0</v>
      </c>
      <c r="H1087">
        <v>1</v>
      </c>
    </row>
    <row r="1088" spans="1:8" x14ac:dyDescent="0.2">
      <c r="A1088">
        <v>5901</v>
      </c>
      <c r="B1088" t="s">
        <v>2188</v>
      </c>
      <c r="C1088" t="s">
        <v>2189</v>
      </c>
      <c r="D1088">
        <v>857589471</v>
      </c>
      <c r="E1088">
        <v>0</v>
      </c>
      <c r="F1088">
        <v>0</v>
      </c>
      <c r="G1088">
        <v>0</v>
      </c>
      <c r="H1088">
        <v>0</v>
      </c>
    </row>
    <row r="1089" spans="1:8" x14ac:dyDescent="0.2">
      <c r="A1089">
        <v>5901</v>
      </c>
      <c r="B1089" t="s">
        <v>2190</v>
      </c>
      <c r="C1089" t="s">
        <v>2191</v>
      </c>
      <c r="D1089">
        <v>857589481</v>
      </c>
      <c r="E1089">
        <v>0</v>
      </c>
      <c r="F1089">
        <v>0</v>
      </c>
      <c r="G1089">
        <v>0</v>
      </c>
      <c r="H1089">
        <v>0</v>
      </c>
    </row>
    <row r="1090" spans="1:8" x14ac:dyDescent="0.2">
      <c r="A1090">
        <v>5901</v>
      </c>
      <c r="B1090" t="s">
        <v>2192</v>
      </c>
      <c r="C1090" t="s">
        <v>2193</v>
      </c>
      <c r="D1090">
        <v>857589491</v>
      </c>
      <c r="E1090">
        <v>0</v>
      </c>
      <c r="F1090">
        <v>0</v>
      </c>
      <c r="G1090">
        <v>0</v>
      </c>
      <c r="H1090">
        <v>0</v>
      </c>
    </row>
    <row r="1091" spans="1:8" x14ac:dyDescent="0.2">
      <c r="A1091">
        <v>5901</v>
      </c>
      <c r="B1091" t="s">
        <v>2194</v>
      </c>
      <c r="C1091" t="s">
        <v>2195</v>
      </c>
      <c r="D1091">
        <v>857589501</v>
      </c>
      <c r="E1091">
        <v>23</v>
      </c>
      <c r="F1091">
        <v>51</v>
      </c>
      <c r="G1091">
        <v>12</v>
      </c>
      <c r="H1091">
        <v>2</v>
      </c>
    </row>
    <row r="1092" spans="1:8" x14ac:dyDescent="0.2">
      <c r="A1092">
        <v>5901</v>
      </c>
      <c r="B1092" t="s">
        <v>2196</v>
      </c>
      <c r="C1092" t="s">
        <v>2197</v>
      </c>
      <c r="D1092">
        <v>857589511</v>
      </c>
      <c r="E1092">
        <v>0</v>
      </c>
      <c r="F1092">
        <v>0</v>
      </c>
      <c r="G1092">
        <v>0</v>
      </c>
      <c r="H1092">
        <v>0</v>
      </c>
    </row>
    <row r="1093" spans="1:8" x14ac:dyDescent="0.2">
      <c r="A1093">
        <v>5901</v>
      </c>
      <c r="B1093" t="s">
        <v>2198</v>
      </c>
      <c r="C1093" t="s">
        <v>2199</v>
      </c>
      <c r="D1093">
        <v>857589521</v>
      </c>
      <c r="E1093">
        <v>2</v>
      </c>
      <c r="F1093">
        <v>5</v>
      </c>
      <c r="G1093">
        <v>1</v>
      </c>
      <c r="H1093">
        <v>2</v>
      </c>
    </row>
    <row r="1094" spans="1:8" x14ac:dyDescent="0.2">
      <c r="A1094">
        <v>5901</v>
      </c>
      <c r="B1094" t="s">
        <v>2200</v>
      </c>
      <c r="C1094" t="s">
        <v>2201</v>
      </c>
      <c r="D1094">
        <v>857589531</v>
      </c>
      <c r="E1094">
        <v>0</v>
      </c>
      <c r="F1094">
        <v>0</v>
      </c>
      <c r="G1094">
        <v>0</v>
      </c>
      <c r="H1094">
        <v>0</v>
      </c>
    </row>
    <row r="1095" spans="1:8" x14ac:dyDescent="0.2">
      <c r="A1095">
        <v>5901</v>
      </c>
      <c r="B1095" t="s">
        <v>2202</v>
      </c>
      <c r="C1095" t="s">
        <v>2203</v>
      </c>
      <c r="D1095">
        <v>857589541</v>
      </c>
      <c r="E1095">
        <v>0</v>
      </c>
      <c r="F1095">
        <v>0</v>
      </c>
      <c r="G1095">
        <v>0</v>
      </c>
      <c r="H1095">
        <v>0</v>
      </c>
    </row>
    <row r="1096" spans="1:8" x14ac:dyDescent="0.2">
      <c r="A1096">
        <v>5901</v>
      </c>
      <c r="B1096" t="s">
        <v>2204</v>
      </c>
      <c r="C1096" t="s">
        <v>2205</v>
      </c>
      <c r="D1096">
        <v>857589551</v>
      </c>
      <c r="E1096">
        <v>147</v>
      </c>
      <c r="F1096">
        <v>241</v>
      </c>
      <c r="G1096">
        <v>34</v>
      </c>
      <c r="H1096">
        <v>9</v>
      </c>
    </row>
    <row r="1097" spans="1:8" x14ac:dyDescent="0.2">
      <c r="A1097">
        <v>5901</v>
      </c>
      <c r="B1097" t="s">
        <v>2206</v>
      </c>
      <c r="C1097" t="s">
        <v>2207</v>
      </c>
      <c r="D1097">
        <v>857589561</v>
      </c>
      <c r="E1097">
        <v>0</v>
      </c>
      <c r="F1097">
        <v>0</v>
      </c>
      <c r="G1097">
        <v>0</v>
      </c>
      <c r="H1097">
        <v>0</v>
      </c>
    </row>
    <row r="1098" spans="1:8" x14ac:dyDescent="0.2">
      <c r="A1098">
        <v>5901</v>
      </c>
      <c r="B1098" t="s">
        <v>2208</v>
      </c>
      <c r="C1098" t="s">
        <v>2209</v>
      </c>
      <c r="D1098">
        <v>857589571</v>
      </c>
      <c r="E1098">
        <v>6</v>
      </c>
      <c r="F1098">
        <v>0</v>
      </c>
      <c r="G1098">
        <v>0</v>
      </c>
      <c r="H1098">
        <v>0</v>
      </c>
    </row>
    <row r="1099" spans="1:8" x14ac:dyDescent="0.2">
      <c r="A1099">
        <v>5901</v>
      </c>
      <c r="B1099" t="s">
        <v>2210</v>
      </c>
      <c r="C1099" t="s">
        <v>2211</v>
      </c>
      <c r="D1099">
        <v>857589581</v>
      </c>
      <c r="E1099">
        <v>0</v>
      </c>
      <c r="F1099">
        <v>0</v>
      </c>
      <c r="G1099">
        <v>0</v>
      </c>
      <c r="H1099">
        <v>0</v>
      </c>
    </row>
    <row r="1100" spans="1:8" x14ac:dyDescent="0.2">
      <c r="A1100">
        <v>5901</v>
      </c>
      <c r="B1100" t="s">
        <v>2212</v>
      </c>
      <c r="C1100" t="s">
        <v>2213</v>
      </c>
      <c r="D1100">
        <v>857589591</v>
      </c>
      <c r="E1100">
        <v>0</v>
      </c>
      <c r="F1100">
        <v>0</v>
      </c>
      <c r="G1100">
        <v>0</v>
      </c>
      <c r="H1100">
        <v>0</v>
      </c>
    </row>
    <row r="1101" spans="1:8" x14ac:dyDescent="0.2">
      <c r="A1101">
        <v>5901</v>
      </c>
      <c r="B1101" t="s">
        <v>2214</v>
      </c>
      <c r="C1101" t="s">
        <v>2215</v>
      </c>
      <c r="D1101">
        <v>857589601</v>
      </c>
      <c r="E1101">
        <v>0</v>
      </c>
      <c r="F1101">
        <v>0</v>
      </c>
      <c r="G1101">
        <v>0</v>
      </c>
      <c r="H1101">
        <v>0</v>
      </c>
    </row>
    <row r="1102" spans="1:8" x14ac:dyDescent="0.2">
      <c r="A1102">
        <v>5901</v>
      </c>
      <c r="B1102" t="s">
        <v>2216</v>
      </c>
      <c r="C1102" t="s">
        <v>2217</v>
      </c>
      <c r="D1102">
        <v>857589621</v>
      </c>
      <c r="E1102">
        <v>0</v>
      </c>
      <c r="F1102">
        <v>0</v>
      </c>
      <c r="G1102">
        <v>0</v>
      </c>
      <c r="H1102">
        <v>0</v>
      </c>
    </row>
    <row r="1103" spans="1:8" x14ac:dyDescent="0.2">
      <c r="A1103">
        <v>5901</v>
      </c>
      <c r="B1103" t="s">
        <v>2218</v>
      </c>
      <c r="C1103" t="s">
        <v>2219</v>
      </c>
      <c r="D1103">
        <v>857589631</v>
      </c>
      <c r="E1103">
        <v>0</v>
      </c>
      <c r="F1103">
        <v>0</v>
      </c>
      <c r="G1103">
        <v>0</v>
      </c>
      <c r="H1103">
        <v>0</v>
      </c>
    </row>
    <row r="1104" spans="1:8" x14ac:dyDescent="0.2">
      <c r="A1104">
        <v>5901</v>
      </c>
      <c r="B1104" t="s">
        <v>2220</v>
      </c>
      <c r="C1104" t="s">
        <v>2221</v>
      </c>
      <c r="D1104">
        <v>857589641</v>
      </c>
      <c r="E1104">
        <v>2</v>
      </c>
      <c r="F1104">
        <v>4</v>
      </c>
      <c r="G1104">
        <v>1</v>
      </c>
      <c r="H1104">
        <v>1</v>
      </c>
    </row>
    <row r="1105" spans="1:8" x14ac:dyDescent="0.2">
      <c r="A1105">
        <v>5901</v>
      </c>
      <c r="B1105" t="s">
        <v>2222</v>
      </c>
      <c r="C1105" t="s">
        <v>2223</v>
      </c>
      <c r="D1105">
        <v>857589651</v>
      </c>
      <c r="E1105">
        <v>0</v>
      </c>
      <c r="F1105">
        <v>0</v>
      </c>
      <c r="G1105">
        <v>0</v>
      </c>
      <c r="H1105">
        <v>0</v>
      </c>
    </row>
    <row r="1106" spans="1:8" x14ac:dyDescent="0.2">
      <c r="A1106">
        <v>5901</v>
      </c>
      <c r="B1106" t="s">
        <v>2224</v>
      </c>
      <c r="C1106" t="s">
        <v>2225</v>
      </c>
      <c r="D1106">
        <v>857589661</v>
      </c>
      <c r="E1106">
        <v>13</v>
      </c>
      <c r="F1106">
        <v>41</v>
      </c>
      <c r="G1106">
        <v>15</v>
      </c>
      <c r="H1106">
        <v>3</v>
      </c>
    </row>
    <row r="1107" spans="1:8" x14ac:dyDescent="0.2">
      <c r="A1107">
        <v>5901</v>
      </c>
      <c r="B1107" t="s">
        <v>2226</v>
      </c>
      <c r="C1107" t="s">
        <v>2227</v>
      </c>
      <c r="D1107">
        <v>857589671</v>
      </c>
      <c r="E1107">
        <v>84</v>
      </c>
      <c r="F1107">
        <v>201</v>
      </c>
      <c r="G1107">
        <v>77</v>
      </c>
      <c r="H1107">
        <v>5</v>
      </c>
    </row>
    <row r="1108" spans="1:8" x14ac:dyDescent="0.2">
      <c r="A1108">
        <v>5901</v>
      </c>
      <c r="B1108" t="s">
        <v>2228</v>
      </c>
      <c r="C1108" t="s">
        <v>2229</v>
      </c>
      <c r="D1108">
        <v>857589681</v>
      </c>
      <c r="E1108">
        <v>0</v>
      </c>
      <c r="F1108">
        <v>0</v>
      </c>
      <c r="G1108">
        <v>0</v>
      </c>
      <c r="H1108">
        <v>0</v>
      </c>
    </row>
    <row r="1109" spans="1:8" x14ac:dyDescent="0.2">
      <c r="A1109">
        <v>5901</v>
      </c>
      <c r="B1109" t="s">
        <v>2230</v>
      </c>
      <c r="C1109" t="s">
        <v>2231</v>
      </c>
      <c r="D1109">
        <v>857589691</v>
      </c>
      <c r="E1109">
        <v>0</v>
      </c>
      <c r="F1109">
        <v>0</v>
      </c>
      <c r="G1109">
        <v>0</v>
      </c>
      <c r="H1109">
        <v>0</v>
      </c>
    </row>
    <row r="1110" spans="1:8" x14ac:dyDescent="0.2">
      <c r="A1110">
        <v>5901</v>
      </c>
      <c r="B1110" t="s">
        <v>2232</v>
      </c>
      <c r="C1110" t="s">
        <v>2233</v>
      </c>
      <c r="D1110">
        <v>857589701</v>
      </c>
      <c r="E1110">
        <v>0</v>
      </c>
      <c r="F1110">
        <v>0</v>
      </c>
      <c r="G1110">
        <v>0</v>
      </c>
      <c r="H1110">
        <v>0</v>
      </c>
    </row>
    <row r="1111" spans="1:8" x14ac:dyDescent="0.2">
      <c r="A1111">
        <v>5901</v>
      </c>
      <c r="B1111" t="s">
        <v>2234</v>
      </c>
      <c r="C1111" t="s">
        <v>2235</v>
      </c>
      <c r="D1111">
        <v>857589711</v>
      </c>
      <c r="E1111">
        <v>0</v>
      </c>
      <c r="F1111">
        <v>0</v>
      </c>
      <c r="G1111">
        <v>0</v>
      </c>
      <c r="H1111">
        <v>0</v>
      </c>
    </row>
    <row r="1112" spans="1:8" x14ac:dyDescent="0.2">
      <c r="A1112">
        <v>5901</v>
      </c>
      <c r="B1112" t="s">
        <v>2236</v>
      </c>
      <c r="C1112" t="s">
        <v>2237</v>
      </c>
      <c r="D1112">
        <v>857589721</v>
      </c>
      <c r="E1112">
        <v>0</v>
      </c>
      <c r="F1112">
        <v>0</v>
      </c>
      <c r="G1112">
        <v>0</v>
      </c>
      <c r="H1112">
        <v>0</v>
      </c>
    </row>
    <row r="1113" spans="1:8" x14ac:dyDescent="0.2">
      <c r="A1113">
        <v>5901</v>
      </c>
      <c r="B1113" t="s">
        <v>2238</v>
      </c>
      <c r="C1113" t="s">
        <v>2239</v>
      </c>
      <c r="D1113">
        <v>857589731</v>
      </c>
      <c r="E1113">
        <v>0</v>
      </c>
      <c r="F1113">
        <v>0</v>
      </c>
      <c r="G1113">
        <v>0</v>
      </c>
      <c r="H1113">
        <v>0</v>
      </c>
    </row>
    <row r="1114" spans="1:8" x14ac:dyDescent="0.2">
      <c r="A1114">
        <v>5901</v>
      </c>
      <c r="B1114" t="s">
        <v>2240</v>
      </c>
      <c r="C1114" t="s">
        <v>2241</v>
      </c>
      <c r="D1114">
        <v>857589741</v>
      </c>
      <c r="E1114">
        <v>0</v>
      </c>
      <c r="F1114">
        <v>0</v>
      </c>
      <c r="G1114">
        <v>0</v>
      </c>
      <c r="H1114">
        <v>0</v>
      </c>
    </row>
    <row r="1115" spans="1:8" x14ac:dyDescent="0.2">
      <c r="A1115">
        <v>5901</v>
      </c>
      <c r="B1115" t="s">
        <v>2242</v>
      </c>
      <c r="C1115" t="s">
        <v>2243</v>
      </c>
      <c r="D1115">
        <v>857589751</v>
      </c>
      <c r="E1115">
        <v>0</v>
      </c>
      <c r="F1115">
        <v>0</v>
      </c>
      <c r="G1115">
        <v>0</v>
      </c>
      <c r="H1115">
        <v>0</v>
      </c>
    </row>
    <row r="1116" spans="1:8" x14ac:dyDescent="0.2">
      <c r="A1116">
        <v>5901</v>
      </c>
      <c r="B1116" t="s">
        <v>2244</v>
      </c>
      <c r="C1116" t="s">
        <v>2245</v>
      </c>
      <c r="D1116">
        <v>857589761</v>
      </c>
      <c r="E1116">
        <v>0</v>
      </c>
      <c r="F1116">
        <v>0</v>
      </c>
      <c r="G1116">
        <v>0</v>
      </c>
      <c r="H1116">
        <v>0</v>
      </c>
    </row>
    <row r="1117" spans="1:8" x14ac:dyDescent="0.2">
      <c r="A1117">
        <v>5901</v>
      </c>
      <c r="B1117" t="s">
        <v>2246</v>
      </c>
      <c r="C1117" t="s">
        <v>2247</v>
      </c>
      <c r="D1117">
        <v>857589771</v>
      </c>
      <c r="E1117">
        <v>0</v>
      </c>
      <c r="F1117">
        <v>0</v>
      </c>
      <c r="G1117">
        <v>0</v>
      </c>
      <c r="H1117">
        <v>0</v>
      </c>
    </row>
    <row r="1118" spans="1:8" x14ac:dyDescent="0.2">
      <c r="A1118">
        <v>5901</v>
      </c>
      <c r="B1118" t="s">
        <v>2248</v>
      </c>
      <c r="C1118" t="s">
        <v>2249</v>
      </c>
      <c r="D1118">
        <v>857589781</v>
      </c>
      <c r="E1118">
        <v>0</v>
      </c>
      <c r="F1118">
        <v>0</v>
      </c>
      <c r="G1118">
        <v>0</v>
      </c>
      <c r="H1118">
        <v>0</v>
      </c>
    </row>
    <row r="1119" spans="1:8" x14ac:dyDescent="0.2">
      <c r="A1119">
        <v>5901</v>
      </c>
      <c r="B1119" t="s">
        <v>2250</v>
      </c>
      <c r="C1119" t="s">
        <v>2251</v>
      </c>
      <c r="D1119">
        <v>857589791</v>
      </c>
      <c r="E1119">
        <v>0</v>
      </c>
      <c r="F1119">
        <v>0</v>
      </c>
      <c r="G1119">
        <v>0</v>
      </c>
      <c r="H1119">
        <v>0</v>
      </c>
    </row>
    <row r="1120" spans="1:8" x14ac:dyDescent="0.2">
      <c r="A1120">
        <v>5901</v>
      </c>
      <c r="B1120" t="s">
        <v>2252</v>
      </c>
      <c r="C1120" t="s">
        <v>2253</v>
      </c>
      <c r="D1120">
        <v>857589801</v>
      </c>
      <c r="E1120">
        <v>0</v>
      </c>
      <c r="F1120">
        <v>0</v>
      </c>
      <c r="G1120">
        <v>0</v>
      </c>
      <c r="H1120">
        <v>0</v>
      </c>
    </row>
    <row r="1121" spans="1:8" x14ac:dyDescent="0.2">
      <c r="A1121">
        <v>5901</v>
      </c>
      <c r="B1121" t="s">
        <v>2254</v>
      </c>
      <c r="C1121" t="s">
        <v>2255</v>
      </c>
      <c r="D1121">
        <v>857589811</v>
      </c>
      <c r="E1121">
        <v>0</v>
      </c>
      <c r="F1121">
        <v>0</v>
      </c>
      <c r="G1121">
        <v>0</v>
      </c>
      <c r="H1121">
        <v>0</v>
      </c>
    </row>
    <row r="1122" spans="1:8" x14ac:dyDescent="0.2">
      <c r="A1122">
        <v>5901</v>
      </c>
      <c r="B1122" t="s">
        <v>2256</v>
      </c>
      <c r="C1122" t="s">
        <v>2257</v>
      </c>
      <c r="D1122">
        <v>857589821</v>
      </c>
      <c r="E1122">
        <v>0</v>
      </c>
      <c r="F1122">
        <v>0</v>
      </c>
      <c r="G1122">
        <v>0</v>
      </c>
      <c r="H1122">
        <v>0</v>
      </c>
    </row>
    <row r="1123" spans="1:8" x14ac:dyDescent="0.2">
      <c r="A1123">
        <v>5901</v>
      </c>
      <c r="B1123" t="s">
        <v>2258</v>
      </c>
      <c r="C1123" t="s">
        <v>2259</v>
      </c>
      <c r="D1123">
        <v>857589831</v>
      </c>
      <c r="E1123">
        <v>0</v>
      </c>
      <c r="F1123">
        <v>0</v>
      </c>
      <c r="G1123">
        <v>0</v>
      </c>
      <c r="H1123">
        <v>0</v>
      </c>
    </row>
    <row r="1124" spans="1:8" x14ac:dyDescent="0.2">
      <c r="A1124">
        <v>5901</v>
      </c>
      <c r="B1124" t="s">
        <v>2260</v>
      </c>
      <c r="C1124" t="s">
        <v>2261</v>
      </c>
      <c r="D1124">
        <v>857589841</v>
      </c>
      <c r="E1124">
        <v>0</v>
      </c>
      <c r="F1124">
        <v>0</v>
      </c>
      <c r="G1124">
        <v>0</v>
      </c>
      <c r="H1124">
        <v>0</v>
      </c>
    </row>
    <row r="1125" spans="1:8" x14ac:dyDescent="0.2">
      <c r="A1125">
        <v>5901</v>
      </c>
      <c r="B1125" t="s">
        <v>2262</v>
      </c>
      <c r="C1125" t="s">
        <v>2263</v>
      </c>
      <c r="D1125">
        <v>857589851</v>
      </c>
      <c r="E1125">
        <v>0</v>
      </c>
      <c r="F1125">
        <v>0</v>
      </c>
      <c r="G1125">
        <v>0</v>
      </c>
      <c r="H1125">
        <v>0</v>
      </c>
    </row>
    <row r="1126" spans="1:8" x14ac:dyDescent="0.2">
      <c r="A1126">
        <v>5901</v>
      </c>
      <c r="B1126" t="s">
        <v>2264</v>
      </c>
      <c r="C1126" t="s">
        <v>2265</v>
      </c>
      <c r="D1126">
        <v>857589861</v>
      </c>
      <c r="E1126">
        <v>0</v>
      </c>
      <c r="F1126">
        <v>0</v>
      </c>
      <c r="G1126">
        <v>0</v>
      </c>
      <c r="H1126">
        <v>0</v>
      </c>
    </row>
    <row r="1127" spans="1:8" x14ac:dyDescent="0.2">
      <c r="A1127">
        <v>5901</v>
      </c>
      <c r="B1127" t="s">
        <v>2266</v>
      </c>
      <c r="C1127" t="s">
        <v>2267</v>
      </c>
      <c r="D1127">
        <v>857589881</v>
      </c>
      <c r="E1127">
        <v>0</v>
      </c>
      <c r="F1127">
        <v>0</v>
      </c>
      <c r="G1127">
        <v>0</v>
      </c>
      <c r="H1127">
        <v>0</v>
      </c>
    </row>
    <row r="1128" spans="1:8" x14ac:dyDescent="0.2">
      <c r="A1128">
        <v>5901</v>
      </c>
      <c r="B1128" t="s">
        <v>2268</v>
      </c>
      <c r="C1128" t="s">
        <v>2269</v>
      </c>
      <c r="D1128">
        <v>857589891</v>
      </c>
      <c r="E1128">
        <v>11</v>
      </c>
      <c r="F1128">
        <v>30</v>
      </c>
      <c r="G1128">
        <v>12</v>
      </c>
      <c r="H1128">
        <v>1</v>
      </c>
    </row>
    <row r="1129" spans="1:8" x14ac:dyDescent="0.2">
      <c r="A1129">
        <v>5901</v>
      </c>
      <c r="B1129" t="s">
        <v>2270</v>
      </c>
      <c r="C1129" t="s">
        <v>2271</v>
      </c>
      <c r="D1129">
        <v>857589901</v>
      </c>
      <c r="E1129">
        <v>0</v>
      </c>
      <c r="F1129">
        <v>0</v>
      </c>
      <c r="G1129">
        <v>0</v>
      </c>
      <c r="H1129">
        <v>0</v>
      </c>
    </row>
    <row r="1130" spans="1:8" x14ac:dyDescent="0.2">
      <c r="A1130">
        <v>5901</v>
      </c>
      <c r="B1130" t="s">
        <v>2272</v>
      </c>
      <c r="C1130" t="s">
        <v>2273</v>
      </c>
      <c r="D1130">
        <v>857589921</v>
      </c>
      <c r="E1130">
        <v>0</v>
      </c>
      <c r="F1130">
        <v>0</v>
      </c>
      <c r="G1130">
        <v>0</v>
      </c>
      <c r="H1130">
        <v>0</v>
      </c>
    </row>
    <row r="1131" spans="1:8" x14ac:dyDescent="0.2">
      <c r="A1131">
        <v>5901</v>
      </c>
      <c r="B1131" t="s">
        <v>2274</v>
      </c>
      <c r="C1131" t="s">
        <v>2275</v>
      </c>
      <c r="D1131">
        <v>857589931</v>
      </c>
      <c r="E1131">
        <v>0</v>
      </c>
      <c r="F1131">
        <v>0</v>
      </c>
      <c r="G1131">
        <v>0</v>
      </c>
      <c r="H1131">
        <v>0</v>
      </c>
    </row>
    <row r="1132" spans="1:8" x14ac:dyDescent="0.2">
      <c r="A1132">
        <v>5901</v>
      </c>
      <c r="B1132" t="s">
        <v>2276</v>
      </c>
      <c r="C1132" t="s">
        <v>2277</v>
      </c>
      <c r="D1132">
        <v>857589941</v>
      </c>
      <c r="E1132">
        <v>7</v>
      </c>
      <c r="F1132">
        <v>11</v>
      </c>
      <c r="G1132">
        <v>2</v>
      </c>
      <c r="H1132">
        <v>1</v>
      </c>
    </row>
    <row r="1133" spans="1:8" x14ac:dyDescent="0.2">
      <c r="A1133">
        <v>5901</v>
      </c>
      <c r="B1133" t="s">
        <v>2278</v>
      </c>
      <c r="C1133" t="s">
        <v>2279</v>
      </c>
      <c r="D1133">
        <v>857589951</v>
      </c>
      <c r="E1133">
        <v>0</v>
      </c>
      <c r="F1133">
        <v>0</v>
      </c>
      <c r="G1133">
        <v>0</v>
      </c>
      <c r="H1133">
        <v>0</v>
      </c>
    </row>
    <row r="1134" spans="1:8" x14ac:dyDescent="0.2">
      <c r="A1134">
        <v>5901</v>
      </c>
      <c r="B1134" t="s">
        <v>2280</v>
      </c>
      <c r="C1134" t="s">
        <v>2281</v>
      </c>
      <c r="D1134">
        <v>857589961</v>
      </c>
      <c r="E1134">
        <v>0</v>
      </c>
      <c r="F1134">
        <v>0</v>
      </c>
      <c r="G1134">
        <v>0</v>
      </c>
      <c r="H1134">
        <v>0</v>
      </c>
    </row>
    <row r="1135" spans="1:8" x14ac:dyDescent="0.2">
      <c r="A1135">
        <v>5901</v>
      </c>
      <c r="B1135" t="s">
        <v>2282</v>
      </c>
      <c r="C1135" t="s">
        <v>2283</v>
      </c>
      <c r="D1135">
        <v>857589981</v>
      </c>
      <c r="E1135">
        <v>0</v>
      </c>
      <c r="F1135">
        <v>0</v>
      </c>
      <c r="G1135">
        <v>0</v>
      </c>
      <c r="H1135">
        <v>0</v>
      </c>
    </row>
    <row r="1136" spans="1:8" x14ac:dyDescent="0.2">
      <c r="A1136">
        <v>5901</v>
      </c>
      <c r="B1136" t="s">
        <v>2284</v>
      </c>
      <c r="C1136" t="s">
        <v>2285</v>
      </c>
      <c r="D1136">
        <v>857589991</v>
      </c>
      <c r="E1136">
        <v>0</v>
      </c>
      <c r="F1136">
        <v>0</v>
      </c>
      <c r="G1136">
        <v>0</v>
      </c>
      <c r="H1136">
        <v>0</v>
      </c>
    </row>
    <row r="1137" spans="1:8" x14ac:dyDescent="0.2">
      <c r="A1137">
        <v>5901</v>
      </c>
      <c r="B1137" t="s">
        <v>2286</v>
      </c>
      <c r="C1137" t="s">
        <v>2287</v>
      </c>
      <c r="D1137">
        <v>857590001</v>
      </c>
      <c r="E1137">
        <v>0</v>
      </c>
      <c r="F1137">
        <v>0</v>
      </c>
      <c r="G1137">
        <v>0</v>
      </c>
      <c r="H1137">
        <v>0</v>
      </c>
    </row>
    <row r="1138" spans="1:8" x14ac:dyDescent="0.2">
      <c r="A1138">
        <v>5901</v>
      </c>
      <c r="B1138" t="s">
        <v>2288</v>
      </c>
      <c r="C1138" t="s">
        <v>2289</v>
      </c>
      <c r="D1138">
        <v>857590011</v>
      </c>
      <c r="E1138">
        <v>54</v>
      </c>
      <c r="F1138">
        <v>109</v>
      </c>
      <c r="G1138">
        <v>31</v>
      </c>
      <c r="H1138">
        <v>1</v>
      </c>
    </row>
    <row r="1139" spans="1:8" x14ac:dyDescent="0.2">
      <c r="A1139">
        <v>5901</v>
      </c>
      <c r="B1139" t="s">
        <v>2290</v>
      </c>
      <c r="C1139" t="s">
        <v>2291</v>
      </c>
      <c r="D1139">
        <v>857590021</v>
      </c>
      <c r="E1139">
        <v>5</v>
      </c>
      <c r="F1139">
        <v>8</v>
      </c>
      <c r="G1139">
        <v>1</v>
      </c>
      <c r="H1139">
        <v>1</v>
      </c>
    </row>
    <row r="1140" spans="1:8" x14ac:dyDescent="0.2">
      <c r="A1140">
        <v>5901</v>
      </c>
      <c r="B1140" t="s">
        <v>2292</v>
      </c>
      <c r="C1140" t="s">
        <v>2293</v>
      </c>
      <c r="D1140">
        <v>857590031</v>
      </c>
      <c r="E1140">
        <v>0</v>
      </c>
      <c r="F1140">
        <v>0</v>
      </c>
      <c r="G1140">
        <v>0</v>
      </c>
      <c r="H1140">
        <v>0</v>
      </c>
    </row>
    <row r="1141" spans="1:8" x14ac:dyDescent="0.2">
      <c r="A1141">
        <v>5901</v>
      </c>
      <c r="B1141" t="s">
        <v>2294</v>
      </c>
      <c r="C1141" t="s">
        <v>2295</v>
      </c>
      <c r="D1141">
        <v>857590041</v>
      </c>
      <c r="E1141">
        <v>0</v>
      </c>
      <c r="F1141">
        <v>0</v>
      </c>
      <c r="G1141">
        <v>0</v>
      </c>
      <c r="H1141">
        <v>0</v>
      </c>
    </row>
    <row r="1142" spans="1:8" x14ac:dyDescent="0.2">
      <c r="A1142">
        <v>5901</v>
      </c>
      <c r="B1142" t="s">
        <v>2296</v>
      </c>
      <c r="C1142" t="s">
        <v>2297</v>
      </c>
      <c r="D1142">
        <v>857590051</v>
      </c>
      <c r="E1142">
        <v>27</v>
      </c>
      <c r="F1142">
        <v>44</v>
      </c>
      <c r="G1142">
        <v>8</v>
      </c>
      <c r="H1142">
        <v>1</v>
      </c>
    </row>
    <row r="1143" spans="1:8" x14ac:dyDescent="0.2">
      <c r="A1143">
        <v>5901</v>
      </c>
      <c r="B1143" t="s">
        <v>2298</v>
      </c>
      <c r="C1143" t="s">
        <v>2299</v>
      </c>
      <c r="D1143">
        <v>857590061</v>
      </c>
      <c r="E1143">
        <v>0</v>
      </c>
      <c r="F1143">
        <v>0</v>
      </c>
      <c r="G1143">
        <v>0</v>
      </c>
      <c r="H1143">
        <v>0</v>
      </c>
    </row>
    <row r="1144" spans="1:8" x14ac:dyDescent="0.2">
      <c r="A1144">
        <v>5901</v>
      </c>
      <c r="B1144" t="s">
        <v>2300</v>
      </c>
      <c r="C1144" t="s">
        <v>2301</v>
      </c>
      <c r="D1144">
        <v>857590071</v>
      </c>
      <c r="E1144">
        <v>0</v>
      </c>
      <c r="F1144">
        <v>0</v>
      </c>
      <c r="G1144">
        <v>0</v>
      </c>
      <c r="H1144">
        <v>0</v>
      </c>
    </row>
    <row r="1145" spans="1:8" x14ac:dyDescent="0.2">
      <c r="A1145">
        <v>5901</v>
      </c>
      <c r="B1145" t="s">
        <v>2302</v>
      </c>
      <c r="C1145" t="s">
        <v>2303</v>
      </c>
      <c r="D1145">
        <v>857590081</v>
      </c>
      <c r="E1145">
        <v>64</v>
      </c>
      <c r="F1145">
        <v>125</v>
      </c>
      <c r="G1145">
        <v>36</v>
      </c>
      <c r="H1145">
        <v>8</v>
      </c>
    </row>
    <row r="1146" spans="1:8" x14ac:dyDescent="0.2">
      <c r="A1146">
        <v>5901</v>
      </c>
      <c r="B1146" t="s">
        <v>2304</v>
      </c>
      <c r="C1146" t="s">
        <v>2305</v>
      </c>
      <c r="D1146">
        <v>857590091</v>
      </c>
      <c r="E1146">
        <v>0</v>
      </c>
      <c r="F1146">
        <v>0</v>
      </c>
      <c r="G1146">
        <v>0</v>
      </c>
      <c r="H1146">
        <v>0</v>
      </c>
    </row>
    <row r="1147" spans="1:8" x14ac:dyDescent="0.2">
      <c r="A1147">
        <v>5901</v>
      </c>
      <c r="B1147" t="s">
        <v>2306</v>
      </c>
      <c r="C1147" t="s">
        <v>2307</v>
      </c>
      <c r="D1147">
        <v>857590101</v>
      </c>
      <c r="E1147">
        <v>40</v>
      </c>
      <c r="F1147">
        <v>80</v>
      </c>
      <c r="G1147">
        <v>27</v>
      </c>
      <c r="H1147">
        <v>4</v>
      </c>
    </row>
    <row r="1148" spans="1:8" x14ac:dyDescent="0.2">
      <c r="A1148">
        <v>5901</v>
      </c>
      <c r="B1148" t="s">
        <v>2308</v>
      </c>
      <c r="C1148" t="s">
        <v>2309</v>
      </c>
      <c r="D1148">
        <v>857590111</v>
      </c>
      <c r="E1148">
        <v>0</v>
      </c>
      <c r="F1148">
        <v>0</v>
      </c>
      <c r="G1148">
        <v>0</v>
      </c>
      <c r="H1148">
        <v>0</v>
      </c>
    </row>
    <row r="1149" spans="1:8" x14ac:dyDescent="0.2">
      <c r="A1149">
        <v>5901</v>
      </c>
      <c r="B1149" t="s">
        <v>2310</v>
      </c>
      <c r="C1149" t="s">
        <v>2311</v>
      </c>
      <c r="D1149">
        <v>857590121</v>
      </c>
      <c r="E1149">
        <v>0</v>
      </c>
      <c r="F1149">
        <v>0</v>
      </c>
      <c r="G1149">
        <v>0</v>
      </c>
      <c r="H1149">
        <v>0</v>
      </c>
    </row>
    <row r="1150" spans="1:8" x14ac:dyDescent="0.2">
      <c r="A1150">
        <v>5901</v>
      </c>
      <c r="B1150" t="s">
        <v>2312</v>
      </c>
      <c r="C1150" t="s">
        <v>2313</v>
      </c>
      <c r="D1150">
        <v>857590131</v>
      </c>
      <c r="E1150">
        <v>0</v>
      </c>
      <c r="F1150">
        <v>0</v>
      </c>
      <c r="G1150">
        <v>0</v>
      </c>
      <c r="H1150">
        <v>0</v>
      </c>
    </row>
    <row r="1151" spans="1:8" x14ac:dyDescent="0.2">
      <c r="A1151">
        <v>5901</v>
      </c>
      <c r="B1151" t="s">
        <v>2314</v>
      </c>
      <c r="C1151" t="s">
        <v>2315</v>
      </c>
      <c r="D1151">
        <v>857590141</v>
      </c>
      <c r="E1151">
        <v>0</v>
      </c>
      <c r="F1151">
        <v>0</v>
      </c>
      <c r="G1151">
        <v>0</v>
      </c>
      <c r="H1151">
        <v>0</v>
      </c>
    </row>
    <row r="1152" spans="1:8" x14ac:dyDescent="0.2">
      <c r="A1152">
        <v>5901</v>
      </c>
      <c r="B1152" t="s">
        <v>2316</v>
      </c>
      <c r="C1152" t="s">
        <v>2317</v>
      </c>
      <c r="D1152">
        <v>857590151</v>
      </c>
      <c r="E1152">
        <v>0</v>
      </c>
      <c r="F1152">
        <v>0</v>
      </c>
      <c r="G1152">
        <v>0</v>
      </c>
      <c r="H1152">
        <v>0</v>
      </c>
    </row>
    <row r="1153" spans="1:8" x14ac:dyDescent="0.2">
      <c r="A1153">
        <v>5901</v>
      </c>
      <c r="B1153" t="s">
        <v>788</v>
      </c>
      <c r="C1153" t="s">
        <v>789</v>
      </c>
      <c r="D1153">
        <v>857582221</v>
      </c>
      <c r="E1153">
        <v>0</v>
      </c>
      <c r="F1153">
        <v>0</v>
      </c>
      <c r="G1153">
        <v>0</v>
      </c>
      <c r="H1153">
        <v>0</v>
      </c>
    </row>
    <row r="1154" spans="1:8" x14ac:dyDescent="0.2">
      <c r="A1154">
        <v>5901</v>
      </c>
      <c r="B1154" t="s">
        <v>814</v>
      </c>
      <c r="C1154" t="s">
        <v>815</v>
      </c>
      <c r="D1154">
        <v>857582351</v>
      </c>
      <c r="E1154">
        <v>0</v>
      </c>
      <c r="F1154">
        <v>0</v>
      </c>
      <c r="G1154">
        <v>0</v>
      </c>
      <c r="H1154">
        <v>0</v>
      </c>
    </row>
    <row r="1155" spans="1:8" x14ac:dyDescent="0.2">
      <c r="A1155">
        <v>5901</v>
      </c>
      <c r="B1155" t="s">
        <v>1362</v>
      </c>
      <c r="C1155" t="s">
        <v>1363</v>
      </c>
      <c r="D1155">
        <v>857585171</v>
      </c>
      <c r="E1155">
        <v>0</v>
      </c>
      <c r="F1155">
        <v>0</v>
      </c>
      <c r="G1155">
        <v>0</v>
      </c>
      <c r="H1155">
        <v>0</v>
      </c>
    </row>
    <row r="1156" spans="1:8" x14ac:dyDescent="0.2">
      <c r="A1156">
        <v>5901</v>
      </c>
      <c r="B1156" t="s">
        <v>1824</v>
      </c>
      <c r="C1156" t="s">
        <v>1825</v>
      </c>
      <c r="D1156">
        <v>857587551</v>
      </c>
      <c r="E1156">
        <v>0</v>
      </c>
      <c r="F1156">
        <v>0</v>
      </c>
      <c r="G1156">
        <v>0</v>
      </c>
      <c r="H1156">
        <v>0</v>
      </c>
    </row>
    <row r="1157" spans="1:8" x14ac:dyDescent="0.2">
      <c r="A1157">
        <v>5901</v>
      </c>
      <c r="B1157" t="s">
        <v>2322</v>
      </c>
      <c r="C1157" t="s">
        <v>2323</v>
      </c>
      <c r="D1157">
        <v>863331171</v>
      </c>
      <c r="E1157">
        <v>0</v>
      </c>
      <c r="F1157">
        <v>0</v>
      </c>
      <c r="G1157">
        <v>0</v>
      </c>
      <c r="H1157">
        <v>0</v>
      </c>
    </row>
    <row r="1158" spans="1:8" x14ac:dyDescent="0.2">
      <c r="A1158">
        <v>5901</v>
      </c>
      <c r="B1158" t="s">
        <v>2328</v>
      </c>
      <c r="C1158" t="s">
        <v>2329</v>
      </c>
      <c r="D1158">
        <v>863038811</v>
      </c>
      <c r="E1158">
        <v>20</v>
      </c>
      <c r="F1158">
        <v>40</v>
      </c>
      <c r="G1158">
        <v>14</v>
      </c>
      <c r="H1158">
        <v>4</v>
      </c>
    </row>
    <row r="1159" spans="1:8" x14ac:dyDescent="0.2">
      <c r="A1159">
        <v>5901</v>
      </c>
      <c r="B1159" t="s">
        <v>2334</v>
      </c>
      <c r="C1159" t="s">
        <v>2335</v>
      </c>
      <c r="D1159">
        <v>863038831</v>
      </c>
      <c r="E1159">
        <v>9</v>
      </c>
      <c r="F1159">
        <v>18</v>
      </c>
      <c r="G1159">
        <v>0</v>
      </c>
      <c r="H1159">
        <v>1</v>
      </c>
    </row>
    <row r="1160" spans="1:8" x14ac:dyDescent="0.2">
      <c r="A1160">
        <v>5901</v>
      </c>
      <c r="B1160" t="s">
        <v>2340</v>
      </c>
      <c r="C1160" t="s">
        <v>2341</v>
      </c>
      <c r="D1160">
        <v>863038861</v>
      </c>
      <c r="E1160">
        <v>0</v>
      </c>
      <c r="F1160">
        <v>0</v>
      </c>
      <c r="G1160">
        <v>0</v>
      </c>
      <c r="H1160">
        <v>0</v>
      </c>
    </row>
    <row r="1161" spans="1:8" x14ac:dyDescent="0.2">
      <c r="A1161">
        <v>5901</v>
      </c>
      <c r="B1161" t="s">
        <v>2348</v>
      </c>
      <c r="C1161" t="s">
        <v>2349</v>
      </c>
      <c r="D1161">
        <v>863038901</v>
      </c>
      <c r="E1161">
        <v>0</v>
      </c>
      <c r="F1161">
        <v>0</v>
      </c>
      <c r="G1161">
        <v>0</v>
      </c>
      <c r="H1161">
        <v>0</v>
      </c>
    </row>
    <row r="1162" spans="1:8" x14ac:dyDescent="0.2">
      <c r="A1162">
        <v>5901</v>
      </c>
      <c r="B1162" t="s">
        <v>2350</v>
      </c>
      <c r="C1162" t="s">
        <v>2351</v>
      </c>
      <c r="D1162">
        <v>863331191</v>
      </c>
      <c r="E1162">
        <v>0</v>
      </c>
      <c r="F1162">
        <v>0</v>
      </c>
      <c r="G1162">
        <v>0</v>
      </c>
      <c r="H1162">
        <v>0</v>
      </c>
    </row>
    <row r="1163" spans="1:8" x14ac:dyDescent="0.2">
      <c r="A1163">
        <v>5901</v>
      </c>
      <c r="B1163" t="s">
        <v>2352</v>
      </c>
      <c r="C1163" t="s">
        <v>2353</v>
      </c>
      <c r="D1163">
        <v>863038911</v>
      </c>
      <c r="E1163">
        <v>42</v>
      </c>
      <c r="F1163">
        <v>77</v>
      </c>
      <c r="G1163">
        <v>24</v>
      </c>
      <c r="H1163">
        <v>3</v>
      </c>
    </row>
    <row r="1164" spans="1:8" x14ac:dyDescent="0.2">
      <c r="A1164">
        <v>5901</v>
      </c>
      <c r="B1164" t="s">
        <v>2356</v>
      </c>
      <c r="C1164" t="s">
        <v>2357</v>
      </c>
      <c r="D1164">
        <v>863038931</v>
      </c>
      <c r="E1164">
        <v>0</v>
      </c>
      <c r="F1164">
        <v>0</v>
      </c>
      <c r="G1164">
        <v>0</v>
      </c>
      <c r="H1164">
        <v>0</v>
      </c>
    </row>
    <row r="1165" spans="1:8" x14ac:dyDescent="0.2">
      <c r="A1165">
        <v>5901</v>
      </c>
      <c r="B1165" t="s">
        <v>2360</v>
      </c>
      <c r="C1165" t="s">
        <v>2361</v>
      </c>
      <c r="D1165">
        <v>863038951</v>
      </c>
      <c r="E1165">
        <v>6</v>
      </c>
      <c r="F1165">
        <v>14</v>
      </c>
      <c r="G1165">
        <v>5</v>
      </c>
      <c r="H1165">
        <v>1</v>
      </c>
    </row>
    <row r="1166" spans="1:8" x14ac:dyDescent="0.2">
      <c r="A1166">
        <v>5901</v>
      </c>
      <c r="B1166" t="s">
        <v>2362</v>
      </c>
      <c r="C1166" t="s">
        <v>2363</v>
      </c>
      <c r="D1166">
        <v>863331201</v>
      </c>
      <c r="E1166">
        <v>0</v>
      </c>
      <c r="F1166">
        <v>0</v>
      </c>
      <c r="G1166">
        <v>0</v>
      </c>
      <c r="H1166">
        <v>0</v>
      </c>
    </row>
    <row r="1167" spans="1:8" x14ac:dyDescent="0.2">
      <c r="A1167">
        <v>5901</v>
      </c>
      <c r="B1167" t="s">
        <v>2364</v>
      </c>
      <c r="C1167" t="s">
        <v>2365</v>
      </c>
      <c r="D1167">
        <v>863038961</v>
      </c>
      <c r="E1167">
        <v>42</v>
      </c>
      <c r="F1167">
        <v>87</v>
      </c>
      <c r="G1167">
        <v>31</v>
      </c>
      <c r="H1167">
        <v>1</v>
      </c>
    </row>
    <row r="1168" spans="1:8" x14ac:dyDescent="0.2">
      <c r="A1168">
        <v>5901</v>
      </c>
      <c r="B1168" t="s">
        <v>2366</v>
      </c>
      <c r="C1168" t="s">
        <v>2367</v>
      </c>
      <c r="D1168">
        <v>859657221</v>
      </c>
      <c r="E1168">
        <v>0</v>
      </c>
      <c r="F1168">
        <v>0</v>
      </c>
      <c r="G1168">
        <v>0</v>
      </c>
      <c r="H1168">
        <v>0</v>
      </c>
    </row>
    <row r="1169" spans="1:8" x14ac:dyDescent="0.2">
      <c r="A1169">
        <v>5901</v>
      </c>
      <c r="B1169" t="s">
        <v>2368</v>
      </c>
      <c r="C1169" t="s">
        <v>2369</v>
      </c>
      <c r="D1169">
        <v>863331211</v>
      </c>
      <c r="E1169">
        <v>0</v>
      </c>
      <c r="F1169">
        <v>0</v>
      </c>
      <c r="G1169">
        <v>0</v>
      </c>
      <c r="H1169">
        <v>0</v>
      </c>
    </row>
    <row r="1170" spans="1:8" x14ac:dyDescent="0.2">
      <c r="A1170">
        <v>5901</v>
      </c>
      <c r="B1170" t="s">
        <v>2370</v>
      </c>
      <c r="C1170" t="s">
        <v>2371</v>
      </c>
      <c r="D1170">
        <v>863331221</v>
      </c>
      <c r="E1170">
        <v>2</v>
      </c>
      <c r="F1170">
        <v>6</v>
      </c>
      <c r="G1170">
        <v>1</v>
      </c>
      <c r="H1170">
        <v>1</v>
      </c>
    </row>
    <row r="1171" spans="1:8" x14ac:dyDescent="0.2">
      <c r="A1171">
        <v>5901</v>
      </c>
      <c r="B1171" t="s">
        <v>2372</v>
      </c>
      <c r="C1171" t="s">
        <v>2373</v>
      </c>
      <c r="D1171">
        <v>863331231</v>
      </c>
      <c r="E1171">
        <v>0</v>
      </c>
      <c r="F1171">
        <v>0</v>
      </c>
      <c r="G1171">
        <v>0</v>
      </c>
      <c r="H1171">
        <v>0</v>
      </c>
    </row>
    <row r="1172" spans="1:8" x14ac:dyDescent="0.2">
      <c r="A1172">
        <v>5901</v>
      </c>
      <c r="B1172" t="s">
        <v>2378</v>
      </c>
      <c r="C1172" t="s">
        <v>2379</v>
      </c>
      <c r="D1172">
        <v>863038991</v>
      </c>
      <c r="E1172">
        <v>0</v>
      </c>
      <c r="F1172">
        <v>0</v>
      </c>
      <c r="G1172">
        <v>0</v>
      </c>
      <c r="H1172">
        <v>0</v>
      </c>
    </row>
    <row r="1173" spans="1:8" x14ac:dyDescent="0.2">
      <c r="A1173">
        <v>5901</v>
      </c>
      <c r="B1173" t="s">
        <v>2330</v>
      </c>
      <c r="C1173" t="s">
        <v>2331</v>
      </c>
      <c r="D1173">
        <v>863038821</v>
      </c>
      <c r="E1173">
        <v>35</v>
      </c>
      <c r="F1173">
        <v>56</v>
      </c>
      <c r="G1173">
        <v>9</v>
      </c>
      <c r="H1173">
        <v>3</v>
      </c>
    </row>
    <row r="1174" spans="1:8" x14ac:dyDescent="0.2">
      <c r="A1174">
        <v>5901</v>
      </c>
      <c r="B1174" t="s">
        <v>2326</v>
      </c>
      <c r="C1174" t="s">
        <v>2327</v>
      </c>
      <c r="D1174">
        <v>863038801</v>
      </c>
      <c r="E1174">
        <v>51</v>
      </c>
      <c r="F1174">
        <v>87</v>
      </c>
      <c r="G1174">
        <v>29</v>
      </c>
      <c r="H1174">
        <v>6</v>
      </c>
    </row>
    <row r="1175" spans="1:8" x14ac:dyDescent="0.2">
      <c r="A1175">
        <v>5901</v>
      </c>
      <c r="B1175" t="s">
        <v>2342</v>
      </c>
      <c r="C1175" t="s">
        <v>2343</v>
      </c>
      <c r="D1175">
        <v>863038871</v>
      </c>
      <c r="E1175">
        <v>0</v>
      </c>
      <c r="F1175">
        <v>0</v>
      </c>
      <c r="G1175">
        <v>0</v>
      </c>
      <c r="H1175">
        <v>0</v>
      </c>
    </row>
    <row r="1176" spans="1:8" x14ac:dyDescent="0.2">
      <c r="A1176">
        <v>5901</v>
      </c>
      <c r="B1176" t="s">
        <v>2344</v>
      </c>
      <c r="C1176" t="s">
        <v>2345</v>
      </c>
      <c r="D1176">
        <v>863038881</v>
      </c>
      <c r="E1176">
        <v>0</v>
      </c>
      <c r="F1176">
        <v>0</v>
      </c>
      <c r="G1176">
        <v>0</v>
      </c>
      <c r="H1176">
        <v>0</v>
      </c>
    </row>
    <row r="1177" spans="1:8" x14ac:dyDescent="0.2">
      <c r="A1177">
        <v>5901</v>
      </c>
      <c r="B1177" t="s">
        <v>2376</v>
      </c>
      <c r="C1177" t="s">
        <v>2377</v>
      </c>
      <c r="D1177">
        <v>863038981</v>
      </c>
      <c r="E1177">
        <v>7</v>
      </c>
      <c r="F1177">
        <v>12</v>
      </c>
      <c r="G1177">
        <v>0</v>
      </c>
      <c r="H1177">
        <v>1</v>
      </c>
    </row>
    <row r="1178" spans="1:8" x14ac:dyDescent="0.2">
      <c r="A1178">
        <v>5901</v>
      </c>
      <c r="B1178" t="s">
        <v>2320</v>
      </c>
      <c r="C1178" t="s">
        <v>2321</v>
      </c>
      <c r="D1178">
        <v>863038781</v>
      </c>
      <c r="E1178">
        <v>0</v>
      </c>
      <c r="F1178">
        <v>0</v>
      </c>
      <c r="G1178">
        <v>0</v>
      </c>
      <c r="H1178">
        <v>0</v>
      </c>
    </row>
    <row r="1179" spans="1:8" x14ac:dyDescent="0.2">
      <c r="A1179">
        <v>5901</v>
      </c>
      <c r="B1179" t="s">
        <v>2324</v>
      </c>
      <c r="C1179" t="s">
        <v>2325</v>
      </c>
      <c r="D1179">
        <v>863038791</v>
      </c>
      <c r="E1179">
        <v>0</v>
      </c>
      <c r="F1179">
        <v>1</v>
      </c>
      <c r="G1179">
        <v>0</v>
      </c>
      <c r="H1179">
        <v>1</v>
      </c>
    </row>
    <row r="1180" spans="1:8" x14ac:dyDescent="0.2">
      <c r="A1180">
        <v>5901</v>
      </c>
      <c r="B1180" t="s">
        <v>2336</v>
      </c>
      <c r="C1180" t="s">
        <v>2337</v>
      </c>
      <c r="D1180">
        <v>863038841</v>
      </c>
      <c r="E1180">
        <v>315</v>
      </c>
      <c r="F1180">
        <v>583</v>
      </c>
      <c r="G1180">
        <v>155</v>
      </c>
      <c r="H1180">
        <v>27</v>
      </c>
    </row>
    <row r="1181" spans="1:8" x14ac:dyDescent="0.2">
      <c r="A1181">
        <v>5901</v>
      </c>
      <c r="B1181" t="s">
        <v>2354</v>
      </c>
      <c r="C1181" t="s">
        <v>2355</v>
      </c>
      <c r="D1181">
        <v>863038921</v>
      </c>
      <c r="E1181">
        <v>0</v>
      </c>
      <c r="F1181">
        <v>0</v>
      </c>
      <c r="G1181">
        <v>0</v>
      </c>
      <c r="H1181">
        <v>0</v>
      </c>
    </row>
    <row r="1182" spans="1:8" x14ac:dyDescent="0.2">
      <c r="A1182">
        <v>5901</v>
      </c>
      <c r="B1182" t="s">
        <v>2358</v>
      </c>
      <c r="C1182" t="s">
        <v>2359</v>
      </c>
      <c r="D1182">
        <v>863038941</v>
      </c>
      <c r="E1182">
        <v>26</v>
      </c>
      <c r="F1182">
        <v>37</v>
      </c>
      <c r="G1182">
        <v>6</v>
      </c>
      <c r="H1182">
        <v>6</v>
      </c>
    </row>
    <row r="1183" spans="1:8" x14ac:dyDescent="0.2">
      <c r="A1183">
        <v>5901</v>
      </c>
      <c r="B1183" t="s">
        <v>2338</v>
      </c>
      <c r="C1183" t="s">
        <v>2339</v>
      </c>
      <c r="D1183">
        <v>863038851</v>
      </c>
      <c r="E1183">
        <v>0</v>
      </c>
      <c r="F1183">
        <v>0</v>
      </c>
      <c r="G1183">
        <v>0</v>
      </c>
      <c r="H1183">
        <v>0</v>
      </c>
    </row>
    <row r="1184" spans="1:8" x14ac:dyDescent="0.2">
      <c r="A1184">
        <v>5901</v>
      </c>
      <c r="B1184" t="s">
        <v>2318</v>
      </c>
      <c r="C1184" t="s">
        <v>2319</v>
      </c>
      <c r="D1184">
        <v>863331161</v>
      </c>
      <c r="E1184">
        <v>0</v>
      </c>
      <c r="F1184">
        <v>0</v>
      </c>
      <c r="G1184">
        <v>0</v>
      </c>
      <c r="H1184">
        <v>0</v>
      </c>
    </row>
    <row r="1185" spans="1:8" x14ac:dyDescent="0.2">
      <c r="A1185">
        <v>5901</v>
      </c>
      <c r="B1185" t="s">
        <v>2332</v>
      </c>
      <c r="C1185" t="s">
        <v>2333</v>
      </c>
      <c r="D1185">
        <v>863331181</v>
      </c>
      <c r="E1185">
        <v>0</v>
      </c>
      <c r="F1185">
        <v>0</v>
      </c>
      <c r="G1185">
        <v>0</v>
      </c>
      <c r="H1185">
        <v>0</v>
      </c>
    </row>
    <row r="1186" spans="1:8" x14ac:dyDescent="0.2">
      <c r="A1186">
        <v>5901</v>
      </c>
      <c r="B1186" t="s">
        <v>2346</v>
      </c>
      <c r="C1186" t="s">
        <v>2347</v>
      </c>
      <c r="D1186">
        <v>863038891</v>
      </c>
      <c r="E1186">
        <v>2</v>
      </c>
      <c r="F1186">
        <v>3</v>
      </c>
      <c r="G1186">
        <v>0</v>
      </c>
      <c r="H1186">
        <v>1</v>
      </c>
    </row>
    <row r="1187" spans="1:8" x14ac:dyDescent="0.2">
      <c r="A1187">
        <v>5901</v>
      </c>
      <c r="B1187" t="s">
        <v>2374</v>
      </c>
      <c r="C1187" t="s">
        <v>2375</v>
      </c>
      <c r="D1187">
        <v>863038971</v>
      </c>
      <c r="E1187">
        <v>1702</v>
      </c>
      <c r="F1187">
        <v>3170</v>
      </c>
      <c r="G1187">
        <v>1085</v>
      </c>
      <c r="H1187">
        <v>69</v>
      </c>
    </row>
    <row r="1188" spans="1:8" x14ac:dyDescent="0.2">
      <c r="A1188">
        <v>5901</v>
      </c>
      <c r="B1188" t="s">
        <v>2382</v>
      </c>
      <c r="C1188" t="s">
        <v>2383</v>
      </c>
      <c r="D1188">
        <v>897644831</v>
      </c>
      <c r="E1188">
        <v>0</v>
      </c>
      <c r="F1188">
        <v>0</v>
      </c>
      <c r="G1188">
        <v>0</v>
      </c>
      <c r="H1188">
        <v>0</v>
      </c>
    </row>
    <row r="1189" spans="1:8" x14ac:dyDescent="0.2">
      <c r="A1189">
        <v>5901</v>
      </c>
      <c r="B1189" t="s">
        <v>2384</v>
      </c>
      <c r="C1189" t="s">
        <v>2385</v>
      </c>
      <c r="D1189">
        <v>897644841</v>
      </c>
      <c r="E1189">
        <v>0</v>
      </c>
      <c r="F1189">
        <v>0</v>
      </c>
      <c r="G1189">
        <v>0</v>
      </c>
      <c r="H1189">
        <v>0</v>
      </c>
    </row>
    <row r="1190" spans="1:8" x14ac:dyDescent="0.2">
      <c r="A1190">
        <v>5901</v>
      </c>
      <c r="B1190" t="s">
        <v>2386</v>
      </c>
      <c r="C1190" t="s">
        <v>2387</v>
      </c>
      <c r="D1190">
        <v>897644851</v>
      </c>
      <c r="E1190">
        <v>0</v>
      </c>
      <c r="F1190">
        <v>0</v>
      </c>
      <c r="G1190">
        <v>0</v>
      </c>
      <c r="H1190">
        <v>0</v>
      </c>
    </row>
    <row r="1191" spans="1:8" x14ac:dyDescent="0.2">
      <c r="A1191">
        <v>5901</v>
      </c>
      <c r="B1191" t="s">
        <v>2388</v>
      </c>
      <c r="C1191" t="s">
        <v>2389</v>
      </c>
      <c r="D1191">
        <v>897644861</v>
      </c>
      <c r="E1191">
        <v>0</v>
      </c>
      <c r="F1191">
        <v>0</v>
      </c>
      <c r="G1191">
        <v>0</v>
      </c>
      <c r="H1191">
        <v>0</v>
      </c>
    </row>
    <row r="1192" spans="1:8" x14ac:dyDescent="0.2">
      <c r="A1192">
        <v>5901</v>
      </c>
      <c r="B1192" t="s">
        <v>2390</v>
      </c>
      <c r="C1192" t="s">
        <v>2391</v>
      </c>
      <c r="D1192">
        <v>897644871</v>
      </c>
      <c r="E1192">
        <v>0</v>
      </c>
      <c r="F1192">
        <v>0</v>
      </c>
      <c r="G1192">
        <v>0</v>
      </c>
      <c r="H1192">
        <v>0</v>
      </c>
    </row>
    <row r="1193" spans="1:8" x14ac:dyDescent="0.2">
      <c r="A1193">
        <v>5901</v>
      </c>
      <c r="B1193" t="s">
        <v>2392</v>
      </c>
      <c r="C1193" t="s">
        <v>2393</v>
      </c>
      <c r="D1193">
        <v>897644881</v>
      </c>
      <c r="E1193">
        <v>0</v>
      </c>
      <c r="F1193">
        <v>0</v>
      </c>
      <c r="G1193">
        <v>0</v>
      </c>
      <c r="H1193">
        <v>0</v>
      </c>
    </row>
    <row r="1194" spans="1:8" x14ac:dyDescent="0.2">
      <c r="A1194">
        <v>5901</v>
      </c>
      <c r="B1194" t="s">
        <v>2394</v>
      </c>
      <c r="C1194" t="s">
        <v>2395</v>
      </c>
      <c r="D1194">
        <v>897644891</v>
      </c>
      <c r="E1194">
        <v>0</v>
      </c>
      <c r="F1194">
        <v>0</v>
      </c>
      <c r="G1194">
        <v>0</v>
      </c>
      <c r="H1194">
        <v>0</v>
      </c>
    </row>
    <row r="1195" spans="1:8" x14ac:dyDescent="0.2">
      <c r="A1195">
        <v>5901</v>
      </c>
      <c r="B1195" t="s">
        <v>2396</v>
      </c>
      <c r="C1195" t="s">
        <v>2397</v>
      </c>
      <c r="D1195">
        <v>897644901</v>
      </c>
      <c r="E1195">
        <v>0</v>
      </c>
      <c r="F1195">
        <v>0</v>
      </c>
      <c r="G1195">
        <v>0</v>
      </c>
      <c r="H1195">
        <v>0</v>
      </c>
    </row>
    <row r="1196" spans="1:8" x14ac:dyDescent="0.2">
      <c r="A1196">
        <v>5901</v>
      </c>
      <c r="B1196" t="s">
        <v>2398</v>
      </c>
      <c r="C1196" t="s">
        <v>2399</v>
      </c>
      <c r="D1196">
        <v>897644911</v>
      </c>
      <c r="E1196">
        <v>0</v>
      </c>
      <c r="F1196">
        <v>0</v>
      </c>
      <c r="G1196">
        <v>0</v>
      </c>
      <c r="H1196">
        <v>0</v>
      </c>
    </row>
    <row r="1197" spans="1:8" x14ac:dyDescent="0.2">
      <c r="A1197">
        <v>5901</v>
      </c>
      <c r="B1197" t="s">
        <v>2400</v>
      </c>
      <c r="C1197" t="s">
        <v>2401</v>
      </c>
      <c r="D1197">
        <v>897644921</v>
      </c>
      <c r="E1197">
        <v>0</v>
      </c>
      <c r="F1197">
        <v>0</v>
      </c>
      <c r="G1197">
        <v>0</v>
      </c>
      <c r="H1197">
        <v>0</v>
      </c>
    </row>
    <row r="1198" spans="1:8" x14ac:dyDescent="0.2">
      <c r="A1198">
        <v>5901</v>
      </c>
      <c r="B1198" t="s">
        <v>2402</v>
      </c>
      <c r="C1198" t="s">
        <v>2403</v>
      </c>
      <c r="D1198">
        <v>897644931</v>
      </c>
      <c r="E1198">
        <v>0</v>
      </c>
      <c r="F1198">
        <v>0</v>
      </c>
      <c r="G1198">
        <v>0</v>
      </c>
      <c r="H1198">
        <v>0</v>
      </c>
    </row>
    <row r="1199" spans="1:8" x14ac:dyDescent="0.2">
      <c r="A1199">
        <v>5901</v>
      </c>
      <c r="B1199" t="s">
        <v>2404</v>
      </c>
      <c r="C1199" t="s">
        <v>2405</v>
      </c>
      <c r="D1199">
        <v>897644941</v>
      </c>
      <c r="E1199">
        <v>0</v>
      </c>
      <c r="F1199">
        <v>0</v>
      </c>
      <c r="G1199">
        <v>0</v>
      </c>
      <c r="H1199">
        <v>0</v>
      </c>
    </row>
    <row r="1200" spans="1:8" x14ac:dyDescent="0.2">
      <c r="A1200">
        <v>5901</v>
      </c>
      <c r="B1200" t="s">
        <v>2406</v>
      </c>
      <c r="C1200" t="s">
        <v>2407</v>
      </c>
      <c r="D1200">
        <v>897644951</v>
      </c>
      <c r="E1200">
        <v>0</v>
      </c>
      <c r="F1200">
        <v>0</v>
      </c>
      <c r="G1200">
        <v>0</v>
      </c>
      <c r="H1200">
        <v>0</v>
      </c>
    </row>
    <row r="1201" spans="1:8" x14ac:dyDescent="0.2">
      <c r="A1201">
        <v>5901</v>
      </c>
      <c r="B1201" t="s">
        <v>2408</v>
      </c>
      <c r="C1201" t="s">
        <v>2409</v>
      </c>
      <c r="D1201">
        <v>897644961</v>
      </c>
      <c r="E1201">
        <v>0</v>
      </c>
      <c r="F1201">
        <v>0</v>
      </c>
      <c r="G1201">
        <v>0</v>
      </c>
      <c r="H1201">
        <v>0</v>
      </c>
    </row>
    <row r="1202" spans="1:8" x14ac:dyDescent="0.2">
      <c r="A1202">
        <v>5901</v>
      </c>
      <c r="B1202" t="s">
        <v>2410</v>
      </c>
      <c r="C1202" t="s">
        <v>2411</v>
      </c>
      <c r="D1202">
        <v>897644971</v>
      </c>
      <c r="E1202">
        <v>0</v>
      </c>
      <c r="F1202">
        <v>0</v>
      </c>
      <c r="G1202">
        <v>0</v>
      </c>
      <c r="H1202">
        <v>0</v>
      </c>
    </row>
    <row r="1203" spans="1:8" x14ac:dyDescent="0.2">
      <c r="A1203">
        <v>5901</v>
      </c>
      <c r="B1203" t="s">
        <v>2412</v>
      </c>
      <c r="C1203" t="s">
        <v>2413</v>
      </c>
      <c r="D1203">
        <v>897644981</v>
      </c>
      <c r="E1203">
        <v>0</v>
      </c>
      <c r="F1203">
        <v>0</v>
      </c>
      <c r="G1203">
        <v>0</v>
      </c>
      <c r="H1203">
        <v>0</v>
      </c>
    </row>
    <row r="1204" spans="1:8" x14ac:dyDescent="0.2">
      <c r="A1204">
        <v>5901</v>
      </c>
      <c r="B1204" t="s">
        <v>2414</v>
      </c>
      <c r="C1204" t="s">
        <v>2415</v>
      </c>
      <c r="D1204">
        <v>897644991</v>
      </c>
      <c r="E1204">
        <v>0</v>
      </c>
      <c r="F1204">
        <v>0</v>
      </c>
      <c r="G1204">
        <v>0</v>
      </c>
      <c r="H1204">
        <v>0</v>
      </c>
    </row>
    <row r="1205" spans="1:8" x14ac:dyDescent="0.2">
      <c r="A1205">
        <v>5901</v>
      </c>
      <c r="B1205" t="s">
        <v>2416</v>
      </c>
      <c r="C1205" t="s">
        <v>2417</v>
      </c>
      <c r="D1205">
        <v>897645001</v>
      </c>
      <c r="E1205">
        <v>0</v>
      </c>
      <c r="F1205">
        <v>0</v>
      </c>
      <c r="G1205">
        <v>0</v>
      </c>
      <c r="H1205">
        <v>0</v>
      </c>
    </row>
    <row r="1206" spans="1:8" x14ac:dyDescent="0.2">
      <c r="A1206">
        <v>5901</v>
      </c>
      <c r="B1206" t="s">
        <v>2418</v>
      </c>
      <c r="C1206" t="s">
        <v>2419</v>
      </c>
      <c r="D1206">
        <v>897645011</v>
      </c>
      <c r="E1206">
        <v>0</v>
      </c>
      <c r="F1206">
        <v>0</v>
      </c>
      <c r="G1206">
        <v>0</v>
      </c>
      <c r="H1206">
        <v>0</v>
      </c>
    </row>
    <row r="1207" spans="1:8" x14ac:dyDescent="0.2">
      <c r="A1207">
        <v>5901</v>
      </c>
      <c r="B1207" t="s">
        <v>2420</v>
      </c>
      <c r="C1207" t="s">
        <v>2421</v>
      </c>
      <c r="D1207">
        <v>897645031</v>
      </c>
      <c r="E1207">
        <v>0</v>
      </c>
      <c r="F1207">
        <v>0</v>
      </c>
      <c r="G1207">
        <v>0</v>
      </c>
      <c r="H1207">
        <v>0</v>
      </c>
    </row>
    <row r="1208" spans="1:8" x14ac:dyDescent="0.2">
      <c r="A1208">
        <v>5901</v>
      </c>
      <c r="B1208" t="s">
        <v>2422</v>
      </c>
      <c r="C1208" t="s">
        <v>2423</v>
      </c>
      <c r="D1208">
        <v>897645041</v>
      </c>
      <c r="E1208">
        <v>0</v>
      </c>
      <c r="F1208">
        <v>0</v>
      </c>
      <c r="G1208">
        <v>0</v>
      </c>
      <c r="H1208">
        <v>0</v>
      </c>
    </row>
    <row r="1209" spans="1:8" x14ac:dyDescent="0.2">
      <c r="A1209">
        <v>5901</v>
      </c>
      <c r="B1209" t="s">
        <v>2424</v>
      </c>
      <c r="C1209" t="s">
        <v>2425</v>
      </c>
      <c r="D1209">
        <v>897645051</v>
      </c>
      <c r="E1209">
        <v>0</v>
      </c>
      <c r="F1209">
        <v>0</v>
      </c>
      <c r="G1209">
        <v>0</v>
      </c>
      <c r="H1209">
        <v>0</v>
      </c>
    </row>
    <row r="1210" spans="1:8" x14ac:dyDescent="0.2">
      <c r="A1210">
        <v>5901</v>
      </c>
      <c r="B1210" t="s">
        <v>2426</v>
      </c>
      <c r="C1210" t="s">
        <v>2427</v>
      </c>
      <c r="D1210">
        <v>897645061</v>
      </c>
      <c r="E1210">
        <v>0</v>
      </c>
      <c r="F1210">
        <v>0</v>
      </c>
      <c r="G1210">
        <v>0</v>
      </c>
      <c r="H1210">
        <v>0</v>
      </c>
    </row>
    <row r="1211" spans="1:8" x14ac:dyDescent="0.2">
      <c r="A1211">
        <v>5901</v>
      </c>
      <c r="B1211" t="s">
        <v>2428</v>
      </c>
      <c r="C1211" t="s">
        <v>2429</v>
      </c>
      <c r="D1211">
        <v>897645071</v>
      </c>
      <c r="E1211">
        <v>0</v>
      </c>
      <c r="F1211">
        <v>0</v>
      </c>
      <c r="G1211">
        <v>0</v>
      </c>
      <c r="H1211">
        <v>0</v>
      </c>
    </row>
    <row r="1212" spans="1:8" x14ac:dyDescent="0.2">
      <c r="A1212">
        <v>5901</v>
      </c>
      <c r="B1212" t="s">
        <v>2430</v>
      </c>
      <c r="C1212" t="s">
        <v>2431</v>
      </c>
      <c r="D1212">
        <v>897645081</v>
      </c>
      <c r="E1212">
        <v>0</v>
      </c>
      <c r="F1212">
        <v>0</v>
      </c>
      <c r="G1212">
        <v>0</v>
      </c>
      <c r="H1212">
        <v>0</v>
      </c>
    </row>
    <row r="1213" spans="1:8" x14ac:dyDescent="0.2">
      <c r="A1213">
        <v>5901</v>
      </c>
      <c r="B1213" t="s">
        <v>2432</v>
      </c>
      <c r="C1213" t="s">
        <v>2433</v>
      </c>
      <c r="D1213">
        <v>897645091</v>
      </c>
      <c r="E1213">
        <v>0</v>
      </c>
      <c r="F1213">
        <v>0</v>
      </c>
      <c r="G1213">
        <v>0</v>
      </c>
      <c r="H1213">
        <v>0</v>
      </c>
    </row>
    <row r="1214" spans="1:8" x14ac:dyDescent="0.2">
      <c r="A1214">
        <v>5901</v>
      </c>
      <c r="B1214" t="s">
        <v>2434</v>
      </c>
      <c r="C1214" t="s">
        <v>2435</v>
      </c>
      <c r="D1214">
        <v>897645101</v>
      </c>
      <c r="E1214">
        <v>0</v>
      </c>
      <c r="F1214">
        <v>0</v>
      </c>
      <c r="G1214">
        <v>0</v>
      </c>
      <c r="H1214">
        <v>0</v>
      </c>
    </row>
    <row r="1215" spans="1:8" x14ac:dyDescent="0.2">
      <c r="A1215">
        <v>5901</v>
      </c>
      <c r="B1215" t="s">
        <v>2436</v>
      </c>
      <c r="C1215" t="s">
        <v>2437</v>
      </c>
      <c r="D1215">
        <v>897645111</v>
      </c>
      <c r="E1215">
        <v>0</v>
      </c>
      <c r="F1215">
        <v>0</v>
      </c>
      <c r="G1215">
        <v>0</v>
      </c>
      <c r="H1215">
        <v>0</v>
      </c>
    </row>
    <row r="1216" spans="1:8" x14ac:dyDescent="0.2">
      <c r="A1216">
        <v>5901</v>
      </c>
      <c r="B1216" t="s">
        <v>2438</v>
      </c>
      <c r="C1216" t="s">
        <v>2439</v>
      </c>
      <c r="D1216">
        <v>897645121</v>
      </c>
      <c r="E1216">
        <v>0</v>
      </c>
      <c r="F1216">
        <v>0</v>
      </c>
      <c r="G1216">
        <v>0</v>
      </c>
      <c r="H1216">
        <v>0</v>
      </c>
    </row>
    <row r="1217" spans="1:8" x14ac:dyDescent="0.2">
      <c r="A1217">
        <v>5901</v>
      </c>
      <c r="B1217" t="s">
        <v>2440</v>
      </c>
      <c r="C1217" t="s">
        <v>2441</v>
      </c>
      <c r="D1217">
        <v>897645131</v>
      </c>
      <c r="E1217">
        <v>0</v>
      </c>
      <c r="F1217">
        <v>0</v>
      </c>
      <c r="G1217">
        <v>0</v>
      </c>
      <c r="H1217">
        <v>0</v>
      </c>
    </row>
    <row r="1218" spans="1:8" x14ac:dyDescent="0.2">
      <c r="A1218">
        <v>5901</v>
      </c>
      <c r="B1218" t="s">
        <v>2442</v>
      </c>
      <c r="C1218" t="s">
        <v>2443</v>
      </c>
      <c r="D1218">
        <v>897645141</v>
      </c>
      <c r="E1218">
        <v>0</v>
      </c>
      <c r="F1218">
        <v>0</v>
      </c>
      <c r="G1218">
        <v>0</v>
      </c>
      <c r="H1218">
        <v>0</v>
      </c>
    </row>
    <row r="1219" spans="1:8" x14ac:dyDescent="0.2">
      <c r="A1219">
        <v>5901</v>
      </c>
      <c r="B1219" t="s">
        <v>2444</v>
      </c>
      <c r="C1219" t="s">
        <v>2445</v>
      </c>
      <c r="D1219">
        <v>897645151</v>
      </c>
      <c r="E1219">
        <v>0</v>
      </c>
      <c r="F1219">
        <v>0</v>
      </c>
      <c r="G1219">
        <v>0</v>
      </c>
      <c r="H1219">
        <v>0</v>
      </c>
    </row>
    <row r="1220" spans="1:8" x14ac:dyDescent="0.2">
      <c r="A1220">
        <v>5901</v>
      </c>
      <c r="B1220" t="s">
        <v>2446</v>
      </c>
      <c r="C1220" t="s">
        <v>2447</v>
      </c>
      <c r="D1220">
        <v>897645161</v>
      </c>
      <c r="E1220">
        <v>0</v>
      </c>
      <c r="F1220">
        <v>0</v>
      </c>
      <c r="G1220">
        <v>0</v>
      </c>
      <c r="H1220">
        <v>0</v>
      </c>
    </row>
    <row r="1221" spans="1:8" x14ac:dyDescent="0.2">
      <c r="A1221">
        <v>5901</v>
      </c>
      <c r="B1221" t="s">
        <v>2448</v>
      </c>
      <c r="C1221" t="s">
        <v>2449</v>
      </c>
      <c r="D1221">
        <v>897645171</v>
      </c>
      <c r="E1221">
        <v>0</v>
      </c>
      <c r="F1221">
        <v>0</v>
      </c>
      <c r="G1221">
        <v>0</v>
      </c>
      <c r="H1221">
        <v>0</v>
      </c>
    </row>
    <row r="1222" spans="1:8" x14ac:dyDescent="0.2">
      <c r="A1222">
        <v>5901</v>
      </c>
      <c r="B1222" t="s">
        <v>2450</v>
      </c>
      <c r="C1222" t="s">
        <v>2451</v>
      </c>
      <c r="D1222">
        <v>897645181</v>
      </c>
      <c r="E1222">
        <v>0</v>
      </c>
      <c r="F1222">
        <v>0</v>
      </c>
      <c r="G1222">
        <v>0</v>
      </c>
      <c r="H1222">
        <v>0</v>
      </c>
    </row>
    <row r="1223" spans="1:8" x14ac:dyDescent="0.2">
      <c r="A1223">
        <v>5901</v>
      </c>
      <c r="B1223" t="s">
        <v>2452</v>
      </c>
      <c r="C1223" t="s">
        <v>2453</v>
      </c>
      <c r="D1223">
        <v>897645191</v>
      </c>
      <c r="E1223">
        <v>0</v>
      </c>
      <c r="F1223">
        <v>0</v>
      </c>
      <c r="G1223">
        <v>0</v>
      </c>
      <c r="H1223">
        <v>0</v>
      </c>
    </row>
    <row r="1224" spans="1:8" x14ac:dyDescent="0.2">
      <c r="A1224">
        <v>5901</v>
      </c>
      <c r="B1224" t="s">
        <v>2454</v>
      </c>
      <c r="C1224" t="s">
        <v>2455</v>
      </c>
      <c r="D1224">
        <v>897645201</v>
      </c>
      <c r="E1224">
        <v>0</v>
      </c>
      <c r="F1224">
        <v>0</v>
      </c>
      <c r="G1224">
        <v>0</v>
      </c>
      <c r="H1224">
        <v>0</v>
      </c>
    </row>
    <row r="1225" spans="1:8" x14ac:dyDescent="0.2">
      <c r="A1225">
        <v>5901</v>
      </c>
      <c r="B1225" t="s">
        <v>2456</v>
      </c>
      <c r="C1225" t="s">
        <v>2457</v>
      </c>
      <c r="D1225">
        <v>897645211</v>
      </c>
      <c r="E1225">
        <v>0</v>
      </c>
      <c r="F1225">
        <v>0</v>
      </c>
      <c r="G1225">
        <v>0</v>
      </c>
      <c r="H1225">
        <v>0</v>
      </c>
    </row>
    <row r="1226" spans="1:8" x14ac:dyDescent="0.2">
      <c r="A1226">
        <v>5901</v>
      </c>
      <c r="B1226" t="s">
        <v>2458</v>
      </c>
      <c r="C1226" t="s">
        <v>2459</v>
      </c>
      <c r="D1226">
        <v>897645221</v>
      </c>
      <c r="E1226">
        <v>0</v>
      </c>
      <c r="F1226">
        <v>0</v>
      </c>
      <c r="G1226">
        <v>0</v>
      </c>
      <c r="H1226">
        <v>0</v>
      </c>
    </row>
    <row r="1227" spans="1:8" x14ac:dyDescent="0.2">
      <c r="A1227">
        <v>5901</v>
      </c>
      <c r="B1227" t="s">
        <v>2460</v>
      </c>
      <c r="C1227" t="s">
        <v>2461</v>
      </c>
      <c r="D1227">
        <v>897645231</v>
      </c>
      <c r="E1227">
        <v>0</v>
      </c>
      <c r="F1227">
        <v>0</v>
      </c>
      <c r="G1227">
        <v>0</v>
      </c>
      <c r="H1227">
        <v>0</v>
      </c>
    </row>
    <row r="1228" spans="1:8" x14ac:dyDescent="0.2">
      <c r="A1228">
        <v>5901</v>
      </c>
      <c r="B1228" t="s">
        <v>2462</v>
      </c>
      <c r="C1228" t="s">
        <v>2463</v>
      </c>
      <c r="D1228">
        <v>897645241</v>
      </c>
      <c r="E1228">
        <v>0</v>
      </c>
      <c r="F1228">
        <v>0</v>
      </c>
      <c r="G1228">
        <v>0</v>
      </c>
      <c r="H1228">
        <v>0</v>
      </c>
    </row>
    <row r="1229" spans="1:8" x14ac:dyDescent="0.2">
      <c r="A1229">
        <v>5901</v>
      </c>
      <c r="B1229" t="s">
        <v>2464</v>
      </c>
      <c r="C1229" t="s">
        <v>2465</v>
      </c>
      <c r="D1229">
        <v>897645251</v>
      </c>
      <c r="E1229">
        <v>0</v>
      </c>
      <c r="F1229">
        <v>0</v>
      </c>
      <c r="G1229">
        <v>0</v>
      </c>
      <c r="H1229">
        <v>0</v>
      </c>
    </row>
    <row r="1230" spans="1:8" x14ac:dyDescent="0.2">
      <c r="A1230">
        <v>5901</v>
      </c>
      <c r="B1230" t="s">
        <v>2466</v>
      </c>
      <c r="C1230" t="s">
        <v>2467</v>
      </c>
      <c r="D1230">
        <v>897645261</v>
      </c>
      <c r="E1230">
        <v>0</v>
      </c>
      <c r="F1230">
        <v>0</v>
      </c>
      <c r="G1230">
        <v>0</v>
      </c>
      <c r="H1230">
        <v>0</v>
      </c>
    </row>
    <row r="1231" spans="1:8" x14ac:dyDescent="0.2">
      <c r="A1231">
        <v>5901</v>
      </c>
      <c r="B1231" t="s">
        <v>2468</v>
      </c>
      <c r="C1231" t="s">
        <v>2469</v>
      </c>
      <c r="D1231">
        <v>897645271</v>
      </c>
      <c r="E1231">
        <v>0</v>
      </c>
      <c r="F1231">
        <v>0</v>
      </c>
      <c r="G1231">
        <v>0</v>
      </c>
      <c r="H1231">
        <v>0</v>
      </c>
    </row>
    <row r="1232" spans="1:8" x14ac:dyDescent="0.2">
      <c r="A1232">
        <v>5901</v>
      </c>
      <c r="B1232" t="s">
        <v>2470</v>
      </c>
      <c r="C1232" t="s">
        <v>2471</v>
      </c>
      <c r="D1232">
        <v>897645281</v>
      </c>
      <c r="E1232">
        <v>0</v>
      </c>
      <c r="F1232">
        <v>0</v>
      </c>
      <c r="G1232">
        <v>0</v>
      </c>
      <c r="H1232">
        <v>0</v>
      </c>
    </row>
    <row r="1233" spans="1:8" x14ac:dyDescent="0.2">
      <c r="A1233">
        <v>5901</v>
      </c>
      <c r="B1233" t="s">
        <v>2472</v>
      </c>
      <c r="C1233" t="s">
        <v>2473</v>
      </c>
      <c r="D1233">
        <v>897645291</v>
      </c>
      <c r="E1233">
        <v>0</v>
      </c>
      <c r="F1233">
        <v>0</v>
      </c>
      <c r="G1233">
        <v>0</v>
      </c>
      <c r="H1233">
        <v>0</v>
      </c>
    </row>
    <row r="1234" spans="1:8" x14ac:dyDescent="0.2">
      <c r="A1234">
        <v>5901</v>
      </c>
      <c r="B1234" t="s">
        <v>2474</v>
      </c>
      <c r="C1234" t="s">
        <v>2475</v>
      </c>
      <c r="D1234">
        <v>897645311</v>
      </c>
      <c r="E1234">
        <v>0</v>
      </c>
      <c r="F1234">
        <v>0</v>
      </c>
      <c r="G1234">
        <v>0</v>
      </c>
      <c r="H1234">
        <v>0</v>
      </c>
    </row>
    <row r="1235" spans="1:8" x14ac:dyDescent="0.2">
      <c r="A1235">
        <v>5901</v>
      </c>
      <c r="B1235" t="s">
        <v>2476</v>
      </c>
      <c r="C1235" t="s">
        <v>2477</v>
      </c>
      <c r="D1235">
        <v>897645321</v>
      </c>
      <c r="E1235">
        <v>0</v>
      </c>
      <c r="F1235">
        <v>0</v>
      </c>
      <c r="G1235">
        <v>0</v>
      </c>
      <c r="H1235">
        <v>0</v>
      </c>
    </row>
    <row r="1236" spans="1:8" x14ac:dyDescent="0.2">
      <c r="A1236">
        <v>5901</v>
      </c>
      <c r="B1236" t="s">
        <v>2478</v>
      </c>
      <c r="C1236" t="s">
        <v>2479</v>
      </c>
      <c r="D1236">
        <v>897645341</v>
      </c>
      <c r="E1236">
        <v>0</v>
      </c>
      <c r="F1236">
        <v>0</v>
      </c>
      <c r="G1236">
        <v>0</v>
      </c>
      <c r="H1236">
        <v>0</v>
      </c>
    </row>
    <row r="1237" spans="1:8" x14ac:dyDescent="0.2">
      <c r="A1237">
        <v>5901</v>
      </c>
      <c r="B1237" t="s">
        <v>2480</v>
      </c>
      <c r="C1237" t="s">
        <v>2481</v>
      </c>
      <c r="D1237">
        <v>897645351</v>
      </c>
      <c r="E1237">
        <v>0</v>
      </c>
      <c r="F1237">
        <v>0</v>
      </c>
      <c r="G1237">
        <v>0</v>
      </c>
      <c r="H1237">
        <v>0</v>
      </c>
    </row>
    <row r="1238" spans="1:8" x14ac:dyDescent="0.2">
      <c r="A1238">
        <v>5901</v>
      </c>
      <c r="B1238" t="s">
        <v>2482</v>
      </c>
      <c r="C1238" t="s">
        <v>2483</v>
      </c>
      <c r="D1238">
        <v>897645361</v>
      </c>
      <c r="E1238">
        <v>0</v>
      </c>
      <c r="F1238">
        <v>0</v>
      </c>
      <c r="G1238">
        <v>0</v>
      </c>
      <c r="H1238">
        <v>0</v>
      </c>
    </row>
    <row r="1239" spans="1:8" x14ac:dyDescent="0.2">
      <c r="A1239">
        <v>5901</v>
      </c>
      <c r="B1239" t="s">
        <v>2484</v>
      </c>
      <c r="C1239" t="s">
        <v>2485</v>
      </c>
      <c r="D1239">
        <v>897645371</v>
      </c>
      <c r="E1239">
        <v>0</v>
      </c>
      <c r="F1239">
        <v>0</v>
      </c>
      <c r="G1239">
        <v>0</v>
      </c>
      <c r="H1239">
        <v>0</v>
      </c>
    </row>
    <row r="1240" spans="1:8" x14ac:dyDescent="0.2">
      <c r="A1240">
        <v>5901</v>
      </c>
      <c r="B1240" t="s">
        <v>2486</v>
      </c>
      <c r="C1240" t="s">
        <v>2487</v>
      </c>
      <c r="D1240">
        <v>897645381</v>
      </c>
      <c r="E1240">
        <v>0</v>
      </c>
      <c r="F1240">
        <v>0</v>
      </c>
      <c r="G1240">
        <v>0</v>
      </c>
      <c r="H1240">
        <v>0</v>
      </c>
    </row>
    <row r="1241" spans="1:8" x14ac:dyDescent="0.2">
      <c r="A1241">
        <v>5901</v>
      </c>
      <c r="B1241" t="s">
        <v>2488</v>
      </c>
      <c r="C1241" t="s">
        <v>2489</v>
      </c>
      <c r="D1241">
        <v>897645391</v>
      </c>
      <c r="E1241">
        <v>0</v>
      </c>
      <c r="F1241">
        <v>0</v>
      </c>
      <c r="G1241">
        <v>0</v>
      </c>
      <c r="H1241">
        <v>0</v>
      </c>
    </row>
    <row r="1242" spans="1:8" x14ac:dyDescent="0.2">
      <c r="A1242">
        <v>5901</v>
      </c>
      <c r="B1242" t="s">
        <v>2490</v>
      </c>
      <c r="C1242" t="s">
        <v>2491</v>
      </c>
      <c r="D1242">
        <v>897645401</v>
      </c>
      <c r="E1242">
        <v>0</v>
      </c>
      <c r="F1242">
        <v>0</v>
      </c>
      <c r="G1242">
        <v>0</v>
      </c>
      <c r="H1242">
        <v>0</v>
      </c>
    </row>
    <row r="1243" spans="1:8" x14ac:dyDescent="0.2">
      <c r="A1243">
        <v>5901</v>
      </c>
      <c r="B1243" t="s">
        <v>2492</v>
      </c>
      <c r="C1243" t="s">
        <v>2493</v>
      </c>
      <c r="D1243">
        <v>897645411</v>
      </c>
      <c r="E1243">
        <v>0</v>
      </c>
      <c r="F1243">
        <v>0</v>
      </c>
      <c r="G1243">
        <v>0</v>
      </c>
      <c r="H1243">
        <v>0</v>
      </c>
    </row>
    <row r="1244" spans="1:8" x14ac:dyDescent="0.2">
      <c r="A1244">
        <v>5901</v>
      </c>
      <c r="B1244" t="s">
        <v>2494</v>
      </c>
      <c r="C1244" t="s">
        <v>2495</v>
      </c>
      <c r="D1244">
        <v>897645421</v>
      </c>
      <c r="E1244">
        <v>0</v>
      </c>
      <c r="F1244">
        <v>0</v>
      </c>
      <c r="G1244">
        <v>0</v>
      </c>
      <c r="H1244">
        <v>0</v>
      </c>
    </row>
    <row r="1245" spans="1:8" x14ac:dyDescent="0.2">
      <c r="A1245">
        <v>5901</v>
      </c>
      <c r="B1245" t="s">
        <v>2496</v>
      </c>
      <c r="C1245" t="s">
        <v>2497</v>
      </c>
      <c r="D1245">
        <v>897645431</v>
      </c>
      <c r="E1245">
        <v>0</v>
      </c>
      <c r="F1245">
        <v>0</v>
      </c>
      <c r="G1245">
        <v>0</v>
      </c>
      <c r="H1245">
        <v>0</v>
      </c>
    </row>
    <row r="1246" spans="1:8" x14ac:dyDescent="0.2">
      <c r="A1246">
        <v>5901</v>
      </c>
      <c r="B1246" t="s">
        <v>2498</v>
      </c>
      <c r="C1246" t="s">
        <v>2499</v>
      </c>
      <c r="D1246">
        <v>897645451</v>
      </c>
      <c r="E1246">
        <v>0</v>
      </c>
      <c r="F1246">
        <v>0</v>
      </c>
      <c r="G1246">
        <v>0</v>
      </c>
      <c r="H1246">
        <v>0</v>
      </c>
    </row>
    <row r="1247" spans="1:8" x14ac:dyDescent="0.2">
      <c r="A1247">
        <v>5901</v>
      </c>
      <c r="B1247" t="s">
        <v>2500</v>
      </c>
      <c r="C1247" t="s">
        <v>2501</v>
      </c>
      <c r="D1247">
        <v>897645461</v>
      </c>
      <c r="E1247">
        <v>0</v>
      </c>
      <c r="F1247">
        <v>0</v>
      </c>
      <c r="G1247">
        <v>0</v>
      </c>
      <c r="H1247">
        <v>0</v>
      </c>
    </row>
    <row r="1248" spans="1:8" x14ac:dyDescent="0.2">
      <c r="A1248">
        <v>5901</v>
      </c>
      <c r="B1248" t="s">
        <v>2502</v>
      </c>
      <c r="C1248" t="s">
        <v>2503</v>
      </c>
      <c r="D1248">
        <v>897645471</v>
      </c>
      <c r="E1248">
        <v>0</v>
      </c>
      <c r="F1248">
        <v>0</v>
      </c>
      <c r="G1248">
        <v>0</v>
      </c>
      <c r="H1248">
        <v>0</v>
      </c>
    </row>
    <row r="1249" spans="1:8" x14ac:dyDescent="0.2">
      <c r="A1249">
        <v>5901</v>
      </c>
      <c r="B1249" t="s">
        <v>2504</v>
      </c>
      <c r="C1249" t="s">
        <v>2505</v>
      </c>
      <c r="D1249">
        <v>897645481</v>
      </c>
      <c r="E1249">
        <v>0</v>
      </c>
      <c r="F1249">
        <v>0</v>
      </c>
      <c r="G1249">
        <v>0</v>
      </c>
      <c r="H1249">
        <v>0</v>
      </c>
    </row>
    <row r="1250" spans="1:8" x14ac:dyDescent="0.2">
      <c r="A1250">
        <v>5901</v>
      </c>
      <c r="B1250" t="s">
        <v>2506</v>
      </c>
      <c r="C1250" t="s">
        <v>2507</v>
      </c>
      <c r="D1250">
        <v>897645491</v>
      </c>
      <c r="E1250">
        <v>0</v>
      </c>
      <c r="F1250">
        <v>0</v>
      </c>
      <c r="G1250">
        <v>0</v>
      </c>
      <c r="H1250">
        <v>0</v>
      </c>
    </row>
    <row r="1251" spans="1:8" x14ac:dyDescent="0.2">
      <c r="A1251">
        <v>5901</v>
      </c>
      <c r="B1251" t="s">
        <v>2508</v>
      </c>
      <c r="C1251" t="s">
        <v>2509</v>
      </c>
      <c r="D1251">
        <v>897645501</v>
      </c>
      <c r="E1251">
        <v>0</v>
      </c>
      <c r="F1251">
        <v>0</v>
      </c>
      <c r="G1251">
        <v>0</v>
      </c>
      <c r="H1251">
        <v>0</v>
      </c>
    </row>
    <row r="1252" spans="1:8" x14ac:dyDescent="0.2">
      <c r="A1252">
        <v>5901</v>
      </c>
      <c r="B1252" t="s">
        <v>2334</v>
      </c>
      <c r="C1252" t="s">
        <v>2335</v>
      </c>
      <c r="D1252">
        <v>863038831</v>
      </c>
      <c r="E1252">
        <v>9</v>
      </c>
      <c r="F1252">
        <v>18</v>
      </c>
      <c r="G1252">
        <v>0</v>
      </c>
      <c r="H1252">
        <v>1</v>
      </c>
    </row>
    <row r="1253" spans="1:8" x14ac:dyDescent="0.2">
      <c r="A1253">
        <v>5901</v>
      </c>
      <c r="B1253" t="s">
        <v>2510</v>
      </c>
      <c r="C1253" t="s">
        <v>2511</v>
      </c>
      <c r="D1253">
        <v>897645511</v>
      </c>
      <c r="E1253">
        <v>0</v>
      </c>
      <c r="F1253">
        <v>0</v>
      </c>
      <c r="G1253">
        <v>0</v>
      </c>
      <c r="H1253">
        <v>0</v>
      </c>
    </row>
    <row r="1254" spans="1:8" x14ac:dyDescent="0.2">
      <c r="A1254">
        <v>5901</v>
      </c>
      <c r="B1254" t="s">
        <v>2512</v>
      </c>
      <c r="C1254" t="s">
        <v>2513</v>
      </c>
      <c r="D1254">
        <v>897645521</v>
      </c>
      <c r="E1254">
        <v>0</v>
      </c>
      <c r="F1254">
        <v>0</v>
      </c>
      <c r="G1254">
        <v>0</v>
      </c>
      <c r="H1254">
        <v>0</v>
      </c>
    </row>
    <row r="1255" spans="1:8" x14ac:dyDescent="0.2">
      <c r="A1255">
        <v>5901</v>
      </c>
      <c r="B1255" t="s">
        <v>2514</v>
      </c>
      <c r="C1255" t="s">
        <v>2515</v>
      </c>
      <c r="D1255">
        <v>897645531</v>
      </c>
      <c r="E1255">
        <v>0</v>
      </c>
      <c r="F1255">
        <v>0</v>
      </c>
      <c r="G1255">
        <v>0</v>
      </c>
      <c r="H1255">
        <v>0</v>
      </c>
    </row>
    <row r="1256" spans="1:8" x14ac:dyDescent="0.2">
      <c r="A1256">
        <v>5901</v>
      </c>
      <c r="B1256" t="s">
        <v>2516</v>
      </c>
      <c r="C1256" t="s">
        <v>2517</v>
      </c>
      <c r="D1256">
        <v>897645541</v>
      </c>
      <c r="E1256">
        <v>251</v>
      </c>
      <c r="F1256">
        <v>451</v>
      </c>
      <c r="G1256">
        <v>96</v>
      </c>
      <c r="H1256">
        <v>25</v>
      </c>
    </row>
    <row r="1257" spans="1:8" x14ac:dyDescent="0.2">
      <c r="A1257">
        <v>5901</v>
      </c>
      <c r="B1257" t="s">
        <v>2518</v>
      </c>
      <c r="C1257" t="s">
        <v>2519</v>
      </c>
      <c r="D1257">
        <v>897645551</v>
      </c>
      <c r="E1257">
        <v>0</v>
      </c>
      <c r="F1257">
        <v>0</v>
      </c>
      <c r="G1257">
        <v>0</v>
      </c>
      <c r="H1257">
        <v>0</v>
      </c>
    </row>
    <row r="1258" spans="1:8" x14ac:dyDescent="0.2">
      <c r="A1258">
        <v>5901</v>
      </c>
      <c r="B1258" t="s">
        <v>2520</v>
      </c>
      <c r="C1258" t="s">
        <v>2521</v>
      </c>
      <c r="D1258">
        <v>897645561</v>
      </c>
      <c r="E1258">
        <v>0</v>
      </c>
      <c r="F1258">
        <v>0</v>
      </c>
      <c r="G1258">
        <v>0</v>
      </c>
      <c r="H1258">
        <v>0</v>
      </c>
    </row>
    <row r="1259" spans="1:8" x14ac:dyDescent="0.2">
      <c r="A1259">
        <v>5901</v>
      </c>
      <c r="B1259" t="s">
        <v>2522</v>
      </c>
      <c r="C1259" t="s">
        <v>2523</v>
      </c>
      <c r="D1259">
        <v>897645571</v>
      </c>
      <c r="E1259">
        <v>0</v>
      </c>
      <c r="F1259">
        <v>0</v>
      </c>
      <c r="G1259">
        <v>0</v>
      </c>
      <c r="H1259">
        <v>0</v>
      </c>
    </row>
    <row r="1260" spans="1:8" x14ac:dyDescent="0.2">
      <c r="A1260">
        <v>5901</v>
      </c>
      <c r="B1260" t="s">
        <v>2524</v>
      </c>
      <c r="C1260" t="s">
        <v>2525</v>
      </c>
      <c r="D1260">
        <v>897645581</v>
      </c>
      <c r="E1260">
        <v>0</v>
      </c>
      <c r="F1260">
        <v>0</v>
      </c>
      <c r="G1260">
        <v>0</v>
      </c>
      <c r="H1260">
        <v>0</v>
      </c>
    </row>
    <row r="1261" spans="1:8" x14ac:dyDescent="0.2">
      <c r="A1261">
        <v>5901</v>
      </c>
      <c r="B1261" t="s">
        <v>2526</v>
      </c>
      <c r="C1261" t="s">
        <v>2527</v>
      </c>
      <c r="D1261">
        <v>897645601</v>
      </c>
      <c r="E1261">
        <v>0</v>
      </c>
      <c r="F1261">
        <v>0</v>
      </c>
      <c r="G1261">
        <v>0</v>
      </c>
      <c r="H1261">
        <v>0</v>
      </c>
    </row>
    <row r="1262" spans="1:8" x14ac:dyDescent="0.2">
      <c r="A1262">
        <v>5901</v>
      </c>
      <c r="B1262" t="s">
        <v>2528</v>
      </c>
      <c r="C1262" t="s">
        <v>2529</v>
      </c>
      <c r="D1262">
        <v>897645611</v>
      </c>
      <c r="E1262">
        <v>0</v>
      </c>
      <c r="F1262">
        <v>0</v>
      </c>
      <c r="G1262">
        <v>0</v>
      </c>
      <c r="H1262">
        <v>0</v>
      </c>
    </row>
    <row r="1263" spans="1:8" x14ac:dyDescent="0.2">
      <c r="A1263">
        <v>5901</v>
      </c>
      <c r="B1263" t="s">
        <v>2530</v>
      </c>
      <c r="C1263" t="s">
        <v>2531</v>
      </c>
      <c r="D1263">
        <v>897645621</v>
      </c>
      <c r="E1263">
        <v>0</v>
      </c>
      <c r="F1263">
        <v>0</v>
      </c>
      <c r="G1263">
        <v>0</v>
      </c>
      <c r="H1263">
        <v>0</v>
      </c>
    </row>
    <row r="1264" spans="1:8" x14ac:dyDescent="0.2">
      <c r="A1264">
        <v>5901</v>
      </c>
      <c r="B1264" t="s">
        <v>2532</v>
      </c>
      <c r="C1264" t="s">
        <v>2533</v>
      </c>
      <c r="D1264">
        <v>897645631</v>
      </c>
      <c r="E1264">
        <v>0</v>
      </c>
      <c r="F1264">
        <v>0</v>
      </c>
      <c r="G1264">
        <v>0</v>
      </c>
      <c r="H1264">
        <v>0</v>
      </c>
    </row>
    <row r="1265" spans="1:8" x14ac:dyDescent="0.2">
      <c r="A1265">
        <v>5901</v>
      </c>
      <c r="B1265" t="s">
        <v>2534</v>
      </c>
      <c r="C1265" t="s">
        <v>2535</v>
      </c>
      <c r="D1265">
        <v>897645641</v>
      </c>
      <c r="E1265">
        <v>0</v>
      </c>
      <c r="F1265">
        <v>0</v>
      </c>
      <c r="G1265">
        <v>0</v>
      </c>
      <c r="H1265">
        <v>0</v>
      </c>
    </row>
    <row r="1266" spans="1:8" x14ac:dyDescent="0.2">
      <c r="A1266">
        <v>5901</v>
      </c>
      <c r="B1266" t="s">
        <v>2536</v>
      </c>
      <c r="C1266" t="s">
        <v>2537</v>
      </c>
      <c r="D1266">
        <v>897645651</v>
      </c>
      <c r="E1266">
        <v>0</v>
      </c>
      <c r="F1266">
        <v>0</v>
      </c>
      <c r="G1266">
        <v>0</v>
      </c>
      <c r="H1266">
        <v>0</v>
      </c>
    </row>
    <row r="1267" spans="1:8" x14ac:dyDescent="0.2">
      <c r="A1267">
        <v>5901</v>
      </c>
      <c r="B1267" t="s">
        <v>2538</v>
      </c>
      <c r="C1267" t="s">
        <v>2539</v>
      </c>
      <c r="D1267">
        <v>897645661</v>
      </c>
      <c r="E1267">
        <v>0</v>
      </c>
      <c r="F1267">
        <v>0</v>
      </c>
      <c r="G1267">
        <v>0</v>
      </c>
      <c r="H1267">
        <v>0</v>
      </c>
    </row>
    <row r="1268" spans="1:8" x14ac:dyDescent="0.2">
      <c r="A1268">
        <v>5901</v>
      </c>
      <c r="B1268" t="s">
        <v>2540</v>
      </c>
      <c r="C1268" t="s">
        <v>2541</v>
      </c>
      <c r="D1268">
        <v>897645671</v>
      </c>
      <c r="E1268">
        <v>0</v>
      </c>
      <c r="F1268">
        <v>0</v>
      </c>
      <c r="G1268">
        <v>0</v>
      </c>
      <c r="H1268">
        <v>0</v>
      </c>
    </row>
    <row r="1269" spans="1:8" x14ac:dyDescent="0.2">
      <c r="A1269">
        <v>5901</v>
      </c>
      <c r="B1269" t="s">
        <v>2542</v>
      </c>
      <c r="C1269" t="s">
        <v>2543</v>
      </c>
      <c r="D1269">
        <v>897645681</v>
      </c>
      <c r="E1269">
        <v>34</v>
      </c>
      <c r="F1269">
        <v>58</v>
      </c>
      <c r="G1269">
        <v>21</v>
      </c>
      <c r="H1269">
        <v>2</v>
      </c>
    </row>
    <row r="1270" spans="1:8" x14ac:dyDescent="0.2">
      <c r="A1270">
        <v>5901</v>
      </c>
      <c r="B1270" t="s">
        <v>2544</v>
      </c>
      <c r="C1270" t="s">
        <v>2545</v>
      </c>
      <c r="D1270">
        <v>897645691</v>
      </c>
      <c r="E1270">
        <v>0</v>
      </c>
      <c r="F1270">
        <v>0</v>
      </c>
      <c r="G1270">
        <v>0</v>
      </c>
      <c r="H1270">
        <v>0</v>
      </c>
    </row>
    <row r="1271" spans="1:8" x14ac:dyDescent="0.2">
      <c r="A1271">
        <v>5901</v>
      </c>
      <c r="B1271" t="s">
        <v>2546</v>
      </c>
      <c r="C1271" t="s">
        <v>2547</v>
      </c>
      <c r="D1271">
        <v>897645701</v>
      </c>
      <c r="E1271">
        <v>0</v>
      </c>
      <c r="F1271">
        <v>0</v>
      </c>
      <c r="G1271">
        <v>0</v>
      </c>
      <c r="H1271">
        <v>0</v>
      </c>
    </row>
    <row r="1272" spans="1:8" x14ac:dyDescent="0.2">
      <c r="A1272">
        <v>5901</v>
      </c>
      <c r="B1272" t="s">
        <v>2548</v>
      </c>
      <c r="C1272" t="s">
        <v>2549</v>
      </c>
      <c r="D1272">
        <v>897645711</v>
      </c>
      <c r="E1272">
        <v>0</v>
      </c>
      <c r="F1272">
        <v>0</v>
      </c>
      <c r="G1272">
        <v>0</v>
      </c>
      <c r="H1272">
        <v>0</v>
      </c>
    </row>
    <row r="1273" spans="1:8" x14ac:dyDescent="0.2">
      <c r="A1273">
        <v>5901</v>
      </c>
      <c r="B1273" t="s">
        <v>2550</v>
      </c>
      <c r="C1273" t="s">
        <v>2551</v>
      </c>
      <c r="D1273">
        <v>897645721</v>
      </c>
      <c r="E1273">
        <v>0</v>
      </c>
      <c r="F1273">
        <v>0</v>
      </c>
      <c r="G1273">
        <v>0</v>
      </c>
      <c r="H1273">
        <v>0</v>
      </c>
    </row>
    <row r="1274" spans="1:8" x14ac:dyDescent="0.2">
      <c r="A1274">
        <v>5901</v>
      </c>
      <c r="B1274" t="s">
        <v>2552</v>
      </c>
      <c r="C1274" t="s">
        <v>2553</v>
      </c>
      <c r="D1274">
        <v>897645731</v>
      </c>
      <c r="E1274">
        <v>0</v>
      </c>
      <c r="F1274">
        <v>0</v>
      </c>
      <c r="G1274">
        <v>0</v>
      </c>
      <c r="H1274">
        <v>0</v>
      </c>
    </row>
    <row r="1275" spans="1:8" x14ac:dyDescent="0.2">
      <c r="A1275">
        <v>5901</v>
      </c>
      <c r="B1275" t="s">
        <v>2554</v>
      </c>
      <c r="C1275" t="s">
        <v>2555</v>
      </c>
      <c r="D1275">
        <v>897645741</v>
      </c>
      <c r="E1275">
        <v>0</v>
      </c>
      <c r="F1275">
        <v>0</v>
      </c>
      <c r="G1275">
        <v>0</v>
      </c>
      <c r="H1275">
        <v>0</v>
      </c>
    </row>
    <row r="1276" spans="1:8" x14ac:dyDescent="0.2">
      <c r="A1276">
        <v>5901</v>
      </c>
      <c r="B1276" t="s">
        <v>2556</v>
      </c>
      <c r="C1276" t="s">
        <v>2557</v>
      </c>
      <c r="D1276">
        <v>897645751</v>
      </c>
      <c r="E1276">
        <v>0</v>
      </c>
      <c r="F1276">
        <v>0</v>
      </c>
      <c r="G1276">
        <v>0</v>
      </c>
      <c r="H1276">
        <v>0</v>
      </c>
    </row>
    <row r="1277" spans="1:8" x14ac:dyDescent="0.2">
      <c r="A1277">
        <v>5901</v>
      </c>
      <c r="B1277" t="s">
        <v>2558</v>
      </c>
      <c r="C1277" t="s">
        <v>2559</v>
      </c>
      <c r="D1277">
        <v>897645761</v>
      </c>
      <c r="E1277">
        <v>0</v>
      </c>
      <c r="F1277">
        <v>0</v>
      </c>
      <c r="G1277">
        <v>0</v>
      </c>
      <c r="H1277">
        <v>0</v>
      </c>
    </row>
    <row r="1278" spans="1:8" x14ac:dyDescent="0.2">
      <c r="A1278">
        <v>5901</v>
      </c>
      <c r="B1278" t="s">
        <v>2560</v>
      </c>
      <c r="C1278" t="s">
        <v>2561</v>
      </c>
      <c r="D1278">
        <v>897645771</v>
      </c>
      <c r="E1278">
        <v>0</v>
      </c>
      <c r="F1278">
        <v>0</v>
      </c>
      <c r="G1278">
        <v>0</v>
      </c>
      <c r="H1278">
        <v>0</v>
      </c>
    </row>
    <row r="1279" spans="1:8" x14ac:dyDescent="0.2">
      <c r="A1279">
        <v>5901</v>
      </c>
      <c r="B1279" t="s">
        <v>2562</v>
      </c>
      <c r="C1279" t="s">
        <v>2563</v>
      </c>
      <c r="D1279">
        <v>897645781</v>
      </c>
      <c r="E1279">
        <v>0</v>
      </c>
      <c r="F1279">
        <v>0</v>
      </c>
      <c r="G1279">
        <v>0</v>
      </c>
      <c r="H1279">
        <v>0</v>
      </c>
    </row>
    <row r="1280" spans="1:8" x14ac:dyDescent="0.2">
      <c r="A1280">
        <v>5901</v>
      </c>
      <c r="B1280" t="s">
        <v>2564</v>
      </c>
      <c r="C1280" t="s">
        <v>2565</v>
      </c>
      <c r="D1280">
        <v>897645791</v>
      </c>
      <c r="E1280">
        <v>0</v>
      </c>
      <c r="F1280">
        <v>0</v>
      </c>
      <c r="G1280">
        <v>0</v>
      </c>
      <c r="H1280">
        <v>0</v>
      </c>
    </row>
    <row r="1281" spans="1:8" x14ac:dyDescent="0.2">
      <c r="A1281">
        <v>5901</v>
      </c>
      <c r="B1281" t="s">
        <v>2566</v>
      </c>
      <c r="C1281" t="s">
        <v>2567</v>
      </c>
      <c r="D1281">
        <v>897645801</v>
      </c>
      <c r="E1281">
        <v>0</v>
      </c>
      <c r="F1281">
        <v>0</v>
      </c>
      <c r="G1281">
        <v>0</v>
      </c>
      <c r="H1281">
        <v>0</v>
      </c>
    </row>
    <row r="1282" spans="1:8" x14ac:dyDescent="0.2">
      <c r="A1282">
        <v>5901</v>
      </c>
      <c r="B1282" t="s">
        <v>2568</v>
      </c>
      <c r="C1282" t="s">
        <v>2569</v>
      </c>
      <c r="D1282">
        <v>897645811</v>
      </c>
      <c r="E1282">
        <v>0</v>
      </c>
      <c r="F1282">
        <v>0</v>
      </c>
      <c r="G1282">
        <v>0</v>
      </c>
      <c r="H1282">
        <v>0</v>
      </c>
    </row>
    <row r="1283" spans="1:8" x14ac:dyDescent="0.2">
      <c r="A1283">
        <v>5901</v>
      </c>
      <c r="B1283" t="s">
        <v>2570</v>
      </c>
      <c r="C1283" t="s">
        <v>2571</v>
      </c>
      <c r="D1283">
        <v>897645821</v>
      </c>
      <c r="E1283">
        <v>0</v>
      </c>
      <c r="F1283">
        <v>0</v>
      </c>
      <c r="G1283">
        <v>0</v>
      </c>
      <c r="H1283">
        <v>0</v>
      </c>
    </row>
    <row r="1284" spans="1:8" x14ac:dyDescent="0.2">
      <c r="A1284">
        <v>5901</v>
      </c>
      <c r="B1284" t="s">
        <v>2572</v>
      </c>
      <c r="C1284" t="s">
        <v>2573</v>
      </c>
      <c r="D1284">
        <v>897645831</v>
      </c>
      <c r="E1284">
        <v>0</v>
      </c>
      <c r="F1284">
        <v>0</v>
      </c>
      <c r="G1284">
        <v>0</v>
      </c>
      <c r="H1284">
        <v>0</v>
      </c>
    </row>
    <row r="1285" spans="1:8" x14ac:dyDescent="0.2">
      <c r="A1285">
        <v>5901</v>
      </c>
      <c r="B1285" t="s">
        <v>2574</v>
      </c>
      <c r="C1285" t="s">
        <v>2575</v>
      </c>
      <c r="D1285">
        <v>897645841</v>
      </c>
      <c r="E1285">
        <v>0</v>
      </c>
      <c r="F1285">
        <v>0</v>
      </c>
      <c r="G1285">
        <v>0</v>
      </c>
      <c r="H1285">
        <v>0</v>
      </c>
    </row>
    <row r="1286" spans="1:8" x14ac:dyDescent="0.2">
      <c r="A1286">
        <v>5901</v>
      </c>
      <c r="B1286" t="s">
        <v>2576</v>
      </c>
      <c r="C1286" t="s">
        <v>2577</v>
      </c>
      <c r="D1286">
        <v>897645851</v>
      </c>
      <c r="E1286">
        <v>0</v>
      </c>
      <c r="F1286">
        <v>0</v>
      </c>
      <c r="G1286">
        <v>0</v>
      </c>
      <c r="H1286">
        <v>0</v>
      </c>
    </row>
    <row r="1287" spans="1:8" x14ac:dyDescent="0.2">
      <c r="A1287">
        <v>5901</v>
      </c>
      <c r="B1287" t="s">
        <v>2578</v>
      </c>
      <c r="C1287" t="s">
        <v>2579</v>
      </c>
      <c r="D1287">
        <v>897645861</v>
      </c>
      <c r="E1287">
        <v>0</v>
      </c>
      <c r="F1287">
        <v>0</v>
      </c>
      <c r="G1287">
        <v>0</v>
      </c>
      <c r="H1287">
        <v>0</v>
      </c>
    </row>
    <row r="1288" spans="1:8" x14ac:dyDescent="0.2">
      <c r="A1288">
        <v>5901</v>
      </c>
      <c r="B1288" t="s">
        <v>2580</v>
      </c>
      <c r="C1288" t="s">
        <v>2581</v>
      </c>
      <c r="D1288">
        <v>897645871</v>
      </c>
      <c r="E1288">
        <v>0</v>
      </c>
      <c r="F1288">
        <v>0</v>
      </c>
      <c r="G1288">
        <v>0</v>
      </c>
      <c r="H1288">
        <v>0</v>
      </c>
    </row>
    <row r="1289" spans="1:8" x14ac:dyDescent="0.2">
      <c r="A1289">
        <v>5901</v>
      </c>
      <c r="B1289" t="s">
        <v>2582</v>
      </c>
      <c r="C1289" t="s">
        <v>2583</v>
      </c>
      <c r="D1289">
        <v>897645881</v>
      </c>
      <c r="E1289">
        <v>0</v>
      </c>
      <c r="F1289">
        <v>0</v>
      </c>
      <c r="G1289">
        <v>0</v>
      </c>
      <c r="H1289">
        <v>0</v>
      </c>
    </row>
    <row r="1290" spans="1:8" x14ac:dyDescent="0.2">
      <c r="A1290">
        <v>5901</v>
      </c>
      <c r="B1290" t="s">
        <v>2584</v>
      </c>
      <c r="C1290" t="s">
        <v>2585</v>
      </c>
      <c r="D1290">
        <v>897645891</v>
      </c>
      <c r="E1290">
        <v>0</v>
      </c>
      <c r="F1290">
        <v>0</v>
      </c>
      <c r="G1290">
        <v>0</v>
      </c>
      <c r="H1290">
        <v>0</v>
      </c>
    </row>
    <row r="1291" spans="1:8" x14ac:dyDescent="0.2">
      <c r="A1291">
        <v>5901</v>
      </c>
      <c r="B1291" t="s">
        <v>2586</v>
      </c>
      <c r="C1291" t="s">
        <v>2587</v>
      </c>
      <c r="D1291">
        <v>897645901</v>
      </c>
      <c r="E1291">
        <v>0</v>
      </c>
      <c r="F1291">
        <v>0</v>
      </c>
      <c r="G1291">
        <v>0</v>
      </c>
      <c r="H1291">
        <v>0</v>
      </c>
    </row>
    <row r="1292" spans="1:8" x14ac:dyDescent="0.2">
      <c r="A1292">
        <v>5901</v>
      </c>
      <c r="B1292" t="s">
        <v>2350</v>
      </c>
      <c r="C1292" t="s">
        <v>2351</v>
      </c>
      <c r="D1292">
        <v>863331191</v>
      </c>
      <c r="E1292">
        <v>0</v>
      </c>
      <c r="F1292">
        <v>0</v>
      </c>
      <c r="G1292">
        <v>0</v>
      </c>
      <c r="H1292">
        <v>0</v>
      </c>
    </row>
    <row r="1293" spans="1:8" x14ac:dyDescent="0.2">
      <c r="A1293">
        <v>5901</v>
      </c>
      <c r="B1293" t="s">
        <v>2588</v>
      </c>
      <c r="C1293" t="s">
        <v>2589</v>
      </c>
      <c r="D1293">
        <v>897645911</v>
      </c>
      <c r="E1293">
        <v>0</v>
      </c>
      <c r="F1293">
        <v>0</v>
      </c>
      <c r="G1293">
        <v>0</v>
      </c>
      <c r="H1293">
        <v>0</v>
      </c>
    </row>
    <row r="1294" spans="1:8" x14ac:dyDescent="0.2">
      <c r="A1294">
        <v>5901</v>
      </c>
      <c r="B1294" t="s">
        <v>2590</v>
      </c>
      <c r="C1294" t="s">
        <v>2591</v>
      </c>
      <c r="D1294">
        <v>897645921</v>
      </c>
      <c r="E1294">
        <v>0</v>
      </c>
      <c r="F1294">
        <v>0</v>
      </c>
      <c r="G1294">
        <v>0</v>
      </c>
      <c r="H1294">
        <v>0</v>
      </c>
    </row>
    <row r="1295" spans="1:8" x14ac:dyDescent="0.2">
      <c r="A1295">
        <v>5901</v>
      </c>
      <c r="B1295" t="s">
        <v>2592</v>
      </c>
      <c r="C1295" t="s">
        <v>2593</v>
      </c>
      <c r="D1295">
        <v>897645931</v>
      </c>
      <c r="E1295">
        <v>0</v>
      </c>
      <c r="F1295">
        <v>0</v>
      </c>
      <c r="G1295">
        <v>0</v>
      </c>
      <c r="H1295">
        <v>0</v>
      </c>
    </row>
    <row r="1296" spans="1:8" x14ac:dyDescent="0.2">
      <c r="A1296">
        <v>5901</v>
      </c>
      <c r="B1296" t="s">
        <v>2594</v>
      </c>
      <c r="C1296" t="s">
        <v>2595</v>
      </c>
      <c r="D1296">
        <v>897645941</v>
      </c>
      <c r="E1296">
        <v>0</v>
      </c>
      <c r="F1296">
        <v>0</v>
      </c>
      <c r="G1296">
        <v>0</v>
      </c>
      <c r="H1296">
        <v>0</v>
      </c>
    </row>
    <row r="1297" spans="1:8" x14ac:dyDescent="0.2">
      <c r="A1297">
        <v>5901</v>
      </c>
      <c r="B1297" t="s">
        <v>2596</v>
      </c>
      <c r="C1297" t="s">
        <v>2597</v>
      </c>
      <c r="D1297">
        <v>897645951</v>
      </c>
      <c r="E1297">
        <v>0</v>
      </c>
      <c r="F1297">
        <v>0</v>
      </c>
      <c r="G1297">
        <v>0</v>
      </c>
      <c r="H1297">
        <v>0</v>
      </c>
    </row>
    <row r="1298" spans="1:8" x14ac:dyDescent="0.2">
      <c r="A1298">
        <v>5901</v>
      </c>
      <c r="B1298" t="s">
        <v>2598</v>
      </c>
      <c r="C1298" t="s">
        <v>2599</v>
      </c>
      <c r="D1298">
        <v>897645961</v>
      </c>
      <c r="E1298">
        <v>0</v>
      </c>
      <c r="F1298">
        <v>0</v>
      </c>
      <c r="G1298">
        <v>0</v>
      </c>
      <c r="H1298">
        <v>0</v>
      </c>
    </row>
    <row r="1299" spans="1:8" x14ac:dyDescent="0.2">
      <c r="A1299">
        <v>5901</v>
      </c>
      <c r="B1299" t="s">
        <v>2600</v>
      </c>
      <c r="C1299" t="s">
        <v>2601</v>
      </c>
      <c r="D1299">
        <v>897645971</v>
      </c>
      <c r="E1299">
        <v>0</v>
      </c>
      <c r="F1299">
        <v>0</v>
      </c>
      <c r="G1299">
        <v>0</v>
      </c>
      <c r="H1299">
        <v>0</v>
      </c>
    </row>
    <row r="1300" spans="1:8" x14ac:dyDescent="0.2">
      <c r="A1300">
        <v>5901</v>
      </c>
      <c r="B1300" t="s">
        <v>2602</v>
      </c>
      <c r="C1300" t="s">
        <v>2603</v>
      </c>
      <c r="D1300">
        <v>897645991</v>
      </c>
      <c r="E1300">
        <v>0</v>
      </c>
      <c r="F1300">
        <v>0</v>
      </c>
      <c r="G1300">
        <v>0</v>
      </c>
      <c r="H1300">
        <v>0</v>
      </c>
    </row>
    <row r="1301" spans="1:8" x14ac:dyDescent="0.2">
      <c r="A1301">
        <v>5901</v>
      </c>
      <c r="B1301" t="s">
        <v>2604</v>
      </c>
      <c r="C1301" t="s">
        <v>2605</v>
      </c>
      <c r="D1301">
        <v>897646001</v>
      </c>
      <c r="E1301">
        <v>0</v>
      </c>
      <c r="F1301">
        <v>0</v>
      </c>
      <c r="G1301">
        <v>0</v>
      </c>
      <c r="H1301">
        <v>0</v>
      </c>
    </row>
    <row r="1302" spans="1:8" x14ac:dyDescent="0.2">
      <c r="A1302">
        <v>5901</v>
      </c>
      <c r="B1302" t="s">
        <v>2606</v>
      </c>
      <c r="C1302" t="s">
        <v>2607</v>
      </c>
      <c r="D1302">
        <v>897646011</v>
      </c>
      <c r="E1302">
        <v>0</v>
      </c>
      <c r="F1302">
        <v>0</v>
      </c>
      <c r="G1302">
        <v>0</v>
      </c>
      <c r="H1302">
        <v>0</v>
      </c>
    </row>
    <row r="1303" spans="1:8" x14ac:dyDescent="0.2">
      <c r="A1303">
        <v>5901</v>
      </c>
      <c r="B1303" t="s">
        <v>2608</v>
      </c>
      <c r="C1303" t="s">
        <v>2609</v>
      </c>
      <c r="D1303">
        <v>897646021</v>
      </c>
      <c r="E1303">
        <v>0</v>
      </c>
      <c r="F1303">
        <v>0</v>
      </c>
      <c r="G1303">
        <v>0</v>
      </c>
      <c r="H1303">
        <v>0</v>
      </c>
    </row>
    <row r="1304" spans="1:8" x14ac:dyDescent="0.2">
      <c r="A1304">
        <v>5901</v>
      </c>
      <c r="B1304" t="s">
        <v>2610</v>
      </c>
      <c r="C1304" t="s">
        <v>2611</v>
      </c>
      <c r="D1304">
        <v>897646031</v>
      </c>
      <c r="E1304">
        <v>0</v>
      </c>
      <c r="F1304">
        <v>0</v>
      </c>
      <c r="G1304">
        <v>0</v>
      </c>
      <c r="H1304">
        <v>0</v>
      </c>
    </row>
    <row r="1305" spans="1:8" x14ac:dyDescent="0.2">
      <c r="A1305">
        <v>5901</v>
      </c>
      <c r="B1305" t="s">
        <v>2612</v>
      </c>
      <c r="C1305" t="s">
        <v>2613</v>
      </c>
      <c r="D1305">
        <v>897646041</v>
      </c>
      <c r="E1305">
        <v>0</v>
      </c>
      <c r="F1305">
        <v>0</v>
      </c>
      <c r="G1305">
        <v>0</v>
      </c>
      <c r="H1305">
        <v>0</v>
      </c>
    </row>
    <row r="1306" spans="1:8" x14ac:dyDescent="0.2">
      <c r="A1306">
        <v>5901</v>
      </c>
      <c r="B1306" t="s">
        <v>2614</v>
      </c>
      <c r="C1306" t="s">
        <v>2615</v>
      </c>
      <c r="D1306">
        <v>897646051</v>
      </c>
      <c r="E1306">
        <v>0</v>
      </c>
      <c r="F1306">
        <v>0</v>
      </c>
      <c r="G1306">
        <v>0</v>
      </c>
      <c r="H1306">
        <v>0</v>
      </c>
    </row>
    <row r="1307" spans="1:8" x14ac:dyDescent="0.2">
      <c r="A1307">
        <v>5901</v>
      </c>
      <c r="B1307" t="s">
        <v>2616</v>
      </c>
      <c r="C1307" t="s">
        <v>2617</v>
      </c>
      <c r="D1307">
        <v>897646061</v>
      </c>
      <c r="E1307">
        <v>0</v>
      </c>
      <c r="F1307">
        <v>0</v>
      </c>
      <c r="G1307">
        <v>0</v>
      </c>
      <c r="H1307">
        <v>0</v>
      </c>
    </row>
    <row r="1308" spans="1:8" x14ac:dyDescent="0.2">
      <c r="A1308">
        <v>5901</v>
      </c>
      <c r="B1308" t="s">
        <v>2618</v>
      </c>
      <c r="C1308" t="s">
        <v>2619</v>
      </c>
      <c r="D1308">
        <v>897646071</v>
      </c>
      <c r="E1308">
        <v>0</v>
      </c>
      <c r="F1308">
        <v>0</v>
      </c>
      <c r="G1308">
        <v>0</v>
      </c>
      <c r="H1308">
        <v>0</v>
      </c>
    </row>
    <row r="1309" spans="1:8" x14ac:dyDescent="0.2">
      <c r="A1309">
        <v>5901</v>
      </c>
      <c r="B1309" t="s">
        <v>2620</v>
      </c>
      <c r="C1309" t="s">
        <v>2621</v>
      </c>
      <c r="D1309">
        <v>897646081</v>
      </c>
      <c r="E1309">
        <v>0</v>
      </c>
      <c r="F1309">
        <v>0</v>
      </c>
      <c r="G1309">
        <v>0</v>
      </c>
      <c r="H1309">
        <v>0</v>
      </c>
    </row>
    <row r="1310" spans="1:8" x14ac:dyDescent="0.2">
      <c r="A1310">
        <v>5901</v>
      </c>
      <c r="B1310" t="s">
        <v>2622</v>
      </c>
      <c r="C1310" t="s">
        <v>2623</v>
      </c>
      <c r="D1310">
        <v>897646091</v>
      </c>
      <c r="E1310">
        <v>0</v>
      </c>
      <c r="F1310">
        <v>0</v>
      </c>
      <c r="G1310">
        <v>0</v>
      </c>
      <c r="H1310">
        <v>0</v>
      </c>
    </row>
    <row r="1311" spans="1:8" x14ac:dyDescent="0.2">
      <c r="A1311">
        <v>5901</v>
      </c>
      <c r="B1311" t="s">
        <v>2624</v>
      </c>
      <c r="C1311" t="s">
        <v>2625</v>
      </c>
      <c r="D1311">
        <v>897646101</v>
      </c>
      <c r="E1311">
        <v>0</v>
      </c>
      <c r="F1311">
        <v>0</v>
      </c>
      <c r="G1311">
        <v>0</v>
      </c>
      <c r="H1311">
        <v>0</v>
      </c>
    </row>
    <row r="1312" spans="1:8" x14ac:dyDescent="0.2">
      <c r="A1312">
        <v>5901</v>
      </c>
      <c r="B1312" t="s">
        <v>2626</v>
      </c>
      <c r="C1312" t="s">
        <v>2627</v>
      </c>
      <c r="D1312">
        <v>897646111</v>
      </c>
      <c r="E1312">
        <v>0</v>
      </c>
      <c r="F1312">
        <v>0</v>
      </c>
      <c r="G1312">
        <v>0</v>
      </c>
      <c r="H1312">
        <v>0</v>
      </c>
    </row>
    <row r="1313" spans="1:8" x14ac:dyDescent="0.2">
      <c r="A1313">
        <v>5901</v>
      </c>
      <c r="B1313" t="s">
        <v>2628</v>
      </c>
      <c r="C1313" t="s">
        <v>2629</v>
      </c>
      <c r="D1313">
        <v>897646121</v>
      </c>
      <c r="E1313">
        <v>0</v>
      </c>
      <c r="F1313">
        <v>0</v>
      </c>
      <c r="G1313">
        <v>0</v>
      </c>
      <c r="H1313">
        <v>0</v>
      </c>
    </row>
    <row r="1314" spans="1:8" x14ac:dyDescent="0.2">
      <c r="A1314">
        <v>5901</v>
      </c>
      <c r="B1314" t="s">
        <v>2630</v>
      </c>
      <c r="C1314" t="s">
        <v>2631</v>
      </c>
      <c r="D1314">
        <v>897646131</v>
      </c>
      <c r="E1314">
        <v>0</v>
      </c>
      <c r="F1314">
        <v>0</v>
      </c>
      <c r="G1314">
        <v>0</v>
      </c>
      <c r="H1314">
        <v>0</v>
      </c>
    </row>
    <row r="1315" spans="1:8" x14ac:dyDescent="0.2">
      <c r="A1315">
        <v>5901</v>
      </c>
      <c r="B1315" t="s">
        <v>2632</v>
      </c>
      <c r="C1315" t="s">
        <v>2633</v>
      </c>
      <c r="D1315">
        <v>897646141</v>
      </c>
      <c r="E1315">
        <v>0</v>
      </c>
      <c r="F1315">
        <v>0</v>
      </c>
      <c r="G1315">
        <v>0</v>
      </c>
      <c r="H1315">
        <v>0</v>
      </c>
    </row>
    <row r="1316" spans="1:8" x14ac:dyDescent="0.2">
      <c r="A1316">
        <v>5901</v>
      </c>
      <c r="B1316" t="s">
        <v>2634</v>
      </c>
      <c r="C1316" t="s">
        <v>2635</v>
      </c>
      <c r="D1316">
        <v>897646151</v>
      </c>
      <c r="E1316">
        <v>0</v>
      </c>
      <c r="F1316">
        <v>0</v>
      </c>
      <c r="G1316">
        <v>0</v>
      </c>
      <c r="H1316">
        <v>0</v>
      </c>
    </row>
    <row r="1317" spans="1:8" x14ac:dyDescent="0.2">
      <c r="A1317">
        <v>5901</v>
      </c>
      <c r="B1317" t="s">
        <v>2636</v>
      </c>
      <c r="C1317" t="s">
        <v>2637</v>
      </c>
      <c r="D1317">
        <v>897646161</v>
      </c>
      <c r="E1317">
        <v>0</v>
      </c>
      <c r="F1317">
        <v>0</v>
      </c>
      <c r="G1317">
        <v>0</v>
      </c>
      <c r="H1317">
        <v>0</v>
      </c>
    </row>
    <row r="1318" spans="1:8" x14ac:dyDescent="0.2">
      <c r="A1318">
        <v>5901</v>
      </c>
      <c r="B1318" t="s">
        <v>2638</v>
      </c>
      <c r="C1318" t="s">
        <v>2639</v>
      </c>
      <c r="D1318">
        <v>897646171</v>
      </c>
      <c r="E1318">
        <v>0</v>
      </c>
      <c r="F1318">
        <v>0</v>
      </c>
      <c r="G1318">
        <v>0</v>
      </c>
      <c r="H1318">
        <v>0</v>
      </c>
    </row>
    <row r="1319" spans="1:8" x14ac:dyDescent="0.2">
      <c r="A1319">
        <v>5901</v>
      </c>
      <c r="B1319" t="s">
        <v>2640</v>
      </c>
      <c r="C1319" t="s">
        <v>2641</v>
      </c>
      <c r="D1319">
        <v>897646181</v>
      </c>
      <c r="E1319">
        <v>0</v>
      </c>
      <c r="F1319">
        <v>0</v>
      </c>
      <c r="G1319">
        <v>0</v>
      </c>
      <c r="H1319">
        <v>0</v>
      </c>
    </row>
    <row r="1320" spans="1:8" x14ac:dyDescent="0.2">
      <c r="A1320">
        <v>5901</v>
      </c>
      <c r="B1320" t="s">
        <v>2642</v>
      </c>
      <c r="C1320" t="s">
        <v>2643</v>
      </c>
      <c r="D1320">
        <v>897646191</v>
      </c>
      <c r="E1320">
        <v>0</v>
      </c>
      <c r="F1320">
        <v>0</v>
      </c>
      <c r="G1320">
        <v>0</v>
      </c>
      <c r="H1320">
        <v>0</v>
      </c>
    </row>
    <row r="1321" spans="1:8" x14ac:dyDescent="0.2">
      <c r="A1321">
        <v>5901</v>
      </c>
      <c r="B1321" t="s">
        <v>2644</v>
      </c>
      <c r="C1321" t="s">
        <v>2645</v>
      </c>
      <c r="D1321">
        <v>897646201</v>
      </c>
      <c r="E1321">
        <v>0</v>
      </c>
      <c r="F1321">
        <v>0</v>
      </c>
      <c r="G1321">
        <v>0</v>
      </c>
      <c r="H1321">
        <v>0</v>
      </c>
    </row>
    <row r="1322" spans="1:8" x14ac:dyDescent="0.2">
      <c r="A1322">
        <v>5901</v>
      </c>
      <c r="B1322" t="s">
        <v>2646</v>
      </c>
      <c r="C1322" t="s">
        <v>2647</v>
      </c>
      <c r="D1322">
        <v>897646211</v>
      </c>
      <c r="E1322">
        <v>175</v>
      </c>
      <c r="F1322">
        <v>305</v>
      </c>
      <c r="G1322">
        <v>55</v>
      </c>
      <c r="H1322">
        <v>7</v>
      </c>
    </row>
    <row r="1323" spans="1:8" x14ac:dyDescent="0.2">
      <c r="A1323">
        <v>5901</v>
      </c>
      <c r="B1323" t="s">
        <v>2648</v>
      </c>
      <c r="C1323" t="s">
        <v>2649</v>
      </c>
      <c r="D1323">
        <v>897646221</v>
      </c>
      <c r="E1323">
        <v>0</v>
      </c>
      <c r="F1323">
        <v>0</v>
      </c>
      <c r="G1323">
        <v>0</v>
      </c>
      <c r="H1323">
        <v>0</v>
      </c>
    </row>
    <row r="1324" spans="1:8" x14ac:dyDescent="0.2">
      <c r="A1324">
        <v>5901</v>
      </c>
      <c r="B1324" t="s">
        <v>2650</v>
      </c>
      <c r="C1324" t="s">
        <v>2651</v>
      </c>
      <c r="D1324">
        <v>897646231</v>
      </c>
      <c r="E1324">
        <v>0</v>
      </c>
      <c r="F1324">
        <v>0</v>
      </c>
      <c r="G1324">
        <v>0</v>
      </c>
      <c r="H1324">
        <v>0</v>
      </c>
    </row>
    <row r="1325" spans="1:8" x14ac:dyDescent="0.2">
      <c r="A1325">
        <v>5901</v>
      </c>
      <c r="B1325" t="s">
        <v>2652</v>
      </c>
      <c r="C1325" t="s">
        <v>2653</v>
      </c>
      <c r="D1325">
        <v>897646241</v>
      </c>
      <c r="E1325">
        <v>0</v>
      </c>
      <c r="F1325">
        <v>0</v>
      </c>
      <c r="G1325">
        <v>0</v>
      </c>
      <c r="H1325">
        <v>0</v>
      </c>
    </row>
    <row r="1326" spans="1:8" x14ac:dyDescent="0.2">
      <c r="A1326">
        <v>5901</v>
      </c>
      <c r="B1326" t="s">
        <v>2654</v>
      </c>
      <c r="C1326" t="s">
        <v>2655</v>
      </c>
      <c r="D1326">
        <v>897646251</v>
      </c>
      <c r="E1326">
        <v>0</v>
      </c>
      <c r="F1326">
        <v>0</v>
      </c>
      <c r="G1326">
        <v>0</v>
      </c>
      <c r="H1326">
        <v>0</v>
      </c>
    </row>
    <row r="1327" spans="1:8" x14ac:dyDescent="0.2">
      <c r="A1327">
        <v>5901</v>
      </c>
      <c r="B1327" t="s">
        <v>2656</v>
      </c>
      <c r="C1327" t="s">
        <v>2657</v>
      </c>
      <c r="D1327">
        <v>897646271</v>
      </c>
      <c r="E1327">
        <v>0</v>
      </c>
      <c r="F1327">
        <v>0</v>
      </c>
      <c r="G1327">
        <v>0</v>
      </c>
      <c r="H1327">
        <v>0</v>
      </c>
    </row>
    <row r="1328" spans="1:8" x14ac:dyDescent="0.2">
      <c r="A1328">
        <v>5901</v>
      </c>
      <c r="B1328" t="s">
        <v>2658</v>
      </c>
      <c r="C1328" t="s">
        <v>2659</v>
      </c>
      <c r="D1328">
        <v>897646281</v>
      </c>
      <c r="E1328">
        <v>0</v>
      </c>
      <c r="F1328">
        <v>0</v>
      </c>
      <c r="G1328">
        <v>0</v>
      </c>
      <c r="H1328">
        <v>0</v>
      </c>
    </row>
    <row r="1329" spans="1:8" x14ac:dyDescent="0.2">
      <c r="A1329">
        <v>5901</v>
      </c>
      <c r="B1329" t="s">
        <v>2660</v>
      </c>
      <c r="C1329" t="s">
        <v>2661</v>
      </c>
      <c r="D1329">
        <v>897646291</v>
      </c>
      <c r="E1329">
        <v>0</v>
      </c>
      <c r="F1329">
        <v>0</v>
      </c>
      <c r="G1329">
        <v>0</v>
      </c>
      <c r="H1329">
        <v>0</v>
      </c>
    </row>
    <row r="1330" spans="1:8" x14ac:dyDescent="0.2">
      <c r="A1330">
        <v>5901</v>
      </c>
      <c r="B1330" t="s">
        <v>2662</v>
      </c>
      <c r="C1330" t="s">
        <v>2663</v>
      </c>
      <c r="D1330">
        <v>897646301</v>
      </c>
      <c r="E1330">
        <v>0</v>
      </c>
      <c r="F1330">
        <v>0</v>
      </c>
      <c r="G1330">
        <v>0</v>
      </c>
      <c r="H1330">
        <v>0</v>
      </c>
    </row>
    <row r="1331" spans="1:8" x14ac:dyDescent="0.2">
      <c r="A1331">
        <v>5901</v>
      </c>
      <c r="B1331" t="s">
        <v>2664</v>
      </c>
      <c r="C1331" t="s">
        <v>2665</v>
      </c>
      <c r="D1331">
        <v>897646321</v>
      </c>
      <c r="E1331">
        <v>0</v>
      </c>
      <c r="F1331">
        <v>0</v>
      </c>
      <c r="G1331">
        <v>0</v>
      </c>
      <c r="H1331">
        <v>0</v>
      </c>
    </row>
    <row r="1332" spans="1:8" x14ac:dyDescent="0.2">
      <c r="A1332">
        <v>5901</v>
      </c>
      <c r="B1332" t="s">
        <v>2666</v>
      </c>
      <c r="C1332" t="s">
        <v>2667</v>
      </c>
      <c r="D1332">
        <v>897646331</v>
      </c>
      <c r="E1332">
        <v>0</v>
      </c>
      <c r="F1332">
        <v>0</v>
      </c>
      <c r="G1332">
        <v>0</v>
      </c>
      <c r="H1332">
        <v>0</v>
      </c>
    </row>
    <row r="1333" spans="1:8" x14ac:dyDescent="0.2">
      <c r="A1333">
        <v>5901</v>
      </c>
      <c r="B1333" t="s">
        <v>2668</v>
      </c>
      <c r="C1333" t="s">
        <v>2669</v>
      </c>
      <c r="D1333">
        <v>897646341</v>
      </c>
      <c r="E1333">
        <v>0</v>
      </c>
      <c r="F1333">
        <v>0</v>
      </c>
      <c r="G1333">
        <v>0</v>
      </c>
      <c r="H1333">
        <v>0</v>
      </c>
    </row>
    <row r="1334" spans="1:8" x14ac:dyDescent="0.2">
      <c r="A1334">
        <v>5901</v>
      </c>
      <c r="B1334" t="s">
        <v>2670</v>
      </c>
      <c r="C1334" t="s">
        <v>2671</v>
      </c>
      <c r="D1334">
        <v>897646351</v>
      </c>
      <c r="E1334">
        <v>0</v>
      </c>
      <c r="F1334">
        <v>0</v>
      </c>
      <c r="G1334">
        <v>0</v>
      </c>
      <c r="H1334">
        <v>0</v>
      </c>
    </row>
    <row r="1335" spans="1:8" x14ac:dyDescent="0.2">
      <c r="A1335">
        <v>5901</v>
      </c>
      <c r="B1335" t="s">
        <v>2672</v>
      </c>
      <c r="C1335" t="s">
        <v>2673</v>
      </c>
      <c r="D1335">
        <v>897646361</v>
      </c>
      <c r="E1335">
        <v>0</v>
      </c>
      <c r="F1335">
        <v>0</v>
      </c>
      <c r="G1335">
        <v>0</v>
      </c>
      <c r="H1335">
        <v>0</v>
      </c>
    </row>
    <row r="1336" spans="1:8" x14ac:dyDescent="0.2">
      <c r="A1336">
        <v>5901</v>
      </c>
      <c r="B1336" t="s">
        <v>2674</v>
      </c>
      <c r="C1336" t="s">
        <v>2675</v>
      </c>
      <c r="D1336">
        <v>897646371</v>
      </c>
      <c r="E1336">
        <v>0</v>
      </c>
      <c r="F1336">
        <v>0</v>
      </c>
      <c r="G1336">
        <v>0</v>
      </c>
      <c r="H1336">
        <v>0</v>
      </c>
    </row>
    <row r="1337" spans="1:8" x14ac:dyDescent="0.2">
      <c r="A1337">
        <v>5901</v>
      </c>
      <c r="B1337" t="s">
        <v>2676</v>
      </c>
      <c r="C1337" t="s">
        <v>2677</v>
      </c>
      <c r="D1337">
        <v>897646381</v>
      </c>
      <c r="E1337">
        <v>0</v>
      </c>
      <c r="F1337">
        <v>0</v>
      </c>
      <c r="G1337">
        <v>0</v>
      </c>
      <c r="H1337">
        <v>0</v>
      </c>
    </row>
    <row r="1338" spans="1:8" x14ac:dyDescent="0.2">
      <c r="A1338">
        <v>5901</v>
      </c>
      <c r="B1338" t="s">
        <v>2678</v>
      </c>
      <c r="C1338" t="s">
        <v>2679</v>
      </c>
      <c r="D1338">
        <v>897646391</v>
      </c>
      <c r="E1338">
        <v>0</v>
      </c>
      <c r="F1338">
        <v>0</v>
      </c>
      <c r="G1338">
        <v>0</v>
      </c>
      <c r="H1338">
        <v>0</v>
      </c>
    </row>
    <row r="1339" spans="1:8" x14ac:dyDescent="0.2">
      <c r="A1339">
        <v>5901</v>
      </c>
      <c r="B1339" t="s">
        <v>2680</v>
      </c>
      <c r="C1339" t="s">
        <v>2681</v>
      </c>
      <c r="D1339">
        <v>897646401</v>
      </c>
      <c r="E1339">
        <v>0</v>
      </c>
      <c r="F1339">
        <v>0</v>
      </c>
      <c r="G1339">
        <v>0</v>
      </c>
      <c r="H1339">
        <v>0</v>
      </c>
    </row>
    <row r="1340" spans="1:8" x14ac:dyDescent="0.2">
      <c r="A1340">
        <v>5901</v>
      </c>
      <c r="B1340" t="s">
        <v>2682</v>
      </c>
      <c r="C1340" t="s">
        <v>2683</v>
      </c>
      <c r="D1340">
        <v>897646411</v>
      </c>
      <c r="E1340">
        <v>0</v>
      </c>
      <c r="F1340">
        <v>0</v>
      </c>
      <c r="G1340">
        <v>0</v>
      </c>
      <c r="H1340">
        <v>0</v>
      </c>
    </row>
    <row r="1341" spans="1:8" x14ac:dyDescent="0.2">
      <c r="A1341">
        <v>5901</v>
      </c>
      <c r="B1341" t="s">
        <v>2684</v>
      </c>
      <c r="C1341" t="s">
        <v>2685</v>
      </c>
      <c r="D1341">
        <v>897646421</v>
      </c>
      <c r="E1341">
        <v>0</v>
      </c>
      <c r="F1341">
        <v>0</v>
      </c>
      <c r="G1341">
        <v>0</v>
      </c>
      <c r="H1341">
        <v>0</v>
      </c>
    </row>
    <row r="1342" spans="1:8" x14ac:dyDescent="0.2">
      <c r="A1342">
        <v>5901</v>
      </c>
      <c r="B1342" t="s">
        <v>2686</v>
      </c>
      <c r="C1342" t="s">
        <v>2687</v>
      </c>
      <c r="D1342">
        <v>897646431</v>
      </c>
      <c r="E1342">
        <v>0</v>
      </c>
      <c r="F1342">
        <v>0</v>
      </c>
      <c r="G1342">
        <v>0</v>
      </c>
      <c r="H1342">
        <v>0</v>
      </c>
    </row>
    <row r="1343" spans="1:8" x14ac:dyDescent="0.2">
      <c r="A1343">
        <v>5901</v>
      </c>
      <c r="B1343" t="s">
        <v>2688</v>
      </c>
      <c r="C1343" t="s">
        <v>2689</v>
      </c>
      <c r="D1343">
        <v>897646441</v>
      </c>
      <c r="E1343">
        <v>0</v>
      </c>
      <c r="F1343">
        <v>0</v>
      </c>
      <c r="G1343">
        <v>0</v>
      </c>
      <c r="H1343">
        <v>0</v>
      </c>
    </row>
    <row r="1344" spans="1:8" x14ac:dyDescent="0.2">
      <c r="A1344">
        <v>5901</v>
      </c>
      <c r="B1344" t="s">
        <v>2690</v>
      </c>
      <c r="C1344" t="s">
        <v>2691</v>
      </c>
      <c r="D1344">
        <v>897646451</v>
      </c>
      <c r="E1344">
        <v>0</v>
      </c>
      <c r="F1344">
        <v>0</v>
      </c>
      <c r="G1344">
        <v>0</v>
      </c>
      <c r="H1344">
        <v>0</v>
      </c>
    </row>
    <row r="1345" spans="1:8" x14ac:dyDescent="0.2">
      <c r="A1345">
        <v>5901</v>
      </c>
      <c r="B1345" t="s">
        <v>2692</v>
      </c>
      <c r="C1345" t="s">
        <v>2693</v>
      </c>
      <c r="D1345">
        <v>897646461</v>
      </c>
      <c r="E1345">
        <v>0</v>
      </c>
      <c r="F1345">
        <v>0</v>
      </c>
      <c r="G1345">
        <v>0</v>
      </c>
      <c r="H1345">
        <v>0</v>
      </c>
    </row>
    <row r="1346" spans="1:8" x14ac:dyDescent="0.2">
      <c r="A1346">
        <v>5901</v>
      </c>
      <c r="B1346" t="s">
        <v>2694</v>
      </c>
      <c r="C1346" t="s">
        <v>2695</v>
      </c>
      <c r="D1346">
        <v>897646471</v>
      </c>
      <c r="E1346">
        <v>0</v>
      </c>
      <c r="F1346">
        <v>0</v>
      </c>
      <c r="G1346">
        <v>0</v>
      </c>
      <c r="H1346">
        <v>0</v>
      </c>
    </row>
    <row r="1347" spans="1:8" x14ac:dyDescent="0.2">
      <c r="A1347">
        <v>5901</v>
      </c>
      <c r="B1347" t="s">
        <v>2696</v>
      </c>
      <c r="C1347" t="s">
        <v>2697</v>
      </c>
      <c r="D1347">
        <v>897646481</v>
      </c>
      <c r="E1347">
        <v>0</v>
      </c>
      <c r="F1347">
        <v>0</v>
      </c>
      <c r="G1347">
        <v>0</v>
      </c>
      <c r="H1347">
        <v>0</v>
      </c>
    </row>
    <row r="1348" spans="1:8" x14ac:dyDescent="0.2">
      <c r="A1348">
        <v>5901</v>
      </c>
      <c r="B1348" t="s">
        <v>2698</v>
      </c>
      <c r="C1348" t="s">
        <v>2699</v>
      </c>
      <c r="D1348">
        <v>897646491</v>
      </c>
      <c r="E1348">
        <v>0</v>
      </c>
      <c r="F1348">
        <v>0</v>
      </c>
      <c r="G1348">
        <v>0</v>
      </c>
      <c r="H1348">
        <v>0</v>
      </c>
    </row>
    <row r="1349" spans="1:8" x14ac:dyDescent="0.2">
      <c r="A1349">
        <v>5901</v>
      </c>
      <c r="B1349" t="s">
        <v>2700</v>
      </c>
      <c r="C1349" t="s">
        <v>2701</v>
      </c>
      <c r="D1349">
        <v>897646501</v>
      </c>
      <c r="E1349">
        <v>0</v>
      </c>
      <c r="F1349">
        <v>0</v>
      </c>
      <c r="G1349">
        <v>0</v>
      </c>
      <c r="H1349">
        <v>0</v>
      </c>
    </row>
    <row r="1350" spans="1:8" x14ac:dyDescent="0.2">
      <c r="A1350">
        <v>5901</v>
      </c>
      <c r="B1350" t="s">
        <v>2702</v>
      </c>
      <c r="C1350" t="s">
        <v>2703</v>
      </c>
      <c r="D1350">
        <v>897646511</v>
      </c>
      <c r="E1350">
        <v>0</v>
      </c>
      <c r="F1350">
        <v>0</v>
      </c>
      <c r="G1350">
        <v>0</v>
      </c>
      <c r="H1350">
        <v>0</v>
      </c>
    </row>
    <row r="1351" spans="1:8" x14ac:dyDescent="0.2">
      <c r="A1351">
        <v>5901</v>
      </c>
      <c r="B1351" t="s">
        <v>2704</v>
      </c>
      <c r="C1351" t="s">
        <v>2705</v>
      </c>
      <c r="D1351">
        <v>897646521</v>
      </c>
      <c r="E1351">
        <v>0</v>
      </c>
      <c r="F1351">
        <v>0</v>
      </c>
      <c r="G1351">
        <v>0</v>
      </c>
      <c r="H1351">
        <v>0</v>
      </c>
    </row>
    <row r="1352" spans="1:8" x14ac:dyDescent="0.2">
      <c r="A1352">
        <v>5901</v>
      </c>
      <c r="B1352" t="s">
        <v>2706</v>
      </c>
      <c r="C1352" t="s">
        <v>2707</v>
      </c>
      <c r="D1352">
        <v>897646531</v>
      </c>
      <c r="E1352">
        <v>0</v>
      </c>
      <c r="F1352">
        <v>0</v>
      </c>
      <c r="G1352">
        <v>0</v>
      </c>
      <c r="H1352">
        <v>0</v>
      </c>
    </row>
    <row r="1353" spans="1:8" x14ac:dyDescent="0.2">
      <c r="A1353">
        <v>5901</v>
      </c>
      <c r="B1353" t="s">
        <v>2708</v>
      </c>
      <c r="C1353" t="s">
        <v>2709</v>
      </c>
      <c r="D1353">
        <v>897646541</v>
      </c>
      <c r="E1353">
        <v>0</v>
      </c>
      <c r="F1353">
        <v>0</v>
      </c>
      <c r="G1353">
        <v>0</v>
      </c>
      <c r="H1353">
        <v>0</v>
      </c>
    </row>
    <row r="1354" spans="1:8" x14ac:dyDescent="0.2">
      <c r="A1354">
        <v>5901</v>
      </c>
      <c r="B1354" t="s">
        <v>2710</v>
      </c>
      <c r="C1354" t="s">
        <v>2711</v>
      </c>
      <c r="D1354">
        <v>897646551</v>
      </c>
      <c r="E1354">
        <v>0</v>
      </c>
      <c r="F1354">
        <v>0</v>
      </c>
      <c r="G1354">
        <v>0</v>
      </c>
      <c r="H1354">
        <v>0</v>
      </c>
    </row>
    <row r="1355" spans="1:8" x14ac:dyDescent="0.2">
      <c r="A1355">
        <v>5901</v>
      </c>
      <c r="B1355" t="s">
        <v>2712</v>
      </c>
      <c r="C1355" t="s">
        <v>2713</v>
      </c>
      <c r="D1355">
        <v>897646561</v>
      </c>
      <c r="E1355">
        <v>0</v>
      </c>
      <c r="F1355">
        <v>0</v>
      </c>
      <c r="G1355">
        <v>0</v>
      </c>
      <c r="H1355">
        <v>0</v>
      </c>
    </row>
    <row r="1356" spans="1:8" x14ac:dyDescent="0.2">
      <c r="A1356">
        <v>5901</v>
      </c>
      <c r="B1356" t="s">
        <v>2714</v>
      </c>
      <c r="C1356" t="s">
        <v>2715</v>
      </c>
      <c r="D1356">
        <v>897646571</v>
      </c>
      <c r="E1356">
        <v>0</v>
      </c>
      <c r="F1356">
        <v>0</v>
      </c>
      <c r="G1356">
        <v>0</v>
      </c>
      <c r="H1356">
        <v>0</v>
      </c>
    </row>
    <row r="1357" spans="1:8" x14ac:dyDescent="0.2">
      <c r="A1357">
        <v>5901</v>
      </c>
      <c r="B1357" t="s">
        <v>2716</v>
      </c>
      <c r="C1357" t="s">
        <v>2717</v>
      </c>
      <c r="D1357">
        <v>897646581</v>
      </c>
      <c r="E1357">
        <v>0</v>
      </c>
      <c r="F1357">
        <v>0</v>
      </c>
      <c r="G1357">
        <v>0</v>
      </c>
      <c r="H1357">
        <v>0</v>
      </c>
    </row>
    <row r="1358" spans="1:8" x14ac:dyDescent="0.2">
      <c r="A1358">
        <v>5901</v>
      </c>
      <c r="B1358" t="s">
        <v>2718</v>
      </c>
      <c r="C1358" t="s">
        <v>2719</v>
      </c>
      <c r="D1358">
        <v>897646591</v>
      </c>
      <c r="E1358">
        <v>0</v>
      </c>
      <c r="F1358">
        <v>0</v>
      </c>
      <c r="G1358">
        <v>0</v>
      </c>
      <c r="H1358">
        <v>0</v>
      </c>
    </row>
    <row r="1359" spans="1:8" x14ac:dyDescent="0.2">
      <c r="A1359">
        <v>5901</v>
      </c>
      <c r="B1359" t="s">
        <v>2720</v>
      </c>
      <c r="C1359" t="s">
        <v>2721</v>
      </c>
      <c r="D1359">
        <v>897646601</v>
      </c>
      <c r="E1359">
        <v>0</v>
      </c>
      <c r="F1359">
        <v>0</v>
      </c>
      <c r="G1359">
        <v>0</v>
      </c>
      <c r="H1359">
        <v>0</v>
      </c>
    </row>
    <row r="1360" spans="1:8" x14ac:dyDescent="0.2">
      <c r="A1360">
        <v>5901</v>
      </c>
      <c r="B1360" t="s">
        <v>2722</v>
      </c>
      <c r="C1360" t="s">
        <v>2723</v>
      </c>
      <c r="D1360">
        <v>897646611</v>
      </c>
      <c r="E1360">
        <v>0</v>
      </c>
      <c r="F1360">
        <v>0</v>
      </c>
      <c r="G1360">
        <v>0</v>
      </c>
      <c r="H1360">
        <v>0</v>
      </c>
    </row>
    <row r="1361" spans="1:8" x14ac:dyDescent="0.2">
      <c r="A1361">
        <v>5901</v>
      </c>
      <c r="B1361" t="s">
        <v>2724</v>
      </c>
      <c r="C1361" t="s">
        <v>2725</v>
      </c>
      <c r="D1361">
        <v>897646631</v>
      </c>
      <c r="E1361">
        <v>0</v>
      </c>
      <c r="F1361">
        <v>0</v>
      </c>
      <c r="G1361">
        <v>0</v>
      </c>
      <c r="H1361">
        <v>0</v>
      </c>
    </row>
    <row r="1362" spans="1:8" x14ac:dyDescent="0.2">
      <c r="A1362">
        <v>5901</v>
      </c>
      <c r="B1362" t="s">
        <v>2726</v>
      </c>
      <c r="C1362" t="s">
        <v>2727</v>
      </c>
      <c r="D1362">
        <v>897646641</v>
      </c>
      <c r="E1362">
        <v>0</v>
      </c>
      <c r="F1362">
        <v>0</v>
      </c>
      <c r="G1362">
        <v>0</v>
      </c>
      <c r="H1362">
        <v>0</v>
      </c>
    </row>
    <row r="1363" spans="1:8" x14ac:dyDescent="0.2">
      <c r="A1363">
        <v>5901</v>
      </c>
      <c r="B1363" t="s">
        <v>2728</v>
      </c>
      <c r="C1363" t="s">
        <v>2729</v>
      </c>
      <c r="D1363">
        <v>897646651</v>
      </c>
      <c r="E1363">
        <v>0</v>
      </c>
      <c r="F1363">
        <v>0</v>
      </c>
      <c r="G1363">
        <v>0</v>
      </c>
      <c r="H1363">
        <v>0</v>
      </c>
    </row>
    <row r="1364" spans="1:8" x14ac:dyDescent="0.2">
      <c r="A1364">
        <v>5901</v>
      </c>
      <c r="B1364" t="s">
        <v>2730</v>
      </c>
      <c r="C1364" t="s">
        <v>2731</v>
      </c>
      <c r="D1364">
        <v>897646661</v>
      </c>
      <c r="E1364">
        <v>0</v>
      </c>
      <c r="F1364">
        <v>0</v>
      </c>
      <c r="G1364">
        <v>0</v>
      </c>
      <c r="H1364">
        <v>0</v>
      </c>
    </row>
    <row r="1365" spans="1:8" x14ac:dyDescent="0.2">
      <c r="A1365">
        <v>5901</v>
      </c>
      <c r="B1365" t="s">
        <v>2732</v>
      </c>
      <c r="C1365" t="s">
        <v>2733</v>
      </c>
      <c r="D1365">
        <v>897646671</v>
      </c>
      <c r="E1365">
        <v>0</v>
      </c>
      <c r="F1365">
        <v>0</v>
      </c>
      <c r="G1365">
        <v>0</v>
      </c>
      <c r="H1365">
        <v>0</v>
      </c>
    </row>
    <row r="1366" spans="1:8" x14ac:dyDescent="0.2">
      <c r="A1366">
        <v>5901</v>
      </c>
      <c r="B1366" t="s">
        <v>2734</v>
      </c>
      <c r="C1366" t="s">
        <v>2735</v>
      </c>
      <c r="D1366">
        <v>897646681</v>
      </c>
      <c r="E1366">
        <v>0</v>
      </c>
      <c r="F1366">
        <v>0</v>
      </c>
      <c r="G1366">
        <v>0</v>
      </c>
      <c r="H1366">
        <v>0</v>
      </c>
    </row>
    <row r="1367" spans="1:8" x14ac:dyDescent="0.2">
      <c r="A1367">
        <v>5901</v>
      </c>
      <c r="B1367" t="s">
        <v>2736</v>
      </c>
      <c r="C1367" t="s">
        <v>2737</v>
      </c>
      <c r="D1367">
        <v>897646701</v>
      </c>
      <c r="E1367">
        <v>0</v>
      </c>
      <c r="F1367">
        <v>0</v>
      </c>
      <c r="G1367">
        <v>0</v>
      </c>
      <c r="H1367">
        <v>0</v>
      </c>
    </row>
    <row r="1368" spans="1:8" x14ac:dyDescent="0.2">
      <c r="A1368">
        <v>5901</v>
      </c>
      <c r="B1368" t="s">
        <v>2738</v>
      </c>
      <c r="C1368" t="s">
        <v>2739</v>
      </c>
      <c r="D1368">
        <v>897646711</v>
      </c>
      <c r="E1368">
        <v>0</v>
      </c>
      <c r="F1368">
        <v>0</v>
      </c>
      <c r="G1368">
        <v>0</v>
      </c>
      <c r="H1368">
        <v>0</v>
      </c>
    </row>
    <row r="1369" spans="1:8" x14ac:dyDescent="0.2">
      <c r="A1369">
        <v>5901</v>
      </c>
      <c r="B1369" t="s">
        <v>2740</v>
      </c>
      <c r="C1369" t="s">
        <v>2741</v>
      </c>
      <c r="D1369">
        <v>897646721</v>
      </c>
      <c r="E1369">
        <v>0</v>
      </c>
      <c r="F1369">
        <v>0</v>
      </c>
      <c r="G1369">
        <v>0</v>
      </c>
      <c r="H1369">
        <v>0</v>
      </c>
    </row>
    <row r="1370" spans="1:8" x14ac:dyDescent="0.2">
      <c r="A1370">
        <v>5901</v>
      </c>
      <c r="B1370" t="s">
        <v>2742</v>
      </c>
      <c r="C1370" t="s">
        <v>2743</v>
      </c>
      <c r="D1370">
        <v>897646731</v>
      </c>
      <c r="E1370">
        <v>0</v>
      </c>
      <c r="F1370">
        <v>0</v>
      </c>
      <c r="G1370">
        <v>0</v>
      </c>
      <c r="H1370">
        <v>0</v>
      </c>
    </row>
    <row r="1371" spans="1:8" x14ac:dyDescent="0.2">
      <c r="A1371">
        <v>5901</v>
      </c>
      <c r="B1371" t="s">
        <v>2744</v>
      </c>
      <c r="C1371" t="s">
        <v>2745</v>
      </c>
      <c r="D1371">
        <v>897646741</v>
      </c>
      <c r="E1371">
        <v>0</v>
      </c>
      <c r="F1371">
        <v>0</v>
      </c>
      <c r="G1371">
        <v>0</v>
      </c>
      <c r="H1371">
        <v>0</v>
      </c>
    </row>
    <row r="1372" spans="1:8" x14ac:dyDescent="0.2">
      <c r="A1372">
        <v>5901</v>
      </c>
      <c r="B1372" t="s">
        <v>2746</v>
      </c>
      <c r="C1372" t="s">
        <v>2747</v>
      </c>
      <c r="D1372">
        <v>897646751</v>
      </c>
      <c r="E1372">
        <v>0</v>
      </c>
      <c r="F1372">
        <v>0</v>
      </c>
      <c r="G1372">
        <v>0</v>
      </c>
      <c r="H1372">
        <v>0</v>
      </c>
    </row>
    <row r="1373" spans="1:8" x14ac:dyDescent="0.2">
      <c r="A1373">
        <v>5901</v>
      </c>
      <c r="B1373" t="s">
        <v>2748</v>
      </c>
      <c r="C1373" t="s">
        <v>2749</v>
      </c>
      <c r="D1373">
        <v>897646761</v>
      </c>
      <c r="E1373">
        <v>0</v>
      </c>
      <c r="F1373">
        <v>0</v>
      </c>
      <c r="G1373">
        <v>0</v>
      </c>
      <c r="H1373">
        <v>0</v>
      </c>
    </row>
    <row r="1374" spans="1:8" x14ac:dyDescent="0.2">
      <c r="A1374">
        <v>5901</v>
      </c>
      <c r="B1374" t="s">
        <v>2750</v>
      </c>
      <c r="C1374" t="s">
        <v>2751</v>
      </c>
      <c r="D1374">
        <v>897646771</v>
      </c>
      <c r="E1374">
        <v>0</v>
      </c>
      <c r="F1374">
        <v>0</v>
      </c>
      <c r="G1374">
        <v>0</v>
      </c>
      <c r="H1374">
        <v>0</v>
      </c>
    </row>
    <row r="1375" spans="1:8" x14ac:dyDescent="0.2">
      <c r="A1375">
        <v>5901</v>
      </c>
      <c r="B1375" t="s">
        <v>2752</v>
      </c>
      <c r="C1375" t="s">
        <v>2753</v>
      </c>
      <c r="D1375">
        <v>897646781</v>
      </c>
      <c r="E1375">
        <v>0</v>
      </c>
      <c r="F1375">
        <v>0</v>
      </c>
      <c r="G1375">
        <v>0</v>
      </c>
      <c r="H1375">
        <v>0</v>
      </c>
    </row>
    <row r="1376" spans="1:8" x14ac:dyDescent="0.2">
      <c r="A1376">
        <v>5901</v>
      </c>
      <c r="B1376" t="s">
        <v>2754</v>
      </c>
      <c r="C1376" t="s">
        <v>2755</v>
      </c>
      <c r="D1376">
        <v>897646791</v>
      </c>
      <c r="E1376">
        <v>0</v>
      </c>
      <c r="F1376">
        <v>0</v>
      </c>
      <c r="G1376">
        <v>0</v>
      </c>
      <c r="H1376">
        <v>0</v>
      </c>
    </row>
    <row r="1377" spans="1:8" x14ac:dyDescent="0.2">
      <c r="A1377">
        <v>5901</v>
      </c>
      <c r="B1377" t="s">
        <v>2756</v>
      </c>
      <c r="C1377" t="s">
        <v>2757</v>
      </c>
      <c r="D1377">
        <v>897646801</v>
      </c>
      <c r="E1377">
        <v>0</v>
      </c>
      <c r="F1377">
        <v>0</v>
      </c>
      <c r="G1377">
        <v>0</v>
      </c>
      <c r="H1377">
        <v>0</v>
      </c>
    </row>
    <row r="1378" spans="1:8" x14ac:dyDescent="0.2">
      <c r="A1378">
        <v>5901</v>
      </c>
      <c r="B1378" t="s">
        <v>2758</v>
      </c>
      <c r="C1378" t="s">
        <v>2759</v>
      </c>
      <c r="D1378">
        <v>897646821</v>
      </c>
      <c r="E1378">
        <v>0</v>
      </c>
      <c r="F1378">
        <v>0</v>
      </c>
      <c r="G1378">
        <v>0</v>
      </c>
      <c r="H1378">
        <v>0</v>
      </c>
    </row>
    <row r="1379" spans="1:8" x14ac:dyDescent="0.2">
      <c r="A1379">
        <v>5901</v>
      </c>
      <c r="B1379" t="s">
        <v>2760</v>
      </c>
      <c r="C1379" t="s">
        <v>2761</v>
      </c>
      <c r="D1379">
        <v>897646831</v>
      </c>
      <c r="E1379">
        <v>0</v>
      </c>
      <c r="F1379">
        <v>0</v>
      </c>
      <c r="G1379">
        <v>0</v>
      </c>
      <c r="H1379">
        <v>0</v>
      </c>
    </row>
    <row r="1380" spans="1:8" x14ac:dyDescent="0.2">
      <c r="A1380">
        <v>5901</v>
      </c>
      <c r="B1380" t="s">
        <v>2762</v>
      </c>
      <c r="C1380" t="s">
        <v>2763</v>
      </c>
      <c r="D1380">
        <v>897646841</v>
      </c>
      <c r="E1380">
        <v>0</v>
      </c>
      <c r="F1380">
        <v>0</v>
      </c>
      <c r="G1380">
        <v>0</v>
      </c>
      <c r="H1380">
        <v>0</v>
      </c>
    </row>
    <row r="1381" spans="1:8" x14ac:dyDescent="0.2">
      <c r="A1381">
        <v>5901</v>
      </c>
      <c r="B1381" t="s">
        <v>2764</v>
      </c>
      <c r="C1381" t="s">
        <v>2765</v>
      </c>
      <c r="D1381">
        <v>897646851</v>
      </c>
      <c r="E1381">
        <v>0</v>
      </c>
      <c r="F1381">
        <v>0</v>
      </c>
      <c r="G1381">
        <v>0</v>
      </c>
      <c r="H1381">
        <v>0</v>
      </c>
    </row>
    <row r="1382" spans="1:8" x14ac:dyDescent="0.2">
      <c r="A1382">
        <v>5901</v>
      </c>
      <c r="B1382" t="s">
        <v>2766</v>
      </c>
      <c r="C1382" t="s">
        <v>2767</v>
      </c>
      <c r="D1382">
        <v>897646861</v>
      </c>
      <c r="E1382">
        <v>0</v>
      </c>
      <c r="F1382">
        <v>0</v>
      </c>
      <c r="G1382">
        <v>0</v>
      </c>
      <c r="H1382">
        <v>0</v>
      </c>
    </row>
    <row r="1383" spans="1:8" x14ac:dyDescent="0.2">
      <c r="A1383">
        <v>5901</v>
      </c>
      <c r="B1383" t="s">
        <v>2768</v>
      </c>
      <c r="C1383" t="s">
        <v>2769</v>
      </c>
      <c r="D1383">
        <v>897646881</v>
      </c>
      <c r="E1383">
        <v>0</v>
      </c>
      <c r="F1383">
        <v>0</v>
      </c>
      <c r="G1383">
        <v>0</v>
      </c>
      <c r="H1383">
        <v>0</v>
      </c>
    </row>
    <row r="1384" spans="1:8" x14ac:dyDescent="0.2">
      <c r="A1384">
        <v>5901</v>
      </c>
      <c r="B1384" t="s">
        <v>2770</v>
      </c>
      <c r="C1384" t="s">
        <v>2771</v>
      </c>
      <c r="D1384">
        <v>897646891</v>
      </c>
      <c r="E1384">
        <v>0</v>
      </c>
      <c r="F1384">
        <v>0</v>
      </c>
      <c r="G1384">
        <v>0</v>
      </c>
      <c r="H1384">
        <v>0</v>
      </c>
    </row>
    <row r="1385" spans="1:8" x14ac:dyDescent="0.2">
      <c r="A1385">
        <v>5901</v>
      </c>
      <c r="B1385" t="s">
        <v>2772</v>
      </c>
      <c r="C1385" t="s">
        <v>2773</v>
      </c>
      <c r="D1385">
        <v>897646901</v>
      </c>
      <c r="E1385">
        <v>0</v>
      </c>
      <c r="F1385">
        <v>0</v>
      </c>
      <c r="G1385">
        <v>0</v>
      </c>
      <c r="H1385">
        <v>0</v>
      </c>
    </row>
    <row r="1386" spans="1:8" x14ac:dyDescent="0.2">
      <c r="A1386">
        <v>5901</v>
      </c>
      <c r="B1386" t="s">
        <v>2774</v>
      </c>
      <c r="C1386" t="s">
        <v>2775</v>
      </c>
      <c r="D1386">
        <v>897646921</v>
      </c>
      <c r="E1386">
        <v>0</v>
      </c>
      <c r="F1386">
        <v>0</v>
      </c>
      <c r="G1386">
        <v>0</v>
      </c>
      <c r="H1386">
        <v>0</v>
      </c>
    </row>
    <row r="1387" spans="1:8" x14ac:dyDescent="0.2">
      <c r="A1387">
        <v>5901</v>
      </c>
      <c r="B1387" t="s">
        <v>2776</v>
      </c>
      <c r="C1387" t="s">
        <v>2777</v>
      </c>
      <c r="D1387">
        <v>897646931</v>
      </c>
      <c r="E1387">
        <v>0</v>
      </c>
      <c r="F1387">
        <v>0</v>
      </c>
      <c r="G1387">
        <v>0</v>
      </c>
      <c r="H1387">
        <v>0</v>
      </c>
    </row>
    <row r="1388" spans="1:8" x14ac:dyDescent="0.2">
      <c r="A1388">
        <v>5901</v>
      </c>
      <c r="B1388" t="s">
        <v>2778</v>
      </c>
      <c r="C1388" t="s">
        <v>2779</v>
      </c>
      <c r="D1388">
        <v>897646941</v>
      </c>
      <c r="E1388">
        <v>0</v>
      </c>
      <c r="F1388">
        <v>0</v>
      </c>
      <c r="G1388">
        <v>0</v>
      </c>
      <c r="H1388">
        <v>0</v>
      </c>
    </row>
    <row r="1389" spans="1:8" x14ac:dyDescent="0.2">
      <c r="A1389">
        <v>5901</v>
      </c>
      <c r="B1389" t="s">
        <v>2780</v>
      </c>
      <c r="C1389" t="s">
        <v>2781</v>
      </c>
      <c r="D1389">
        <v>897646951</v>
      </c>
      <c r="E1389">
        <v>0</v>
      </c>
      <c r="F1389">
        <v>0</v>
      </c>
      <c r="G1389">
        <v>0</v>
      </c>
      <c r="H1389">
        <v>0</v>
      </c>
    </row>
    <row r="1390" spans="1:8" x14ac:dyDescent="0.2">
      <c r="A1390">
        <v>5901</v>
      </c>
      <c r="B1390" t="s">
        <v>2782</v>
      </c>
      <c r="C1390" t="s">
        <v>2783</v>
      </c>
      <c r="D1390">
        <v>897646961</v>
      </c>
      <c r="E1390">
        <v>0</v>
      </c>
      <c r="F1390">
        <v>0</v>
      </c>
      <c r="G1390">
        <v>0</v>
      </c>
      <c r="H1390">
        <v>0</v>
      </c>
    </row>
    <row r="1391" spans="1:8" x14ac:dyDescent="0.2">
      <c r="A1391">
        <v>5901</v>
      </c>
      <c r="B1391" t="s">
        <v>2784</v>
      </c>
      <c r="C1391" t="s">
        <v>2785</v>
      </c>
      <c r="D1391">
        <v>897646971</v>
      </c>
      <c r="E1391">
        <v>0</v>
      </c>
      <c r="F1391">
        <v>0</v>
      </c>
      <c r="G1391">
        <v>0</v>
      </c>
      <c r="H1391">
        <v>0</v>
      </c>
    </row>
    <row r="1392" spans="1:8" x14ac:dyDescent="0.2">
      <c r="A1392">
        <v>5901</v>
      </c>
      <c r="B1392" t="s">
        <v>2786</v>
      </c>
      <c r="C1392" t="s">
        <v>2787</v>
      </c>
      <c r="D1392">
        <v>897646991</v>
      </c>
      <c r="E1392">
        <v>0</v>
      </c>
      <c r="F1392">
        <v>0</v>
      </c>
      <c r="G1392">
        <v>0</v>
      </c>
      <c r="H1392">
        <v>0</v>
      </c>
    </row>
    <row r="1393" spans="1:8" x14ac:dyDescent="0.2">
      <c r="A1393">
        <v>5901</v>
      </c>
      <c r="B1393" t="s">
        <v>2788</v>
      </c>
      <c r="C1393" t="s">
        <v>2789</v>
      </c>
      <c r="D1393">
        <v>897647001</v>
      </c>
      <c r="E1393">
        <v>0</v>
      </c>
      <c r="F1393">
        <v>0</v>
      </c>
      <c r="G1393">
        <v>0</v>
      </c>
      <c r="H1393">
        <v>0</v>
      </c>
    </row>
    <row r="1394" spans="1:8" x14ac:dyDescent="0.2">
      <c r="A1394">
        <v>5901</v>
      </c>
      <c r="B1394" t="s">
        <v>2790</v>
      </c>
      <c r="C1394" t="s">
        <v>2791</v>
      </c>
      <c r="D1394">
        <v>897647011</v>
      </c>
      <c r="E1394">
        <v>0</v>
      </c>
      <c r="F1394">
        <v>0</v>
      </c>
      <c r="G1394">
        <v>0</v>
      </c>
      <c r="H1394">
        <v>0</v>
      </c>
    </row>
    <row r="1395" spans="1:8" x14ac:dyDescent="0.2">
      <c r="A1395">
        <v>5901</v>
      </c>
      <c r="B1395" t="s">
        <v>2792</v>
      </c>
      <c r="C1395" t="s">
        <v>2793</v>
      </c>
      <c r="D1395">
        <v>897647021</v>
      </c>
      <c r="E1395">
        <v>0</v>
      </c>
      <c r="F1395">
        <v>0</v>
      </c>
      <c r="G1395">
        <v>0</v>
      </c>
      <c r="H1395">
        <v>0</v>
      </c>
    </row>
    <row r="1396" spans="1:8" x14ac:dyDescent="0.2">
      <c r="A1396">
        <v>5901</v>
      </c>
      <c r="B1396" t="s">
        <v>2794</v>
      </c>
      <c r="C1396" t="s">
        <v>2795</v>
      </c>
      <c r="D1396">
        <v>897647031</v>
      </c>
      <c r="E1396">
        <v>0</v>
      </c>
      <c r="F1396">
        <v>0</v>
      </c>
      <c r="G1396">
        <v>0</v>
      </c>
      <c r="H1396">
        <v>0</v>
      </c>
    </row>
    <row r="1397" spans="1:8" x14ac:dyDescent="0.2">
      <c r="A1397">
        <v>5901</v>
      </c>
      <c r="B1397" t="s">
        <v>2796</v>
      </c>
      <c r="C1397" t="s">
        <v>2797</v>
      </c>
      <c r="D1397">
        <v>897647041</v>
      </c>
      <c r="E1397">
        <v>0</v>
      </c>
      <c r="F1397">
        <v>0</v>
      </c>
      <c r="G1397">
        <v>0</v>
      </c>
      <c r="H1397">
        <v>0</v>
      </c>
    </row>
    <row r="1398" spans="1:8" x14ac:dyDescent="0.2">
      <c r="A1398">
        <v>5901</v>
      </c>
      <c r="B1398" t="s">
        <v>2798</v>
      </c>
      <c r="C1398" t="s">
        <v>2799</v>
      </c>
      <c r="D1398">
        <v>897647051</v>
      </c>
      <c r="E1398">
        <v>0</v>
      </c>
      <c r="F1398">
        <v>0</v>
      </c>
      <c r="G1398">
        <v>0</v>
      </c>
      <c r="H1398">
        <v>0</v>
      </c>
    </row>
    <row r="1399" spans="1:8" x14ac:dyDescent="0.2">
      <c r="A1399">
        <v>5901</v>
      </c>
      <c r="B1399" t="s">
        <v>2800</v>
      </c>
      <c r="C1399" t="s">
        <v>2801</v>
      </c>
      <c r="D1399">
        <v>897647071</v>
      </c>
      <c r="E1399">
        <v>0</v>
      </c>
      <c r="F1399">
        <v>0</v>
      </c>
      <c r="G1399">
        <v>0</v>
      </c>
      <c r="H1399">
        <v>0</v>
      </c>
    </row>
    <row r="1400" spans="1:8" x14ac:dyDescent="0.2">
      <c r="A1400">
        <v>5901</v>
      </c>
      <c r="B1400" t="s">
        <v>2370</v>
      </c>
      <c r="C1400" t="s">
        <v>2371</v>
      </c>
      <c r="D1400">
        <v>863331221</v>
      </c>
      <c r="E1400">
        <v>2</v>
      </c>
      <c r="F1400">
        <v>6</v>
      </c>
      <c r="G1400">
        <v>1</v>
      </c>
      <c r="H1400">
        <v>1</v>
      </c>
    </row>
    <row r="1401" spans="1:8" x14ac:dyDescent="0.2">
      <c r="A1401">
        <v>5901</v>
      </c>
      <c r="B1401" t="s">
        <v>2802</v>
      </c>
      <c r="C1401" t="s">
        <v>2803</v>
      </c>
      <c r="D1401">
        <v>897647081</v>
      </c>
      <c r="E1401">
        <v>0</v>
      </c>
      <c r="F1401">
        <v>0</v>
      </c>
      <c r="G1401">
        <v>0</v>
      </c>
      <c r="H1401">
        <v>0</v>
      </c>
    </row>
    <row r="1402" spans="1:8" x14ac:dyDescent="0.2">
      <c r="A1402">
        <v>5901</v>
      </c>
      <c r="B1402" t="s">
        <v>2804</v>
      </c>
      <c r="C1402" t="s">
        <v>2805</v>
      </c>
      <c r="D1402">
        <v>897647091</v>
      </c>
      <c r="E1402">
        <v>0</v>
      </c>
      <c r="F1402">
        <v>0</v>
      </c>
      <c r="G1402">
        <v>0</v>
      </c>
      <c r="H1402">
        <v>0</v>
      </c>
    </row>
    <row r="1403" spans="1:8" x14ac:dyDescent="0.2">
      <c r="A1403">
        <v>5901</v>
      </c>
      <c r="B1403" t="s">
        <v>2806</v>
      </c>
      <c r="C1403" t="s">
        <v>2807</v>
      </c>
      <c r="D1403">
        <v>897647101</v>
      </c>
      <c r="E1403">
        <v>0</v>
      </c>
      <c r="F1403">
        <v>0</v>
      </c>
      <c r="G1403">
        <v>0</v>
      </c>
      <c r="H1403">
        <v>0</v>
      </c>
    </row>
    <row r="1404" spans="1:8" x14ac:dyDescent="0.2">
      <c r="A1404">
        <v>5901</v>
      </c>
      <c r="B1404" t="s">
        <v>2808</v>
      </c>
      <c r="C1404" t="s">
        <v>2809</v>
      </c>
      <c r="D1404">
        <v>897647111</v>
      </c>
      <c r="E1404">
        <v>0</v>
      </c>
      <c r="F1404">
        <v>0</v>
      </c>
      <c r="G1404">
        <v>0</v>
      </c>
      <c r="H1404">
        <v>0</v>
      </c>
    </row>
    <row r="1405" spans="1:8" x14ac:dyDescent="0.2">
      <c r="A1405">
        <v>5901</v>
      </c>
      <c r="B1405" t="s">
        <v>2810</v>
      </c>
      <c r="C1405" t="s">
        <v>2811</v>
      </c>
      <c r="D1405">
        <v>897647121</v>
      </c>
      <c r="E1405">
        <v>2</v>
      </c>
      <c r="F1405">
        <v>6</v>
      </c>
      <c r="G1405">
        <v>3</v>
      </c>
      <c r="H1405">
        <v>1</v>
      </c>
    </row>
    <row r="1406" spans="1:8" x14ac:dyDescent="0.2">
      <c r="A1406">
        <v>5901</v>
      </c>
      <c r="B1406" t="s">
        <v>2812</v>
      </c>
      <c r="C1406" t="s">
        <v>2813</v>
      </c>
      <c r="D1406">
        <v>897647131</v>
      </c>
      <c r="E1406">
        <v>0</v>
      </c>
      <c r="F1406">
        <v>0</v>
      </c>
      <c r="G1406">
        <v>0</v>
      </c>
      <c r="H1406">
        <v>0</v>
      </c>
    </row>
    <row r="1407" spans="1:8" x14ac:dyDescent="0.2">
      <c r="A1407">
        <v>5901</v>
      </c>
      <c r="B1407" t="s">
        <v>2814</v>
      </c>
      <c r="C1407" t="s">
        <v>2815</v>
      </c>
      <c r="D1407">
        <v>897647141</v>
      </c>
      <c r="E1407">
        <v>0</v>
      </c>
      <c r="F1407">
        <v>0</v>
      </c>
      <c r="G1407">
        <v>0</v>
      </c>
      <c r="H1407">
        <v>0</v>
      </c>
    </row>
    <row r="1408" spans="1:8" x14ac:dyDescent="0.2">
      <c r="A1408">
        <v>5901</v>
      </c>
      <c r="B1408" t="s">
        <v>2816</v>
      </c>
      <c r="C1408" t="s">
        <v>2817</v>
      </c>
      <c r="D1408">
        <v>897647151</v>
      </c>
      <c r="E1408">
        <v>0</v>
      </c>
      <c r="F1408">
        <v>0</v>
      </c>
      <c r="G1408">
        <v>0</v>
      </c>
      <c r="H1408">
        <v>0</v>
      </c>
    </row>
    <row r="1409" spans="1:8" x14ac:dyDescent="0.2">
      <c r="A1409">
        <v>5901</v>
      </c>
      <c r="B1409" t="s">
        <v>2818</v>
      </c>
      <c r="C1409" t="s">
        <v>2819</v>
      </c>
      <c r="D1409">
        <v>897647161</v>
      </c>
      <c r="E1409">
        <v>0</v>
      </c>
      <c r="F1409">
        <v>0</v>
      </c>
      <c r="G1409">
        <v>0</v>
      </c>
      <c r="H1409">
        <v>0</v>
      </c>
    </row>
    <row r="1410" spans="1:8" x14ac:dyDescent="0.2">
      <c r="A1410">
        <v>5901</v>
      </c>
      <c r="B1410" t="s">
        <v>2820</v>
      </c>
      <c r="C1410" t="s">
        <v>2821</v>
      </c>
      <c r="D1410">
        <v>897647171</v>
      </c>
      <c r="E1410">
        <v>0</v>
      </c>
      <c r="F1410">
        <v>0</v>
      </c>
      <c r="G1410">
        <v>0</v>
      </c>
      <c r="H1410">
        <v>0</v>
      </c>
    </row>
    <row r="1411" spans="1:8" x14ac:dyDescent="0.2">
      <c r="A1411">
        <v>5901</v>
      </c>
      <c r="B1411" t="s">
        <v>2822</v>
      </c>
      <c r="C1411" t="s">
        <v>2823</v>
      </c>
      <c r="D1411">
        <v>897647181</v>
      </c>
      <c r="E1411">
        <v>0</v>
      </c>
      <c r="F1411">
        <v>0</v>
      </c>
      <c r="G1411">
        <v>0</v>
      </c>
      <c r="H1411">
        <v>0</v>
      </c>
    </row>
    <row r="1412" spans="1:8" x14ac:dyDescent="0.2">
      <c r="A1412">
        <v>5901</v>
      </c>
      <c r="B1412" t="s">
        <v>2824</v>
      </c>
      <c r="C1412" t="s">
        <v>2825</v>
      </c>
      <c r="D1412">
        <v>897647191</v>
      </c>
      <c r="E1412">
        <v>0</v>
      </c>
      <c r="F1412">
        <v>0</v>
      </c>
      <c r="G1412">
        <v>0</v>
      </c>
      <c r="H1412">
        <v>0</v>
      </c>
    </row>
    <row r="1413" spans="1:8" x14ac:dyDescent="0.2">
      <c r="A1413">
        <v>5901</v>
      </c>
      <c r="B1413" t="s">
        <v>2826</v>
      </c>
      <c r="C1413" t="s">
        <v>2827</v>
      </c>
      <c r="D1413">
        <v>897647201</v>
      </c>
      <c r="E1413">
        <v>0</v>
      </c>
      <c r="F1413">
        <v>0</v>
      </c>
      <c r="G1413">
        <v>0</v>
      </c>
      <c r="H1413">
        <v>0</v>
      </c>
    </row>
    <row r="1414" spans="1:8" x14ac:dyDescent="0.2">
      <c r="A1414">
        <v>5901</v>
      </c>
      <c r="B1414" t="s">
        <v>2828</v>
      </c>
      <c r="C1414" t="s">
        <v>2829</v>
      </c>
      <c r="D1414">
        <v>897647211</v>
      </c>
      <c r="E1414">
        <v>0</v>
      </c>
      <c r="F1414">
        <v>0</v>
      </c>
      <c r="G1414">
        <v>0</v>
      </c>
      <c r="H1414">
        <v>0</v>
      </c>
    </row>
    <row r="1415" spans="1:8" x14ac:dyDescent="0.2">
      <c r="A1415">
        <v>5901</v>
      </c>
      <c r="B1415" t="s">
        <v>2830</v>
      </c>
      <c r="C1415" t="s">
        <v>2831</v>
      </c>
      <c r="D1415">
        <v>897647221</v>
      </c>
      <c r="E1415">
        <v>0</v>
      </c>
      <c r="F1415">
        <v>0</v>
      </c>
      <c r="G1415">
        <v>0</v>
      </c>
      <c r="H1415">
        <v>0</v>
      </c>
    </row>
    <row r="1416" spans="1:8" x14ac:dyDescent="0.2">
      <c r="A1416">
        <v>5901</v>
      </c>
      <c r="B1416" t="s">
        <v>2832</v>
      </c>
      <c r="C1416" t="s">
        <v>2833</v>
      </c>
      <c r="D1416">
        <v>897647231</v>
      </c>
      <c r="E1416">
        <v>0</v>
      </c>
      <c r="F1416">
        <v>0</v>
      </c>
      <c r="G1416">
        <v>0</v>
      </c>
      <c r="H1416">
        <v>0</v>
      </c>
    </row>
    <row r="1417" spans="1:8" x14ac:dyDescent="0.2">
      <c r="A1417">
        <v>5901</v>
      </c>
      <c r="B1417" t="s">
        <v>2834</v>
      </c>
      <c r="C1417" t="s">
        <v>2835</v>
      </c>
      <c r="D1417">
        <v>897647241</v>
      </c>
      <c r="E1417">
        <v>0</v>
      </c>
      <c r="F1417">
        <v>0</v>
      </c>
      <c r="G1417">
        <v>0</v>
      </c>
      <c r="H1417">
        <v>0</v>
      </c>
    </row>
    <row r="1418" spans="1:8" x14ac:dyDescent="0.2">
      <c r="A1418">
        <v>5901</v>
      </c>
      <c r="B1418" t="s">
        <v>2836</v>
      </c>
      <c r="C1418" t="s">
        <v>2837</v>
      </c>
      <c r="D1418">
        <v>897647251</v>
      </c>
      <c r="E1418">
        <v>0</v>
      </c>
      <c r="F1418">
        <v>0</v>
      </c>
      <c r="G1418">
        <v>0</v>
      </c>
      <c r="H1418">
        <v>0</v>
      </c>
    </row>
    <row r="1419" spans="1:8" x14ac:dyDescent="0.2">
      <c r="A1419">
        <v>5901</v>
      </c>
      <c r="B1419" t="s">
        <v>2838</v>
      </c>
      <c r="C1419" t="s">
        <v>2839</v>
      </c>
      <c r="D1419">
        <v>897647261</v>
      </c>
      <c r="E1419">
        <v>12</v>
      </c>
      <c r="F1419">
        <v>28</v>
      </c>
      <c r="G1419">
        <v>3</v>
      </c>
      <c r="H1419">
        <v>9</v>
      </c>
    </row>
    <row r="1420" spans="1:8" x14ac:dyDescent="0.2">
      <c r="A1420">
        <v>5901</v>
      </c>
      <c r="B1420" t="s">
        <v>2840</v>
      </c>
      <c r="C1420" t="s">
        <v>2841</v>
      </c>
      <c r="D1420">
        <v>897647271</v>
      </c>
      <c r="E1420">
        <v>0</v>
      </c>
      <c r="F1420">
        <v>0</v>
      </c>
      <c r="G1420">
        <v>0</v>
      </c>
      <c r="H1420">
        <v>0</v>
      </c>
    </row>
    <row r="1421" spans="1:8" x14ac:dyDescent="0.2">
      <c r="A1421">
        <v>5901</v>
      </c>
      <c r="B1421" t="s">
        <v>2842</v>
      </c>
      <c r="C1421" t="s">
        <v>2843</v>
      </c>
      <c r="D1421">
        <v>897647281</v>
      </c>
      <c r="E1421">
        <v>0</v>
      </c>
      <c r="F1421">
        <v>0</v>
      </c>
      <c r="G1421">
        <v>0</v>
      </c>
      <c r="H1421">
        <v>0</v>
      </c>
    </row>
    <row r="1422" spans="1:8" x14ac:dyDescent="0.2">
      <c r="A1422">
        <v>5901</v>
      </c>
      <c r="B1422" t="s">
        <v>2845</v>
      </c>
      <c r="C1422" t="s">
        <v>2846</v>
      </c>
      <c r="D1422">
        <v>923589341</v>
      </c>
      <c r="E1422">
        <v>0</v>
      </c>
      <c r="F1422">
        <v>0</v>
      </c>
      <c r="G1422">
        <v>0</v>
      </c>
      <c r="H1422">
        <v>0</v>
      </c>
    </row>
    <row r="1423" spans="1:8" x14ac:dyDescent="0.2">
      <c r="A1423">
        <v>5901</v>
      </c>
      <c r="B1423" t="s">
        <v>2847</v>
      </c>
      <c r="C1423" t="s">
        <v>2848</v>
      </c>
      <c r="D1423">
        <v>923589351</v>
      </c>
      <c r="E1423">
        <v>0</v>
      </c>
      <c r="F1423">
        <v>0</v>
      </c>
      <c r="G1423">
        <v>0</v>
      </c>
      <c r="H1423">
        <v>0</v>
      </c>
    </row>
    <row r="1424" spans="1:8" x14ac:dyDescent="0.2">
      <c r="A1424">
        <v>5901</v>
      </c>
      <c r="B1424" t="s">
        <v>2849</v>
      </c>
      <c r="C1424" t="s">
        <v>2850</v>
      </c>
      <c r="D1424">
        <v>923589361</v>
      </c>
      <c r="E1424">
        <v>0</v>
      </c>
      <c r="F1424">
        <v>0</v>
      </c>
      <c r="G1424">
        <v>0</v>
      </c>
      <c r="H1424">
        <v>0</v>
      </c>
    </row>
    <row r="1425" spans="1:8" x14ac:dyDescent="0.2">
      <c r="A1425">
        <v>5901</v>
      </c>
      <c r="B1425" t="s">
        <v>2851</v>
      </c>
      <c r="C1425" t="s">
        <v>2852</v>
      </c>
      <c r="D1425">
        <v>923589371</v>
      </c>
      <c r="E1425">
        <v>0</v>
      </c>
      <c r="F1425">
        <v>0</v>
      </c>
      <c r="G1425">
        <v>0</v>
      </c>
      <c r="H1425">
        <v>0</v>
      </c>
    </row>
    <row r="1426" spans="1:8" x14ac:dyDescent="0.2">
      <c r="A1426">
        <v>5901</v>
      </c>
      <c r="B1426" t="s">
        <v>2853</v>
      </c>
      <c r="C1426" t="s">
        <v>2854</v>
      </c>
      <c r="D1426">
        <v>923589381</v>
      </c>
      <c r="E1426">
        <v>0</v>
      </c>
      <c r="F1426">
        <v>0</v>
      </c>
      <c r="G1426">
        <v>0</v>
      </c>
      <c r="H1426">
        <v>0</v>
      </c>
    </row>
    <row r="1427" spans="1:8" x14ac:dyDescent="0.2">
      <c r="A1427">
        <v>5901</v>
      </c>
      <c r="B1427" t="s">
        <v>2855</v>
      </c>
      <c r="C1427" t="s">
        <v>2856</v>
      </c>
      <c r="D1427">
        <v>923589391</v>
      </c>
      <c r="E1427">
        <v>0</v>
      </c>
      <c r="F1427">
        <v>0</v>
      </c>
      <c r="G1427">
        <v>0</v>
      </c>
      <c r="H1427">
        <v>0</v>
      </c>
    </row>
    <row r="1428" spans="1:8" x14ac:dyDescent="0.2">
      <c r="E1428">
        <v>47939</v>
      </c>
      <c r="F1428">
        <v>95647</v>
      </c>
      <c r="G1428">
        <v>29561</v>
      </c>
      <c r="H1428">
        <v>2886</v>
      </c>
    </row>
  </sheetData>
  <pageMargins left="0.7" right="0.7" top="0.75" bottom="0.75" header="0.3" footer="0.3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37F41D3-04ED-CE41-B5F6-C5ABAA99F307}">
  <dimension ref="A1:H1428"/>
  <sheetViews>
    <sheetView workbookViewId="0">
      <selection activeCell="K35" sqref="K35"/>
    </sheetView>
  </sheetViews>
  <sheetFormatPr baseColWidth="10" defaultColWidth="8.83203125" defaultRowHeight="15" x14ac:dyDescent="0.2"/>
  <cols>
    <col min="2" max="2" width="44.83203125" customWidth="1"/>
    <col min="3" max="3" width="19.5" customWidth="1"/>
    <col min="4" max="4" width="14.83203125" customWidth="1"/>
  </cols>
  <sheetData>
    <row r="1" spans="1:8" x14ac:dyDescent="0.2">
      <c r="A1" t="s">
        <v>0</v>
      </c>
      <c r="B1" t="s">
        <v>1</v>
      </c>
      <c r="C1" t="s">
        <v>2</v>
      </c>
      <c r="D1" t="s">
        <v>3</v>
      </c>
      <c r="E1" t="s">
        <v>4</v>
      </c>
      <c r="F1" t="s">
        <v>5</v>
      </c>
      <c r="G1" t="s">
        <v>6</v>
      </c>
      <c r="H1" t="s">
        <v>7</v>
      </c>
    </row>
    <row r="2" spans="1:8" x14ac:dyDescent="0.2">
      <c r="A2">
        <v>5901</v>
      </c>
      <c r="B2" t="s">
        <v>8</v>
      </c>
      <c r="C2" t="s">
        <v>2844</v>
      </c>
      <c r="D2">
        <v>842143141</v>
      </c>
      <c r="E2">
        <v>0</v>
      </c>
      <c r="F2">
        <v>0</v>
      </c>
      <c r="G2">
        <v>0</v>
      </c>
      <c r="H2">
        <v>0</v>
      </c>
    </row>
    <row r="3" spans="1:8" x14ac:dyDescent="0.2">
      <c r="A3">
        <v>5901</v>
      </c>
      <c r="B3" t="s">
        <v>10</v>
      </c>
      <c r="C3" t="s">
        <v>11</v>
      </c>
      <c r="D3">
        <v>857578161</v>
      </c>
      <c r="E3">
        <v>0</v>
      </c>
      <c r="F3">
        <v>0</v>
      </c>
      <c r="G3">
        <v>0</v>
      </c>
      <c r="H3">
        <v>0</v>
      </c>
    </row>
    <row r="4" spans="1:8" x14ac:dyDescent="0.2">
      <c r="A4">
        <v>5901</v>
      </c>
      <c r="B4" t="s">
        <v>12</v>
      </c>
      <c r="C4" t="s">
        <v>13</v>
      </c>
      <c r="D4">
        <v>857578171</v>
      </c>
      <c r="E4">
        <v>0</v>
      </c>
      <c r="F4">
        <v>0</v>
      </c>
      <c r="G4">
        <v>0</v>
      </c>
      <c r="H4">
        <v>0</v>
      </c>
    </row>
    <row r="5" spans="1:8" x14ac:dyDescent="0.2">
      <c r="A5">
        <v>5901</v>
      </c>
      <c r="B5" t="s">
        <v>14</v>
      </c>
      <c r="C5" t="s">
        <v>15</v>
      </c>
      <c r="D5">
        <v>857578181</v>
      </c>
      <c r="E5">
        <v>0</v>
      </c>
      <c r="F5">
        <v>0</v>
      </c>
      <c r="G5">
        <v>0</v>
      </c>
      <c r="H5">
        <v>0</v>
      </c>
    </row>
    <row r="6" spans="1:8" x14ac:dyDescent="0.2">
      <c r="A6">
        <v>5901</v>
      </c>
      <c r="B6" t="s">
        <v>16</v>
      </c>
      <c r="C6" t="s">
        <v>17</v>
      </c>
      <c r="D6">
        <v>857578191</v>
      </c>
      <c r="E6">
        <v>0</v>
      </c>
      <c r="F6">
        <v>0</v>
      </c>
      <c r="G6">
        <v>0</v>
      </c>
      <c r="H6">
        <v>0</v>
      </c>
    </row>
    <row r="7" spans="1:8" x14ac:dyDescent="0.2">
      <c r="A7">
        <v>5901</v>
      </c>
      <c r="B7" t="s">
        <v>18</v>
      </c>
      <c r="C7" t="s">
        <v>19</v>
      </c>
      <c r="D7">
        <v>857578201</v>
      </c>
      <c r="E7">
        <v>1</v>
      </c>
      <c r="F7">
        <v>3</v>
      </c>
      <c r="G7">
        <v>1</v>
      </c>
      <c r="H7">
        <v>1</v>
      </c>
    </row>
    <row r="8" spans="1:8" x14ac:dyDescent="0.2">
      <c r="A8">
        <v>5901</v>
      </c>
      <c r="B8" t="s">
        <v>20</v>
      </c>
      <c r="C8" t="s">
        <v>21</v>
      </c>
      <c r="D8">
        <v>857578211</v>
      </c>
      <c r="E8">
        <v>0</v>
      </c>
      <c r="F8">
        <v>0</v>
      </c>
      <c r="G8">
        <v>0</v>
      </c>
      <c r="H8">
        <v>0</v>
      </c>
    </row>
    <row r="9" spans="1:8" x14ac:dyDescent="0.2">
      <c r="A9">
        <v>5901</v>
      </c>
      <c r="B9" t="s">
        <v>22</v>
      </c>
      <c r="C9" t="s">
        <v>23</v>
      </c>
      <c r="D9">
        <v>857578231</v>
      </c>
      <c r="E9">
        <v>0</v>
      </c>
      <c r="F9">
        <v>0</v>
      </c>
      <c r="G9">
        <v>0</v>
      </c>
      <c r="H9">
        <v>0</v>
      </c>
    </row>
    <row r="10" spans="1:8" x14ac:dyDescent="0.2">
      <c r="A10">
        <v>5901</v>
      </c>
      <c r="B10" t="s">
        <v>24</v>
      </c>
      <c r="C10" t="s">
        <v>25</v>
      </c>
      <c r="D10">
        <v>857578241</v>
      </c>
      <c r="E10">
        <v>42</v>
      </c>
      <c r="F10">
        <v>56</v>
      </c>
      <c r="G10">
        <v>9</v>
      </c>
      <c r="H10">
        <v>1</v>
      </c>
    </row>
    <row r="11" spans="1:8" x14ac:dyDescent="0.2">
      <c r="A11">
        <v>5901</v>
      </c>
      <c r="B11" t="s">
        <v>26</v>
      </c>
      <c r="C11" t="s">
        <v>27</v>
      </c>
      <c r="D11">
        <v>857578251</v>
      </c>
      <c r="E11">
        <v>43</v>
      </c>
      <c r="F11">
        <v>74</v>
      </c>
      <c r="G11">
        <v>10</v>
      </c>
      <c r="H11">
        <v>7</v>
      </c>
    </row>
    <row r="12" spans="1:8" x14ac:dyDescent="0.2">
      <c r="A12">
        <v>5901</v>
      </c>
      <c r="B12" t="s">
        <v>28</v>
      </c>
      <c r="C12" t="s">
        <v>29</v>
      </c>
      <c r="D12">
        <v>857578261</v>
      </c>
      <c r="E12">
        <v>0</v>
      </c>
      <c r="F12">
        <v>0</v>
      </c>
      <c r="G12">
        <v>0</v>
      </c>
      <c r="H12">
        <v>0</v>
      </c>
    </row>
    <row r="13" spans="1:8" x14ac:dyDescent="0.2">
      <c r="A13">
        <v>5901</v>
      </c>
      <c r="B13" t="s">
        <v>30</v>
      </c>
      <c r="C13" t="s">
        <v>31</v>
      </c>
      <c r="D13">
        <v>857578271</v>
      </c>
      <c r="E13">
        <v>0</v>
      </c>
      <c r="F13">
        <v>0</v>
      </c>
      <c r="G13">
        <v>0</v>
      </c>
      <c r="H13">
        <v>0</v>
      </c>
    </row>
    <row r="14" spans="1:8" x14ac:dyDescent="0.2">
      <c r="A14">
        <v>5901</v>
      </c>
      <c r="B14" t="s">
        <v>32</v>
      </c>
      <c r="C14" t="s">
        <v>33</v>
      </c>
      <c r="D14">
        <v>857578281</v>
      </c>
      <c r="E14">
        <v>0</v>
      </c>
      <c r="F14">
        <v>0</v>
      </c>
      <c r="G14">
        <v>0</v>
      </c>
      <c r="H14">
        <v>0</v>
      </c>
    </row>
    <row r="15" spans="1:8" x14ac:dyDescent="0.2">
      <c r="A15">
        <v>5901</v>
      </c>
      <c r="B15" t="s">
        <v>34</v>
      </c>
      <c r="C15" t="s">
        <v>35</v>
      </c>
      <c r="D15">
        <v>857578291</v>
      </c>
      <c r="E15">
        <v>0</v>
      </c>
      <c r="F15">
        <v>0</v>
      </c>
      <c r="G15">
        <v>0</v>
      </c>
      <c r="H15">
        <v>0</v>
      </c>
    </row>
    <row r="16" spans="1:8" x14ac:dyDescent="0.2">
      <c r="A16">
        <v>5901</v>
      </c>
      <c r="B16" t="s">
        <v>36</v>
      </c>
      <c r="C16" t="s">
        <v>37</v>
      </c>
      <c r="D16">
        <v>857578301</v>
      </c>
      <c r="E16">
        <v>0</v>
      </c>
      <c r="F16">
        <v>0</v>
      </c>
      <c r="G16">
        <v>0</v>
      </c>
      <c r="H16">
        <v>0</v>
      </c>
    </row>
    <row r="17" spans="1:8" x14ac:dyDescent="0.2">
      <c r="A17">
        <v>5901</v>
      </c>
      <c r="B17" t="s">
        <v>38</v>
      </c>
      <c r="C17" t="s">
        <v>39</v>
      </c>
      <c r="D17">
        <v>857578321</v>
      </c>
      <c r="E17">
        <v>0</v>
      </c>
      <c r="F17">
        <v>0</v>
      </c>
      <c r="G17">
        <v>0</v>
      </c>
      <c r="H17">
        <v>0</v>
      </c>
    </row>
    <row r="18" spans="1:8" x14ac:dyDescent="0.2">
      <c r="A18">
        <v>5901</v>
      </c>
      <c r="B18" t="s">
        <v>40</v>
      </c>
      <c r="C18" t="s">
        <v>41</v>
      </c>
      <c r="D18">
        <v>857578331</v>
      </c>
      <c r="E18">
        <v>16</v>
      </c>
      <c r="F18">
        <v>72</v>
      </c>
      <c r="G18">
        <v>45</v>
      </c>
      <c r="H18">
        <v>2</v>
      </c>
    </row>
    <row r="19" spans="1:8" x14ac:dyDescent="0.2">
      <c r="A19">
        <v>5901</v>
      </c>
      <c r="B19" t="s">
        <v>42</v>
      </c>
      <c r="C19" t="s">
        <v>43</v>
      </c>
      <c r="D19">
        <v>857578341</v>
      </c>
      <c r="E19">
        <v>0</v>
      </c>
      <c r="F19">
        <v>0</v>
      </c>
      <c r="G19">
        <v>0</v>
      </c>
      <c r="H19">
        <v>0</v>
      </c>
    </row>
    <row r="20" spans="1:8" x14ac:dyDescent="0.2">
      <c r="A20">
        <v>5901</v>
      </c>
      <c r="B20" t="s">
        <v>44</v>
      </c>
      <c r="C20" t="s">
        <v>45</v>
      </c>
      <c r="D20">
        <v>857578351</v>
      </c>
      <c r="E20">
        <v>0</v>
      </c>
      <c r="F20">
        <v>0</v>
      </c>
      <c r="G20">
        <v>0</v>
      </c>
      <c r="H20">
        <v>0</v>
      </c>
    </row>
    <row r="21" spans="1:8" x14ac:dyDescent="0.2">
      <c r="A21">
        <v>5901</v>
      </c>
      <c r="B21" t="s">
        <v>46</v>
      </c>
      <c r="C21" t="s">
        <v>47</v>
      </c>
      <c r="D21">
        <v>857578361</v>
      </c>
      <c r="E21">
        <v>0</v>
      </c>
      <c r="F21">
        <v>0</v>
      </c>
      <c r="G21">
        <v>0</v>
      </c>
      <c r="H21">
        <v>0</v>
      </c>
    </row>
    <row r="22" spans="1:8" x14ac:dyDescent="0.2">
      <c r="A22">
        <v>5901</v>
      </c>
      <c r="B22" t="s">
        <v>48</v>
      </c>
      <c r="C22" t="s">
        <v>49</v>
      </c>
      <c r="D22">
        <v>857578371</v>
      </c>
      <c r="E22">
        <v>0</v>
      </c>
      <c r="F22">
        <v>0</v>
      </c>
      <c r="G22">
        <v>0</v>
      </c>
      <c r="H22">
        <v>0</v>
      </c>
    </row>
    <row r="23" spans="1:8" x14ac:dyDescent="0.2">
      <c r="A23">
        <v>5901</v>
      </c>
      <c r="B23" t="s">
        <v>50</v>
      </c>
      <c r="C23" t="s">
        <v>51</v>
      </c>
      <c r="D23">
        <v>857578381</v>
      </c>
      <c r="E23">
        <v>0</v>
      </c>
      <c r="F23">
        <v>0</v>
      </c>
      <c r="G23">
        <v>0</v>
      </c>
      <c r="H23">
        <v>0</v>
      </c>
    </row>
    <row r="24" spans="1:8" x14ac:dyDescent="0.2">
      <c r="A24">
        <v>5901</v>
      </c>
      <c r="B24" t="s">
        <v>52</v>
      </c>
      <c r="C24" t="s">
        <v>53</v>
      </c>
      <c r="D24">
        <v>857578391</v>
      </c>
      <c r="E24">
        <v>0</v>
      </c>
      <c r="F24">
        <v>0</v>
      </c>
      <c r="G24">
        <v>0</v>
      </c>
      <c r="H24">
        <v>0</v>
      </c>
    </row>
    <row r="25" spans="1:8" x14ac:dyDescent="0.2">
      <c r="A25">
        <v>5901</v>
      </c>
      <c r="B25" t="s">
        <v>54</v>
      </c>
      <c r="C25" t="s">
        <v>55</v>
      </c>
      <c r="D25">
        <v>857578401</v>
      </c>
      <c r="E25">
        <v>0</v>
      </c>
      <c r="F25">
        <v>0</v>
      </c>
      <c r="G25">
        <v>0</v>
      </c>
      <c r="H25">
        <v>0</v>
      </c>
    </row>
    <row r="26" spans="1:8" x14ac:dyDescent="0.2">
      <c r="A26">
        <v>5901</v>
      </c>
      <c r="B26" t="s">
        <v>56</v>
      </c>
      <c r="C26" t="s">
        <v>57</v>
      </c>
      <c r="D26">
        <v>857578411</v>
      </c>
      <c r="E26">
        <v>0</v>
      </c>
      <c r="F26">
        <v>0</v>
      </c>
      <c r="G26">
        <v>0</v>
      </c>
      <c r="H26">
        <v>0</v>
      </c>
    </row>
    <row r="27" spans="1:8" x14ac:dyDescent="0.2">
      <c r="A27">
        <v>5901</v>
      </c>
      <c r="B27" t="s">
        <v>58</v>
      </c>
      <c r="C27" t="s">
        <v>59</v>
      </c>
      <c r="D27">
        <v>857578421</v>
      </c>
      <c r="E27">
        <v>0</v>
      </c>
      <c r="F27">
        <v>1</v>
      </c>
      <c r="G27">
        <v>0</v>
      </c>
      <c r="H27">
        <v>1</v>
      </c>
    </row>
    <row r="28" spans="1:8" x14ac:dyDescent="0.2">
      <c r="A28">
        <v>5901</v>
      </c>
      <c r="B28" t="s">
        <v>60</v>
      </c>
      <c r="C28" t="s">
        <v>61</v>
      </c>
      <c r="D28">
        <v>857578431</v>
      </c>
      <c r="E28">
        <v>0</v>
      </c>
      <c r="F28">
        <v>0</v>
      </c>
      <c r="G28">
        <v>0</v>
      </c>
      <c r="H28">
        <v>0</v>
      </c>
    </row>
    <row r="29" spans="1:8" x14ac:dyDescent="0.2">
      <c r="A29">
        <v>5901</v>
      </c>
      <c r="B29" t="s">
        <v>62</v>
      </c>
      <c r="C29" t="s">
        <v>63</v>
      </c>
      <c r="D29">
        <v>857578441</v>
      </c>
      <c r="E29">
        <v>0</v>
      </c>
      <c r="F29">
        <v>0</v>
      </c>
      <c r="G29">
        <v>0</v>
      </c>
      <c r="H29">
        <v>0</v>
      </c>
    </row>
    <row r="30" spans="1:8" x14ac:dyDescent="0.2">
      <c r="A30">
        <v>5901</v>
      </c>
      <c r="B30" t="s">
        <v>64</v>
      </c>
      <c r="C30" t="s">
        <v>65</v>
      </c>
      <c r="D30">
        <v>857578451</v>
      </c>
      <c r="E30">
        <v>0</v>
      </c>
      <c r="F30">
        <v>0</v>
      </c>
      <c r="G30">
        <v>0</v>
      </c>
      <c r="H30">
        <v>0</v>
      </c>
    </row>
    <row r="31" spans="1:8" x14ac:dyDescent="0.2">
      <c r="A31">
        <v>5901</v>
      </c>
      <c r="B31" t="s">
        <v>66</v>
      </c>
      <c r="C31" t="s">
        <v>67</v>
      </c>
      <c r="D31">
        <v>857578461</v>
      </c>
      <c r="E31">
        <v>0</v>
      </c>
      <c r="F31">
        <v>0</v>
      </c>
      <c r="G31">
        <v>0</v>
      </c>
      <c r="H31">
        <v>0</v>
      </c>
    </row>
    <row r="32" spans="1:8" x14ac:dyDescent="0.2">
      <c r="A32">
        <v>5901</v>
      </c>
      <c r="B32" t="s">
        <v>68</v>
      </c>
      <c r="C32" t="s">
        <v>69</v>
      </c>
      <c r="D32">
        <v>857578471</v>
      </c>
      <c r="E32">
        <v>0</v>
      </c>
      <c r="F32">
        <v>0</v>
      </c>
      <c r="G32">
        <v>0</v>
      </c>
      <c r="H32">
        <v>0</v>
      </c>
    </row>
    <row r="33" spans="1:8" x14ac:dyDescent="0.2">
      <c r="A33">
        <v>5901</v>
      </c>
      <c r="B33" t="s">
        <v>70</v>
      </c>
      <c r="C33" t="s">
        <v>71</v>
      </c>
      <c r="D33">
        <v>857578481</v>
      </c>
      <c r="E33">
        <v>0</v>
      </c>
      <c r="F33">
        <v>0</v>
      </c>
      <c r="G33">
        <v>0</v>
      </c>
      <c r="H33">
        <v>0</v>
      </c>
    </row>
    <row r="34" spans="1:8" x14ac:dyDescent="0.2">
      <c r="A34">
        <v>5901</v>
      </c>
      <c r="B34" t="s">
        <v>72</v>
      </c>
      <c r="C34" t="s">
        <v>73</v>
      </c>
      <c r="D34">
        <v>857578491</v>
      </c>
      <c r="E34">
        <v>0</v>
      </c>
      <c r="F34">
        <v>0</v>
      </c>
      <c r="G34">
        <v>0</v>
      </c>
      <c r="H34">
        <v>0</v>
      </c>
    </row>
    <row r="35" spans="1:8" x14ac:dyDescent="0.2">
      <c r="A35">
        <v>5901</v>
      </c>
      <c r="B35" t="s">
        <v>74</v>
      </c>
      <c r="C35" t="s">
        <v>75</v>
      </c>
      <c r="D35">
        <v>857578501</v>
      </c>
      <c r="E35">
        <v>8</v>
      </c>
      <c r="F35">
        <v>20</v>
      </c>
      <c r="G35">
        <v>7</v>
      </c>
      <c r="H35">
        <v>3</v>
      </c>
    </row>
    <row r="36" spans="1:8" x14ac:dyDescent="0.2">
      <c r="A36">
        <v>5901</v>
      </c>
      <c r="B36" t="s">
        <v>76</v>
      </c>
      <c r="C36" t="s">
        <v>77</v>
      </c>
      <c r="D36">
        <v>857578511</v>
      </c>
      <c r="E36">
        <v>0</v>
      </c>
      <c r="F36">
        <v>0</v>
      </c>
      <c r="G36">
        <v>0</v>
      </c>
      <c r="H36">
        <v>0</v>
      </c>
    </row>
    <row r="37" spans="1:8" x14ac:dyDescent="0.2">
      <c r="A37">
        <v>5901</v>
      </c>
      <c r="B37" t="s">
        <v>78</v>
      </c>
      <c r="C37" t="s">
        <v>79</v>
      </c>
      <c r="D37">
        <v>857578521</v>
      </c>
      <c r="E37">
        <v>0</v>
      </c>
      <c r="F37">
        <v>0</v>
      </c>
      <c r="G37">
        <v>0</v>
      </c>
      <c r="H37">
        <v>0</v>
      </c>
    </row>
    <row r="38" spans="1:8" x14ac:dyDescent="0.2">
      <c r="A38">
        <v>5901</v>
      </c>
      <c r="B38" t="s">
        <v>80</v>
      </c>
      <c r="C38" t="s">
        <v>81</v>
      </c>
      <c r="D38">
        <v>857578531</v>
      </c>
      <c r="E38">
        <v>0</v>
      </c>
      <c r="F38">
        <v>0</v>
      </c>
      <c r="G38">
        <v>0</v>
      </c>
      <c r="H38">
        <v>0</v>
      </c>
    </row>
    <row r="39" spans="1:8" x14ac:dyDescent="0.2">
      <c r="A39">
        <v>5901</v>
      </c>
      <c r="B39" t="s">
        <v>82</v>
      </c>
      <c r="C39" t="s">
        <v>83</v>
      </c>
      <c r="D39">
        <v>857578541</v>
      </c>
      <c r="E39">
        <v>0</v>
      </c>
      <c r="F39">
        <v>0</v>
      </c>
      <c r="G39">
        <v>0</v>
      </c>
      <c r="H39">
        <v>0</v>
      </c>
    </row>
    <row r="40" spans="1:8" x14ac:dyDescent="0.2">
      <c r="A40">
        <v>5901</v>
      </c>
      <c r="B40" t="s">
        <v>84</v>
      </c>
      <c r="C40" t="s">
        <v>85</v>
      </c>
      <c r="D40">
        <v>857578551</v>
      </c>
      <c r="E40">
        <v>1064</v>
      </c>
      <c r="F40">
        <v>1876</v>
      </c>
      <c r="G40">
        <v>406</v>
      </c>
      <c r="H40">
        <v>71</v>
      </c>
    </row>
    <row r="41" spans="1:8" x14ac:dyDescent="0.2">
      <c r="A41">
        <v>5901</v>
      </c>
      <c r="B41" t="s">
        <v>86</v>
      </c>
      <c r="C41" t="s">
        <v>87</v>
      </c>
      <c r="D41">
        <v>857578561</v>
      </c>
      <c r="E41">
        <v>0</v>
      </c>
      <c r="F41">
        <v>0</v>
      </c>
      <c r="G41">
        <v>0</v>
      </c>
      <c r="H41">
        <v>0</v>
      </c>
    </row>
    <row r="42" spans="1:8" x14ac:dyDescent="0.2">
      <c r="A42">
        <v>5901</v>
      </c>
      <c r="B42" t="s">
        <v>88</v>
      </c>
      <c r="C42" t="s">
        <v>89</v>
      </c>
      <c r="D42">
        <v>857578571</v>
      </c>
      <c r="E42">
        <v>0</v>
      </c>
      <c r="F42">
        <v>0</v>
      </c>
      <c r="G42">
        <v>0</v>
      </c>
      <c r="H42">
        <v>0</v>
      </c>
    </row>
    <row r="43" spans="1:8" x14ac:dyDescent="0.2">
      <c r="A43">
        <v>5901</v>
      </c>
      <c r="B43" t="s">
        <v>90</v>
      </c>
      <c r="C43" t="s">
        <v>91</v>
      </c>
      <c r="D43">
        <v>857578581</v>
      </c>
      <c r="E43">
        <v>0</v>
      </c>
      <c r="F43">
        <v>0</v>
      </c>
      <c r="G43">
        <v>0</v>
      </c>
      <c r="H43">
        <v>0</v>
      </c>
    </row>
    <row r="44" spans="1:8" x14ac:dyDescent="0.2">
      <c r="A44">
        <v>5901</v>
      </c>
      <c r="B44" t="s">
        <v>92</v>
      </c>
      <c r="C44" t="s">
        <v>93</v>
      </c>
      <c r="D44">
        <v>857578591</v>
      </c>
      <c r="E44">
        <v>0</v>
      </c>
      <c r="F44">
        <v>0</v>
      </c>
      <c r="G44">
        <v>0</v>
      </c>
      <c r="H44">
        <v>0</v>
      </c>
    </row>
    <row r="45" spans="1:8" x14ac:dyDescent="0.2">
      <c r="A45">
        <v>5901</v>
      </c>
      <c r="B45" t="s">
        <v>94</v>
      </c>
      <c r="C45" t="s">
        <v>95</v>
      </c>
      <c r="D45">
        <v>857578601</v>
      </c>
      <c r="E45">
        <v>0</v>
      </c>
      <c r="F45">
        <v>0</v>
      </c>
      <c r="G45">
        <v>0</v>
      </c>
      <c r="H45">
        <v>0</v>
      </c>
    </row>
    <row r="46" spans="1:8" x14ac:dyDescent="0.2">
      <c r="A46">
        <v>5901</v>
      </c>
      <c r="B46" t="s">
        <v>96</v>
      </c>
      <c r="C46" t="s">
        <v>97</v>
      </c>
      <c r="D46">
        <v>857578611</v>
      </c>
      <c r="E46">
        <v>0</v>
      </c>
      <c r="F46">
        <v>0</v>
      </c>
      <c r="G46">
        <v>0</v>
      </c>
      <c r="H46">
        <v>0</v>
      </c>
    </row>
    <row r="47" spans="1:8" x14ac:dyDescent="0.2">
      <c r="A47">
        <v>5901</v>
      </c>
      <c r="B47" t="s">
        <v>98</v>
      </c>
      <c r="C47" t="s">
        <v>99</v>
      </c>
      <c r="D47">
        <v>857578621</v>
      </c>
      <c r="E47">
        <v>0</v>
      </c>
      <c r="F47">
        <v>0</v>
      </c>
      <c r="G47">
        <v>0</v>
      </c>
      <c r="H47">
        <v>0</v>
      </c>
    </row>
    <row r="48" spans="1:8" x14ac:dyDescent="0.2">
      <c r="A48">
        <v>5901</v>
      </c>
      <c r="B48" t="s">
        <v>100</v>
      </c>
      <c r="C48" t="s">
        <v>101</v>
      </c>
      <c r="D48">
        <v>857578631</v>
      </c>
      <c r="E48">
        <v>0</v>
      </c>
      <c r="F48">
        <v>0</v>
      </c>
      <c r="G48">
        <v>0</v>
      </c>
      <c r="H48">
        <v>0</v>
      </c>
    </row>
    <row r="49" spans="1:8" x14ac:dyDescent="0.2">
      <c r="A49">
        <v>5901</v>
      </c>
      <c r="B49" t="s">
        <v>102</v>
      </c>
      <c r="C49" t="s">
        <v>103</v>
      </c>
      <c r="D49">
        <v>857578641</v>
      </c>
      <c r="E49">
        <v>0</v>
      </c>
      <c r="F49">
        <v>0</v>
      </c>
      <c r="G49">
        <v>0</v>
      </c>
      <c r="H49">
        <v>0</v>
      </c>
    </row>
    <row r="50" spans="1:8" x14ac:dyDescent="0.2">
      <c r="A50">
        <v>5901</v>
      </c>
      <c r="B50" t="s">
        <v>104</v>
      </c>
      <c r="C50" t="s">
        <v>105</v>
      </c>
      <c r="D50">
        <v>857578651</v>
      </c>
      <c r="E50">
        <v>0</v>
      </c>
      <c r="F50">
        <v>0</v>
      </c>
      <c r="G50">
        <v>0</v>
      </c>
      <c r="H50">
        <v>0</v>
      </c>
    </row>
    <row r="51" spans="1:8" x14ac:dyDescent="0.2">
      <c r="A51">
        <v>5901</v>
      </c>
      <c r="B51" t="s">
        <v>106</v>
      </c>
      <c r="C51" t="s">
        <v>107</v>
      </c>
      <c r="D51">
        <v>857578661</v>
      </c>
      <c r="E51">
        <v>0</v>
      </c>
      <c r="F51">
        <v>0</v>
      </c>
      <c r="G51">
        <v>0</v>
      </c>
      <c r="H51">
        <v>0</v>
      </c>
    </row>
    <row r="52" spans="1:8" x14ac:dyDescent="0.2">
      <c r="A52">
        <v>5901</v>
      </c>
      <c r="B52" t="s">
        <v>108</v>
      </c>
      <c r="C52" t="s">
        <v>109</v>
      </c>
      <c r="D52">
        <v>857578671</v>
      </c>
      <c r="E52">
        <v>0</v>
      </c>
      <c r="F52">
        <v>0</v>
      </c>
      <c r="G52">
        <v>0</v>
      </c>
      <c r="H52">
        <v>0</v>
      </c>
    </row>
    <row r="53" spans="1:8" x14ac:dyDescent="0.2">
      <c r="A53">
        <v>5901</v>
      </c>
      <c r="B53" t="s">
        <v>110</v>
      </c>
      <c r="C53" t="s">
        <v>111</v>
      </c>
      <c r="D53">
        <v>857578681</v>
      </c>
      <c r="E53">
        <v>0</v>
      </c>
      <c r="F53">
        <v>0</v>
      </c>
      <c r="G53">
        <v>0</v>
      </c>
      <c r="H53">
        <v>0</v>
      </c>
    </row>
    <row r="54" spans="1:8" x14ac:dyDescent="0.2">
      <c r="A54">
        <v>5901</v>
      </c>
      <c r="B54" t="s">
        <v>112</v>
      </c>
      <c r="C54" t="s">
        <v>113</v>
      </c>
      <c r="D54">
        <v>857578691</v>
      </c>
      <c r="E54">
        <v>0</v>
      </c>
      <c r="F54">
        <v>0</v>
      </c>
      <c r="G54">
        <v>0</v>
      </c>
      <c r="H54">
        <v>0</v>
      </c>
    </row>
    <row r="55" spans="1:8" x14ac:dyDescent="0.2">
      <c r="A55">
        <v>5901</v>
      </c>
      <c r="B55" t="s">
        <v>114</v>
      </c>
      <c r="C55" t="s">
        <v>115</v>
      </c>
      <c r="D55">
        <v>857578711</v>
      </c>
      <c r="E55">
        <v>0</v>
      </c>
      <c r="F55">
        <v>0</v>
      </c>
      <c r="G55">
        <v>0</v>
      </c>
      <c r="H55">
        <v>0</v>
      </c>
    </row>
    <row r="56" spans="1:8" x14ac:dyDescent="0.2">
      <c r="A56">
        <v>5901</v>
      </c>
      <c r="B56" t="s">
        <v>116</v>
      </c>
      <c r="C56" t="s">
        <v>117</v>
      </c>
      <c r="D56">
        <v>857578721</v>
      </c>
      <c r="E56">
        <v>0</v>
      </c>
      <c r="F56">
        <v>0</v>
      </c>
      <c r="G56">
        <v>0</v>
      </c>
      <c r="H56">
        <v>0</v>
      </c>
    </row>
    <row r="57" spans="1:8" x14ac:dyDescent="0.2">
      <c r="A57">
        <v>5901</v>
      </c>
      <c r="B57" t="s">
        <v>118</v>
      </c>
      <c r="C57" t="s">
        <v>119</v>
      </c>
      <c r="D57">
        <v>857578731</v>
      </c>
      <c r="E57">
        <v>3</v>
      </c>
      <c r="F57">
        <v>9</v>
      </c>
      <c r="G57">
        <v>5</v>
      </c>
      <c r="H57">
        <v>1</v>
      </c>
    </row>
    <row r="58" spans="1:8" x14ac:dyDescent="0.2">
      <c r="A58">
        <v>5901</v>
      </c>
      <c r="B58" t="s">
        <v>120</v>
      </c>
      <c r="C58" t="s">
        <v>121</v>
      </c>
      <c r="D58">
        <v>857578741</v>
      </c>
      <c r="E58">
        <v>0</v>
      </c>
      <c r="F58">
        <v>0</v>
      </c>
      <c r="G58">
        <v>0</v>
      </c>
      <c r="H58">
        <v>0</v>
      </c>
    </row>
    <row r="59" spans="1:8" x14ac:dyDescent="0.2">
      <c r="A59">
        <v>5901</v>
      </c>
      <c r="B59" t="s">
        <v>122</v>
      </c>
      <c r="C59" t="s">
        <v>123</v>
      </c>
      <c r="D59">
        <v>857578751</v>
      </c>
      <c r="E59">
        <v>0</v>
      </c>
      <c r="F59">
        <v>0</v>
      </c>
      <c r="G59">
        <v>0</v>
      </c>
      <c r="H59">
        <v>0</v>
      </c>
    </row>
    <row r="60" spans="1:8" x14ac:dyDescent="0.2">
      <c r="A60">
        <v>5901</v>
      </c>
      <c r="B60" t="s">
        <v>124</v>
      </c>
      <c r="C60" t="s">
        <v>125</v>
      </c>
      <c r="D60">
        <v>857578761</v>
      </c>
      <c r="E60">
        <v>0</v>
      </c>
      <c r="F60">
        <v>1</v>
      </c>
      <c r="G60">
        <v>0</v>
      </c>
      <c r="H60">
        <v>1</v>
      </c>
    </row>
    <row r="61" spans="1:8" x14ac:dyDescent="0.2">
      <c r="A61">
        <v>5901</v>
      </c>
      <c r="B61" t="s">
        <v>126</v>
      </c>
      <c r="C61" t="s">
        <v>127</v>
      </c>
      <c r="D61">
        <v>857578771</v>
      </c>
      <c r="E61">
        <v>0</v>
      </c>
      <c r="F61">
        <v>0</v>
      </c>
      <c r="G61">
        <v>0</v>
      </c>
      <c r="H61">
        <v>0</v>
      </c>
    </row>
    <row r="62" spans="1:8" x14ac:dyDescent="0.2">
      <c r="A62">
        <v>5901</v>
      </c>
      <c r="B62" t="s">
        <v>128</v>
      </c>
      <c r="C62" t="s">
        <v>129</v>
      </c>
      <c r="D62">
        <v>857578781</v>
      </c>
      <c r="E62">
        <v>0</v>
      </c>
      <c r="F62">
        <v>0</v>
      </c>
      <c r="G62">
        <v>0</v>
      </c>
      <c r="H62">
        <v>0</v>
      </c>
    </row>
    <row r="63" spans="1:8" x14ac:dyDescent="0.2">
      <c r="A63">
        <v>5901</v>
      </c>
      <c r="B63" t="s">
        <v>130</v>
      </c>
      <c r="C63" t="s">
        <v>131</v>
      </c>
      <c r="D63">
        <v>857578791</v>
      </c>
      <c r="E63">
        <v>0</v>
      </c>
      <c r="F63">
        <v>0</v>
      </c>
      <c r="G63">
        <v>0</v>
      </c>
      <c r="H63">
        <v>0</v>
      </c>
    </row>
    <row r="64" spans="1:8" x14ac:dyDescent="0.2">
      <c r="A64">
        <v>5901</v>
      </c>
      <c r="B64" t="s">
        <v>132</v>
      </c>
      <c r="C64" t="s">
        <v>133</v>
      </c>
      <c r="D64">
        <v>857578801</v>
      </c>
      <c r="E64">
        <v>0</v>
      </c>
      <c r="F64">
        <v>0</v>
      </c>
      <c r="G64">
        <v>0</v>
      </c>
      <c r="H64">
        <v>0</v>
      </c>
    </row>
    <row r="65" spans="1:8" x14ac:dyDescent="0.2">
      <c r="A65">
        <v>5901</v>
      </c>
      <c r="B65" t="s">
        <v>134</v>
      </c>
      <c r="C65" t="s">
        <v>135</v>
      </c>
      <c r="D65">
        <v>857578811</v>
      </c>
      <c r="E65">
        <v>0</v>
      </c>
      <c r="F65">
        <v>0</v>
      </c>
      <c r="G65">
        <v>0</v>
      </c>
      <c r="H65">
        <v>0</v>
      </c>
    </row>
    <row r="66" spans="1:8" x14ac:dyDescent="0.2">
      <c r="A66">
        <v>5901</v>
      </c>
      <c r="B66" t="s">
        <v>136</v>
      </c>
      <c r="C66" t="s">
        <v>137</v>
      </c>
      <c r="D66">
        <v>857578831</v>
      </c>
      <c r="E66">
        <v>0</v>
      </c>
      <c r="F66">
        <v>0</v>
      </c>
      <c r="G66">
        <v>0</v>
      </c>
      <c r="H66">
        <v>0</v>
      </c>
    </row>
    <row r="67" spans="1:8" x14ac:dyDescent="0.2">
      <c r="A67">
        <v>5901</v>
      </c>
      <c r="B67" t="s">
        <v>138</v>
      </c>
      <c r="C67" t="s">
        <v>139</v>
      </c>
      <c r="D67">
        <v>857578841</v>
      </c>
      <c r="E67">
        <v>0</v>
      </c>
      <c r="F67">
        <v>0</v>
      </c>
      <c r="G67">
        <v>0</v>
      </c>
      <c r="H67">
        <v>0</v>
      </c>
    </row>
    <row r="68" spans="1:8" x14ac:dyDescent="0.2">
      <c r="A68">
        <v>5901</v>
      </c>
      <c r="B68" t="s">
        <v>140</v>
      </c>
      <c r="C68" t="s">
        <v>141</v>
      </c>
      <c r="D68">
        <v>857578851</v>
      </c>
      <c r="E68">
        <v>0</v>
      </c>
      <c r="F68">
        <v>0</v>
      </c>
      <c r="G68">
        <v>0</v>
      </c>
      <c r="H68">
        <v>0</v>
      </c>
    </row>
    <row r="69" spans="1:8" x14ac:dyDescent="0.2">
      <c r="A69">
        <v>5901</v>
      </c>
      <c r="B69" t="s">
        <v>142</v>
      </c>
      <c r="C69" t="s">
        <v>143</v>
      </c>
      <c r="D69">
        <v>857578861</v>
      </c>
      <c r="E69">
        <v>0</v>
      </c>
      <c r="F69">
        <v>0</v>
      </c>
      <c r="G69">
        <v>0</v>
      </c>
      <c r="H69">
        <v>0</v>
      </c>
    </row>
    <row r="70" spans="1:8" x14ac:dyDescent="0.2">
      <c r="A70">
        <v>5901</v>
      </c>
      <c r="B70" t="s">
        <v>144</v>
      </c>
      <c r="C70" t="s">
        <v>145</v>
      </c>
      <c r="D70">
        <v>857578871</v>
      </c>
      <c r="E70">
        <v>0</v>
      </c>
      <c r="F70">
        <v>0</v>
      </c>
      <c r="G70">
        <v>0</v>
      </c>
      <c r="H70">
        <v>0</v>
      </c>
    </row>
    <row r="71" spans="1:8" x14ac:dyDescent="0.2">
      <c r="A71">
        <v>5901</v>
      </c>
      <c r="B71" t="s">
        <v>146</v>
      </c>
      <c r="C71" t="s">
        <v>147</v>
      </c>
      <c r="D71">
        <v>857578881</v>
      </c>
      <c r="E71">
        <v>0</v>
      </c>
      <c r="F71">
        <v>0</v>
      </c>
      <c r="G71">
        <v>0</v>
      </c>
      <c r="H71">
        <v>0</v>
      </c>
    </row>
    <row r="72" spans="1:8" x14ac:dyDescent="0.2">
      <c r="A72">
        <v>5901</v>
      </c>
      <c r="B72" t="s">
        <v>148</v>
      </c>
      <c r="C72" t="s">
        <v>149</v>
      </c>
      <c r="D72">
        <v>857578891</v>
      </c>
      <c r="E72">
        <v>0</v>
      </c>
      <c r="F72">
        <v>0</v>
      </c>
      <c r="G72">
        <v>0</v>
      </c>
      <c r="H72">
        <v>0</v>
      </c>
    </row>
    <row r="73" spans="1:8" x14ac:dyDescent="0.2">
      <c r="A73">
        <v>5901</v>
      </c>
      <c r="B73" t="s">
        <v>150</v>
      </c>
      <c r="C73" t="s">
        <v>151</v>
      </c>
      <c r="D73">
        <v>857578901</v>
      </c>
      <c r="E73">
        <v>0</v>
      </c>
      <c r="F73">
        <v>0</v>
      </c>
      <c r="G73">
        <v>0</v>
      </c>
      <c r="H73">
        <v>0</v>
      </c>
    </row>
    <row r="74" spans="1:8" x14ac:dyDescent="0.2">
      <c r="A74">
        <v>5901</v>
      </c>
      <c r="B74" t="s">
        <v>152</v>
      </c>
      <c r="C74" t="s">
        <v>153</v>
      </c>
      <c r="D74">
        <v>857578911</v>
      </c>
      <c r="E74">
        <v>173</v>
      </c>
      <c r="F74">
        <v>374</v>
      </c>
      <c r="G74">
        <v>136</v>
      </c>
      <c r="H74">
        <v>12</v>
      </c>
    </row>
    <row r="75" spans="1:8" x14ac:dyDescent="0.2">
      <c r="A75">
        <v>5901</v>
      </c>
      <c r="B75" t="s">
        <v>154</v>
      </c>
      <c r="C75" t="s">
        <v>155</v>
      </c>
      <c r="D75">
        <v>857578921</v>
      </c>
      <c r="E75">
        <v>0</v>
      </c>
      <c r="F75">
        <v>0</v>
      </c>
      <c r="G75">
        <v>0</v>
      </c>
      <c r="H75">
        <v>0</v>
      </c>
    </row>
    <row r="76" spans="1:8" x14ac:dyDescent="0.2">
      <c r="A76">
        <v>5901</v>
      </c>
      <c r="B76" t="s">
        <v>156</v>
      </c>
      <c r="C76" t="s">
        <v>157</v>
      </c>
      <c r="D76">
        <v>857578931</v>
      </c>
      <c r="E76">
        <v>0</v>
      </c>
      <c r="F76">
        <v>0</v>
      </c>
      <c r="G76">
        <v>0</v>
      </c>
      <c r="H76">
        <v>0</v>
      </c>
    </row>
    <row r="77" spans="1:8" x14ac:dyDescent="0.2">
      <c r="A77">
        <v>5901</v>
      </c>
      <c r="B77" t="s">
        <v>158</v>
      </c>
      <c r="C77" t="s">
        <v>159</v>
      </c>
      <c r="D77">
        <v>857578941</v>
      </c>
      <c r="E77">
        <v>6</v>
      </c>
      <c r="F77">
        <v>13</v>
      </c>
      <c r="G77">
        <v>5</v>
      </c>
      <c r="H77">
        <v>1</v>
      </c>
    </row>
    <row r="78" spans="1:8" x14ac:dyDescent="0.2">
      <c r="A78">
        <v>5901</v>
      </c>
      <c r="B78" t="s">
        <v>160</v>
      </c>
      <c r="C78" t="s">
        <v>161</v>
      </c>
      <c r="D78">
        <v>857578961</v>
      </c>
      <c r="E78">
        <v>0</v>
      </c>
      <c r="F78">
        <v>0</v>
      </c>
      <c r="G78">
        <v>0</v>
      </c>
      <c r="H78">
        <v>0</v>
      </c>
    </row>
    <row r="79" spans="1:8" x14ac:dyDescent="0.2">
      <c r="A79">
        <v>5901</v>
      </c>
      <c r="B79" t="s">
        <v>162</v>
      </c>
      <c r="C79" t="s">
        <v>163</v>
      </c>
      <c r="D79">
        <v>857578971</v>
      </c>
      <c r="E79">
        <v>0</v>
      </c>
      <c r="F79">
        <v>0</v>
      </c>
      <c r="G79">
        <v>0</v>
      </c>
      <c r="H79">
        <v>0</v>
      </c>
    </row>
    <row r="80" spans="1:8" x14ac:dyDescent="0.2">
      <c r="A80">
        <v>5901</v>
      </c>
      <c r="B80" t="s">
        <v>164</v>
      </c>
      <c r="C80" t="s">
        <v>165</v>
      </c>
      <c r="D80">
        <v>857578981</v>
      </c>
      <c r="E80">
        <v>15</v>
      </c>
      <c r="F80">
        <v>78</v>
      </c>
      <c r="G80">
        <v>57</v>
      </c>
      <c r="H80">
        <v>3</v>
      </c>
    </row>
    <row r="81" spans="1:8" x14ac:dyDescent="0.2">
      <c r="A81">
        <v>5901</v>
      </c>
      <c r="B81" t="s">
        <v>166</v>
      </c>
      <c r="C81" t="s">
        <v>167</v>
      </c>
      <c r="D81">
        <v>857578991</v>
      </c>
      <c r="E81">
        <v>0</v>
      </c>
      <c r="F81">
        <v>0</v>
      </c>
      <c r="G81">
        <v>0</v>
      </c>
      <c r="H81">
        <v>0</v>
      </c>
    </row>
    <row r="82" spans="1:8" x14ac:dyDescent="0.2">
      <c r="A82">
        <v>5901</v>
      </c>
      <c r="B82" t="s">
        <v>168</v>
      </c>
      <c r="C82" t="s">
        <v>169</v>
      </c>
      <c r="D82">
        <v>857579001</v>
      </c>
      <c r="E82">
        <v>0</v>
      </c>
      <c r="F82">
        <v>0</v>
      </c>
      <c r="G82">
        <v>0</v>
      </c>
      <c r="H82">
        <v>0</v>
      </c>
    </row>
    <row r="83" spans="1:8" x14ac:dyDescent="0.2">
      <c r="A83">
        <v>5901</v>
      </c>
      <c r="B83" t="s">
        <v>170</v>
      </c>
      <c r="C83" t="s">
        <v>171</v>
      </c>
      <c r="D83">
        <v>857579011</v>
      </c>
      <c r="E83">
        <v>0</v>
      </c>
      <c r="F83">
        <v>0</v>
      </c>
      <c r="G83">
        <v>0</v>
      </c>
      <c r="H83">
        <v>0</v>
      </c>
    </row>
    <row r="84" spans="1:8" x14ac:dyDescent="0.2">
      <c r="A84">
        <v>5901</v>
      </c>
      <c r="B84" t="s">
        <v>172</v>
      </c>
      <c r="C84" t="s">
        <v>173</v>
      </c>
      <c r="D84">
        <v>857579021</v>
      </c>
      <c r="E84">
        <v>0</v>
      </c>
      <c r="F84">
        <v>0</v>
      </c>
      <c r="G84">
        <v>0</v>
      </c>
      <c r="H84">
        <v>0</v>
      </c>
    </row>
    <row r="85" spans="1:8" x14ac:dyDescent="0.2">
      <c r="A85">
        <v>5901</v>
      </c>
      <c r="B85" t="s">
        <v>174</v>
      </c>
      <c r="C85" t="s">
        <v>175</v>
      </c>
      <c r="D85">
        <v>857579031</v>
      </c>
      <c r="E85">
        <v>0</v>
      </c>
      <c r="F85">
        <v>0</v>
      </c>
      <c r="G85">
        <v>0</v>
      </c>
      <c r="H85">
        <v>0</v>
      </c>
    </row>
    <row r="86" spans="1:8" x14ac:dyDescent="0.2">
      <c r="A86">
        <v>5901</v>
      </c>
      <c r="B86" t="s">
        <v>176</v>
      </c>
      <c r="C86" t="s">
        <v>177</v>
      </c>
      <c r="D86">
        <v>857579041</v>
      </c>
      <c r="E86">
        <v>0</v>
      </c>
      <c r="F86">
        <v>0</v>
      </c>
      <c r="G86">
        <v>0</v>
      </c>
      <c r="H86">
        <v>0</v>
      </c>
    </row>
    <row r="87" spans="1:8" x14ac:dyDescent="0.2">
      <c r="A87">
        <v>5901</v>
      </c>
      <c r="B87" t="s">
        <v>178</v>
      </c>
      <c r="C87" t="s">
        <v>179</v>
      </c>
      <c r="D87">
        <v>857579051</v>
      </c>
      <c r="E87">
        <v>0</v>
      </c>
      <c r="F87">
        <v>0</v>
      </c>
      <c r="G87">
        <v>0</v>
      </c>
      <c r="H87">
        <v>0</v>
      </c>
    </row>
    <row r="88" spans="1:8" x14ac:dyDescent="0.2">
      <c r="A88">
        <v>5901</v>
      </c>
      <c r="B88" t="s">
        <v>180</v>
      </c>
      <c r="C88" t="s">
        <v>181</v>
      </c>
      <c r="D88">
        <v>857579061</v>
      </c>
      <c r="E88">
        <v>0</v>
      </c>
      <c r="F88">
        <v>0</v>
      </c>
      <c r="G88">
        <v>0</v>
      </c>
      <c r="H88">
        <v>0</v>
      </c>
    </row>
    <row r="89" spans="1:8" x14ac:dyDescent="0.2">
      <c r="A89">
        <v>5901</v>
      </c>
      <c r="B89" t="s">
        <v>182</v>
      </c>
      <c r="C89" t="s">
        <v>183</v>
      </c>
      <c r="D89">
        <v>857579071</v>
      </c>
      <c r="E89">
        <v>0</v>
      </c>
      <c r="F89">
        <v>0</v>
      </c>
      <c r="G89">
        <v>0</v>
      </c>
      <c r="H89">
        <v>0</v>
      </c>
    </row>
    <row r="90" spans="1:8" x14ac:dyDescent="0.2">
      <c r="A90">
        <v>5901</v>
      </c>
      <c r="B90" t="s">
        <v>184</v>
      </c>
      <c r="C90" t="s">
        <v>185</v>
      </c>
      <c r="D90">
        <v>857579081</v>
      </c>
      <c r="E90">
        <v>0</v>
      </c>
      <c r="F90">
        <v>0</v>
      </c>
      <c r="G90">
        <v>0</v>
      </c>
      <c r="H90">
        <v>0</v>
      </c>
    </row>
    <row r="91" spans="1:8" x14ac:dyDescent="0.2">
      <c r="A91">
        <v>5901</v>
      </c>
      <c r="B91" t="s">
        <v>186</v>
      </c>
      <c r="C91" t="s">
        <v>187</v>
      </c>
      <c r="D91">
        <v>857579091</v>
      </c>
      <c r="E91">
        <v>0</v>
      </c>
      <c r="F91">
        <v>0</v>
      </c>
      <c r="G91">
        <v>0</v>
      </c>
      <c r="H91">
        <v>0</v>
      </c>
    </row>
    <row r="92" spans="1:8" x14ac:dyDescent="0.2">
      <c r="A92">
        <v>5901</v>
      </c>
      <c r="B92" t="s">
        <v>188</v>
      </c>
      <c r="C92" t="s">
        <v>189</v>
      </c>
      <c r="D92">
        <v>857579101</v>
      </c>
      <c r="E92">
        <v>0</v>
      </c>
      <c r="F92">
        <v>0</v>
      </c>
      <c r="G92">
        <v>0</v>
      </c>
      <c r="H92">
        <v>0</v>
      </c>
    </row>
    <row r="93" spans="1:8" x14ac:dyDescent="0.2">
      <c r="A93">
        <v>5901</v>
      </c>
      <c r="B93" t="s">
        <v>190</v>
      </c>
      <c r="C93" t="s">
        <v>191</v>
      </c>
      <c r="D93">
        <v>857579111</v>
      </c>
      <c r="E93">
        <v>0</v>
      </c>
      <c r="F93">
        <v>0</v>
      </c>
      <c r="G93">
        <v>0</v>
      </c>
      <c r="H93">
        <v>0</v>
      </c>
    </row>
    <row r="94" spans="1:8" x14ac:dyDescent="0.2">
      <c r="A94">
        <v>5901</v>
      </c>
      <c r="B94" t="s">
        <v>192</v>
      </c>
      <c r="C94" t="s">
        <v>193</v>
      </c>
      <c r="D94">
        <v>857579121</v>
      </c>
      <c r="E94">
        <v>0</v>
      </c>
      <c r="F94">
        <v>0</v>
      </c>
      <c r="G94">
        <v>0</v>
      </c>
      <c r="H94">
        <v>0</v>
      </c>
    </row>
    <row r="95" spans="1:8" x14ac:dyDescent="0.2">
      <c r="A95">
        <v>5901</v>
      </c>
      <c r="B95" t="s">
        <v>194</v>
      </c>
      <c r="C95" t="s">
        <v>195</v>
      </c>
      <c r="D95">
        <v>857579131</v>
      </c>
      <c r="E95">
        <v>0</v>
      </c>
      <c r="F95">
        <v>0</v>
      </c>
      <c r="G95">
        <v>0</v>
      </c>
      <c r="H95">
        <v>0</v>
      </c>
    </row>
    <row r="96" spans="1:8" x14ac:dyDescent="0.2">
      <c r="A96">
        <v>5901</v>
      </c>
      <c r="B96" t="s">
        <v>196</v>
      </c>
      <c r="C96" t="s">
        <v>197</v>
      </c>
      <c r="D96">
        <v>857579141</v>
      </c>
      <c r="E96">
        <v>0</v>
      </c>
      <c r="F96">
        <v>0</v>
      </c>
      <c r="G96">
        <v>0</v>
      </c>
      <c r="H96">
        <v>0</v>
      </c>
    </row>
    <row r="97" spans="1:8" x14ac:dyDescent="0.2">
      <c r="A97">
        <v>5901</v>
      </c>
      <c r="B97" t="s">
        <v>198</v>
      </c>
      <c r="C97" t="s">
        <v>199</v>
      </c>
      <c r="D97">
        <v>857579151</v>
      </c>
      <c r="E97">
        <v>0</v>
      </c>
      <c r="F97">
        <v>0</v>
      </c>
      <c r="G97">
        <v>0</v>
      </c>
      <c r="H97">
        <v>0</v>
      </c>
    </row>
    <row r="98" spans="1:8" x14ac:dyDescent="0.2">
      <c r="A98">
        <v>5901</v>
      </c>
      <c r="B98" t="s">
        <v>200</v>
      </c>
      <c r="C98" t="s">
        <v>201</v>
      </c>
      <c r="D98">
        <v>857579161</v>
      </c>
      <c r="E98">
        <v>0</v>
      </c>
      <c r="F98">
        <v>0</v>
      </c>
      <c r="G98">
        <v>0</v>
      </c>
      <c r="H98">
        <v>0</v>
      </c>
    </row>
    <row r="99" spans="1:8" x14ac:dyDescent="0.2">
      <c r="A99">
        <v>5901</v>
      </c>
      <c r="B99" t="s">
        <v>202</v>
      </c>
      <c r="C99" t="s">
        <v>203</v>
      </c>
      <c r="D99">
        <v>857579171</v>
      </c>
      <c r="E99">
        <v>0</v>
      </c>
      <c r="F99">
        <v>0</v>
      </c>
      <c r="G99">
        <v>0</v>
      </c>
      <c r="H99">
        <v>0</v>
      </c>
    </row>
    <row r="100" spans="1:8" x14ac:dyDescent="0.2">
      <c r="A100">
        <v>5901</v>
      </c>
      <c r="B100" t="s">
        <v>204</v>
      </c>
      <c r="C100" t="s">
        <v>205</v>
      </c>
      <c r="D100">
        <v>857579181</v>
      </c>
      <c r="E100">
        <v>0</v>
      </c>
      <c r="F100">
        <v>0</v>
      </c>
      <c r="G100">
        <v>0</v>
      </c>
      <c r="H100">
        <v>0</v>
      </c>
    </row>
    <row r="101" spans="1:8" x14ac:dyDescent="0.2">
      <c r="A101">
        <v>5901</v>
      </c>
      <c r="B101" t="s">
        <v>206</v>
      </c>
      <c r="C101" t="s">
        <v>207</v>
      </c>
      <c r="D101">
        <v>857579191</v>
      </c>
      <c r="E101">
        <v>0</v>
      </c>
      <c r="F101">
        <v>0</v>
      </c>
      <c r="G101">
        <v>0</v>
      </c>
      <c r="H101">
        <v>0</v>
      </c>
    </row>
    <row r="102" spans="1:8" x14ac:dyDescent="0.2">
      <c r="A102">
        <v>5901</v>
      </c>
      <c r="B102" t="s">
        <v>208</v>
      </c>
      <c r="C102" t="s">
        <v>209</v>
      </c>
      <c r="D102">
        <v>857579201</v>
      </c>
      <c r="E102">
        <v>0</v>
      </c>
      <c r="F102">
        <v>0</v>
      </c>
      <c r="G102">
        <v>0</v>
      </c>
      <c r="H102">
        <v>0</v>
      </c>
    </row>
    <row r="103" spans="1:8" x14ac:dyDescent="0.2">
      <c r="A103">
        <v>5901</v>
      </c>
      <c r="B103" t="s">
        <v>210</v>
      </c>
      <c r="C103" t="s">
        <v>211</v>
      </c>
      <c r="D103">
        <v>857579211</v>
      </c>
      <c r="E103">
        <v>0</v>
      </c>
      <c r="F103">
        <v>0</v>
      </c>
      <c r="G103">
        <v>0</v>
      </c>
      <c r="H103">
        <v>0</v>
      </c>
    </row>
    <row r="104" spans="1:8" x14ac:dyDescent="0.2">
      <c r="A104">
        <v>5901</v>
      </c>
      <c r="B104" t="s">
        <v>212</v>
      </c>
      <c r="C104" t="s">
        <v>213</v>
      </c>
      <c r="D104">
        <v>857579221</v>
      </c>
      <c r="E104">
        <v>0</v>
      </c>
      <c r="F104">
        <v>0</v>
      </c>
      <c r="G104">
        <v>0</v>
      </c>
      <c r="H104">
        <v>0</v>
      </c>
    </row>
    <row r="105" spans="1:8" x14ac:dyDescent="0.2">
      <c r="A105">
        <v>5901</v>
      </c>
      <c r="B105" t="s">
        <v>214</v>
      </c>
      <c r="C105" t="s">
        <v>215</v>
      </c>
      <c r="D105">
        <v>857579231</v>
      </c>
      <c r="E105">
        <v>0</v>
      </c>
      <c r="F105">
        <v>0</v>
      </c>
      <c r="G105">
        <v>0</v>
      </c>
      <c r="H105">
        <v>0</v>
      </c>
    </row>
    <row r="106" spans="1:8" x14ac:dyDescent="0.2">
      <c r="A106">
        <v>5901</v>
      </c>
      <c r="B106" t="s">
        <v>216</v>
      </c>
      <c r="C106" t="s">
        <v>217</v>
      </c>
      <c r="D106">
        <v>857579241</v>
      </c>
      <c r="E106">
        <v>6</v>
      </c>
      <c r="F106">
        <v>18</v>
      </c>
      <c r="G106">
        <v>9</v>
      </c>
      <c r="H106">
        <v>1</v>
      </c>
    </row>
    <row r="107" spans="1:8" x14ac:dyDescent="0.2">
      <c r="A107">
        <v>5901</v>
      </c>
      <c r="B107" t="s">
        <v>218</v>
      </c>
      <c r="C107" t="s">
        <v>219</v>
      </c>
      <c r="D107">
        <v>857579251</v>
      </c>
      <c r="E107">
        <v>0</v>
      </c>
      <c r="F107">
        <v>0</v>
      </c>
      <c r="G107">
        <v>0</v>
      </c>
      <c r="H107">
        <v>0</v>
      </c>
    </row>
    <row r="108" spans="1:8" x14ac:dyDescent="0.2">
      <c r="A108">
        <v>5901</v>
      </c>
      <c r="B108" t="s">
        <v>220</v>
      </c>
      <c r="C108" t="s">
        <v>221</v>
      </c>
      <c r="D108">
        <v>857579261</v>
      </c>
      <c r="E108">
        <v>0</v>
      </c>
      <c r="F108">
        <v>0</v>
      </c>
      <c r="G108">
        <v>0</v>
      </c>
      <c r="H108">
        <v>0</v>
      </c>
    </row>
    <row r="109" spans="1:8" x14ac:dyDescent="0.2">
      <c r="A109">
        <v>5901</v>
      </c>
      <c r="B109" t="s">
        <v>222</v>
      </c>
      <c r="C109" t="s">
        <v>223</v>
      </c>
      <c r="D109">
        <v>857579271</v>
      </c>
      <c r="E109">
        <v>0</v>
      </c>
      <c r="F109">
        <v>0</v>
      </c>
      <c r="G109">
        <v>0</v>
      </c>
      <c r="H109">
        <v>0</v>
      </c>
    </row>
    <row r="110" spans="1:8" x14ac:dyDescent="0.2">
      <c r="A110">
        <v>5901</v>
      </c>
      <c r="B110" t="s">
        <v>224</v>
      </c>
      <c r="C110" t="s">
        <v>225</v>
      </c>
      <c r="D110">
        <v>857579281</v>
      </c>
      <c r="E110">
        <v>0</v>
      </c>
      <c r="F110">
        <v>0</v>
      </c>
      <c r="G110">
        <v>0</v>
      </c>
      <c r="H110">
        <v>0</v>
      </c>
    </row>
    <row r="111" spans="1:8" x14ac:dyDescent="0.2">
      <c r="A111">
        <v>5901</v>
      </c>
      <c r="B111" t="s">
        <v>226</v>
      </c>
      <c r="C111" t="s">
        <v>227</v>
      </c>
      <c r="D111">
        <v>857579291</v>
      </c>
      <c r="E111">
        <v>0</v>
      </c>
      <c r="F111">
        <v>0</v>
      </c>
      <c r="G111">
        <v>0</v>
      </c>
      <c r="H111">
        <v>0</v>
      </c>
    </row>
    <row r="112" spans="1:8" x14ac:dyDescent="0.2">
      <c r="A112">
        <v>5901</v>
      </c>
      <c r="B112" t="s">
        <v>228</v>
      </c>
      <c r="C112" t="s">
        <v>229</v>
      </c>
      <c r="D112">
        <v>857579301</v>
      </c>
      <c r="E112">
        <v>0</v>
      </c>
      <c r="F112">
        <v>0</v>
      </c>
      <c r="G112">
        <v>0</v>
      </c>
      <c r="H112">
        <v>0</v>
      </c>
    </row>
    <row r="113" spans="1:8" x14ac:dyDescent="0.2">
      <c r="A113">
        <v>5901</v>
      </c>
      <c r="B113" t="s">
        <v>230</v>
      </c>
      <c r="C113" t="s">
        <v>231</v>
      </c>
      <c r="D113">
        <v>857579311</v>
      </c>
      <c r="E113">
        <v>0</v>
      </c>
      <c r="F113">
        <v>2</v>
      </c>
      <c r="G113">
        <v>0</v>
      </c>
      <c r="H113">
        <v>1</v>
      </c>
    </row>
    <row r="114" spans="1:8" x14ac:dyDescent="0.2">
      <c r="A114">
        <v>5901</v>
      </c>
      <c r="B114" t="s">
        <v>232</v>
      </c>
      <c r="C114" t="s">
        <v>233</v>
      </c>
      <c r="D114">
        <v>857579321</v>
      </c>
      <c r="E114">
        <v>0</v>
      </c>
      <c r="F114">
        <v>0</v>
      </c>
      <c r="G114">
        <v>0</v>
      </c>
      <c r="H114">
        <v>0</v>
      </c>
    </row>
    <row r="115" spans="1:8" x14ac:dyDescent="0.2">
      <c r="A115">
        <v>5901</v>
      </c>
      <c r="B115" t="s">
        <v>234</v>
      </c>
      <c r="C115" t="s">
        <v>235</v>
      </c>
      <c r="D115">
        <v>857579331</v>
      </c>
      <c r="E115">
        <v>0</v>
      </c>
      <c r="F115">
        <v>0</v>
      </c>
      <c r="G115">
        <v>0</v>
      </c>
      <c r="H115">
        <v>0</v>
      </c>
    </row>
    <row r="116" spans="1:8" x14ac:dyDescent="0.2">
      <c r="A116">
        <v>5901</v>
      </c>
      <c r="B116" t="s">
        <v>236</v>
      </c>
      <c r="C116" t="s">
        <v>237</v>
      </c>
      <c r="D116">
        <v>857579341</v>
      </c>
      <c r="E116">
        <v>0</v>
      </c>
      <c r="F116">
        <v>0</v>
      </c>
      <c r="G116">
        <v>0</v>
      </c>
      <c r="H116">
        <v>0</v>
      </c>
    </row>
    <row r="117" spans="1:8" x14ac:dyDescent="0.2">
      <c r="A117">
        <v>5901</v>
      </c>
      <c r="B117" t="s">
        <v>238</v>
      </c>
      <c r="C117" t="s">
        <v>239</v>
      </c>
      <c r="D117">
        <v>857579351</v>
      </c>
      <c r="E117">
        <v>0</v>
      </c>
      <c r="F117">
        <v>0</v>
      </c>
      <c r="G117">
        <v>0</v>
      </c>
      <c r="H117">
        <v>0</v>
      </c>
    </row>
    <row r="118" spans="1:8" x14ac:dyDescent="0.2">
      <c r="A118">
        <v>5901</v>
      </c>
      <c r="B118" t="s">
        <v>240</v>
      </c>
      <c r="C118" t="s">
        <v>241</v>
      </c>
      <c r="D118">
        <v>857579361</v>
      </c>
      <c r="E118">
        <v>0</v>
      </c>
      <c r="F118">
        <v>0</v>
      </c>
      <c r="G118">
        <v>0</v>
      </c>
      <c r="H118">
        <v>0</v>
      </c>
    </row>
    <row r="119" spans="1:8" x14ac:dyDescent="0.2">
      <c r="A119">
        <v>5901</v>
      </c>
      <c r="B119" t="s">
        <v>242</v>
      </c>
      <c r="C119" t="s">
        <v>243</v>
      </c>
      <c r="D119">
        <v>857579371</v>
      </c>
      <c r="E119">
        <v>0</v>
      </c>
      <c r="F119">
        <v>0</v>
      </c>
      <c r="G119">
        <v>0</v>
      </c>
      <c r="H119">
        <v>0</v>
      </c>
    </row>
    <row r="120" spans="1:8" x14ac:dyDescent="0.2">
      <c r="A120">
        <v>5901</v>
      </c>
      <c r="B120" t="s">
        <v>244</v>
      </c>
      <c r="C120" t="s">
        <v>245</v>
      </c>
      <c r="D120">
        <v>857579381</v>
      </c>
      <c r="E120">
        <v>22</v>
      </c>
      <c r="F120">
        <v>55</v>
      </c>
      <c r="G120">
        <v>13</v>
      </c>
      <c r="H120">
        <v>1</v>
      </c>
    </row>
    <row r="121" spans="1:8" x14ac:dyDescent="0.2">
      <c r="A121">
        <v>5901</v>
      </c>
      <c r="B121" t="s">
        <v>246</v>
      </c>
      <c r="C121" t="s">
        <v>247</v>
      </c>
      <c r="D121">
        <v>857579391</v>
      </c>
      <c r="E121">
        <v>0</v>
      </c>
      <c r="F121">
        <v>0</v>
      </c>
      <c r="G121">
        <v>0</v>
      </c>
      <c r="H121">
        <v>0</v>
      </c>
    </row>
    <row r="122" spans="1:8" x14ac:dyDescent="0.2">
      <c r="A122">
        <v>5901</v>
      </c>
      <c r="B122" t="s">
        <v>248</v>
      </c>
      <c r="C122" t="s">
        <v>249</v>
      </c>
      <c r="D122">
        <v>857579401</v>
      </c>
      <c r="E122">
        <v>0</v>
      </c>
      <c r="F122">
        <v>0</v>
      </c>
      <c r="G122">
        <v>0</v>
      </c>
      <c r="H122">
        <v>0</v>
      </c>
    </row>
    <row r="123" spans="1:8" x14ac:dyDescent="0.2">
      <c r="A123">
        <v>5901</v>
      </c>
      <c r="B123" t="s">
        <v>250</v>
      </c>
      <c r="C123" t="s">
        <v>251</v>
      </c>
      <c r="D123">
        <v>857579411</v>
      </c>
      <c r="E123">
        <v>0</v>
      </c>
      <c r="F123">
        <v>0</v>
      </c>
      <c r="G123">
        <v>0</v>
      </c>
      <c r="H123">
        <v>0</v>
      </c>
    </row>
    <row r="124" spans="1:8" x14ac:dyDescent="0.2">
      <c r="A124">
        <v>5901</v>
      </c>
      <c r="B124" t="s">
        <v>252</v>
      </c>
      <c r="C124" t="s">
        <v>253</v>
      </c>
      <c r="D124">
        <v>857579421</v>
      </c>
      <c r="E124">
        <v>5</v>
      </c>
      <c r="F124">
        <v>70</v>
      </c>
      <c r="G124">
        <v>60</v>
      </c>
      <c r="H124">
        <v>2</v>
      </c>
    </row>
    <row r="125" spans="1:8" x14ac:dyDescent="0.2">
      <c r="A125">
        <v>5901</v>
      </c>
      <c r="B125" t="s">
        <v>254</v>
      </c>
      <c r="C125" t="s">
        <v>255</v>
      </c>
      <c r="D125">
        <v>857579431</v>
      </c>
      <c r="E125">
        <v>0</v>
      </c>
      <c r="F125">
        <v>0</v>
      </c>
      <c r="G125">
        <v>0</v>
      </c>
      <c r="H125">
        <v>0</v>
      </c>
    </row>
    <row r="126" spans="1:8" x14ac:dyDescent="0.2">
      <c r="A126">
        <v>5901</v>
      </c>
      <c r="B126" t="s">
        <v>256</v>
      </c>
      <c r="C126" t="s">
        <v>257</v>
      </c>
      <c r="D126">
        <v>857579441</v>
      </c>
      <c r="E126">
        <v>3</v>
      </c>
      <c r="F126">
        <v>6</v>
      </c>
      <c r="G126">
        <v>2</v>
      </c>
      <c r="H126">
        <v>1</v>
      </c>
    </row>
    <row r="127" spans="1:8" x14ac:dyDescent="0.2">
      <c r="A127">
        <v>5901</v>
      </c>
      <c r="B127" t="s">
        <v>258</v>
      </c>
      <c r="C127" t="s">
        <v>259</v>
      </c>
      <c r="D127">
        <v>857579451</v>
      </c>
      <c r="E127">
        <v>0</v>
      </c>
      <c r="F127">
        <v>0</v>
      </c>
      <c r="G127">
        <v>0</v>
      </c>
      <c r="H127">
        <v>0</v>
      </c>
    </row>
    <row r="128" spans="1:8" x14ac:dyDescent="0.2">
      <c r="A128">
        <v>5901</v>
      </c>
      <c r="B128" t="s">
        <v>260</v>
      </c>
      <c r="C128" t="s">
        <v>261</v>
      </c>
      <c r="D128">
        <v>857579461</v>
      </c>
      <c r="E128">
        <v>0</v>
      </c>
      <c r="F128">
        <v>0</v>
      </c>
      <c r="G128">
        <v>0</v>
      </c>
      <c r="H128">
        <v>0</v>
      </c>
    </row>
    <row r="129" spans="1:8" x14ac:dyDescent="0.2">
      <c r="A129">
        <v>5901</v>
      </c>
      <c r="B129" t="s">
        <v>262</v>
      </c>
      <c r="C129" t="s">
        <v>263</v>
      </c>
      <c r="D129">
        <v>857579481</v>
      </c>
      <c r="E129">
        <v>0</v>
      </c>
      <c r="F129">
        <v>0</v>
      </c>
      <c r="G129">
        <v>0</v>
      </c>
      <c r="H129">
        <v>0</v>
      </c>
    </row>
    <row r="130" spans="1:8" x14ac:dyDescent="0.2">
      <c r="A130">
        <v>5901</v>
      </c>
      <c r="B130" t="s">
        <v>264</v>
      </c>
      <c r="C130" t="s">
        <v>265</v>
      </c>
      <c r="D130">
        <v>857579491</v>
      </c>
      <c r="E130">
        <v>0</v>
      </c>
      <c r="F130">
        <v>0</v>
      </c>
      <c r="G130">
        <v>0</v>
      </c>
      <c r="H130">
        <v>0</v>
      </c>
    </row>
    <row r="131" spans="1:8" x14ac:dyDescent="0.2">
      <c r="A131">
        <v>5901</v>
      </c>
      <c r="B131" t="s">
        <v>266</v>
      </c>
      <c r="C131" t="s">
        <v>267</v>
      </c>
      <c r="D131">
        <v>857579501</v>
      </c>
      <c r="E131">
        <v>0</v>
      </c>
      <c r="F131">
        <v>0</v>
      </c>
      <c r="G131">
        <v>0</v>
      </c>
      <c r="H131">
        <v>0</v>
      </c>
    </row>
    <row r="132" spans="1:8" x14ac:dyDescent="0.2">
      <c r="A132">
        <v>5901</v>
      </c>
      <c r="B132" t="s">
        <v>268</v>
      </c>
      <c r="C132" t="s">
        <v>269</v>
      </c>
      <c r="D132">
        <v>857579511</v>
      </c>
      <c r="E132">
        <v>0</v>
      </c>
      <c r="F132">
        <v>0</v>
      </c>
      <c r="G132">
        <v>0</v>
      </c>
      <c r="H132">
        <v>0</v>
      </c>
    </row>
    <row r="133" spans="1:8" x14ac:dyDescent="0.2">
      <c r="A133">
        <v>5901</v>
      </c>
      <c r="B133" t="s">
        <v>270</v>
      </c>
      <c r="C133" t="s">
        <v>271</v>
      </c>
      <c r="D133">
        <v>857579521</v>
      </c>
      <c r="E133">
        <v>150</v>
      </c>
      <c r="F133">
        <v>232</v>
      </c>
      <c r="G133">
        <v>56</v>
      </c>
      <c r="H133">
        <v>3</v>
      </c>
    </row>
    <row r="134" spans="1:8" x14ac:dyDescent="0.2">
      <c r="A134">
        <v>5901</v>
      </c>
      <c r="B134" t="s">
        <v>272</v>
      </c>
      <c r="C134" t="s">
        <v>273</v>
      </c>
      <c r="D134">
        <v>857579531</v>
      </c>
      <c r="E134">
        <v>148</v>
      </c>
      <c r="F134">
        <v>270</v>
      </c>
      <c r="G134">
        <v>82</v>
      </c>
      <c r="H134">
        <v>16</v>
      </c>
    </row>
    <row r="135" spans="1:8" x14ac:dyDescent="0.2">
      <c r="A135">
        <v>5901</v>
      </c>
      <c r="B135" t="s">
        <v>274</v>
      </c>
      <c r="C135" t="s">
        <v>275</v>
      </c>
      <c r="D135">
        <v>857579541</v>
      </c>
      <c r="E135">
        <v>0</v>
      </c>
      <c r="F135">
        <v>0</v>
      </c>
      <c r="G135">
        <v>0</v>
      </c>
      <c r="H135">
        <v>0</v>
      </c>
    </row>
    <row r="136" spans="1:8" x14ac:dyDescent="0.2">
      <c r="A136">
        <v>5901</v>
      </c>
      <c r="B136" t="s">
        <v>276</v>
      </c>
      <c r="C136" t="s">
        <v>277</v>
      </c>
      <c r="D136">
        <v>857579561</v>
      </c>
      <c r="E136">
        <v>0</v>
      </c>
      <c r="F136">
        <v>0</v>
      </c>
      <c r="G136">
        <v>0</v>
      </c>
      <c r="H136">
        <v>0</v>
      </c>
    </row>
    <row r="137" spans="1:8" x14ac:dyDescent="0.2">
      <c r="A137">
        <v>5901</v>
      </c>
      <c r="B137" t="s">
        <v>278</v>
      </c>
      <c r="C137" t="s">
        <v>279</v>
      </c>
      <c r="D137">
        <v>857579571</v>
      </c>
      <c r="E137">
        <v>0</v>
      </c>
      <c r="F137">
        <v>0</v>
      </c>
      <c r="G137">
        <v>0</v>
      </c>
      <c r="H137">
        <v>0</v>
      </c>
    </row>
    <row r="138" spans="1:8" x14ac:dyDescent="0.2">
      <c r="A138">
        <v>5901</v>
      </c>
      <c r="B138" t="s">
        <v>280</v>
      </c>
      <c r="C138" t="s">
        <v>281</v>
      </c>
      <c r="D138">
        <v>857579581</v>
      </c>
      <c r="E138">
        <v>0</v>
      </c>
      <c r="F138">
        <v>0</v>
      </c>
      <c r="G138">
        <v>0</v>
      </c>
      <c r="H138">
        <v>0</v>
      </c>
    </row>
    <row r="139" spans="1:8" x14ac:dyDescent="0.2">
      <c r="A139">
        <v>5901</v>
      </c>
      <c r="B139" t="s">
        <v>282</v>
      </c>
      <c r="C139" t="s">
        <v>283</v>
      </c>
      <c r="D139">
        <v>857579591</v>
      </c>
      <c r="E139">
        <v>0</v>
      </c>
      <c r="F139">
        <v>0</v>
      </c>
      <c r="G139">
        <v>0</v>
      </c>
      <c r="H139">
        <v>0</v>
      </c>
    </row>
    <row r="140" spans="1:8" x14ac:dyDescent="0.2">
      <c r="A140">
        <v>5901</v>
      </c>
      <c r="B140" t="s">
        <v>284</v>
      </c>
      <c r="C140" t="s">
        <v>285</v>
      </c>
      <c r="D140">
        <v>857579601</v>
      </c>
      <c r="E140">
        <v>0</v>
      </c>
      <c r="F140">
        <v>0</v>
      </c>
      <c r="G140">
        <v>0</v>
      </c>
      <c r="H140">
        <v>0</v>
      </c>
    </row>
    <row r="141" spans="1:8" x14ac:dyDescent="0.2">
      <c r="A141">
        <v>5901</v>
      </c>
      <c r="B141" t="s">
        <v>286</v>
      </c>
      <c r="C141" t="s">
        <v>287</v>
      </c>
      <c r="D141">
        <v>857579611</v>
      </c>
      <c r="E141">
        <v>0</v>
      </c>
      <c r="F141">
        <v>0</v>
      </c>
      <c r="G141">
        <v>0</v>
      </c>
      <c r="H141">
        <v>0</v>
      </c>
    </row>
    <row r="142" spans="1:8" x14ac:dyDescent="0.2">
      <c r="A142">
        <v>5901</v>
      </c>
      <c r="B142" t="s">
        <v>288</v>
      </c>
      <c r="C142" t="s">
        <v>289</v>
      </c>
      <c r="D142">
        <v>857579621</v>
      </c>
      <c r="E142">
        <v>0</v>
      </c>
      <c r="F142">
        <v>0</v>
      </c>
      <c r="G142">
        <v>0</v>
      </c>
      <c r="H142">
        <v>0</v>
      </c>
    </row>
    <row r="143" spans="1:8" x14ac:dyDescent="0.2">
      <c r="A143">
        <v>5901</v>
      </c>
      <c r="B143" t="s">
        <v>290</v>
      </c>
      <c r="C143" t="s">
        <v>291</v>
      </c>
      <c r="D143">
        <v>857579631</v>
      </c>
      <c r="E143">
        <v>0</v>
      </c>
      <c r="F143">
        <v>0</v>
      </c>
      <c r="G143">
        <v>0</v>
      </c>
      <c r="H143">
        <v>0</v>
      </c>
    </row>
    <row r="144" spans="1:8" x14ac:dyDescent="0.2">
      <c r="A144">
        <v>5901</v>
      </c>
      <c r="B144" t="s">
        <v>292</v>
      </c>
      <c r="C144" t="s">
        <v>293</v>
      </c>
      <c r="D144">
        <v>857579641</v>
      </c>
      <c r="E144">
        <v>0</v>
      </c>
      <c r="F144">
        <v>0</v>
      </c>
      <c r="G144">
        <v>0</v>
      </c>
      <c r="H144">
        <v>0</v>
      </c>
    </row>
    <row r="145" spans="1:8" x14ac:dyDescent="0.2">
      <c r="A145">
        <v>5901</v>
      </c>
      <c r="B145" t="s">
        <v>294</v>
      </c>
      <c r="C145" t="s">
        <v>295</v>
      </c>
      <c r="D145">
        <v>857579651</v>
      </c>
      <c r="E145">
        <v>0</v>
      </c>
      <c r="F145">
        <v>0</v>
      </c>
      <c r="G145">
        <v>0</v>
      </c>
      <c r="H145">
        <v>0</v>
      </c>
    </row>
    <row r="146" spans="1:8" x14ac:dyDescent="0.2">
      <c r="A146">
        <v>5901</v>
      </c>
      <c r="B146" t="s">
        <v>296</v>
      </c>
      <c r="C146" t="s">
        <v>297</v>
      </c>
      <c r="D146">
        <v>857579661</v>
      </c>
      <c r="E146">
        <v>0</v>
      </c>
      <c r="F146">
        <v>0</v>
      </c>
      <c r="G146">
        <v>0</v>
      </c>
      <c r="H146">
        <v>0</v>
      </c>
    </row>
    <row r="147" spans="1:8" x14ac:dyDescent="0.2">
      <c r="A147">
        <v>5901</v>
      </c>
      <c r="B147" t="s">
        <v>298</v>
      </c>
      <c r="C147" t="s">
        <v>299</v>
      </c>
      <c r="D147">
        <v>857579671</v>
      </c>
      <c r="E147">
        <v>0</v>
      </c>
      <c r="F147">
        <v>0</v>
      </c>
      <c r="G147">
        <v>0</v>
      </c>
      <c r="H147">
        <v>0</v>
      </c>
    </row>
    <row r="148" spans="1:8" x14ac:dyDescent="0.2">
      <c r="A148">
        <v>5901</v>
      </c>
      <c r="B148" t="s">
        <v>300</v>
      </c>
      <c r="C148" t="s">
        <v>301</v>
      </c>
      <c r="D148">
        <v>857579681</v>
      </c>
      <c r="E148">
        <v>0</v>
      </c>
      <c r="F148">
        <v>0</v>
      </c>
      <c r="G148">
        <v>0</v>
      </c>
      <c r="H148">
        <v>0</v>
      </c>
    </row>
    <row r="149" spans="1:8" x14ac:dyDescent="0.2">
      <c r="A149">
        <v>5901</v>
      </c>
      <c r="B149" t="s">
        <v>302</v>
      </c>
      <c r="C149" t="s">
        <v>303</v>
      </c>
      <c r="D149">
        <v>857579691</v>
      </c>
      <c r="E149">
        <v>0</v>
      </c>
      <c r="F149">
        <v>0</v>
      </c>
      <c r="G149">
        <v>0</v>
      </c>
      <c r="H149">
        <v>0</v>
      </c>
    </row>
    <row r="150" spans="1:8" x14ac:dyDescent="0.2">
      <c r="A150">
        <v>5901</v>
      </c>
      <c r="B150" t="s">
        <v>304</v>
      </c>
      <c r="C150" t="s">
        <v>305</v>
      </c>
      <c r="D150">
        <v>857579701</v>
      </c>
      <c r="E150">
        <v>0</v>
      </c>
      <c r="F150">
        <v>0</v>
      </c>
      <c r="G150">
        <v>0</v>
      </c>
      <c r="H150">
        <v>0</v>
      </c>
    </row>
    <row r="151" spans="1:8" x14ac:dyDescent="0.2">
      <c r="A151">
        <v>5901</v>
      </c>
      <c r="B151" t="s">
        <v>306</v>
      </c>
      <c r="C151" t="s">
        <v>307</v>
      </c>
      <c r="D151">
        <v>857579711</v>
      </c>
      <c r="E151">
        <v>0</v>
      </c>
      <c r="F151">
        <v>0</v>
      </c>
      <c r="G151">
        <v>0</v>
      </c>
      <c r="H151">
        <v>0</v>
      </c>
    </row>
    <row r="152" spans="1:8" x14ac:dyDescent="0.2">
      <c r="A152">
        <v>5901</v>
      </c>
      <c r="B152" t="s">
        <v>308</v>
      </c>
      <c r="C152" t="s">
        <v>309</v>
      </c>
      <c r="D152">
        <v>857579721</v>
      </c>
      <c r="E152">
        <v>0</v>
      </c>
      <c r="F152">
        <v>0</v>
      </c>
      <c r="G152">
        <v>0</v>
      </c>
      <c r="H152">
        <v>0</v>
      </c>
    </row>
    <row r="153" spans="1:8" x14ac:dyDescent="0.2">
      <c r="A153">
        <v>5901</v>
      </c>
      <c r="B153" t="s">
        <v>310</v>
      </c>
      <c r="C153" t="s">
        <v>311</v>
      </c>
      <c r="D153">
        <v>857579731</v>
      </c>
      <c r="E153">
        <v>0</v>
      </c>
      <c r="F153">
        <v>0</v>
      </c>
      <c r="G153">
        <v>0</v>
      </c>
      <c r="H153">
        <v>0</v>
      </c>
    </row>
    <row r="154" spans="1:8" x14ac:dyDescent="0.2">
      <c r="A154">
        <v>5901</v>
      </c>
      <c r="B154" t="s">
        <v>312</v>
      </c>
      <c r="C154" t="s">
        <v>313</v>
      </c>
      <c r="D154">
        <v>857579741</v>
      </c>
      <c r="E154">
        <v>0</v>
      </c>
      <c r="F154">
        <v>0</v>
      </c>
      <c r="G154">
        <v>0</v>
      </c>
      <c r="H154">
        <v>0</v>
      </c>
    </row>
    <row r="155" spans="1:8" x14ac:dyDescent="0.2">
      <c r="A155">
        <v>5901</v>
      </c>
      <c r="B155" t="s">
        <v>314</v>
      </c>
      <c r="C155" t="s">
        <v>315</v>
      </c>
      <c r="D155">
        <v>857579751</v>
      </c>
      <c r="E155">
        <v>0</v>
      </c>
      <c r="F155">
        <v>0</v>
      </c>
      <c r="G155">
        <v>0</v>
      </c>
      <c r="H155">
        <v>0</v>
      </c>
    </row>
    <row r="156" spans="1:8" x14ac:dyDescent="0.2">
      <c r="A156">
        <v>5901</v>
      </c>
      <c r="B156" t="s">
        <v>316</v>
      </c>
      <c r="C156" t="s">
        <v>317</v>
      </c>
      <c r="D156">
        <v>857579761</v>
      </c>
      <c r="E156">
        <v>0</v>
      </c>
      <c r="F156">
        <v>0</v>
      </c>
      <c r="G156">
        <v>0</v>
      </c>
      <c r="H156">
        <v>0</v>
      </c>
    </row>
    <row r="157" spans="1:8" x14ac:dyDescent="0.2">
      <c r="A157">
        <v>5901</v>
      </c>
      <c r="B157" t="s">
        <v>318</v>
      </c>
      <c r="C157" t="s">
        <v>319</v>
      </c>
      <c r="D157">
        <v>857579771</v>
      </c>
      <c r="E157">
        <v>0</v>
      </c>
      <c r="F157">
        <v>0</v>
      </c>
      <c r="G157">
        <v>0</v>
      </c>
      <c r="H157">
        <v>0</v>
      </c>
    </row>
    <row r="158" spans="1:8" x14ac:dyDescent="0.2">
      <c r="A158">
        <v>5901</v>
      </c>
      <c r="B158" t="s">
        <v>320</v>
      </c>
      <c r="C158" t="s">
        <v>321</v>
      </c>
      <c r="D158">
        <v>857579781</v>
      </c>
      <c r="E158">
        <v>4</v>
      </c>
      <c r="F158">
        <v>11</v>
      </c>
      <c r="G158">
        <v>3</v>
      </c>
      <c r="H158">
        <v>2</v>
      </c>
    </row>
    <row r="159" spans="1:8" x14ac:dyDescent="0.2">
      <c r="A159">
        <v>5901</v>
      </c>
      <c r="B159" t="s">
        <v>322</v>
      </c>
      <c r="C159" t="s">
        <v>323</v>
      </c>
      <c r="D159">
        <v>857579791</v>
      </c>
      <c r="E159">
        <v>0</v>
      </c>
      <c r="F159">
        <v>0</v>
      </c>
      <c r="G159">
        <v>0</v>
      </c>
      <c r="H159">
        <v>0</v>
      </c>
    </row>
    <row r="160" spans="1:8" x14ac:dyDescent="0.2">
      <c r="A160">
        <v>5901</v>
      </c>
      <c r="B160" t="s">
        <v>324</v>
      </c>
      <c r="C160" t="s">
        <v>325</v>
      </c>
      <c r="D160">
        <v>857579801</v>
      </c>
      <c r="E160">
        <v>0</v>
      </c>
      <c r="F160">
        <v>0</v>
      </c>
      <c r="G160">
        <v>0</v>
      </c>
      <c r="H160">
        <v>0</v>
      </c>
    </row>
    <row r="161" spans="1:8" x14ac:dyDescent="0.2">
      <c r="A161">
        <v>5901</v>
      </c>
      <c r="B161" t="s">
        <v>326</v>
      </c>
      <c r="C161" t="s">
        <v>327</v>
      </c>
      <c r="D161">
        <v>857579811</v>
      </c>
      <c r="E161">
        <v>0</v>
      </c>
      <c r="F161">
        <v>0</v>
      </c>
      <c r="G161">
        <v>0</v>
      </c>
      <c r="H161">
        <v>0</v>
      </c>
    </row>
    <row r="162" spans="1:8" x14ac:dyDescent="0.2">
      <c r="A162">
        <v>5901</v>
      </c>
      <c r="B162" t="s">
        <v>328</v>
      </c>
      <c r="C162" t="s">
        <v>329</v>
      </c>
      <c r="D162">
        <v>857579821</v>
      </c>
      <c r="E162">
        <v>0</v>
      </c>
      <c r="F162">
        <v>0</v>
      </c>
      <c r="G162">
        <v>0</v>
      </c>
      <c r="H162">
        <v>0</v>
      </c>
    </row>
    <row r="163" spans="1:8" x14ac:dyDescent="0.2">
      <c r="A163">
        <v>5901</v>
      </c>
      <c r="B163" t="s">
        <v>330</v>
      </c>
      <c r="C163" t="s">
        <v>331</v>
      </c>
      <c r="D163">
        <v>857579831</v>
      </c>
      <c r="E163">
        <v>0</v>
      </c>
      <c r="F163">
        <v>0</v>
      </c>
      <c r="G163">
        <v>0</v>
      </c>
      <c r="H163">
        <v>0</v>
      </c>
    </row>
    <row r="164" spans="1:8" x14ac:dyDescent="0.2">
      <c r="A164">
        <v>5901</v>
      </c>
      <c r="B164" t="s">
        <v>332</v>
      </c>
      <c r="C164" t="s">
        <v>333</v>
      </c>
      <c r="D164">
        <v>857579841</v>
      </c>
      <c r="E164">
        <v>394</v>
      </c>
      <c r="F164">
        <v>821</v>
      </c>
      <c r="G164">
        <v>280</v>
      </c>
      <c r="H164">
        <v>23</v>
      </c>
    </row>
    <row r="165" spans="1:8" x14ac:dyDescent="0.2">
      <c r="A165">
        <v>5901</v>
      </c>
      <c r="B165" t="s">
        <v>334</v>
      </c>
      <c r="C165" t="s">
        <v>335</v>
      </c>
      <c r="D165">
        <v>857579851</v>
      </c>
      <c r="E165">
        <v>0</v>
      </c>
      <c r="F165">
        <v>0</v>
      </c>
      <c r="G165">
        <v>0</v>
      </c>
      <c r="H165">
        <v>0</v>
      </c>
    </row>
    <row r="166" spans="1:8" x14ac:dyDescent="0.2">
      <c r="A166">
        <v>5901</v>
      </c>
      <c r="B166" t="s">
        <v>336</v>
      </c>
      <c r="C166" t="s">
        <v>337</v>
      </c>
      <c r="D166">
        <v>857579861</v>
      </c>
      <c r="E166">
        <v>0</v>
      </c>
      <c r="F166">
        <v>0</v>
      </c>
      <c r="G166">
        <v>0</v>
      </c>
      <c r="H166">
        <v>0</v>
      </c>
    </row>
    <row r="167" spans="1:8" x14ac:dyDescent="0.2">
      <c r="A167">
        <v>5901</v>
      </c>
      <c r="B167" t="s">
        <v>338</v>
      </c>
      <c r="C167" t="s">
        <v>339</v>
      </c>
      <c r="D167">
        <v>857579871</v>
      </c>
      <c r="E167">
        <v>0</v>
      </c>
      <c r="F167">
        <v>0</v>
      </c>
      <c r="G167">
        <v>0</v>
      </c>
      <c r="H167">
        <v>0</v>
      </c>
    </row>
    <row r="168" spans="1:8" x14ac:dyDescent="0.2">
      <c r="A168">
        <v>5901</v>
      </c>
      <c r="B168" t="s">
        <v>340</v>
      </c>
      <c r="C168" t="s">
        <v>341</v>
      </c>
      <c r="D168">
        <v>857579881</v>
      </c>
      <c r="E168">
        <v>0</v>
      </c>
      <c r="F168">
        <v>0</v>
      </c>
      <c r="G168">
        <v>0</v>
      </c>
      <c r="H168">
        <v>0</v>
      </c>
    </row>
    <row r="169" spans="1:8" x14ac:dyDescent="0.2">
      <c r="A169">
        <v>5901</v>
      </c>
      <c r="B169" t="s">
        <v>342</v>
      </c>
      <c r="C169" t="s">
        <v>343</v>
      </c>
      <c r="D169">
        <v>857579891</v>
      </c>
      <c r="E169">
        <v>0</v>
      </c>
      <c r="F169">
        <v>0</v>
      </c>
      <c r="G169">
        <v>0</v>
      </c>
      <c r="H169">
        <v>0</v>
      </c>
    </row>
    <row r="170" spans="1:8" x14ac:dyDescent="0.2">
      <c r="A170">
        <v>5901</v>
      </c>
      <c r="B170" t="s">
        <v>344</v>
      </c>
      <c r="C170" t="s">
        <v>345</v>
      </c>
      <c r="D170">
        <v>857579901</v>
      </c>
      <c r="E170">
        <v>0</v>
      </c>
      <c r="F170">
        <v>0</v>
      </c>
      <c r="G170">
        <v>0</v>
      </c>
      <c r="H170">
        <v>0</v>
      </c>
    </row>
    <row r="171" spans="1:8" x14ac:dyDescent="0.2">
      <c r="A171">
        <v>5901</v>
      </c>
      <c r="B171" t="s">
        <v>346</v>
      </c>
      <c r="C171" t="s">
        <v>347</v>
      </c>
      <c r="D171">
        <v>857579911</v>
      </c>
      <c r="E171">
        <v>0</v>
      </c>
      <c r="F171">
        <v>0</v>
      </c>
      <c r="G171">
        <v>0</v>
      </c>
      <c r="H171">
        <v>0</v>
      </c>
    </row>
    <row r="172" spans="1:8" x14ac:dyDescent="0.2">
      <c r="A172">
        <v>5901</v>
      </c>
      <c r="B172" t="s">
        <v>348</v>
      </c>
      <c r="C172" t="s">
        <v>349</v>
      </c>
      <c r="D172">
        <v>857579921</v>
      </c>
      <c r="E172">
        <v>0</v>
      </c>
      <c r="F172">
        <v>0</v>
      </c>
      <c r="G172">
        <v>0</v>
      </c>
      <c r="H172">
        <v>0</v>
      </c>
    </row>
    <row r="173" spans="1:8" x14ac:dyDescent="0.2">
      <c r="A173">
        <v>5901</v>
      </c>
      <c r="B173" t="s">
        <v>350</v>
      </c>
      <c r="C173" t="s">
        <v>351</v>
      </c>
      <c r="D173">
        <v>857579941</v>
      </c>
      <c r="E173">
        <v>0</v>
      </c>
      <c r="F173">
        <v>0</v>
      </c>
      <c r="G173">
        <v>0</v>
      </c>
      <c r="H173">
        <v>0</v>
      </c>
    </row>
    <row r="174" spans="1:8" x14ac:dyDescent="0.2">
      <c r="A174">
        <v>5901</v>
      </c>
      <c r="B174" t="s">
        <v>352</v>
      </c>
      <c r="C174" t="s">
        <v>353</v>
      </c>
      <c r="D174">
        <v>857579951</v>
      </c>
      <c r="E174">
        <v>0</v>
      </c>
      <c r="F174">
        <v>0</v>
      </c>
      <c r="G174">
        <v>0</v>
      </c>
      <c r="H174">
        <v>0</v>
      </c>
    </row>
    <row r="175" spans="1:8" x14ac:dyDescent="0.2">
      <c r="A175">
        <v>5901</v>
      </c>
      <c r="B175" t="s">
        <v>354</v>
      </c>
      <c r="C175" t="s">
        <v>355</v>
      </c>
      <c r="D175">
        <v>857579981</v>
      </c>
      <c r="E175">
        <v>0</v>
      </c>
      <c r="F175">
        <v>0</v>
      </c>
      <c r="G175">
        <v>0</v>
      </c>
      <c r="H175">
        <v>0</v>
      </c>
    </row>
    <row r="176" spans="1:8" x14ac:dyDescent="0.2">
      <c r="A176">
        <v>5901</v>
      </c>
      <c r="B176" t="s">
        <v>356</v>
      </c>
      <c r="C176" t="s">
        <v>357</v>
      </c>
      <c r="D176">
        <v>857579991</v>
      </c>
      <c r="E176">
        <v>0</v>
      </c>
      <c r="F176">
        <v>0</v>
      </c>
      <c r="G176">
        <v>0</v>
      </c>
      <c r="H176">
        <v>0</v>
      </c>
    </row>
    <row r="177" spans="1:8" x14ac:dyDescent="0.2">
      <c r="A177">
        <v>5901</v>
      </c>
      <c r="B177" t="s">
        <v>358</v>
      </c>
      <c r="C177" t="s">
        <v>359</v>
      </c>
      <c r="D177">
        <v>857580001</v>
      </c>
      <c r="E177">
        <v>0</v>
      </c>
      <c r="F177">
        <v>0</v>
      </c>
      <c r="G177">
        <v>0</v>
      </c>
      <c r="H177">
        <v>0</v>
      </c>
    </row>
    <row r="178" spans="1:8" x14ac:dyDescent="0.2">
      <c r="A178">
        <v>5901</v>
      </c>
      <c r="B178" t="s">
        <v>360</v>
      </c>
      <c r="C178" t="s">
        <v>361</v>
      </c>
      <c r="D178">
        <v>857580011</v>
      </c>
      <c r="E178">
        <v>0</v>
      </c>
      <c r="F178">
        <v>0</v>
      </c>
      <c r="G178">
        <v>0</v>
      </c>
      <c r="H178">
        <v>0</v>
      </c>
    </row>
    <row r="179" spans="1:8" x14ac:dyDescent="0.2">
      <c r="A179">
        <v>5901</v>
      </c>
      <c r="B179" t="s">
        <v>362</v>
      </c>
      <c r="C179" t="s">
        <v>363</v>
      </c>
      <c r="D179">
        <v>857580021</v>
      </c>
      <c r="E179">
        <v>0</v>
      </c>
      <c r="F179">
        <v>0</v>
      </c>
      <c r="G179">
        <v>0</v>
      </c>
      <c r="H179">
        <v>0</v>
      </c>
    </row>
    <row r="180" spans="1:8" x14ac:dyDescent="0.2">
      <c r="A180">
        <v>5901</v>
      </c>
      <c r="B180" t="s">
        <v>364</v>
      </c>
      <c r="C180" t="s">
        <v>365</v>
      </c>
      <c r="D180">
        <v>857580031</v>
      </c>
      <c r="E180">
        <v>0</v>
      </c>
      <c r="F180">
        <v>0</v>
      </c>
      <c r="G180">
        <v>0</v>
      </c>
      <c r="H180">
        <v>0</v>
      </c>
    </row>
    <row r="181" spans="1:8" x14ac:dyDescent="0.2">
      <c r="A181">
        <v>5901</v>
      </c>
      <c r="B181" t="s">
        <v>366</v>
      </c>
      <c r="C181" t="s">
        <v>367</v>
      </c>
      <c r="D181">
        <v>857580041</v>
      </c>
      <c r="E181">
        <v>0</v>
      </c>
      <c r="F181">
        <v>0</v>
      </c>
      <c r="G181">
        <v>0</v>
      </c>
      <c r="H181">
        <v>0</v>
      </c>
    </row>
    <row r="182" spans="1:8" x14ac:dyDescent="0.2">
      <c r="A182">
        <v>5901</v>
      </c>
      <c r="B182" t="s">
        <v>368</v>
      </c>
      <c r="C182" t="s">
        <v>369</v>
      </c>
      <c r="D182">
        <v>857580051</v>
      </c>
      <c r="E182">
        <v>0</v>
      </c>
      <c r="F182">
        <v>1</v>
      </c>
      <c r="G182">
        <v>0</v>
      </c>
      <c r="H182">
        <v>1</v>
      </c>
    </row>
    <row r="183" spans="1:8" x14ac:dyDescent="0.2">
      <c r="A183">
        <v>5901</v>
      </c>
      <c r="B183" t="s">
        <v>370</v>
      </c>
      <c r="C183" t="s">
        <v>371</v>
      </c>
      <c r="D183">
        <v>857580061</v>
      </c>
      <c r="E183">
        <v>0</v>
      </c>
      <c r="F183">
        <v>0</v>
      </c>
      <c r="G183">
        <v>0</v>
      </c>
      <c r="H183">
        <v>0</v>
      </c>
    </row>
    <row r="184" spans="1:8" x14ac:dyDescent="0.2">
      <c r="A184">
        <v>5901</v>
      </c>
      <c r="B184" t="s">
        <v>372</v>
      </c>
      <c r="C184" t="s">
        <v>373</v>
      </c>
      <c r="D184">
        <v>857580071</v>
      </c>
      <c r="E184">
        <v>0</v>
      </c>
      <c r="F184">
        <v>0</v>
      </c>
      <c r="G184">
        <v>0</v>
      </c>
      <c r="H184">
        <v>0</v>
      </c>
    </row>
    <row r="185" spans="1:8" x14ac:dyDescent="0.2">
      <c r="A185">
        <v>5901</v>
      </c>
      <c r="B185" t="s">
        <v>374</v>
      </c>
      <c r="C185" t="s">
        <v>375</v>
      </c>
      <c r="D185">
        <v>857580081</v>
      </c>
      <c r="E185">
        <v>0</v>
      </c>
      <c r="F185">
        <v>0</v>
      </c>
      <c r="G185">
        <v>0</v>
      </c>
      <c r="H185">
        <v>0</v>
      </c>
    </row>
    <row r="186" spans="1:8" x14ac:dyDescent="0.2">
      <c r="A186">
        <v>5901</v>
      </c>
      <c r="B186" t="s">
        <v>376</v>
      </c>
      <c r="C186" t="s">
        <v>377</v>
      </c>
      <c r="D186">
        <v>857580101</v>
      </c>
      <c r="E186">
        <v>1</v>
      </c>
      <c r="F186">
        <v>7</v>
      </c>
      <c r="G186">
        <v>5</v>
      </c>
      <c r="H186">
        <v>1</v>
      </c>
    </row>
    <row r="187" spans="1:8" x14ac:dyDescent="0.2">
      <c r="A187">
        <v>5901</v>
      </c>
      <c r="B187" t="s">
        <v>378</v>
      </c>
      <c r="C187" t="s">
        <v>379</v>
      </c>
      <c r="D187">
        <v>857580111</v>
      </c>
      <c r="E187">
        <v>70</v>
      </c>
      <c r="F187">
        <v>140</v>
      </c>
      <c r="G187">
        <v>37</v>
      </c>
      <c r="H187">
        <v>5</v>
      </c>
    </row>
    <row r="188" spans="1:8" x14ac:dyDescent="0.2">
      <c r="A188">
        <v>5901</v>
      </c>
      <c r="B188" t="s">
        <v>380</v>
      </c>
      <c r="C188" t="s">
        <v>381</v>
      </c>
      <c r="D188">
        <v>857580131</v>
      </c>
      <c r="E188">
        <v>0</v>
      </c>
      <c r="F188">
        <v>0</v>
      </c>
      <c r="G188">
        <v>0</v>
      </c>
      <c r="H188">
        <v>0</v>
      </c>
    </row>
    <row r="189" spans="1:8" x14ac:dyDescent="0.2">
      <c r="A189">
        <v>5901</v>
      </c>
      <c r="B189" t="s">
        <v>382</v>
      </c>
      <c r="C189" t="s">
        <v>383</v>
      </c>
      <c r="D189">
        <v>857580141</v>
      </c>
      <c r="E189">
        <v>0</v>
      </c>
      <c r="F189">
        <v>4</v>
      </c>
      <c r="G189">
        <v>0</v>
      </c>
      <c r="H189">
        <v>2</v>
      </c>
    </row>
    <row r="190" spans="1:8" x14ac:dyDescent="0.2">
      <c r="A190">
        <v>5901</v>
      </c>
      <c r="B190" t="s">
        <v>384</v>
      </c>
      <c r="C190" t="s">
        <v>385</v>
      </c>
      <c r="D190">
        <v>857580151</v>
      </c>
      <c r="E190">
        <v>0</v>
      </c>
      <c r="F190">
        <v>0</v>
      </c>
      <c r="G190">
        <v>0</v>
      </c>
      <c r="H190">
        <v>0</v>
      </c>
    </row>
    <row r="191" spans="1:8" x14ac:dyDescent="0.2">
      <c r="A191">
        <v>5901</v>
      </c>
      <c r="B191" t="s">
        <v>386</v>
      </c>
      <c r="C191" t="s">
        <v>387</v>
      </c>
      <c r="D191">
        <v>857580161</v>
      </c>
      <c r="E191">
        <v>0</v>
      </c>
      <c r="F191">
        <v>0</v>
      </c>
      <c r="G191">
        <v>0</v>
      </c>
      <c r="H191">
        <v>0</v>
      </c>
    </row>
    <row r="192" spans="1:8" x14ac:dyDescent="0.2">
      <c r="A192">
        <v>5901</v>
      </c>
      <c r="B192" t="s">
        <v>388</v>
      </c>
      <c r="C192" t="s">
        <v>389</v>
      </c>
      <c r="D192">
        <v>857580171</v>
      </c>
      <c r="E192">
        <v>0</v>
      </c>
      <c r="F192">
        <v>0</v>
      </c>
      <c r="G192">
        <v>0</v>
      </c>
      <c r="H192">
        <v>0</v>
      </c>
    </row>
    <row r="193" spans="1:8" x14ac:dyDescent="0.2">
      <c r="A193">
        <v>5901</v>
      </c>
      <c r="B193" t="s">
        <v>390</v>
      </c>
      <c r="C193" t="s">
        <v>391</v>
      </c>
      <c r="D193">
        <v>857580181</v>
      </c>
      <c r="E193">
        <v>0</v>
      </c>
      <c r="F193">
        <v>0</v>
      </c>
      <c r="G193">
        <v>0</v>
      </c>
      <c r="H193">
        <v>0</v>
      </c>
    </row>
    <row r="194" spans="1:8" x14ac:dyDescent="0.2">
      <c r="A194">
        <v>5901</v>
      </c>
      <c r="B194" t="s">
        <v>392</v>
      </c>
      <c r="C194" t="s">
        <v>393</v>
      </c>
      <c r="D194">
        <v>857580191</v>
      </c>
      <c r="E194">
        <v>0</v>
      </c>
      <c r="F194">
        <v>0</v>
      </c>
      <c r="G194">
        <v>0</v>
      </c>
      <c r="H194">
        <v>0</v>
      </c>
    </row>
    <row r="195" spans="1:8" x14ac:dyDescent="0.2">
      <c r="A195">
        <v>5901</v>
      </c>
      <c r="B195" t="s">
        <v>394</v>
      </c>
      <c r="C195" t="s">
        <v>395</v>
      </c>
      <c r="D195">
        <v>857580201</v>
      </c>
      <c r="E195">
        <v>0</v>
      </c>
      <c r="F195">
        <v>0</v>
      </c>
      <c r="G195">
        <v>0</v>
      </c>
      <c r="H195">
        <v>0</v>
      </c>
    </row>
    <row r="196" spans="1:8" x14ac:dyDescent="0.2">
      <c r="A196">
        <v>5901</v>
      </c>
      <c r="B196" t="s">
        <v>396</v>
      </c>
      <c r="C196" t="s">
        <v>397</v>
      </c>
      <c r="D196">
        <v>857580211</v>
      </c>
      <c r="E196">
        <v>36</v>
      </c>
      <c r="F196">
        <v>77</v>
      </c>
      <c r="G196">
        <v>21</v>
      </c>
      <c r="H196">
        <v>4</v>
      </c>
    </row>
    <row r="197" spans="1:8" x14ac:dyDescent="0.2">
      <c r="A197">
        <v>5901</v>
      </c>
      <c r="B197" t="s">
        <v>398</v>
      </c>
      <c r="C197" t="s">
        <v>399</v>
      </c>
      <c r="D197">
        <v>857580221</v>
      </c>
      <c r="E197">
        <v>0</v>
      </c>
      <c r="F197">
        <v>0</v>
      </c>
      <c r="G197">
        <v>0</v>
      </c>
      <c r="H197">
        <v>0</v>
      </c>
    </row>
    <row r="198" spans="1:8" x14ac:dyDescent="0.2">
      <c r="A198">
        <v>5901</v>
      </c>
      <c r="B198" t="s">
        <v>400</v>
      </c>
      <c r="C198" t="s">
        <v>401</v>
      </c>
      <c r="D198">
        <v>857580231</v>
      </c>
      <c r="E198">
        <v>0</v>
      </c>
      <c r="F198">
        <v>0</v>
      </c>
      <c r="G198">
        <v>0</v>
      </c>
      <c r="H198">
        <v>0</v>
      </c>
    </row>
    <row r="199" spans="1:8" x14ac:dyDescent="0.2">
      <c r="A199">
        <v>5901</v>
      </c>
      <c r="B199" t="s">
        <v>402</v>
      </c>
      <c r="C199" t="s">
        <v>403</v>
      </c>
      <c r="D199">
        <v>857580241</v>
      </c>
      <c r="E199">
        <v>11</v>
      </c>
      <c r="F199">
        <v>16</v>
      </c>
      <c r="G199">
        <v>0</v>
      </c>
      <c r="H199">
        <v>4</v>
      </c>
    </row>
    <row r="200" spans="1:8" x14ac:dyDescent="0.2">
      <c r="A200">
        <v>5901</v>
      </c>
      <c r="B200" t="s">
        <v>404</v>
      </c>
      <c r="C200" t="s">
        <v>405</v>
      </c>
      <c r="D200">
        <v>857580251</v>
      </c>
      <c r="E200">
        <v>0</v>
      </c>
      <c r="F200">
        <v>0</v>
      </c>
      <c r="G200">
        <v>0</v>
      </c>
      <c r="H200">
        <v>0</v>
      </c>
    </row>
    <row r="201" spans="1:8" x14ac:dyDescent="0.2">
      <c r="A201">
        <v>5901</v>
      </c>
      <c r="B201" t="s">
        <v>406</v>
      </c>
      <c r="C201" t="s">
        <v>407</v>
      </c>
      <c r="D201">
        <v>857580261</v>
      </c>
      <c r="E201">
        <v>10</v>
      </c>
      <c r="F201">
        <v>35</v>
      </c>
      <c r="G201">
        <v>15</v>
      </c>
      <c r="H201">
        <v>3</v>
      </c>
    </row>
    <row r="202" spans="1:8" x14ac:dyDescent="0.2">
      <c r="A202">
        <v>5901</v>
      </c>
      <c r="B202" t="s">
        <v>408</v>
      </c>
      <c r="C202" t="s">
        <v>409</v>
      </c>
      <c r="D202">
        <v>857580271</v>
      </c>
      <c r="E202">
        <v>0</v>
      </c>
      <c r="F202">
        <v>0</v>
      </c>
      <c r="G202">
        <v>0</v>
      </c>
      <c r="H202">
        <v>0</v>
      </c>
    </row>
    <row r="203" spans="1:8" x14ac:dyDescent="0.2">
      <c r="A203">
        <v>5901</v>
      </c>
      <c r="B203" t="s">
        <v>410</v>
      </c>
      <c r="C203" t="s">
        <v>411</v>
      </c>
      <c r="D203">
        <v>857580281</v>
      </c>
      <c r="E203">
        <v>0</v>
      </c>
      <c r="F203">
        <v>0</v>
      </c>
      <c r="G203">
        <v>0</v>
      </c>
      <c r="H203">
        <v>0</v>
      </c>
    </row>
    <row r="204" spans="1:8" x14ac:dyDescent="0.2">
      <c r="A204">
        <v>5901</v>
      </c>
      <c r="B204" t="s">
        <v>412</v>
      </c>
      <c r="C204" t="s">
        <v>413</v>
      </c>
      <c r="D204">
        <v>857580291</v>
      </c>
      <c r="E204">
        <v>0</v>
      </c>
      <c r="F204">
        <v>0</v>
      </c>
      <c r="G204">
        <v>0</v>
      </c>
      <c r="H204">
        <v>0</v>
      </c>
    </row>
    <row r="205" spans="1:8" x14ac:dyDescent="0.2">
      <c r="A205">
        <v>5901</v>
      </c>
      <c r="B205" t="s">
        <v>414</v>
      </c>
      <c r="C205" t="s">
        <v>415</v>
      </c>
      <c r="D205">
        <v>857580301</v>
      </c>
      <c r="E205">
        <v>0</v>
      </c>
      <c r="F205">
        <v>0</v>
      </c>
      <c r="G205">
        <v>0</v>
      </c>
      <c r="H205">
        <v>0</v>
      </c>
    </row>
    <row r="206" spans="1:8" x14ac:dyDescent="0.2">
      <c r="A206">
        <v>5901</v>
      </c>
      <c r="B206" t="s">
        <v>416</v>
      </c>
      <c r="C206" t="s">
        <v>417</v>
      </c>
      <c r="D206">
        <v>857580311</v>
      </c>
      <c r="E206">
        <v>0</v>
      </c>
      <c r="F206">
        <v>0</v>
      </c>
      <c r="G206">
        <v>0</v>
      </c>
      <c r="H206">
        <v>0</v>
      </c>
    </row>
    <row r="207" spans="1:8" x14ac:dyDescent="0.2">
      <c r="A207">
        <v>5901</v>
      </c>
      <c r="B207" t="s">
        <v>418</v>
      </c>
      <c r="C207" t="s">
        <v>419</v>
      </c>
      <c r="D207">
        <v>857580321</v>
      </c>
      <c r="E207">
        <v>0</v>
      </c>
      <c r="F207">
        <v>0</v>
      </c>
      <c r="G207">
        <v>0</v>
      </c>
      <c r="H207">
        <v>0</v>
      </c>
    </row>
    <row r="208" spans="1:8" x14ac:dyDescent="0.2">
      <c r="A208">
        <v>5901</v>
      </c>
      <c r="B208" t="s">
        <v>420</v>
      </c>
      <c r="C208" t="s">
        <v>421</v>
      </c>
      <c r="D208">
        <v>857580331</v>
      </c>
      <c r="E208">
        <v>0</v>
      </c>
      <c r="F208">
        <v>0</v>
      </c>
      <c r="G208">
        <v>0</v>
      </c>
      <c r="H208">
        <v>0</v>
      </c>
    </row>
    <row r="209" spans="1:8" x14ac:dyDescent="0.2">
      <c r="A209">
        <v>5901</v>
      </c>
      <c r="B209" t="s">
        <v>422</v>
      </c>
      <c r="C209" t="s">
        <v>423</v>
      </c>
      <c r="D209">
        <v>857580341</v>
      </c>
      <c r="E209">
        <v>0</v>
      </c>
      <c r="F209">
        <v>0</v>
      </c>
      <c r="G209">
        <v>0</v>
      </c>
      <c r="H209">
        <v>0</v>
      </c>
    </row>
    <row r="210" spans="1:8" x14ac:dyDescent="0.2">
      <c r="A210">
        <v>5901</v>
      </c>
      <c r="B210" t="s">
        <v>424</v>
      </c>
      <c r="C210" t="s">
        <v>425</v>
      </c>
      <c r="D210">
        <v>857580351</v>
      </c>
      <c r="E210">
        <v>0</v>
      </c>
      <c r="F210">
        <v>0</v>
      </c>
      <c r="G210">
        <v>0</v>
      </c>
      <c r="H210">
        <v>0</v>
      </c>
    </row>
    <row r="211" spans="1:8" x14ac:dyDescent="0.2">
      <c r="A211">
        <v>5901</v>
      </c>
      <c r="B211" t="s">
        <v>426</v>
      </c>
      <c r="C211" t="s">
        <v>427</v>
      </c>
      <c r="D211">
        <v>857580361</v>
      </c>
      <c r="E211">
        <v>0</v>
      </c>
      <c r="F211">
        <v>0</v>
      </c>
      <c r="G211">
        <v>0</v>
      </c>
      <c r="H211">
        <v>0</v>
      </c>
    </row>
    <row r="212" spans="1:8" x14ac:dyDescent="0.2">
      <c r="A212">
        <v>5901</v>
      </c>
      <c r="B212" t="s">
        <v>428</v>
      </c>
      <c r="C212" t="s">
        <v>429</v>
      </c>
      <c r="D212">
        <v>857580371</v>
      </c>
      <c r="E212">
        <v>0</v>
      </c>
      <c r="F212">
        <v>0</v>
      </c>
      <c r="G212">
        <v>0</v>
      </c>
      <c r="H212">
        <v>0</v>
      </c>
    </row>
    <row r="213" spans="1:8" x14ac:dyDescent="0.2">
      <c r="A213">
        <v>5901</v>
      </c>
      <c r="B213" t="s">
        <v>430</v>
      </c>
      <c r="C213" t="s">
        <v>431</v>
      </c>
      <c r="D213">
        <v>857580381</v>
      </c>
      <c r="E213">
        <v>2045</v>
      </c>
      <c r="F213">
        <v>2932</v>
      </c>
      <c r="G213">
        <v>814</v>
      </c>
      <c r="H213">
        <v>62</v>
      </c>
    </row>
    <row r="214" spans="1:8" x14ac:dyDescent="0.2">
      <c r="A214">
        <v>5901</v>
      </c>
      <c r="B214" t="s">
        <v>432</v>
      </c>
      <c r="C214" t="s">
        <v>433</v>
      </c>
      <c r="D214">
        <v>857580391</v>
      </c>
      <c r="E214">
        <v>0</v>
      </c>
      <c r="F214">
        <v>0</v>
      </c>
      <c r="G214">
        <v>0</v>
      </c>
      <c r="H214">
        <v>0</v>
      </c>
    </row>
    <row r="215" spans="1:8" x14ac:dyDescent="0.2">
      <c r="A215">
        <v>5901</v>
      </c>
      <c r="B215" t="s">
        <v>434</v>
      </c>
      <c r="C215" t="s">
        <v>435</v>
      </c>
      <c r="D215">
        <v>857580401</v>
      </c>
      <c r="E215">
        <v>0</v>
      </c>
      <c r="F215">
        <v>0</v>
      </c>
      <c r="G215">
        <v>0</v>
      </c>
      <c r="H215">
        <v>0</v>
      </c>
    </row>
    <row r="216" spans="1:8" x14ac:dyDescent="0.2">
      <c r="A216">
        <v>5901</v>
      </c>
      <c r="B216" t="s">
        <v>436</v>
      </c>
      <c r="C216" t="s">
        <v>437</v>
      </c>
      <c r="D216">
        <v>857580411</v>
      </c>
      <c r="E216">
        <v>0</v>
      </c>
      <c r="F216">
        <v>0</v>
      </c>
      <c r="G216">
        <v>0</v>
      </c>
      <c r="H216">
        <v>0</v>
      </c>
    </row>
    <row r="217" spans="1:8" x14ac:dyDescent="0.2">
      <c r="A217">
        <v>5901</v>
      </c>
      <c r="B217" t="s">
        <v>438</v>
      </c>
      <c r="C217" t="s">
        <v>439</v>
      </c>
      <c r="D217">
        <v>857580421</v>
      </c>
      <c r="E217">
        <v>0</v>
      </c>
      <c r="F217">
        <v>0</v>
      </c>
      <c r="G217">
        <v>0</v>
      </c>
      <c r="H217">
        <v>0</v>
      </c>
    </row>
    <row r="218" spans="1:8" x14ac:dyDescent="0.2">
      <c r="A218">
        <v>5901</v>
      </c>
      <c r="B218" t="s">
        <v>440</v>
      </c>
      <c r="C218" t="s">
        <v>441</v>
      </c>
      <c r="D218">
        <v>857580431</v>
      </c>
      <c r="E218">
        <v>0</v>
      </c>
      <c r="F218">
        <v>0</v>
      </c>
      <c r="G218">
        <v>0</v>
      </c>
      <c r="H218">
        <v>0</v>
      </c>
    </row>
    <row r="219" spans="1:8" x14ac:dyDescent="0.2">
      <c r="A219">
        <v>5901</v>
      </c>
      <c r="B219" t="s">
        <v>442</v>
      </c>
      <c r="C219" t="s">
        <v>443</v>
      </c>
      <c r="D219">
        <v>857580441</v>
      </c>
      <c r="E219">
        <v>0</v>
      </c>
      <c r="F219">
        <v>0</v>
      </c>
      <c r="G219">
        <v>0</v>
      </c>
      <c r="H219">
        <v>0</v>
      </c>
    </row>
    <row r="220" spans="1:8" x14ac:dyDescent="0.2">
      <c r="A220">
        <v>5901</v>
      </c>
      <c r="B220" t="s">
        <v>444</v>
      </c>
      <c r="C220" t="s">
        <v>445</v>
      </c>
      <c r="D220">
        <v>857580451</v>
      </c>
      <c r="E220">
        <v>0</v>
      </c>
      <c r="F220">
        <v>0</v>
      </c>
      <c r="G220">
        <v>0</v>
      </c>
      <c r="H220">
        <v>0</v>
      </c>
    </row>
    <row r="221" spans="1:8" x14ac:dyDescent="0.2">
      <c r="A221">
        <v>5901</v>
      </c>
      <c r="B221" t="s">
        <v>446</v>
      </c>
      <c r="C221" t="s">
        <v>447</v>
      </c>
      <c r="D221">
        <v>857580461</v>
      </c>
      <c r="E221">
        <v>0</v>
      </c>
      <c r="F221">
        <v>0</v>
      </c>
      <c r="G221">
        <v>0</v>
      </c>
      <c r="H221">
        <v>0</v>
      </c>
    </row>
    <row r="222" spans="1:8" x14ac:dyDescent="0.2">
      <c r="A222">
        <v>5901</v>
      </c>
      <c r="B222" t="s">
        <v>448</v>
      </c>
      <c r="C222" t="s">
        <v>449</v>
      </c>
      <c r="D222">
        <v>857580471</v>
      </c>
      <c r="E222">
        <v>0</v>
      </c>
      <c r="F222">
        <v>0</v>
      </c>
      <c r="G222">
        <v>0</v>
      </c>
      <c r="H222">
        <v>0</v>
      </c>
    </row>
    <row r="223" spans="1:8" x14ac:dyDescent="0.2">
      <c r="A223">
        <v>5901</v>
      </c>
      <c r="B223" t="s">
        <v>450</v>
      </c>
      <c r="C223" t="s">
        <v>451</v>
      </c>
      <c r="D223">
        <v>857580481</v>
      </c>
      <c r="E223">
        <v>0</v>
      </c>
      <c r="F223">
        <v>0</v>
      </c>
      <c r="G223">
        <v>0</v>
      </c>
      <c r="H223">
        <v>0</v>
      </c>
    </row>
    <row r="224" spans="1:8" x14ac:dyDescent="0.2">
      <c r="A224">
        <v>5901</v>
      </c>
      <c r="B224" t="s">
        <v>452</v>
      </c>
      <c r="C224" t="s">
        <v>453</v>
      </c>
      <c r="D224">
        <v>857580491</v>
      </c>
      <c r="E224">
        <v>0</v>
      </c>
      <c r="F224">
        <v>0</v>
      </c>
      <c r="G224">
        <v>0</v>
      </c>
      <c r="H224">
        <v>0</v>
      </c>
    </row>
    <row r="225" spans="1:8" x14ac:dyDescent="0.2">
      <c r="A225">
        <v>5901</v>
      </c>
      <c r="B225" t="s">
        <v>454</v>
      </c>
      <c r="C225" t="s">
        <v>455</v>
      </c>
      <c r="D225">
        <v>857580501</v>
      </c>
      <c r="E225">
        <v>0</v>
      </c>
      <c r="F225">
        <v>0</v>
      </c>
      <c r="G225">
        <v>0</v>
      </c>
      <c r="H225">
        <v>0</v>
      </c>
    </row>
    <row r="226" spans="1:8" x14ac:dyDescent="0.2">
      <c r="A226">
        <v>5901</v>
      </c>
      <c r="B226" t="s">
        <v>456</v>
      </c>
      <c r="C226" t="s">
        <v>457</v>
      </c>
      <c r="D226">
        <v>857580511</v>
      </c>
      <c r="E226">
        <v>0</v>
      </c>
      <c r="F226">
        <v>0</v>
      </c>
      <c r="G226">
        <v>0</v>
      </c>
      <c r="H226">
        <v>0</v>
      </c>
    </row>
    <row r="227" spans="1:8" x14ac:dyDescent="0.2">
      <c r="A227">
        <v>5901</v>
      </c>
      <c r="B227" t="s">
        <v>458</v>
      </c>
      <c r="C227" t="s">
        <v>459</v>
      </c>
      <c r="D227">
        <v>857580521</v>
      </c>
      <c r="E227">
        <v>0</v>
      </c>
      <c r="F227">
        <v>0</v>
      </c>
      <c r="G227">
        <v>0</v>
      </c>
      <c r="H227">
        <v>0</v>
      </c>
    </row>
    <row r="228" spans="1:8" x14ac:dyDescent="0.2">
      <c r="A228">
        <v>5901</v>
      </c>
      <c r="B228" t="s">
        <v>460</v>
      </c>
      <c r="C228" t="s">
        <v>461</v>
      </c>
      <c r="D228">
        <v>857580531</v>
      </c>
      <c r="E228">
        <v>0</v>
      </c>
      <c r="F228">
        <v>0</v>
      </c>
      <c r="G228">
        <v>0</v>
      </c>
      <c r="H228">
        <v>0</v>
      </c>
    </row>
    <row r="229" spans="1:8" x14ac:dyDescent="0.2">
      <c r="A229">
        <v>5901</v>
      </c>
      <c r="B229" t="s">
        <v>462</v>
      </c>
      <c r="C229" t="s">
        <v>463</v>
      </c>
      <c r="D229">
        <v>857580541</v>
      </c>
      <c r="E229">
        <v>0</v>
      </c>
      <c r="F229">
        <v>0</v>
      </c>
      <c r="G229">
        <v>0</v>
      </c>
      <c r="H229">
        <v>0</v>
      </c>
    </row>
    <row r="230" spans="1:8" x14ac:dyDescent="0.2">
      <c r="A230">
        <v>5901</v>
      </c>
      <c r="B230" t="s">
        <v>464</v>
      </c>
      <c r="C230" t="s">
        <v>465</v>
      </c>
      <c r="D230">
        <v>857580551</v>
      </c>
      <c r="E230">
        <v>0</v>
      </c>
      <c r="F230">
        <v>0</v>
      </c>
      <c r="G230">
        <v>0</v>
      </c>
      <c r="H230">
        <v>0</v>
      </c>
    </row>
    <row r="231" spans="1:8" x14ac:dyDescent="0.2">
      <c r="A231">
        <v>5901</v>
      </c>
      <c r="B231" t="s">
        <v>466</v>
      </c>
      <c r="C231" t="s">
        <v>467</v>
      </c>
      <c r="D231">
        <v>857580561</v>
      </c>
      <c r="E231">
        <v>0</v>
      </c>
      <c r="F231">
        <v>0</v>
      </c>
      <c r="G231">
        <v>0</v>
      </c>
      <c r="H231">
        <v>0</v>
      </c>
    </row>
    <row r="232" spans="1:8" x14ac:dyDescent="0.2">
      <c r="A232">
        <v>5901</v>
      </c>
      <c r="B232" t="s">
        <v>468</v>
      </c>
      <c r="C232" t="s">
        <v>469</v>
      </c>
      <c r="D232">
        <v>857580571</v>
      </c>
      <c r="E232">
        <v>0</v>
      </c>
      <c r="F232">
        <v>0</v>
      </c>
      <c r="G232">
        <v>0</v>
      </c>
      <c r="H232">
        <v>0</v>
      </c>
    </row>
    <row r="233" spans="1:8" x14ac:dyDescent="0.2">
      <c r="A233">
        <v>5901</v>
      </c>
      <c r="B233" t="s">
        <v>470</v>
      </c>
      <c r="C233" t="s">
        <v>471</v>
      </c>
      <c r="D233">
        <v>857580581</v>
      </c>
      <c r="E233">
        <v>0</v>
      </c>
      <c r="F233">
        <v>0</v>
      </c>
      <c r="G233">
        <v>0</v>
      </c>
      <c r="H233">
        <v>0</v>
      </c>
    </row>
    <row r="234" spans="1:8" x14ac:dyDescent="0.2">
      <c r="A234">
        <v>5901</v>
      </c>
      <c r="B234" t="s">
        <v>472</v>
      </c>
      <c r="C234" t="s">
        <v>473</v>
      </c>
      <c r="D234">
        <v>857580591</v>
      </c>
      <c r="E234">
        <v>0</v>
      </c>
      <c r="F234">
        <v>0</v>
      </c>
      <c r="G234">
        <v>0</v>
      </c>
      <c r="H234">
        <v>0</v>
      </c>
    </row>
    <row r="235" spans="1:8" x14ac:dyDescent="0.2">
      <c r="A235">
        <v>5901</v>
      </c>
      <c r="B235" t="s">
        <v>474</v>
      </c>
      <c r="C235" t="s">
        <v>475</v>
      </c>
      <c r="D235">
        <v>857580601</v>
      </c>
      <c r="E235">
        <v>0</v>
      </c>
      <c r="F235">
        <v>0</v>
      </c>
      <c r="G235">
        <v>0</v>
      </c>
      <c r="H235">
        <v>0</v>
      </c>
    </row>
    <row r="236" spans="1:8" x14ac:dyDescent="0.2">
      <c r="A236">
        <v>5901</v>
      </c>
      <c r="B236" t="s">
        <v>476</v>
      </c>
      <c r="C236" t="s">
        <v>477</v>
      </c>
      <c r="D236">
        <v>857580611</v>
      </c>
      <c r="E236">
        <v>0</v>
      </c>
      <c r="F236">
        <v>0</v>
      </c>
      <c r="G236">
        <v>0</v>
      </c>
      <c r="H236">
        <v>0</v>
      </c>
    </row>
    <row r="237" spans="1:8" x14ac:dyDescent="0.2">
      <c r="A237">
        <v>5901</v>
      </c>
      <c r="B237" t="s">
        <v>478</v>
      </c>
      <c r="C237" t="s">
        <v>479</v>
      </c>
      <c r="D237">
        <v>857580621</v>
      </c>
      <c r="E237">
        <v>0</v>
      </c>
      <c r="F237">
        <v>0</v>
      </c>
      <c r="G237">
        <v>0</v>
      </c>
      <c r="H237">
        <v>0</v>
      </c>
    </row>
    <row r="238" spans="1:8" x14ac:dyDescent="0.2">
      <c r="A238">
        <v>5901</v>
      </c>
      <c r="B238" t="s">
        <v>480</v>
      </c>
      <c r="C238" t="s">
        <v>481</v>
      </c>
      <c r="D238">
        <v>857580631</v>
      </c>
      <c r="E238">
        <v>0</v>
      </c>
      <c r="F238">
        <v>0</v>
      </c>
      <c r="G238">
        <v>0</v>
      </c>
      <c r="H238">
        <v>0</v>
      </c>
    </row>
    <row r="239" spans="1:8" x14ac:dyDescent="0.2">
      <c r="A239">
        <v>5901</v>
      </c>
      <c r="B239" t="s">
        <v>482</v>
      </c>
      <c r="C239" t="s">
        <v>483</v>
      </c>
      <c r="D239">
        <v>857580641</v>
      </c>
      <c r="E239">
        <v>0</v>
      </c>
      <c r="F239">
        <v>0</v>
      </c>
      <c r="G239">
        <v>0</v>
      </c>
      <c r="H239">
        <v>0</v>
      </c>
    </row>
    <row r="240" spans="1:8" x14ac:dyDescent="0.2">
      <c r="A240">
        <v>5901</v>
      </c>
      <c r="B240" t="s">
        <v>484</v>
      </c>
      <c r="C240" t="s">
        <v>485</v>
      </c>
      <c r="D240">
        <v>857580651</v>
      </c>
      <c r="E240">
        <v>0</v>
      </c>
      <c r="F240">
        <v>0</v>
      </c>
      <c r="G240">
        <v>0</v>
      </c>
      <c r="H240">
        <v>0</v>
      </c>
    </row>
    <row r="241" spans="1:8" x14ac:dyDescent="0.2">
      <c r="A241">
        <v>5901</v>
      </c>
      <c r="B241" t="s">
        <v>486</v>
      </c>
      <c r="C241" t="s">
        <v>487</v>
      </c>
      <c r="D241">
        <v>857580661</v>
      </c>
      <c r="E241">
        <v>0</v>
      </c>
      <c r="F241">
        <v>0</v>
      </c>
      <c r="G241">
        <v>0</v>
      </c>
      <c r="H241">
        <v>0</v>
      </c>
    </row>
    <row r="242" spans="1:8" x14ac:dyDescent="0.2">
      <c r="A242">
        <v>5901</v>
      </c>
      <c r="B242" t="s">
        <v>488</v>
      </c>
      <c r="C242" t="s">
        <v>489</v>
      </c>
      <c r="D242">
        <v>857580671</v>
      </c>
      <c r="E242">
        <v>0</v>
      </c>
      <c r="F242">
        <v>0</v>
      </c>
      <c r="G242">
        <v>0</v>
      </c>
      <c r="H242">
        <v>0</v>
      </c>
    </row>
    <row r="243" spans="1:8" x14ac:dyDescent="0.2">
      <c r="A243">
        <v>5901</v>
      </c>
      <c r="B243" t="s">
        <v>490</v>
      </c>
      <c r="C243" t="s">
        <v>491</v>
      </c>
      <c r="D243">
        <v>857580681</v>
      </c>
      <c r="E243">
        <v>0</v>
      </c>
      <c r="F243">
        <v>0</v>
      </c>
      <c r="G243">
        <v>0</v>
      </c>
      <c r="H243">
        <v>0</v>
      </c>
    </row>
    <row r="244" spans="1:8" x14ac:dyDescent="0.2">
      <c r="A244">
        <v>5901</v>
      </c>
      <c r="B244" t="s">
        <v>492</v>
      </c>
      <c r="C244" t="s">
        <v>493</v>
      </c>
      <c r="D244">
        <v>857580701</v>
      </c>
      <c r="E244">
        <v>0</v>
      </c>
      <c r="F244">
        <v>0</v>
      </c>
      <c r="G244">
        <v>0</v>
      </c>
      <c r="H244">
        <v>0</v>
      </c>
    </row>
    <row r="245" spans="1:8" x14ac:dyDescent="0.2">
      <c r="A245">
        <v>5901</v>
      </c>
      <c r="B245" t="s">
        <v>494</v>
      </c>
      <c r="C245" t="s">
        <v>495</v>
      </c>
      <c r="D245">
        <v>857580711</v>
      </c>
      <c r="E245">
        <v>0</v>
      </c>
      <c r="F245">
        <v>0</v>
      </c>
      <c r="G245">
        <v>0</v>
      </c>
      <c r="H245">
        <v>0</v>
      </c>
    </row>
    <row r="246" spans="1:8" x14ac:dyDescent="0.2">
      <c r="A246">
        <v>5901</v>
      </c>
      <c r="B246" t="s">
        <v>496</v>
      </c>
      <c r="C246" t="s">
        <v>497</v>
      </c>
      <c r="D246">
        <v>857580721</v>
      </c>
      <c r="E246">
        <v>0</v>
      </c>
      <c r="F246">
        <v>0</v>
      </c>
      <c r="G246">
        <v>0</v>
      </c>
      <c r="H246">
        <v>0</v>
      </c>
    </row>
    <row r="247" spans="1:8" x14ac:dyDescent="0.2">
      <c r="A247">
        <v>5901</v>
      </c>
      <c r="B247" t="s">
        <v>498</v>
      </c>
      <c r="C247" t="s">
        <v>499</v>
      </c>
      <c r="D247">
        <v>857580731</v>
      </c>
      <c r="E247">
        <v>0</v>
      </c>
      <c r="F247">
        <v>0</v>
      </c>
      <c r="G247">
        <v>0</v>
      </c>
      <c r="H247">
        <v>0</v>
      </c>
    </row>
    <row r="248" spans="1:8" x14ac:dyDescent="0.2">
      <c r="A248">
        <v>5901</v>
      </c>
      <c r="B248" t="s">
        <v>500</v>
      </c>
      <c r="C248" t="s">
        <v>501</v>
      </c>
      <c r="D248">
        <v>857580741</v>
      </c>
      <c r="E248">
        <v>0</v>
      </c>
      <c r="F248">
        <v>0</v>
      </c>
      <c r="G248">
        <v>0</v>
      </c>
      <c r="H248">
        <v>0</v>
      </c>
    </row>
    <row r="249" spans="1:8" x14ac:dyDescent="0.2">
      <c r="A249">
        <v>5901</v>
      </c>
      <c r="B249" t="s">
        <v>502</v>
      </c>
      <c r="C249" t="s">
        <v>503</v>
      </c>
      <c r="D249">
        <v>857580751</v>
      </c>
      <c r="E249">
        <v>0</v>
      </c>
      <c r="F249">
        <v>0</v>
      </c>
      <c r="G249">
        <v>0</v>
      </c>
      <c r="H249">
        <v>0</v>
      </c>
    </row>
    <row r="250" spans="1:8" x14ac:dyDescent="0.2">
      <c r="A250">
        <v>5901</v>
      </c>
      <c r="B250" t="s">
        <v>504</v>
      </c>
      <c r="C250" t="s">
        <v>505</v>
      </c>
      <c r="D250">
        <v>857580761</v>
      </c>
      <c r="E250">
        <v>10</v>
      </c>
      <c r="F250">
        <v>27</v>
      </c>
      <c r="G250">
        <v>9</v>
      </c>
      <c r="H250">
        <v>1</v>
      </c>
    </row>
    <row r="251" spans="1:8" x14ac:dyDescent="0.2">
      <c r="A251">
        <v>5901</v>
      </c>
      <c r="B251" t="s">
        <v>506</v>
      </c>
      <c r="C251" t="s">
        <v>507</v>
      </c>
      <c r="D251">
        <v>857580771</v>
      </c>
      <c r="E251">
        <v>0</v>
      </c>
      <c r="F251">
        <v>0</v>
      </c>
      <c r="G251">
        <v>0</v>
      </c>
      <c r="H251">
        <v>0</v>
      </c>
    </row>
    <row r="252" spans="1:8" x14ac:dyDescent="0.2">
      <c r="A252">
        <v>5901</v>
      </c>
      <c r="B252" t="s">
        <v>508</v>
      </c>
      <c r="C252" t="s">
        <v>509</v>
      </c>
      <c r="D252">
        <v>857580781</v>
      </c>
      <c r="E252">
        <v>0</v>
      </c>
      <c r="F252">
        <v>0</v>
      </c>
      <c r="G252">
        <v>0</v>
      </c>
      <c r="H252">
        <v>0</v>
      </c>
    </row>
    <row r="253" spans="1:8" x14ac:dyDescent="0.2">
      <c r="A253">
        <v>5901</v>
      </c>
      <c r="B253" t="s">
        <v>510</v>
      </c>
      <c r="C253" t="s">
        <v>511</v>
      </c>
      <c r="D253">
        <v>857580791</v>
      </c>
      <c r="E253">
        <v>0</v>
      </c>
      <c r="F253">
        <v>0</v>
      </c>
      <c r="G253">
        <v>0</v>
      </c>
      <c r="H253">
        <v>0</v>
      </c>
    </row>
    <row r="254" spans="1:8" x14ac:dyDescent="0.2">
      <c r="A254">
        <v>5901</v>
      </c>
      <c r="B254" t="s">
        <v>512</v>
      </c>
      <c r="C254" t="s">
        <v>513</v>
      </c>
      <c r="D254">
        <v>857580801</v>
      </c>
      <c r="E254">
        <v>0</v>
      </c>
      <c r="F254">
        <v>0</v>
      </c>
      <c r="G254">
        <v>0</v>
      </c>
      <c r="H254">
        <v>0</v>
      </c>
    </row>
    <row r="255" spans="1:8" x14ac:dyDescent="0.2">
      <c r="A255">
        <v>5901</v>
      </c>
      <c r="B255" t="s">
        <v>514</v>
      </c>
      <c r="C255" t="s">
        <v>515</v>
      </c>
      <c r="D255">
        <v>857580811</v>
      </c>
      <c r="E255">
        <v>0</v>
      </c>
      <c r="F255">
        <v>0</v>
      </c>
      <c r="G255">
        <v>0</v>
      </c>
      <c r="H255">
        <v>0</v>
      </c>
    </row>
    <row r="256" spans="1:8" x14ac:dyDescent="0.2">
      <c r="A256">
        <v>5901</v>
      </c>
      <c r="B256" t="s">
        <v>516</v>
      </c>
      <c r="C256" t="s">
        <v>517</v>
      </c>
      <c r="D256">
        <v>857580821</v>
      </c>
      <c r="E256">
        <v>0</v>
      </c>
      <c r="F256">
        <v>0</v>
      </c>
      <c r="G256">
        <v>0</v>
      </c>
      <c r="H256">
        <v>0</v>
      </c>
    </row>
    <row r="257" spans="1:8" x14ac:dyDescent="0.2">
      <c r="A257">
        <v>5901</v>
      </c>
      <c r="B257" t="s">
        <v>518</v>
      </c>
      <c r="C257" t="s">
        <v>519</v>
      </c>
      <c r="D257">
        <v>857580831</v>
      </c>
      <c r="E257">
        <v>0</v>
      </c>
      <c r="F257">
        <v>0</v>
      </c>
      <c r="G257">
        <v>0</v>
      </c>
      <c r="H257">
        <v>0</v>
      </c>
    </row>
    <row r="258" spans="1:8" x14ac:dyDescent="0.2">
      <c r="A258">
        <v>5901</v>
      </c>
      <c r="B258" t="s">
        <v>520</v>
      </c>
      <c r="C258" t="s">
        <v>521</v>
      </c>
      <c r="D258">
        <v>857580841</v>
      </c>
      <c r="E258">
        <v>0</v>
      </c>
      <c r="F258">
        <v>0</v>
      </c>
      <c r="G258">
        <v>0</v>
      </c>
      <c r="H258">
        <v>0</v>
      </c>
    </row>
    <row r="259" spans="1:8" x14ac:dyDescent="0.2">
      <c r="A259">
        <v>5901</v>
      </c>
      <c r="B259" t="s">
        <v>522</v>
      </c>
      <c r="C259" t="s">
        <v>523</v>
      </c>
      <c r="D259">
        <v>857580851</v>
      </c>
      <c r="E259">
        <v>0</v>
      </c>
      <c r="F259">
        <v>0</v>
      </c>
      <c r="G259">
        <v>0</v>
      </c>
      <c r="H259">
        <v>0</v>
      </c>
    </row>
    <row r="260" spans="1:8" x14ac:dyDescent="0.2">
      <c r="A260">
        <v>5901</v>
      </c>
      <c r="B260" t="s">
        <v>524</v>
      </c>
      <c r="C260" t="s">
        <v>525</v>
      </c>
      <c r="D260">
        <v>857580861</v>
      </c>
      <c r="E260">
        <v>0</v>
      </c>
      <c r="F260">
        <v>0</v>
      </c>
      <c r="G260">
        <v>0</v>
      </c>
      <c r="H260">
        <v>0</v>
      </c>
    </row>
    <row r="261" spans="1:8" x14ac:dyDescent="0.2">
      <c r="A261">
        <v>5901</v>
      </c>
      <c r="B261" t="s">
        <v>526</v>
      </c>
      <c r="C261" t="s">
        <v>527</v>
      </c>
      <c r="D261">
        <v>857580871</v>
      </c>
      <c r="E261">
        <v>0</v>
      </c>
      <c r="F261">
        <v>0</v>
      </c>
      <c r="G261">
        <v>0</v>
      </c>
      <c r="H261">
        <v>0</v>
      </c>
    </row>
    <row r="262" spans="1:8" x14ac:dyDescent="0.2">
      <c r="A262">
        <v>5901</v>
      </c>
      <c r="B262" t="s">
        <v>528</v>
      </c>
      <c r="C262" t="s">
        <v>529</v>
      </c>
      <c r="D262">
        <v>857580881</v>
      </c>
      <c r="E262">
        <v>0</v>
      </c>
      <c r="F262">
        <v>0</v>
      </c>
      <c r="G262">
        <v>0</v>
      </c>
      <c r="H262">
        <v>0</v>
      </c>
    </row>
    <row r="263" spans="1:8" x14ac:dyDescent="0.2">
      <c r="A263">
        <v>5901</v>
      </c>
      <c r="B263" t="s">
        <v>530</v>
      </c>
      <c r="C263" t="s">
        <v>531</v>
      </c>
      <c r="D263">
        <v>857580891</v>
      </c>
      <c r="E263">
        <v>0</v>
      </c>
      <c r="F263">
        <v>0</v>
      </c>
      <c r="G263">
        <v>0</v>
      </c>
      <c r="H263">
        <v>0</v>
      </c>
    </row>
    <row r="264" spans="1:8" x14ac:dyDescent="0.2">
      <c r="A264">
        <v>5901</v>
      </c>
      <c r="B264" t="s">
        <v>532</v>
      </c>
      <c r="C264" t="s">
        <v>533</v>
      </c>
      <c r="D264">
        <v>857580901</v>
      </c>
      <c r="E264">
        <v>0</v>
      </c>
      <c r="F264">
        <v>4</v>
      </c>
      <c r="G264">
        <v>0</v>
      </c>
      <c r="H264">
        <v>1</v>
      </c>
    </row>
    <row r="265" spans="1:8" x14ac:dyDescent="0.2">
      <c r="A265">
        <v>5901</v>
      </c>
      <c r="B265" t="s">
        <v>534</v>
      </c>
      <c r="C265" t="s">
        <v>535</v>
      </c>
      <c r="D265">
        <v>857580911</v>
      </c>
      <c r="E265">
        <v>0</v>
      </c>
      <c r="F265">
        <v>0</v>
      </c>
      <c r="G265">
        <v>0</v>
      </c>
      <c r="H265">
        <v>0</v>
      </c>
    </row>
    <row r="266" spans="1:8" x14ac:dyDescent="0.2">
      <c r="A266">
        <v>5901</v>
      </c>
      <c r="B266" t="s">
        <v>536</v>
      </c>
      <c r="C266" t="s">
        <v>537</v>
      </c>
      <c r="D266">
        <v>857580921</v>
      </c>
      <c r="E266">
        <v>67</v>
      </c>
      <c r="F266">
        <v>155</v>
      </c>
      <c r="G266">
        <v>56</v>
      </c>
      <c r="H266">
        <v>8</v>
      </c>
    </row>
    <row r="267" spans="1:8" x14ac:dyDescent="0.2">
      <c r="A267">
        <v>5901</v>
      </c>
      <c r="B267" t="s">
        <v>538</v>
      </c>
      <c r="C267" t="s">
        <v>539</v>
      </c>
      <c r="D267">
        <v>857580931</v>
      </c>
      <c r="E267">
        <v>0</v>
      </c>
      <c r="F267">
        <v>0</v>
      </c>
      <c r="G267">
        <v>0</v>
      </c>
      <c r="H267">
        <v>0</v>
      </c>
    </row>
    <row r="268" spans="1:8" x14ac:dyDescent="0.2">
      <c r="A268">
        <v>5901</v>
      </c>
      <c r="B268" t="s">
        <v>540</v>
      </c>
      <c r="C268" t="s">
        <v>541</v>
      </c>
      <c r="D268">
        <v>857580941</v>
      </c>
      <c r="E268">
        <v>0</v>
      </c>
      <c r="F268">
        <v>0</v>
      </c>
      <c r="G268">
        <v>0</v>
      </c>
      <c r="H268">
        <v>0</v>
      </c>
    </row>
    <row r="269" spans="1:8" x14ac:dyDescent="0.2">
      <c r="A269">
        <v>5901</v>
      </c>
      <c r="B269" t="s">
        <v>542</v>
      </c>
      <c r="C269" t="s">
        <v>543</v>
      </c>
      <c r="D269">
        <v>857580951</v>
      </c>
      <c r="E269">
        <v>0</v>
      </c>
      <c r="F269">
        <v>0</v>
      </c>
      <c r="G269">
        <v>0</v>
      </c>
      <c r="H269">
        <v>0</v>
      </c>
    </row>
    <row r="270" spans="1:8" x14ac:dyDescent="0.2">
      <c r="A270">
        <v>5901</v>
      </c>
      <c r="B270" t="s">
        <v>544</v>
      </c>
      <c r="C270" t="s">
        <v>545</v>
      </c>
      <c r="D270">
        <v>857580961</v>
      </c>
      <c r="E270">
        <v>0</v>
      </c>
      <c r="F270">
        <v>0</v>
      </c>
      <c r="G270">
        <v>0</v>
      </c>
      <c r="H270">
        <v>0</v>
      </c>
    </row>
    <row r="271" spans="1:8" x14ac:dyDescent="0.2">
      <c r="A271">
        <v>5901</v>
      </c>
      <c r="B271" t="s">
        <v>546</v>
      </c>
      <c r="C271" t="s">
        <v>547</v>
      </c>
      <c r="D271">
        <v>857580971</v>
      </c>
      <c r="E271">
        <v>0</v>
      </c>
      <c r="F271">
        <v>0</v>
      </c>
      <c r="G271">
        <v>0</v>
      </c>
      <c r="H271">
        <v>0</v>
      </c>
    </row>
    <row r="272" spans="1:8" x14ac:dyDescent="0.2">
      <c r="A272">
        <v>5901</v>
      </c>
      <c r="B272" t="s">
        <v>548</v>
      </c>
      <c r="C272" t="s">
        <v>549</v>
      </c>
      <c r="D272">
        <v>857580981</v>
      </c>
      <c r="E272">
        <v>9</v>
      </c>
      <c r="F272">
        <v>32</v>
      </c>
      <c r="G272">
        <v>18</v>
      </c>
      <c r="H272">
        <v>3</v>
      </c>
    </row>
    <row r="273" spans="1:8" x14ac:dyDescent="0.2">
      <c r="A273">
        <v>5901</v>
      </c>
      <c r="B273" t="s">
        <v>550</v>
      </c>
      <c r="C273" t="s">
        <v>551</v>
      </c>
      <c r="D273">
        <v>857580991</v>
      </c>
      <c r="E273">
        <v>0</v>
      </c>
      <c r="F273">
        <v>0</v>
      </c>
      <c r="G273">
        <v>0</v>
      </c>
      <c r="H273">
        <v>0</v>
      </c>
    </row>
    <row r="274" spans="1:8" x14ac:dyDescent="0.2">
      <c r="A274">
        <v>5901</v>
      </c>
      <c r="B274" t="s">
        <v>552</v>
      </c>
      <c r="C274" t="s">
        <v>553</v>
      </c>
      <c r="D274">
        <v>857581001</v>
      </c>
      <c r="E274">
        <v>0</v>
      </c>
      <c r="F274">
        <v>0</v>
      </c>
      <c r="G274">
        <v>0</v>
      </c>
      <c r="H274">
        <v>0</v>
      </c>
    </row>
    <row r="275" spans="1:8" x14ac:dyDescent="0.2">
      <c r="A275">
        <v>5901</v>
      </c>
      <c r="B275" t="s">
        <v>554</v>
      </c>
      <c r="C275" t="s">
        <v>555</v>
      </c>
      <c r="D275">
        <v>857581021</v>
      </c>
      <c r="E275">
        <v>0</v>
      </c>
      <c r="F275">
        <v>0</v>
      </c>
      <c r="G275">
        <v>0</v>
      </c>
      <c r="H275">
        <v>0</v>
      </c>
    </row>
    <row r="276" spans="1:8" x14ac:dyDescent="0.2">
      <c r="A276">
        <v>5901</v>
      </c>
      <c r="B276" t="s">
        <v>556</v>
      </c>
      <c r="C276" t="s">
        <v>557</v>
      </c>
      <c r="D276">
        <v>857581031</v>
      </c>
      <c r="E276">
        <v>0</v>
      </c>
      <c r="F276">
        <v>0</v>
      </c>
      <c r="G276">
        <v>0</v>
      </c>
      <c r="H276">
        <v>0</v>
      </c>
    </row>
    <row r="277" spans="1:8" x14ac:dyDescent="0.2">
      <c r="A277">
        <v>5901</v>
      </c>
      <c r="B277" t="s">
        <v>558</v>
      </c>
      <c r="C277" t="s">
        <v>559</v>
      </c>
      <c r="D277">
        <v>857581041</v>
      </c>
      <c r="E277">
        <v>0</v>
      </c>
      <c r="F277">
        <v>0</v>
      </c>
      <c r="G277">
        <v>0</v>
      </c>
      <c r="H277">
        <v>0</v>
      </c>
    </row>
    <row r="278" spans="1:8" x14ac:dyDescent="0.2">
      <c r="A278">
        <v>5901</v>
      </c>
      <c r="B278" t="s">
        <v>560</v>
      </c>
      <c r="C278" t="s">
        <v>561</v>
      </c>
      <c r="D278">
        <v>857581051</v>
      </c>
      <c r="E278">
        <v>0</v>
      </c>
      <c r="F278">
        <v>0</v>
      </c>
      <c r="G278">
        <v>0</v>
      </c>
      <c r="H278">
        <v>0</v>
      </c>
    </row>
    <row r="279" spans="1:8" x14ac:dyDescent="0.2">
      <c r="A279">
        <v>5901</v>
      </c>
      <c r="B279" t="s">
        <v>562</v>
      </c>
      <c r="C279" t="s">
        <v>563</v>
      </c>
      <c r="D279">
        <v>857581061</v>
      </c>
      <c r="E279">
        <v>0</v>
      </c>
      <c r="F279">
        <v>0</v>
      </c>
      <c r="G279">
        <v>0</v>
      </c>
      <c r="H279">
        <v>0</v>
      </c>
    </row>
    <row r="280" spans="1:8" x14ac:dyDescent="0.2">
      <c r="A280">
        <v>5901</v>
      </c>
      <c r="B280" t="s">
        <v>564</v>
      </c>
      <c r="C280" t="s">
        <v>565</v>
      </c>
      <c r="D280">
        <v>857581071</v>
      </c>
      <c r="E280">
        <v>0</v>
      </c>
      <c r="F280">
        <v>0</v>
      </c>
      <c r="G280">
        <v>0</v>
      </c>
      <c r="H280">
        <v>0</v>
      </c>
    </row>
    <row r="281" spans="1:8" x14ac:dyDescent="0.2">
      <c r="A281">
        <v>5901</v>
      </c>
      <c r="B281" t="s">
        <v>566</v>
      </c>
      <c r="C281" t="s">
        <v>567</v>
      </c>
      <c r="D281">
        <v>857581081</v>
      </c>
      <c r="E281">
        <v>0</v>
      </c>
      <c r="F281">
        <v>0</v>
      </c>
      <c r="G281">
        <v>0</v>
      </c>
      <c r="H281">
        <v>0</v>
      </c>
    </row>
    <row r="282" spans="1:8" x14ac:dyDescent="0.2">
      <c r="A282">
        <v>5901</v>
      </c>
      <c r="B282" t="s">
        <v>568</v>
      </c>
      <c r="C282" t="s">
        <v>569</v>
      </c>
      <c r="D282">
        <v>857581091</v>
      </c>
      <c r="E282">
        <v>26</v>
      </c>
      <c r="F282">
        <v>76</v>
      </c>
      <c r="G282">
        <v>40</v>
      </c>
      <c r="H282">
        <v>5</v>
      </c>
    </row>
    <row r="283" spans="1:8" x14ac:dyDescent="0.2">
      <c r="A283">
        <v>5901</v>
      </c>
      <c r="B283" t="s">
        <v>570</v>
      </c>
      <c r="C283" t="s">
        <v>571</v>
      </c>
      <c r="D283">
        <v>857581101</v>
      </c>
      <c r="E283">
        <v>9</v>
      </c>
      <c r="F283">
        <v>19</v>
      </c>
      <c r="G283">
        <v>8</v>
      </c>
      <c r="H283">
        <v>1</v>
      </c>
    </row>
    <row r="284" spans="1:8" x14ac:dyDescent="0.2">
      <c r="A284">
        <v>5901</v>
      </c>
      <c r="B284" t="s">
        <v>572</v>
      </c>
      <c r="C284" t="s">
        <v>573</v>
      </c>
      <c r="D284">
        <v>857581111</v>
      </c>
      <c r="E284">
        <v>0</v>
      </c>
      <c r="F284">
        <v>0</v>
      </c>
      <c r="G284">
        <v>0</v>
      </c>
      <c r="H284">
        <v>0</v>
      </c>
    </row>
    <row r="285" spans="1:8" x14ac:dyDescent="0.2">
      <c r="A285">
        <v>5901</v>
      </c>
      <c r="B285" t="s">
        <v>574</v>
      </c>
      <c r="C285" t="s">
        <v>575</v>
      </c>
      <c r="D285">
        <v>857581121</v>
      </c>
      <c r="E285">
        <v>0</v>
      </c>
      <c r="F285">
        <v>1</v>
      </c>
      <c r="G285">
        <v>0</v>
      </c>
      <c r="H285">
        <v>1</v>
      </c>
    </row>
    <row r="286" spans="1:8" x14ac:dyDescent="0.2">
      <c r="A286">
        <v>5901</v>
      </c>
      <c r="B286" t="s">
        <v>576</v>
      </c>
      <c r="C286" t="s">
        <v>577</v>
      </c>
      <c r="D286">
        <v>857581131</v>
      </c>
      <c r="E286">
        <v>0</v>
      </c>
      <c r="F286">
        <v>0</v>
      </c>
      <c r="G286">
        <v>0</v>
      </c>
      <c r="H286">
        <v>0</v>
      </c>
    </row>
    <row r="287" spans="1:8" x14ac:dyDescent="0.2">
      <c r="A287">
        <v>5901</v>
      </c>
      <c r="B287" t="s">
        <v>578</v>
      </c>
      <c r="C287" t="s">
        <v>579</v>
      </c>
      <c r="D287">
        <v>857581141</v>
      </c>
      <c r="E287">
        <v>0</v>
      </c>
      <c r="F287">
        <v>0</v>
      </c>
      <c r="G287">
        <v>0</v>
      </c>
      <c r="H287">
        <v>0</v>
      </c>
    </row>
    <row r="288" spans="1:8" x14ac:dyDescent="0.2">
      <c r="A288">
        <v>5901</v>
      </c>
      <c r="B288" t="s">
        <v>580</v>
      </c>
      <c r="C288" t="s">
        <v>581</v>
      </c>
      <c r="D288">
        <v>857581151</v>
      </c>
      <c r="E288">
        <v>0</v>
      </c>
      <c r="F288">
        <v>0</v>
      </c>
      <c r="G288">
        <v>0</v>
      </c>
      <c r="H288">
        <v>0</v>
      </c>
    </row>
    <row r="289" spans="1:8" x14ac:dyDescent="0.2">
      <c r="A289">
        <v>5901</v>
      </c>
      <c r="B289" t="s">
        <v>582</v>
      </c>
      <c r="C289" t="s">
        <v>583</v>
      </c>
      <c r="D289">
        <v>857581161</v>
      </c>
      <c r="E289">
        <v>0</v>
      </c>
      <c r="F289">
        <v>0</v>
      </c>
      <c r="G289">
        <v>0</v>
      </c>
      <c r="H289">
        <v>0</v>
      </c>
    </row>
    <row r="290" spans="1:8" x14ac:dyDescent="0.2">
      <c r="A290">
        <v>5901</v>
      </c>
      <c r="B290" t="s">
        <v>584</v>
      </c>
      <c r="C290" t="s">
        <v>585</v>
      </c>
      <c r="D290">
        <v>857581171</v>
      </c>
      <c r="E290">
        <v>21</v>
      </c>
      <c r="F290">
        <v>47</v>
      </c>
      <c r="G290">
        <v>21</v>
      </c>
      <c r="H290">
        <v>1</v>
      </c>
    </row>
    <row r="291" spans="1:8" x14ac:dyDescent="0.2">
      <c r="A291">
        <v>5901</v>
      </c>
      <c r="B291" t="s">
        <v>586</v>
      </c>
      <c r="C291" t="s">
        <v>587</v>
      </c>
      <c r="D291">
        <v>857581181</v>
      </c>
      <c r="E291">
        <v>0</v>
      </c>
      <c r="F291">
        <v>0</v>
      </c>
      <c r="G291">
        <v>0</v>
      </c>
      <c r="H291">
        <v>0</v>
      </c>
    </row>
    <row r="292" spans="1:8" x14ac:dyDescent="0.2">
      <c r="A292">
        <v>5901</v>
      </c>
      <c r="B292" t="s">
        <v>588</v>
      </c>
      <c r="C292" t="s">
        <v>589</v>
      </c>
      <c r="D292">
        <v>857581191</v>
      </c>
      <c r="E292">
        <v>0</v>
      </c>
      <c r="F292">
        <v>0</v>
      </c>
      <c r="G292">
        <v>0</v>
      </c>
      <c r="H292">
        <v>0</v>
      </c>
    </row>
    <row r="293" spans="1:8" x14ac:dyDescent="0.2">
      <c r="A293">
        <v>5901</v>
      </c>
      <c r="B293" t="s">
        <v>590</v>
      </c>
      <c r="C293" t="s">
        <v>591</v>
      </c>
      <c r="D293">
        <v>857581201</v>
      </c>
      <c r="E293">
        <v>8</v>
      </c>
      <c r="F293">
        <v>36</v>
      </c>
      <c r="G293">
        <v>25</v>
      </c>
      <c r="H293">
        <v>2</v>
      </c>
    </row>
    <row r="294" spans="1:8" x14ac:dyDescent="0.2">
      <c r="A294">
        <v>5901</v>
      </c>
      <c r="B294" t="s">
        <v>592</v>
      </c>
      <c r="C294" t="s">
        <v>593</v>
      </c>
      <c r="D294">
        <v>857581211</v>
      </c>
      <c r="E294">
        <v>0</v>
      </c>
      <c r="F294">
        <v>0</v>
      </c>
      <c r="G294">
        <v>0</v>
      </c>
      <c r="H294">
        <v>0</v>
      </c>
    </row>
    <row r="295" spans="1:8" x14ac:dyDescent="0.2">
      <c r="A295">
        <v>5901</v>
      </c>
      <c r="B295" t="s">
        <v>594</v>
      </c>
      <c r="C295" t="s">
        <v>595</v>
      </c>
      <c r="D295">
        <v>857581221</v>
      </c>
      <c r="E295">
        <v>0</v>
      </c>
      <c r="F295">
        <v>1</v>
      </c>
      <c r="G295">
        <v>0</v>
      </c>
      <c r="H295">
        <v>1</v>
      </c>
    </row>
    <row r="296" spans="1:8" x14ac:dyDescent="0.2">
      <c r="A296">
        <v>5901</v>
      </c>
      <c r="B296" t="s">
        <v>596</v>
      </c>
      <c r="C296" t="s">
        <v>597</v>
      </c>
      <c r="D296">
        <v>857581231</v>
      </c>
      <c r="E296">
        <v>0</v>
      </c>
      <c r="F296">
        <v>0</v>
      </c>
      <c r="G296">
        <v>0</v>
      </c>
      <c r="H296">
        <v>0</v>
      </c>
    </row>
    <row r="297" spans="1:8" x14ac:dyDescent="0.2">
      <c r="A297">
        <v>5901</v>
      </c>
      <c r="B297" t="s">
        <v>598</v>
      </c>
      <c r="C297" t="s">
        <v>599</v>
      </c>
      <c r="D297">
        <v>857581241</v>
      </c>
      <c r="E297">
        <v>0</v>
      </c>
      <c r="F297">
        <v>0</v>
      </c>
      <c r="G297">
        <v>0</v>
      </c>
      <c r="H297">
        <v>0</v>
      </c>
    </row>
    <row r="298" spans="1:8" x14ac:dyDescent="0.2">
      <c r="A298">
        <v>5901</v>
      </c>
      <c r="B298" t="s">
        <v>600</v>
      </c>
      <c r="C298" t="s">
        <v>601</v>
      </c>
      <c r="D298">
        <v>857581251</v>
      </c>
      <c r="E298">
        <v>0</v>
      </c>
      <c r="F298">
        <v>0</v>
      </c>
      <c r="G298">
        <v>0</v>
      </c>
      <c r="H298">
        <v>0</v>
      </c>
    </row>
    <row r="299" spans="1:8" x14ac:dyDescent="0.2">
      <c r="A299">
        <v>5901</v>
      </c>
      <c r="B299" t="s">
        <v>602</v>
      </c>
      <c r="C299" t="s">
        <v>603</v>
      </c>
      <c r="D299">
        <v>857581261</v>
      </c>
      <c r="E299">
        <v>0</v>
      </c>
      <c r="F299">
        <v>0</v>
      </c>
      <c r="G299">
        <v>0</v>
      </c>
      <c r="H299">
        <v>0</v>
      </c>
    </row>
    <row r="300" spans="1:8" x14ac:dyDescent="0.2">
      <c r="A300">
        <v>5901</v>
      </c>
      <c r="B300" t="s">
        <v>604</v>
      </c>
      <c r="C300" t="s">
        <v>605</v>
      </c>
      <c r="D300">
        <v>857581271</v>
      </c>
      <c r="E300">
        <v>0</v>
      </c>
      <c r="F300">
        <v>0</v>
      </c>
      <c r="G300">
        <v>0</v>
      </c>
      <c r="H300">
        <v>0</v>
      </c>
    </row>
    <row r="301" spans="1:8" x14ac:dyDescent="0.2">
      <c r="A301">
        <v>5901</v>
      </c>
      <c r="B301" t="s">
        <v>606</v>
      </c>
      <c r="C301" t="s">
        <v>607</v>
      </c>
      <c r="D301">
        <v>857581281</v>
      </c>
      <c r="E301">
        <v>0</v>
      </c>
      <c r="F301">
        <v>0</v>
      </c>
      <c r="G301">
        <v>0</v>
      </c>
      <c r="H301">
        <v>0</v>
      </c>
    </row>
    <row r="302" spans="1:8" x14ac:dyDescent="0.2">
      <c r="A302">
        <v>5901</v>
      </c>
      <c r="B302" t="s">
        <v>608</v>
      </c>
      <c r="C302" t="s">
        <v>609</v>
      </c>
      <c r="D302">
        <v>857581291</v>
      </c>
      <c r="E302">
        <v>0</v>
      </c>
      <c r="F302">
        <v>0</v>
      </c>
      <c r="G302">
        <v>0</v>
      </c>
      <c r="H302">
        <v>0</v>
      </c>
    </row>
    <row r="303" spans="1:8" x14ac:dyDescent="0.2">
      <c r="A303">
        <v>5901</v>
      </c>
      <c r="B303" t="s">
        <v>610</v>
      </c>
      <c r="C303" t="s">
        <v>611</v>
      </c>
      <c r="D303">
        <v>857581301</v>
      </c>
      <c r="E303">
        <v>0</v>
      </c>
      <c r="F303">
        <v>0</v>
      </c>
      <c r="G303">
        <v>0</v>
      </c>
      <c r="H303">
        <v>0</v>
      </c>
    </row>
    <row r="304" spans="1:8" x14ac:dyDescent="0.2">
      <c r="A304">
        <v>5901</v>
      </c>
      <c r="B304" t="s">
        <v>612</v>
      </c>
      <c r="C304" t="s">
        <v>613</v>
      </c>
      <c r="D304">
        <v>857581321</v>
      </c>
      <c r="E304">
        <v>0</v>
      </c>
      <c r="F304">
        <v>0</v>
      </c>
      <c r="G304">
        <v>0</v>
      </c>
      <c r="H304">
        <v>0</v>
      </c>
    </row>
    <row r="305" spans="1:8" x14ac:dyDescent="0.2">
      <c r="A305">
        <v>5901</v>
      </c>
      <c r="B305" t="s">
        <v>614</v>
      </c>
      <c r="C305" t="s">
        <v>615</v>
      </c>
      <c r="D305">
        <v>857581331</v>
      </c>
      <c r="E305">
        <v>0</v>
      </c>
      <c r="F305">
        <v>0</v>
      </c>
      <c r="G305">
        <v>0</v>
      </c>
      <c r="H305">
        <v>0</v>
      </c>
    </row>
    <row r="306" spans="1:8" x14ac:dyDescent="0.2">
      <c r="A306">
        <v>5901</v>
      </c>
      <c r="B306" t="s">
        <v>616</v>
      </c>
      <c r="C306" t="s">
        <v>617</v>
      </c>
      <c r="D306">
        <v>857581341</v>
      </c>
      <c r="E306">
        <v>0</v>
      </c>
      <c r="F306">
        <v>0</v>
      </c>
      <c r="G306">
        <v>0</v>
      </c>
      <c r="H306">
        <v>0</v>
      </c>
    </row>
    <row r="307" spans="1:8" x14ac:dyDescent="0.2">
      <c r="A307">
        <v>5901</v>
      </c>
      <c r="B307" t="s">
        <v>618</v>
      </c>
      <c r="C307" t="s">
        <v>619</v>
      </c>
      <c r="D307">
        <v>857581351</v>
      </c>
      <c r="E307">
        <v>0</v>
      </c>
      <c r="F307">
        <v>0</v>
      </c>
      <c r="G307">
        <v>0</v>
      </c>
      <c r="H307">
        <v>0</v>
      </c>
    </row>
    <row r="308" spans="1:8" x14ac:dyDescent="0.2">
      <c r="A308">
        <v>5901</v>
      </c>
      <c r="B308" t="s">
        <v>620</v>
      </c>
      <c r="C308" t="s">
        <v>621</v>
      </c>
      <c r="D308">
        <v>857581361</v>
      </c>
      <c r="E308">
        <v>0</v>
      </c>
      <c r="F308">
        <v>0</v>
      </c>
      <c r="G308">
        <v>0</v>
      </c>
      <c r="H308">
        <v>0</v>
      </c>
    </row>
    <row r="309" spans="1:8" x14ac:dyDescent="0.2">
      <c r="A309">
        <v>5901</v>
      </c>
      <c r="B309" t="s">
        <v>622</v>
      </c>
      <c r="C309" t="s">
        <v>623</v>
      </c>
      <c r="D309">
        <v>857581371</v>
      </c>
      <c r="E309">
        <v>0</v>
      </c>
      <c r="F309">
        <v>0</v>
      </c>
      <c r="G309">
        <v>0</v>
      </c>
      <c r="H309">
        <v>0</v>
      </c>
    </row>
    <row r="310" spans="1:8" x14ac:dyDescent="0.2">
      <c r="A310">
        <v>5901</v>
      </c>
      <c r="B310" t="s">
        <v>624</v>
      </c>
      <c r="C310" t="s">
        <v>625</v>
      </c>
      <c r="D310">
        <v>857581381</v>
      </c>
      <c r="E310">
        <v>0</v>
      </c>
      <c r="F310">
        <v>0</v>
      </c>
      <c r="G310">
        <v>0</v>
      </c>
      <c r="H310">
        <v>0</v>
      </c>
    </row>
    <row r="311" spans="1:8" x14ac:dyDescent="0.2">
      <c r="A311">
        <v>5901</v>
      </c>
      <c r="B311" t="s">
        <v>626</v>
      </c>
      <c r="C311" t="s">
        <v>627</v>
      </c>
      <c r="D311">
        <v>857581391</v>
      </c>
      <c r="E311">
        <v>0</v>
      </c>
      <c r="F311">
        <v>0</v>
      </c>
      <c r="G311">
        <v>0</v>
      </c>
      <c r="H311">
        <v>0</v>
      </c>
    </row>
    <row r="312" spans="1:8" x14ac:dyDescent="0.2">
      <c r="A312">
        <v>5901</v>
      </c>
      <c r="B312" t="s">
        <v>628</v>
      </c>
      <c r="C312" t="s">
        <v>629</v>
      </c>
      <c r="D312">
        <v>857581401</v>
      </c>
      <c r="E312">
        <v>0</v>
      </c>
      <c r="F312">
        <v>0</v>
      </c>
      <c r="G312">
        <v>0</v>
      </c>
      <c r="H312">
        <v>0</v>
      </c>
    </row>
    <row r="313" spans="1:8" x14ac:dyDescent="0.2">
      <c r="A313">
        <v>5901</v>
      </c>
      <c r="B313" t="s">
        <v>630</v>
      </c>
      <c r="C313" t="s">
        <v>631</v>
      </c>
      <c r="D313">
        <v>857581411</v>
      </c>
      <c r="E313">
        <v>0</v>
      </c>
      <c r="F313">
        <v>0</v>
      </c>
      <c r="G313">
        <v>0</v>
      </c>
      <c r="H313">
        <v>0</v>
      </c>
    </row>
    <row r="314" spans="1:8" x14ac:dyDescent="0.2">
      <c r="A314">
        <v>5901</v>
      </c>
      <c r="B314" t="s">
        <v>632</v>
      </c>
      <c r="C314" t="s">
        <v>633</v>
      </c>
      <c r="D314">
        <v>857581421</v>
      </c>
      <c r="E314">
        <v>0</v>
      </c>
      <c r="F314">
        <v>0</v>
      </c>
      <c r="G314">
        <v>0</v>
      </c>
      <c r="H314">
        <v>0</v>
      </c>
    </row>
    <row r="315" spans="1:8" x14ac:dyDescent="0.2">
      <c r="A315">
        <v>5901</v>
      </c>
      <c r="B315" t="s">
        <v>634</v>
      </c>
      <c r="C315" t="s">
        <v>635</v>
      </c>
      <c r="D315">
        <v>857581431</v>
      </c>
      <c r="E315">
        <v>0</v>
      </c>
      <c r="F315">
        <v>0</v>
      </c>
      <c r="G315">
        <v>0</v>
      </c>
      <c r="H315">
        <v>0</v>
      </c>
    </row>
    <row r="316" spans="1:8" x14ac:dyDescent="0.2">
      <c r="A316">
        <v>5901</v>
      </c>
      <c r="B316" t="s">
        <v>636</v>
      </c>
      <c r="C316" t="s">
        <v>637</v>
      </c>
      <c r="D316">
        <v>857581441</v>
      </c>
      <c r="E316">
        <v>0</v>
      </c>
      <c r="F316">
        <v>0</v>
      </c>
      <c r="G316">
        <v>0</v>
      </c>
      <c r="H316">
        <v>0</v>
      </c>
    </row>
    <row r="317" spans="1:8" x14ac:dyDescent="0.2">
      <c r="A317">
        <v>5901</v>
      </c>
      <c r="B317" t="s">
        <v>638</v>
      </c>
      <c r="C317" t="s">
        <v>639</v>
      </c>
      <c r="D317">
        <v>857581451</v>
      </c>
      <c r="E317">
        <v>0</v>
      </c>
      <c r="F317">
        <v>0</v>
      </c>
      <c r="G317">
        <v>0</v>
      </c>
      <c r="H317">
        <v>0</v>
      </c>
    </row>
    <row r="318" spans="1:8" x14ac:dyDescent="0.2">
      <c r="A318">
        <v>5901</v>
      </c>
      <c r="B318" t="s">
        <v>640</v>
      </c>
      <c r="C318" t="s">
        <v>641</v>
      </c>
      <c r="D318">
        <v>857581461</v>
      </c>
      <c r="E318">
        <v>0</v>
      </c>
      <c r="F318">
        <v>0</v>
      </c>
      <c r="G318">
        <v>0</v>
      </c>
      <c r="H318">
        <v>0</v>
      </c>
    </row>
    <row r="319" spans="1:8" x14ac:dyDescent="0.2">
      <c r="A319">
        <v>5901</v>
      </c>
      <c r="B319" t="s">
        <v>642</v>
      </c>
      <c r="C319" t="s">
        <v>643</v>
      </c>
      <c r="D319">
        <v>857581481</v>
      </c>
      <c r="E319">
        <v>0</v>
      </c>
      <c r="F319">
        <v>0</v>
      </c>
      <c r="G319">
        <v>0</v>
      </c>
      <c r="H319">
        <v>0</v>
      </c>
    </row>
    <row r="320" spans="1:8" x14ac:dyDescent="0.2">
      <c r="A320">
        <v>5901</v>
      </c>
      <c r="B320" t="s">
        <v>644</v>
      </c>
      <c r="C320" t="s">
        <v>645</v>
      </c>
      <c r="D320">
        <v>857581491</v>
      </c>
      <c r="E320">
        <v>0</v>
      </c>
      <c r="F320">
        <v>0</v>
      </c>
      <c r="G320">
        <v>0</v>
      </c>
      <c r="H320">
        <v>0</v>
      </c>
    </row>
    <row r="321" spans="1:8" x14ac:dyDescent="0.2">
      <c r="A321">
        <v>5901</v>
      </c>
      <c r="B321" t="s">
        <v>646</v>
      </c>
      <c r="C321" t="s">
        <v>647</v>
      </c>
      <c r="D321">
        <v>857581501</v>
      </c>
      <c r="E321">
        <v>0</v>
      </c>
      <c r="F321">
        <v>0</v>
      </c>
      <c r="G321">
        <v>0</v>
      </c>
      <c r="H321">
        <v>0</v>
      </c>
    </row>
    <row r="322" spans="1:8" x14ac:dyDescent="0.2">
      <c r="A322">
        <v>5901</v>
      </c>
      <c r="B322" t="s">
        <v>648</v>
      </c>
      <c r="C322" t="s">
        <v>649</v>
      </c>
      <c r="D322">
        <v>857581511</v>
      </c>
      <c r="E322">
        <v>0</v>
      </c>
      <c r="F322">
        <v>0</v>
      </c>
      <c r="G322">
        <v>0</v>
      </c>
      <c r="H322">
        <v>0</v>
      </c>
    </row>
    <row r="323" spans="1:8" x14ac:dyDescent="0.2">
      <c r="A323">
        <v>5901</v>
      </c>
      <c r="B323" t="s">
        <v>650</v>
      </c>
      <c r="C323" t="s">
        <v>651</v>
      </c>
      <c r="D323">
        <v>857581521</v>
      </c>
      <c r="E323">
        <v>0</v>
      </c>
      <c r="F323">
        <v>0</v>
      </c>
      <c r="G323">
        <v>0</v>
      </c>
      <c r="H323">
        <v>0</v>
      </c>
    </row>
    <row r="324" spans="1:8" x14ac:dyDescent="0.2">
      <c r="A324">
        <v>5901</v>
      </c>
      <c r="B324" t="s">
        <v>652</v>
      </c>
      <c r="C324" t="s">
        <v>653</v>
      </c>
      <c r="D324">
        <v>857581531</v>
      </c>
      <c r="E324">
        <v>0</v>
      </c>
      <c r="F324">
        <v>0</v>
      </c>
      <c r="G324">
        <v>0</v>
      </c>
      <c r="H324">
        <v>0</v>
      </c>
    </row>
    <row r="325" spans="1:8" x14ac:dyDescent="0.2">
      <c r="A325">
        <v>5901</v>
      </c>
      <c r="B325" t="s">
        <v>654</v>
      </c>
      <c r="C325" t="s">
        <v>655</v>
      </c>
      <c r="D325">
        <v>857581541</v>
      </c>
      <c r="E325">
        <v>0</v>
      </c>
      <c r="F325">
        <v>0</v>
      </c>
      <c r="G325">
        <v>0</v>
      </c>
      <c r="H325">
        <v>0</v>
      </c>
    </row>
    <row r="326" spans="1:8" x14ac:dyDescent="0.2">
      <c r="A326">
        <v>5901</v>
      </c>
      <c r="B326" t="s">
        <v>656</v>
      </c>
      <c r="C326" t="s">
        <v>657</v>
      </c>
      <c r="D326">
        <v>857581551</v>
      </c>
      <c r="E326">
        <v>0</v>
      </c>
      <c r="F326">
        <v>0</v>
      </c>
      <c r="G326">
        <v>0</v>
      </c>
      <c r="H326">
        <v>0</v>
      </c>
    </row>
    <row r="327" spans="1:8" x14ac:dyDescent="0.2">
      <c r="A327">
        <v>5901</v>
      </c>
      <c r="B327" t="s">
        <v>658</v>
      </c>
      <c r="C327" t="s">
        <v>659</v>
      </c>
      <c r="D327">
        <v>857581561</v>
      </c>
      <c r="E327">
        <v>0</v>
      </c>
      <c r="F327">
        <v>0</v>
      </c>
      <c r="G327">
        <v>0</v>
      </c>
      <c r="H327">
        <v>0</v>
      </c>
    </row>
    <row r="328" spans="1:8" x14ac:dyDescent="0.2">
      <c r="A328">
        <v>5901</v>
      </c>
      <c r="B328" t="s">
        <v>660</v>
      </c>
      <c r="C328" t="s">
        <v>661</v>
      </c>
      <c r="D328">
        <v>857581571</v>
      </c>
      <c r="E328">
        <v>17</v>
      </c>
      <c r="F328">
        <v>40</v>
      </c>
      <c r="G328">
        <v>8</v>
      </c>
      <c r="H328">
        <v>10</v>
      </c>
    </row>
    <row r="329" spans="1:8" x14ac:dyDescent="0.2">
      <c r="A329">
        <v>5901</v>
      </c>
      <c r="B329" t="s">
        <v>662</v>
      </c>
      <c r="C329" t="s">
        <v>663</v>
      </c>
      <c r="D329">
        <v>857581581</v>
      </c>
      <c r="E329">
        <v>0</v>
      </c>
      <c r="F329">
        <v>0</v>
      </c>
      <c r="G329">
        <v>0</v>
      </c>
      <c r="H329">
        <v>0</v>
      </c>
    </row>
    <row r="330" spans="1:8" x14ac:dyDescent="0.2">
      <c r="A330">
        <v>5901</v>
      </c>
      <c r="B330" t="s">
        <v>664</v>
      </c>
      <c r="C330" t="s">
        <v>665</v>
      </c>
      <c r="D330">
        <v>857581591</v>
      </c>
      <c r="E330">
        <v>0</v>
      </c>
      <c r="F330">
        <v>0</v>
      </c>
      <c r="G330">
        <v>0</v>
      </c>
      <c r="H330">
        <v>0</v>
      </c>
    </row>
    <row r="331" spans="1:8" x14ac:dyDescent="0.2">
      <c r="A331">
        <v>5901</v>
      </c>
      <c r="B331" t="s">
        <v>666</v>
      </c>
      <c r="C331" t="s">
        <v>667</v>
      </c>
      <c r="D331">
        <v>857581601</v>
      </c>
      <c r="E331">
        <v>0</v>
      </c>
      <c r="F331">
        <v>0</v>
      </c>
      <c r="G331">
        <v>0</v>
      </c>
      <c r="H331">
        <v>0</v>
      </c>
    </row>
    <row r="332" spans="1:8" x14ac:dyDescent="0.2">
      <c r="A332">
        <v>5901</v>
      </c>
      <c r="B332" t="s">
        <v>668</v>
      </c>
      <c r="C332" t="s">
        <v>669</v>
      </c>
      <c r="D332">
        <v>857581611</v>
      </c>
      <c r="E332">
        <v>0</v>
      </c>
      <c r="F332">
        <v>0</v>
      </c>
      <c r="G332">
        <v>0</v>
      </c>
      <c r="H332">
        <v>0</v>
      </c>
    </row>
    <row r="333" spans="1:8" x14ac:dyDescent="0.2">
      <c r="A333">
        <v>5901</v>
      </c>
      <c r="B333" t="s">
        <v>670</v>
      </c>
      <c r="C333" t="s">
        <v>671</v>
      </c>
      <c r="D333">
        <v>857581621</v>
      </c>
      <c r="E333">
        <v>0</v>
      </c>
      <c r="F333">
        <v>0</v>
      </c>
      <c r="G333">
        <v>0</v>
      </c>
      <c r="H333">
        <v>0</v>
      </c>
    </row>
    <row r="334" spans="1:8" x14ac:dyDescent="0.2">
      <c r="A334">
        <v>5901</v>
      </c>
      <c r="B334" t="s">
        <v>672</v>
      </c>
      <c r="C334" t="s">
        <v>673</v>
      </c>
      <c r="D334">
        <v>857581631</v>
      </c>
      <c r="E334">
        <v>0</v>
      </c>
      <c r="F334">
        <v>0</v>
      </c>
      <c r="G334">
        <v>0</v>
      </c>
      <c r="H334">
        <v>0</v>
      </c>
    </row>
    <row r="335" spans="1:8" x14ac:dyDescent="0.2">
      <c r="A335">
        <v>5901</v>
      </c>
      <c r="B335" t="s">
        <v>674</v>
      </c>
      <c r="C335" t="s">
        <v>675</v>
      </c>
      <c r="D335">
        <v>857581641</v>
      </c>
      <c r="E335">
        <v>0</v>
      </c>
      <c r="F335">
        <v>1</v>
      </c>
      <c r="G335">
        <v>0</v>
      </c>
      <c r="H335">
        <v>1</v>
      </c>
    </row>
    <row r="336" spans="1:8" x14ac:dyDescent="0.2">
      <c r="A336">
        <v>5901</v>
      </c>
      <c r="B336" t="s">
        <v>676</v>
      </c>
      <c r="C336" t="s">
        <v>677</v>
      </c>
      <c r="D336">
        <v>857581651</v>
      </c>
      <c r="E336">
        <v>0</v>
      </c>
      <c r="F336">
        <v>0</v>
      </c>
      <c r="G336">
        <v>0</v>
      </c>
      <c r="H336">
        <v>0</v>
      </c>
    </row>
    <row r="337" spans="1:8" x14ac:dyDescent="0.2">
      <c r="A337">
        <v>5901</v>
      </c>
      <c r="B337" t="s">
        <v>678</v>
      </c>
      <c r="C337" t="s">
        <v>679</v>
      </c>
      <c r="D337">
        <v>857581661</v>
      </c>
      <c r="E337">
        <v>0</v>
      </c>
      <c r="F337">
        <v>0</v>
      </c>
      <c r="G337">
        <v>0</v>
      </c>
      <c r="H337">
        <v>0</v>
      </c>
    </row>
    <row r="338" spans="1:8" x14ac:dyDescent="0.2">
      <c r="A338">
        <v>5901</v>
      </c>
      <c r="B338" t="s">
        <v>680</v>
      </c>
      <c r="C338" t="s">
        <v>681</v>
      </c>
      <c r="D338">
        <v>857581671</v>
      </c>
      <c r="E338">
        <v>0</v>
      </c>
      <c r="F338">
        <v>0</v>
      </c>
      <c r="G338">
        <v>0</v>
      </c>
      <c r="H338">
        <v>0</v>
      </c>
    </row>
    <row r="339" spans="1:8" x14ac:dyDescent="0.2">
      <c r="A339">
        <v>5901</v>
      </c>
      <c r="B339" t="s">
        <v>682</v>
      </c>
      <c r="C339" t="s">
        <v>683</v>
      </c>
      <c r="D339">
        <v>857581681</v>
      </c>
      <c r="E339">
        <v>0</v>
      </c>
      <c r="F339">
        <v>0</v>
      </c>
      <c r="G339">
        <v>0</v>
      </c>
      <c r="H339">
        <v>0</v>
      </c>
    </row>
    <row r="340" spans="1:8" x14ac:dyDescent="0.2">
      <c r="A340">
        <v>5901</v>
      </c>
      <c r="B340" t="s">
        <v>684</v>
      </c>
      <c r="C340" t="s">
        <v>685</v>
      </c>
      <c r="D340">
        <v>857581691</v>
      </c>
      <c r="E340">
        <v>0</v>
      </c>
      <c r="F340">
        <v>0</v>
      </c>
      <c r="G340">
        <v>0</v>
      </c>
      <c r="H340">
        <v>0</v>
      </c>
    </row>
    <row r="341" spans="1:8" x14ac:dyDescent="0.2">
      <c r="A341">
        <v>5901</v>
      </c>
      <c r="B341" t="s">
        <v>686</v>
      </c>
      <c r="C341" t="s">
        <v>687</v>
      </c>
      <c r="D341">
        <v>857581701</v>
      </c>
      <c r="E341">
        <v>0</v>
      </c>
      <c r="F341">
        <v>0</v>
      </c>
      <c r="G341">
        <v>0</v>
      </c>
      <c r="H341">
        <v>0</v>
      </c>
    </row>
    <row r="342" spans="1:8" x14ac:dyDescent="0.2">
      <c r="A342">
        <v>5901</v>
      </c>
      <c r="B342" t="s">
        <v>688</v>
      </c>
      <c r="C342" t="s">
        <v>689</v>
      </c>
      <c r="D342">
        <v>857581711</v>
      </c>
      <c r="E342">
        <v>0</v>
      </c>
      <c r="F342">
        <v>0</v>
      </c>
      <c r="G342">
        <v>0</v>
      </c>
      <c r="H342">
        <v>0</v>
      </c>
    </row>
    <row r="343" spans="1:8" x14ac:dyDescent="0.2">
      <c r="A343">
        <v>5901</v>
      </c>
      <c r="B343" t="s">
        <v>690</v>
      </c>
      <c r="C343" t="s">
        <v>691</v>
      </c>
      <c r="D343">
        <v>857581721</v>
      </c>
      <c r="E343">
        <v>3</v>
      </c>
      <c r="F343">
        <v>7</v>
      </c>
      <c r="G343">
        <v>2</v>
      </c>
      <c r="H343">
        <v>1</v>
      </c>
    </row>
    <row r="344" spans="1:8" x14ac:dyDescent="0.2">
      <c r="A344">
        <v>5901</v>
      </c>
      <c r="B344" t="s">
        <v>692</v>
      </c>
      <c r="C344" t="s">
        <v>693</v>
      </c>
      <c r="D344">
        <v>857581731</v>
      </c>
      <c r="E344">
        <v>39</v>
      </c>
      <c r="F344">
        <v>74</v>
      </c>
      <c r="G344">
        <v>23</v>
      </c>
      <c r="H344">
        <v>2</v>
      </c>
    </row>
    <row r="345" spans="1:8" x14ac:dyDescent="0.2">
      <c r="A345">
        <v>5901</v>
      </c>
      <c r="B345" t="s">
        <v>694</v>
      </c>
      <c r="C345" t="s">
        <v>695</v>
      </c>
      <c r="D345">
        <v>857581741</v>
      </c>
      <c r="E345">
        <v>0</v>
      </c>
      <c r="F345">
        <v>0</v>
      </c>
      <c r="G345">
        <v>0</v>
      </c>
      <c r="H345">
        <v>0</v>
      </c>
    </row>
    <row r="346" spans="1:8" x14ac:dyDescent="0.2">
      <c r="A346">
        <v>5901</v>
      </c>
      <c r="B346" t="s">
        <v>696</v>
      </c>
      <c r="C346" t="s">
        <v>697</v>
      </c>
      <c r="D346">
        <v>857581751</v>
      </c>
      <c r="E346">
        <v>0</v>
      </c>
      <c r="F346">
        <v>0</v>
      </c>
      <c r="G346">
        <v>0</v>
      </c>
      <c r="H346">
        <v>0</v>
      </c>
    </row>
    <row r="347" spans="1:8" x14ac:dyDescent="0.2">
      <c r="A347">
        <v>5901</v>
      </c>
      <c r="B347" t="s">
        <v>698</v>
      </c>
      <c r="C347" t="s">
        <v>699</v>
      </c>
      <c r="D347">
        <v>857581761</v>
      </c>
      <c r="E347">
        <v>0</v>
      </c>
      <c r="F347">
        <v>0</v>
      </c>
      <c r="G347">
        <v>0</v>
      </c>
      <c r="H347">
        <v>0</v>
      </c>
    </row>
    <row r="348" spans="1:8" x14ac:dyDescent="0.2">
      <c r="A348">
        <v>5901</v>
      </c>
      <c r="B348" t="s">
        <v>700</v>
      </c>
      <c r="C348" t="s">
        <v>701</v>
      </c>
      <c r="D348">
        <v>857581771</v>
      </c>
      <c r="E348">
        <v>20</v>
      </c>
      <c r="F348">
        <v>37</v>
      </c>
      <c r="G348">
        <v>3</v>
      </c>
      <c r="H348">
        <v>4</v>
      </c>
    </row>
    <row r="349" spans="1:8" x14ac:dyDescent="0.2">
      <c r="A349">
        <v>5901</v>
      </c>
      <c r="B349" t="s">
        <v>702</v>
      </c>
      <c r="C349" t="s">
        <v>703</v>
      </c>
      <c r="D349">
        <v>857581781</v>
      </c>
      <c r="E349">
        <v>0</v>
      </c>
      <c r="F349">
        <v>0</v>
      </c>
      <c r="G349">
        <v>0</v>
      </c>
      <c r="H349">
        <v>0</v>
      </c>
    </row>
    <row r="350" spans="1:8" x14ac:dyDescent="0.2">
      <c r="A350">
        <v>5901</v>
      </c>
      <c r="B350" t="s">
        <v>704</v>
      </c>
      <c r="C350" t="s">
        <v>705</v>
      </c>
      <c r="D350">
        <v>857581791</v>
      </c>
      <c r="E350">
        <v>0</v>
      </c>
      <c r="F350">
        <v>0</v>
      </c>
      <c r="G350">
        <v>0</v>
      </c>
      <c r="H350">
        <v>0</v>
      </c>
    </row>
    <row r="351" spans="1:8" x14ac:dyDescent="0.2">
      <c r="A351">
        <v>5901</v>
      </c>
      <c r="B351" t="s">
        <v>706</v>
      </c>
      <c r="C351" t="s">
        <v>707</v>
      </c>
      <c r="D351">
        <v>857581801</v>
      </c>
      <c r="E351">
        <v>0</v>
      </c>
      <c r="F351">
        <v>0</v>
      </c>
      <c r="G351">
        <v>0</v>
      </c>
      <c r="H351">
        <v>0</v>
      </c>
    </row>
    <row r="352" spans="1:8" x14ac:dyDescent="0.2">
      <c r="A352">
        <v>5901</v>
      </c>
      <c r="B352" t="s">
        <v>708</v>
      </c>
      <c r="C352" t="s">
        <v>709</v>
      </c>
      <c r="D352">
        <v>857581811</v>
      </c>
      <c r="E352">
        <v>0</v>
      </c>
      <c r="F352">
        <v>0</v>
      </c>
      <c r="G352">
        <v>0</v>
      </c>
      <c r="H352">
        <v>0</v>
      </c>
    </row>
    <row r="353" spans="1:8" x14ac:dyDescent="0.2">
      <c r="A353">
        <v>5901</v>
      </c>
      <c r="B353" t="s">
        <v>710</v>
      </c>
      <c r="C353" t="s">
        <v>711</v>
      </c>
      <c r="D353">
        <v>857581821</v>
      </c>
      <c r="E353">
        <v>0</v>
      </c>
      <c r="F353">
        <v>0</v>
      </c>
      <c r="G353">
        <v>0</v>
      </c>
      <c r="H353">
        <v>0</v>
      </c>
    </row>
    <row r="354" spans="1:8" x14ac:dyDescent="0.2">
      <c r="A354">
        <v>5901</v>
      </c>
      <c r="B354" t="s">
        <v>712</v>
      </c>
      <c r="C354" t="s">
        <v>713</v>
      </c>
      <c r="D354">
        <v>857581831</v>
      </c>
      <c r="E354">
        <v>1</v>
      </c>
      <c r="F354">
        <v>2</v>
      </c>
      <c r="G354">
        <v>0</v>
      </c>
      <c r="H354">
        <v>1</v>
      </c>
    </row>
    <row r="355" spans="1:8" x14ac:dyDescent="0.2">
      <c r="A355">
        <v>5901</v>
      </c>
      <c r="B355" t="s">
        <v>714</v>
      </c>
      <c r="C355" t="s">
        <v>715</v>
      </c>
      <c r="D355">
        <v>857581841</v>
      </c>
      <c r="E355">
        <v>0</v>
      </c>
      <c r="F355">
        <v>0</v>
      </c>
      <c r="G355">
        <v>0</v>
      </c>
      <c r="H355">
        <v>0</v>
      </c>
    </row>
    <row r="356" spans="1:8" x14ac:dyDescent="0.2">
      <c r="A356">
        <v>5901</v>
      </c>
      <c r="B356" t="s">
        <v>716</v>
      </c>
      <c r="C356" t="s">
        <v>717</v>
      </c>
      <c r="D356">
        <v>857581851</v>
      </c>
      <c r="E356">
        <v>0</v>
      </c>
      <c r="F356">
        <v>0</v>
      </c>
      <c r="G356">
        <v>0</v>
      </c>
      <c r="H356">
        <v>0</v>
      </c>
    </row>
    <row r="357" spans="1:8" x14ac:dyDescent="0.2">
      <c r="A357">
        <v>5901</v>
      </c>
      <c r="B357" t="s">
        <v>718</v>
      </c>
      <c r="C357" t="s">
        <v>719</v>
      </c>
      <c r="D357">
        <v>857581861</v>
      </c>
      <c r="E357">
        <v>0</v>
      </c>
      <c r="F357">
        <v>0</v>
      </c>
      <c r="G357">
        <v>0</v>
      </c>
      <c r="H357">
        <v>0</v>
      </c>
    </row>
    <row r="358" spans="1:8" x14ac:dyDescent="0.2">
      <c r="A358">
        <v>5901</v>
      </c>
      <c r="B358" t="s">
        <v>720</v>
      </c>
      <c r="C358" t="s">
        <v>721</v>
      </c>
      <c r="D358">
        <v>857581871</v>
      </c>
      <c r="E358">
        <v>0</v>
      </c>
      <c r="F358">
        <v>0</v>
      </c>
      <c r="G358">
        <v>0</v>
      </c>
      <c r="H358">
        <v>0</v>
      </c>
    </row>
    <row r="359" spans="1:8" x14ac:dyDescent="0.2">
      <c r="A359">
        <v>5901</v>
      </c>
      <c r="B359" t="s">
        <v>722</v>
      </c>
      <c r="C359" t="s">
        <v>723</v>
      </c>
      <c r="D359">
        <v>857581881</v>
      </c>
      <c r="E359">
        <v>0</v>
      </c>
      <c r="F359">
        <v>0</v>
      </c>
      <c r="G359">
        <v>0</v>
      </c>
      <c r="H359">
        <v>0</v>
      </c>
    </row>
    <row r="360" spans="1:8" x14ac:dyDescent="0.2">
      <c r="A360">
        <v>5901</v>
      </c>
      <c r="B360" t="s">
        <v>724</v>
      </c>
      <c r="C360" t="s">
        <v>725</v>
      </c>
      <c r="D360">
        <v>857581891</v>
      </c>
      <c r="E360">
        <v>0</v>
      </c>
      <c r="F360">
        <v>0</v>
      </c>
      <c r="G360">
        <v>0</v>
      </c>
      <c r="H360">
        <v>0</v>
      </c>
    </row>
    <row r="361" spans="1:8" x14ac:dyDescent="0.2">
      <c r="A361">
        <v>5901</v>
      </c>
      <c r="B361" t="s">
        <v>726</v>
      </c>
      <c r="C361" t="s">
        <v>727</v>
      </c>
      <c r="D361">
        <v>857581901</v>
      </c>
      <c r="E361">
        <v>0</v>
      </c>
      <c r="F361">
        <v>0</v>
      </c>
      <c r="G361">
        <v>0</v>
      </c>
      <c r="H361">
        <v>0</v>
      </c>
    </row>
    <row r="362" spans="1:8" x14ac:dyDescent="0.2">
      <c r="A362">
        <v>5901</v>
      </c>
      <c r="B362" t="s">
        <v>728</v>
      </c>
      <c r="C362" t="s">
        <v>729</v>
      </c>
      <c r="D362">
        <v>857581911</v>
      </c>
      <c r="E362">
        <v>0</v>
      </c>
      <c r="F362">
        <v>0</v>
      </c>
      <c r="G362">
        <v>0</v>
      </c>
      <c r="H362">
        <v>0</v>
      </c>
    </row>
    <row r="363" spans="1:8" x14ac:dyDescent="0.2">
      <c r="A363">
        <v>5901</v>
      </c>
      <c r="B363" t="s">
        <v>730</v>
      </c>
      <c r="C363" t="s">
        <v>731</v>
      </c>
      <c r="D363">
        <v>857581931</v>
      </c>
      <c r="E363">
        <v>0</v>
      </c>
      <c r="F363">
        <v>0</v>
      </c>
      <c r="G363">
        <v>0</v>
      </c>
      <c r="H363">
        <v>0</v>
      </c>
    </row>
    <row r="364" spans="1:8" x14ac:dyDescent="0.2">
      <c r="A364">
        <v>5901</v>
      </c>
      <c r="B364" t="s">
        <v>732</v>
      </c>
      <c r="C364" t="s">
        <v>733</v>
      </c>
      <c r="D364">
        <v>857581941</v>
      </c>
      <c r="E364">
        <v>0</v>
      </c>
      <c r="F364">
        <v>0</v>
      </c>
      <c r="G364">
        <v>0</v>
      </c>
      <c r="H364">
        <v>0</v>
      </c>
    </row>
    <row r="365" spans="1:8" x14ac:dyDescent="0.2">
      <c r="A365">
        <v>5901</v>
      </c>
      <c r="B365" t="s">
        <v>734</v>
      </c>
      <c r="C365" t="s">
        <v>735</v>
      </c>
      <c r="D365">
        <v>857581951</v>
      </c>
      <c r="E365">
        <v>0</v>
      </c>
      <c r="F365">
        <v>0</v>
      </c>
      <c r="G365">
        <v>0</v>
      </c>
      <c r="H365">
        <v>0</v>
      </c>
    </row>
    <row r="366" spans="1:8" x14ac:dyDescent="0.2">
      <c r="A366">
        <v>5901</v>
      </c>
      <c r="B366" t="s">
        <v>736</v>
      </c>
      <c r="C366" t="s">
        <v>737</v>
      </c>
      <c r="D366">
        <v>857581961</v>
      </c>
      <c r="E366">
        <v>0</v>
      </c>
      <c r="F366">
        <v>0</v>
      </c>
      <c r="G366">
        <v>0</v>
      </c>
      <c r="H366">
        <v>0</v>
      </c>
    </row>
    <row r="367" spans="1:8" x14ac:dyDescent="0.2">
      <c r="A367">
        <v>5901</v>
      </c>
      <c r="B367" t="s">
        <v>738</v>
      </c>
      <c r="C367" t="s">
        <v>739</v>
      </c>
      <c r="D367">
        <v>857581971</v>
      </c>
      <c r="E367">
        <v>0</v>
      </c>
      <c r="F367">
        <v>1</v>
      </c>
      <c r="G367">
        <v>0</v>
      </c>
      <c r="H367">
        <v>1</v>
      </c>
    </row>
    <row r="368" spans="1:8" x14ac:dyDescent="0.2">
      <c r="A368">
        <v>5901</v>
      </c>
      <c r="B368" t="s">
        <v>740</v>
      </c>
      <c r="C368" t="s">
        <v>741</v>
      </c>
      <c r="D368">
        <v>857581981</v>
      </c>
      <c r="E368">
        <v>0</v>
      </c>
      <c r="F368">
        <v>0</v>
      </c>
      <c r="G368">
        <v>0</v>
      </c>
      <c r="H368">
        <v>0</v>
      </c>
    </row>
    <row r="369" spans="1:8" x14ac:dyDescent="0.2">
      <c r="A369">
        <v>5901</v>
      </c>
      <c r="B369" t="s">
        <v>742</v>
      </c>
      <c r="C369" t="s">
        <v>743</v>
      </c>
      <c r="D369">
        <v>857581991</v>
      </c>
      <c r="E369">
        <v>0</v>
      </c>
      <c r="F369">
        <v>0</v>
      </c>
      <c r="G369">
        <v>0</v>
      </c>
      <c r="H369">
        <v>0</v>
      </c>
    </row>
    <row r="370" spans="1:8" x14ac:dyDescent="0.2">
      <c r="A370">
        <v>5901</v>
      </c>
      <c r="B370" t="s">
        <v>744</v>
      </c>
      <c r="C370" t="s">
        <v>745</v>
      </c>
      <c r="D370">
        <v>857582001</v>
      </c>
      <c r="E370">
        <v>0</v>
      </c>
      <c r="F370">
        <v>0</v>
      </c>
      <c r="G370">
        <v>0</v>
      </c>
      <c r="H370">
        <v>0</v>
      </c>
    </row>
    <row r="371" spans="1:8" x14ac:dyDescent="0.2">
      <c r="A371">
        <v>5901</v>
      </c>
      <c r="B371" t="s">
        <v>746</v>
      </c>
      <c r="C371" t="s">
        <v>747</v>
      </c>
      <c r="D371">
        <v>857582011</v>
      </c>
      <c r="E371">
        <v>27</v>
      </c>
      <c r="F371">
        <v>48</v>
      </c>
      <c r="G371">
        <v>5</v>
      </c>
      <c r="H371">
        <v>1</v>
      </c>
    </row>
    <row r="372" spans="1:8" x14ac:dyDescent="0.2">
      <c r="A372">
        <v>5901</v>
      </c>
      <c r="B372" t="s">
        <v>748</v>
      </c>
      <c r="C372" t="s">
        <v>749</v>
      </c>
      <c r="D372">
        <v>857582021</v>
      </c>
      <c r="E372">
        <v>0</v>
      </c>
      <c r="F372">
        <v>0</v>
      </c>
      <c r="G372">
        <v>0</v>
      </c>
      <c r="H372">
        <v>0</v>
      </c>
    </row>
    <row r="373" spans="1:8" x14ac:dyDescent="0.2">
      <c r="A373">
        <v>5901</v>
      </c>
      <c r="B373" t="s">
        <v>750</v>
      </c>
      <c r="C373" t="s">
        <v>751</v>
      </c>
      <c r="D373">
        <v>857582031</v>
      </c>
      <c r="E373">
        <v>0</v>
      </c>
      <c r="F373">
        <v>0</v>
      </c>
      <c r="G373">
        <v>0</v>
      </c>
      <c r="H373">
        <v>0</v>
      </c>
    </row>
    <row r="374" spans="1:8" x14ac:dyDescent="0.2">
      <c r="A374">
        <v>5901</v>
      </c>
      <c r="B374" t="s">
        <v>752</v>
      </c>
      <c r="C374" t="s">
        <v>753</v>
      </c>
      <c r="D374">
        <v>857582041</v>
      </c>
      <c r="E374">
        <v>0</v>
      </c>
      <c r="F374">
        <v>0</v>
      </c>
      <c r="G374">
        <v>0</v>
      </c>
      <c r="H374">
        <v>0</v>
      </c>
    </row>
    <row r="375" spans="1:8" x14ac:dyDescent="0.2">
      <c r="A375">
        <v>5901</v>
      </c>
      <c r="B375" t="s">
        <v>754</v>
      </c>
      <c r="C375" t="s">
        <v>755</v>
      </c>
      <c r="D375">
        <v>857582051</v>
      </c>
      <c r="E375">
        <v>0</v>
      </c>
      <c r="F375">
        <v>0</v>
      </c>
      <c r="G375">
        <v>0</v>
      </c>
      <c r="H375">
        <v>0</v>
      </c>
    </row>
    <row r="376" spans="1:8" x14ac:dyDescent="0.2">
      <c r="A376">
        <v>5901</v>
      </c>
      <c r="B376" t="s">
        <v>756</v>
      </c>
      <c r="C376" t="s">
        <v>757</v>
      </c>
      <c r="D376">
        <v>857582061</v>
      </c>
      <c r="E376">
        <v>0</v>
      </c>
      <c r="F376">
        <v>0</v>
      </c>
      <c r="G376">
        <v>0</v>
      </c>
      <c r="H376">
        <v>0</v>
      </c>
    </row>
    <row r="377" spans="1:8" x14ac:dyDescent="0.2">
      <c r="A377">
        <v>5901</v>
      </c>
      <c r="B377" t="s">
        <v>758</v>
      </c>
      <c r="C377" t="s">
        <v>759</v>
      </c>
      <c r="D377">
        <v>857582071</v>
      </c>
      <c r="E377">
        <v>0</v>
      </c>
      <c r="F377">
        <v>0</v>
      </c>
      <c r="G377">
        <v>0</v>
      </c>
      <c r="H377">
        <v>0</v>
      </c>
    </row>
    <row r="378" spans="1:8" x14ac:dyDescent="0.2">
      <c r="A378">
        <v>5901</v>
      </c>
      <c r="B378" t="s">
        <v>760</v>
      </c>
      <c r="C378" t="s">
        <v>761</v>
      </c>
      <c r="D378">
        <v>857582081</v>
      </c>
      <c r="E378">
        <v>0</v>
      </c>
      <c r="F378">
        <v>0</v>
      </c>
      <c r="G378">
        <v>0</v>
      </c>
      <c r="H378">
        <v>0</v>
      </c>
    </row>
    <row r="379" spans="1:8" x14ac:dyDescent="0.2">
      <c r="A379">
        <v>5901</v>
      </c>
      <c r="B379" t="s">
        <v>762</v>
      </c>
      <c r="C379" t="s">
        <v>763</v>
      </c>
      <c r="D379">
        <v>857582091</v>
      </c>
      <c r="E379">
        <v>6</v>
      </c>
      <c r="F379">
        <v>0</v>
      </c>
      <c r="G379">
        <v>0</v>
      </c>
      <c r="H379">
        <v>0</v>
      </c>
    </row>
    <row r="380" spans="1:8" x14ac:dyDescent="0.2">
      <c r="A380">
        <v>5901</v>
      </c>
      <c r="B380" t="s">
        <v>764</v>
      </c>
      <c r="C380" t="s">
        <v>765</v>
      </c>
      <c r="D380">
        <v>857582101</v>
      </c>
      <c r="E380">
        <v>0</v>
      </c>
      <c r="F380">
        <v>0</v>
      </c>
      <c r="G380">
        <v>0</v>
      </c>
      <c r="H380">
        <v>0</v>
      </c>
    </row>
    <row r="381" spans="1:8" x14ac:dyDescent="0.2">
      <c r="A381">
        <v>5901</v>
      </c>
      <c r="B381" t="s">
        <v>766</v>
      </c>
      <c r="C381" t="s">
        <v>767</v>
      </c>
      <c r="D381">
        <v>857582111</v>
      </c>
      <c r="E381">
        <v>0</v>
      </c>
      <c r="F381">
        <v>0</v>
      </c>
      <c r="G381">
        <v>0</v>
      </c>
      <c r="H381">
        <v>0</v>
      </c>
    </row>
    <row r="382" spans="1:8" x14ac:dyDescent="0.2">
      <c r="A382">
        <v>5901</v>
      </c>
      <c r="B382" t="s">
        <v>768</v>
      </c>
      <c r="C382" t="s">
        <v>769</v>
      </c>
      <c r="D382">
        <v>857582121</v>
      </c>
      <c r="E382">
        <v>0</v>
      </c>
      <c r="F382">
        <v>0</v>
      </c>
      <c r="G382">
        <v>0</v>
      </c>
      <c r="H382">
        <v>0</v>
      </c>
    </row>
    <row r="383" spans="1:8" x14ac:dyDescent="0.2">
      <c r="A383">
        <v>5901</v>
      </c>
      <c r="B383" t="s">
        <v>770</v>
      </c>
      <c r="C383" t="s">
        <v>771</v>
      </c>
      <c r="D383">
        <v>857582131</v>
      </c>
      <c r="E383">
        <v>0</v>
      </c>
      <c r="F383">
        <v>0</v>
      </c>
      <c r="G383">
        <v>0</v>
      </c>
      <c r="H383">
        <v>0</v>
      </c>
    </row>
    <row r="384" spans="1:8" x14ac:dyDescent="0.2">
      <c r="A384">
        <v>5901</v>
      </c>
      <c r="B384" t="s">
        <v>772</v>
      </c>
      <c r="C384" t="s">
        <v>773</v>
      </c>
      <c r="D384">
        <v>857582141</v>
      </c>
      <c r="E384">
        <v>0</v>
      </c>
      <c r="F384">
        <v>0</v>
      </c>
      <c r="G384">
        <v>0</v>
      </c>
      <c r="H384">
        <v>0</v>
      </c>
    </row>
    <row r="385" spans="1:8" x14ac:dyDescent="0.2">
      <c r="A385">
        <v>5901</v>
      </c>
      <c r="B385" t="s">
        <v>774</v>
      </c>
      <c r="C385" t="s">
        <v>775</v>
      </c>
      <c r="D385">
        <v>857582151</v>
      </c>
      <c r="E385">
        <v>0</v>
      </c>
      <c r="F385">
        <v>0</v>
      </c>
      <c r="G385">
        <v>0</v>
      </c>
      <c r="H385">
        <v>0</v>
      </c>
    </row>
    <row r="386" spans="1:8" x14ac:dyDescent="0.2">
      <c r="A386">
        <v>5901</v>
      </c>
      <c r="B386" t="s">
        <v>776</v>
      </c>
      <c r="C386" t="s">
        <v>777</v>
      </c>
      <c r="D386">
        <v>857582161</v>
      </c>
      <c r="E386">
        <v>0</v>
      </c>
      <c r="F386">
        <v>0</v>
      </c>
      <c r="G386">
        <v>0</v>
      </c>
      <c r="H386">
        <v>0</v>
      </c>
    </row>
    <row r="387" spans="1:8" x14ac:dyDescent="0.2">
      <c r="A387">
        <v>5901</v>
      </c>
      <c r="B387" t="s">
        <v>778</v>
      </c>
      <c r="C387" t="s">
        <v>779</v>
      </c>
      <c r="D387">
        <v>857582171</v>
      </c>
      <c r="E387">
        <v>0</v>
      </c>
      <c r="F387">
        <v>0</v>
      </c>
      <c r="G387">
        <v>0</v>
      </c>
      <c r="H387">
        <v>0</v>
      </c>
    </row>
    <row r="388" spans="1:8" x14ac:dyDescent="0.2">
      <c r="A388">
        <v>5901</v>
      </c>
      <c r="B388" t="s">
        <v>780</v>
      </c>
      <c r="C388" t="s">
        <v>781</v>
      </c>
      <c r="D388">
        <v>857582181</v>
      </c>
      <c r="E388">
        <v>0</v>
      </c>
      <c r="F388">
        <v>0</v>
      </c>
      <c r="G388">
        <v>0</v>
      </c>
      <c r="H388">
        <v>0</v>
      </c>
    </row>
    <row r="389" spans="1:8" x14ac:dyDescent="0.2">
      <c r="A389">
        <v>5901</v>
      </c>
      <c r="B389" t="s">
        <v>782</v>
      </c>
      <c r="C389" t="s">
        <v>783</v>
      </c>
      <c r="D389">
        <v>857582191</v>
      </c>
      <c r="E389">
        <v>0</v>
      </c>
      <c r="F389">
        <v>0</v>
      </c>
      <c r="G389">
        <v>0</v>
      </c>
      <c r="H389">
        <v>0</v>
      </c>
    </row>
    <row r="390" spans="1:8" x14ac:dyDescent="0.2">
      <c r="A390">
        <v>5901</v>
      </c>
      <c r="B390" t="s">
        <v>784</v>
      </c>
      <c r="C390" t="s">
        <v>785</v>
      </c>
      <c r="D390">
        <v>857582201</v>
      </c>
      <c r="E390">
        <v>0</v>
      </c>
      <c r="F390">
        <v>0</v>
      </c>
      <c r="G390">
        <v>0</v>
      </c>
      <c r="H390">
        <v>0</v>
      </c>
    </row>
    <row r="391" spans="1:8" x14ac:dyDescent="0.2">
      <c r="A391">
        <v>5901</v>
      </c>
      <c r="B391" t="s">
        <v>786</v>
      </c>
      <c r="C391" t="s">
        <v>787</v>
      </c>
      <c r="D391">
        <v>857582211</v>
      </c>
      <c r="E391">
        <v>0</v>
      </c>
      <c r="F391">
        <v>0</v>
      </c>
      <c r="G391">
        <v>0</v>
      </c>
      <c r="H391">
        <v>0</v>
      </c>
    </row>
    <row r="392" spans="1:8" x14ac:dyDescent="0.2">
      <c r="A392">
        <v>5901</v>
      </c>
      <c r="B392" t="s">
        <v>790</v>
      </c>
      <c r="C392" t="s">
        <v>791</v>
      </c>
      <c r="D392">
        <v>857582231</v>
      </c>
      <c r="E392">
        <v>0</v>
      </c>
      <c r="F392">
        <v>0</v>
      </c>
      <c r="G392">
        <v>0</v>
      </c>
      <c r="H392">
        <v>0</v>
      </c>
    </row>
    <row r="393" spans="1:8" x14ac:dyDescent="0.2">
      <c r="A393">
        <v>5901</v>
      </c>
      <c r="B393" t="s">
        <v>792</v>
      </c>
      <c r="C393" t="s">
        <v>793</v>
      </c>
      <c r="D393">
        <v>857582241</v>
      </c>
      <c r="E393">
        <v>25</v>
      </c>
      <c r="F393">
        <v>49</v>
      </c>
      <c r="G393">
        <v>18</v>
      </c>
      <c r="H393">
        <v>4</v>
      </c>
    </row>
    <row r="394" spans="1:8" x14ac:dyDescent="0.2">
      <c r="A394">
        <v>5901</v>
      </c>
      <c r="B394" t="s">
        <v>794</v>
      </c>
      <c r="C394" t="s">
        <v>795</v>
      </c>
      <c r="D394">
        <v>857582251</v>
      </c>
      <c r="E394">
        <v>0</v>
      </c>
      <c r="F394">
        <v>0</v>
      </c>
      <c r="G394">
        <v>0</v>
      </c>
      <c r="H394">
        <v>0</v>
      </c>
    </row>
    <row r="395" spans="1:8" x14ac:dyDescent="0.2">
      <c r="A395">
        <v>5901</v>
      </c>
      <c r="B395" t="s">
        <v>796</v>
      </c>
      <c r="C395" t="s">
        <v>797</v>
      </c>
      <c r="D395">
        <v>857582261</v>
      </c>
      <c r="E395">
        <v>21</v>
      </c>
      <c r="F395">
        <v>30</v>
      </c>
      <c r="G395">
        <v>7</v>
      </c>
      <c r="H395">
        <v>1</v>
      </c>
    </row>
    <row r="396" spans="1:8" x14ac:dyDescent="0.2">
      <c r="A396">
        <v>5901</v>
      </c>
      <c r="B396" t="s">
        <v>798</v>
      </c>
      <c r="C396" t="s">
        <v>799</v>
      </c>
      <c r="D396">
        <v>857582271</v>
      </c>
      <c r="E396">
        <v>0</v>
      </c>
      <c r="F396">
        <v>0</v>
      </c>
      <c r="G396">
        <v>0</v>
      </c>
      <c r="H396">
        <v>0</v>
      </c>
    </row>
    <row r="397" spans="1:8" x14ac:dyDescent="0.2">
      <c r="A397">
        <v>5901</v>
      </c>
      <c r="B397" t="s">
        <v>800</v>
      </c>
      <c r="C397" t="s">
        <v>801</v>
      </c>
      <c r="D397">
        <v>857582281</v>
      </c>
      <c r="E397">
        <v>0</v>
      </c>
      <c r="F397">
        <v>0</v>
      </c>
      <c r="G397">
        <v>0</v>
      </c>
      <c r="H397">
        <v>0</v>
      </c>
    </row>
    <row r="398" spans="1:8" x14ac:dyDescent="0.2">
      <c r="A398">
        <v>5901</v>
      </c>
      <c r="B398" t="s">
        <v>802</v>
      </c>
      <c r="C398" t="s">
        <v>803</v>
      </c>
      <c r="D398">
        <v>857582291</v>
      </c>
      <c r="E398">
        <v>0</v>
      </c>
      <c r="F398">
        <v>0</v>
      </c>
      <c r="G398">
        <v>0</v>
      </c>
      <c r="H398">
        <v>0</v>
      </c>
    </row>
    <row r="399" spans="1:8" x14ac:dyDescent="0.2">
      <c r="A399">
        <v>5901</v>
      </c>
      <c r="B399" t="s">
        <v>804</v>
      </c>
      <c r="C399" t="s">
        <v>805</v>
      </c>
      <c r="D399">
        <v>857582301</v>
      </c>
      <c r="E399">
        <v>0</v>
      </c>
      <c r="F399">
        <v>0</v>
      </c>
      <c r="G399">
        <v>0</v>
      </c>
      <c r="H399">
        <v>0</v>
      </c>
    </row>
    <row r="400" spans="1:8" x14ac:dyDescent="0.2">
      <c r="A400">
        <v>5901</v>
      </c>
      <c r="B400" t="s">
        <v>806</v>
      </c>
      <c r="C400" t="s">
        <v>807</v>
      </c>
      <c r="D400">
        <v>857582311</v>
      </c>
      <c r="E400">
        <v>0</v>
      </c>
      <c r="F400">
        <v>0</v>
      </c>
      <c r="G400">
        <v>0</v>
      </c>
      <c r="H400">
        <v>0</v>
      </c>
    </row>
    <row r="401" spans="1:8" x14ac:dyDescent="0.2">
      <c r="A401">
        <v>5901</v>
      </c>
      <c r="B401" t="s">
        <v>808</v>
      </c>
      <c r="C401" t="s">
        <v>809</v>
      </c>
      <c r="D401">
        <v>857582321</v>
      </c>
      <c r="E401">
        <v>0</v>
      </c>
      <c r="F401">
        <v>0</v>
      </c>
      <c r="G401">
        <v>0</v>
      </c>
      <c r="H401">
        <v>0</v>
      </c>
    </row>
    <row r="402" spans="1:8" x14ac:dyDescent="0.2">
      <c r="A402">
        <v>5901</v>
      </c>
      <c r="B402" t="s">
        <v>810</v>
      </c>
      <c r="C402" t="s">
        <v>811</v>
      </c>
      <c r="D402">
        <v>857582331</v>
      </c>
      <c r="E402">
        <v>508</v>
      </c>
      <c r="F402">
        <v>857</v>
      </c>
      <c r="G402">
        <v>168</v>
      </c>
      <c r="H402">
        <v>41</v>
      </c>
    </row>
    <row r="403" spans="1:8" x14ac:dyDescent="0.2">
      <c r="A403">
        <v>5901</v>
      </c>
      <c r="B403" t="s">
        <v>812</v>
      </c>
      <c r="C403" t="s">
        <v>813</v>
      </c>
      <c r="D403">
        <v>857582341</v>
      </c>
      <c r="E403">
        <v>0</v>
      </c>
      <c r="F403">
        <v>0</v>
      </c>
      <c r="G403">
        <v>0</v>
      </c>
      <c r="H403">
        <v>0</v>
      </c>
    </row>
    <row r="404" spans="1:8" x14ac:dyDescent="0.2">
      <c r="A404">
        <v>5901</v>
      </c>
      <c r="B404" t="s">
        <v>816</v>
      </c>
      <c r="C404" t="s">
        <v>817</v>
      </c>
      <c r="D404">
        <v>857582361</v>
      </c>
      <c r="E404">
        <v>90</v>
      </c>
      <c r="F404">
        <v>166</v>
      </c>
      <c r="G404">
        <v>38</v>
      </c>
      <c r="H404">
        <v>5</v>
      </c>
    </row>
    <row r="405" spans="1:8" x14ac:dyDescent="0.2">
      <c r="A405">
        <v>5901</v>
      </c>
      <c r="B405" t="s">
        <v>818</v>
      </c>
      <c r="C405" t="s">
        <v>819</v>
      </c>
      <c r="D405">
        <v>857582371</v>
      </c>
      <c r="E405">
        <v>0</v>
      </c>
      <c r="F405">
        <v>0</v>
      </c>
      <c r="G405">
        <v>0</v>
      </c>
      <c r="H405">
        <v>0</v>
      </c>
    </row>
    <row r="406" spans="1:8" x14ac:dyDescent="0.2">
      <c r="A406">
        <v>5901</v>
      </c>
      <c r="B406" t="s">
        <v>820</v>
      </c>
      <c r="C406" t="s">
        <v>821</v>
      </c>
      <c r="D406">
        <v>857582381</v>
      </c>
      <c r="E406">
        <v>0</v>
      </c>
      <c r="F406">
        <v>0</v>
      </c>
      <c r="G406">
        <v>0</v>
      </c>
      <c r="H406">
        <v>0</v>
      </c>
    </row>
    <row r="407" spans="1:8" x14ac:dyDescent="0.2">
      <c r="A407">
        <v>5901</v>
      </c>
      <c r="B407" t="s">
        <v>822</v>
      </c>
      <c r="C407" t="s">
        <v>823</v>
      </c>
      <c r="D407">
        <v>857582391</v>
      </c>
      <c r="E407">
        <v>0</v>
      </c>
      <c r="F407">
        <v>0</v>
      </c>
      <c r="G407">
        <v>0</v>
      </c>
      <c r="H407">
        <v>0</v>
      </c>
    </row>
    <row r="408" spans="1:8" x14ac:dyDescent="0.2">
      <c r="A408">
        <v>5901</v>
      </c>
      <c r="B408" t="s">
        <v>824</v>
      </c>
      <c r="C408" t="s">
        <v>825</v>
      </c>
      <c r="D408">
        <v>857582401</v>
      </c>
      <c r="E408">
        <v>0</v>
      </c>
      <c r="F408">
        <v>0</v>
      </c>
      <c r="G408">
        <v>0</v>
      </c>
      <c r="H408">
        <v>0</v>
      </c>
    </row>
    <row r="409" spans="1:8" x14ac:dyDescent="0.2">
      <c r="A409">
        <v>5901</v>
      </c>
      <c r="B409" t="s">
        <v>826</v>
      </c>
      <c r="C409" t="s">
        <v>827</v>
      </c>
      <c r="D409">
        <v>857582411</v>
      </c>
      <c r="E409">
        <v>0</v>
      </c>
      <c r="F409">
        <v>0</v>
      </c>
      <c r="G409">
        <v>0</v>
      </c>
      <c r="H409">
        <v>0</v>
      </c>
    </row>
    <row r="410" spans="1:8" x14ac:dyDescent="0.2">
      <c r="A410">
        <v>5901</v>
      </c>
      <c r="B410" t="s">
        <v>828</v>
      </c>
      <c r="C410" t="s">
        <v>829</v>
      </c>
      <c r="D410">
        <v>857582421</v>
      </c>
      <c r="E410">
        <v>0</v>
      </c>
      <c r="F410">
        <v>0</v>
      </c>
      <c r="G410">
        <v>0</v>
      </c>
      <c r="H410">
        <v>0</v>
      </c>
    </row>
    <row r="411" spans="1:8" x14ac:dyDescent="0.2">
      <c r="A411">
        <v>5901</v>
      </c>
      <c r="B411" t="s">
        <v>830</v>
      </c>
      <c r="C411" t="s">
        <v>831</v>
      </c>
      <c r="D411">
        <v>857582431</v>
      </c>
      <c r="E411">
        <v>0</v>
      </c>
      <c r="F411">
        <v>0</v>
      </c>
      <c r="G411">
        <v>0</v>
      </c>
      <c r="H411">
        <v>0</v>
      </c>
    </row>
    <row r="412" spans="1:8" x14ac:dyDescent="0.2">
      <c r="A412">
        <v>5901</v>
      </c>
      <c r="B412" t="s">
        <v>832</v>
      </c>
      <c r="C412" t="s">
        <v>833</v>
      </c>
      <c r="D412">
        <v>857582441</v>
      </c>
      <c r="E412">
        <v>0</v>
      </c>
      <c r="F412">
        <v>0</v>
      </c>
      <c r="G412">
        <v>0</v>
      </c>
      <c r="H412">
        <v>0</v>
      </c>
    </row>
    <row r="413" spans="1:8" x14ac:dyDescent="0.2">
      <c r="A413">
        <v>5901</v>
      </c>
      <c r="B413" t="s">
        <v>834</v>
      </c>
      <c r="C413" t="s">
        <v>835</v>
      </c>
      <c r="D413">
        <v>857582451</v>
      </c>
      <c r="E413">
        <v>0</v>
      </c>
      <c r="F413">
        <v>0</v>
      </c>
      <c r="G413">
        <v>0</v>
      </c>
      <c r="H413">
        <v>0</v>
      </c>
    </row>
    <row r="414" spans="1:8" x14ac:dyDescent="0.2">
      <c r="A414">
        <v>5901</v>
      </c>
      <c r="B414" t="s">
        <v>836</v>
      </c>
      <c r="C414" t="s">
        <v>837</v>
      </c>
      <c r="D414">
        <v>857582461</v>
      </c>
      <c r="E414">
        <v>0</v>
      </c>
      <c r="F414">
        <v>0</v>
      </c>
      <c r="G414">
        <v>0</v>
      </c>
      <c r="H414">
        <v>0</v>
      </c>
    </row>
    <row r="415" spans="1:8" x14ac:dyDescent="0.2">
      <c r="A415">
        <v>5901</v>
      </c>
      <c r="B415" t="s">
        <v>838</v>
      </c>
      <c r="C415" t="s">
        <v>839</v>
      </c>
      <c r="D415">
        <v>857582471</v>
      </c>
      <c r="E415">
        <v>52</v>
      </c>
      <c r="F415">
        <v>96</v>
      </c>
      <c r="G415">
        <v>27</v>
      </c>
      <c r="H415">
        <v>4</v>
      </c>
    </row>
    <row r="416" spans="1:8" x14ac:dyDescent="0.2">
      <c r="A416">
        <v>5901</v>
      </c>
      <c r="B416" t="s">
        <v>840</v>
      </c>
      <c r="C416" t="s">
        <v>841</v>
      </c>
      <c r="D416">
        <v>857582481</v>
      </c>
      <c r="E416">
        <v>0</v>
      </c>
      <c r="F416">
        <v>0</v>
      </c>
      <c r="G416">
        <v>0</v>
      </c>
      <c r="H416">
        <v>0</v>
      </c>
    </row>
    <row r="417" spans="1:8" x14ac:dyDescent="0.2">
      <c r="A417">
        <v>5901</v>
      </c>
      <c r="B417" t="s">
        <v>842</v>
      </c>
      <c r="C417" t="s">
        <v>843</v>
      </c>
      <c r="D417">
        <v>857582491</v>
      </c>
      <c r="E417">
        <v>0</v>
      </c>
      <c r="F417">
        <v>0</v>
      </c>
      <c r="G417">
        <v>0</v>
      </c>
      <c r="H417">
        <v>0</v>
      </c>
    </row>
    <row r="418" spans="1:8" x14ac:dyDescent="0.2">
      <c r="A418">
        <v>5901</v>
      </c>
      <c r="B418" t="s">
        <v>844</v>
      </c>
      <c r="C418" t="s">
        <v>845</v>
      </c>
      <c r="D418">
        <v>857582501</v>
      </c>
      <c r="E418">
        <v>0</v>
      </c>
      <c r="F418">
        <v>0</v>
      </c>
      <c r="G418">
        <v>0</v>
      </c>
      <c r="H418">
        <v>0</v>
      </c>
    </row>
    <row r="419" spans="1:8" x14ac:dyDescent="0.2">
      <c r="A419">
        <v>5901</v>
      </c>
      <c r="B419" t="s">
        <v>846</v>
      </c>
      <c r="C419" t="s">
        <v>847</v>
      </c>
      <c r="D419">
        <v>857582511</v>
      </c>
      <c r="E419">
        <v>0</v>
      </c>
      <c r="F419">
        <v>0</v>
      </c>
      <c r="G419">
        <v>0</v>
      </c>
      <c r="H419">
        <v>0</v>
      </c>
    </row>
    <row r="420" spans="1:8" x14ac:dyDescent="0.2">
      <c r="A420">
        <v>5901</v>
      </c>
      <c r="B420" t="s">
        <v>848</v>
      </c>
      <c r="C420" t="s">
        <v>849</v>
      </c>
      <c r="D420">
        <v>857582521</v>
      </c>
      <c r="E420">
        <v>0</v>
      </c>
      <c r="F420">
        <v>0</v>
      </c>
      <c r="G420">
        <v>0</v>
      </c>
      <c r="H420">
        <v>0</v>
      </c>
    </row>
    <row r="421" spans="1:8" x14ac:dyDescent="0.2">
      <c r="A421">
        <v>5901</v>
      </c>
      <c r="B421" t="s">
        <v>850</v>
      </c>
      <c r="C421" t="s">
        <v>851</v>
      </c>
      <c r="D421">
        <v>857582531</v>
      </c>
      <c r="E421">
        <v>0</v>
      </c>
      <c r="F421">
        <v>0</v>
      </c>
      <c r="G421">
        <v>0</v>
      </c>
      <c r="H421">
        <v>0</v>
      </c>
    </row>
    <row r="422" spans="1:8" x14ac:dyDescent="0.2">
      <c r="A422">
        <v>5901</v>
      </c>
      <c r="B422" t="s">
        <v>852</v>
      </c>
      <c r="C422" t="s">
        <v>853</v>
      </c>
      <c r="D422">
        <v>857582541</v>
      </c>
      <c r="E422">
        <v>0</v>
      </c>
      <c r="F422">
        <v>0</v>
      </c>
      <c r="G422">
        <v>0</v>
      </c>
      <c r="H422">
        <v>0</v>
      </c>
    </row>
    <row r="423" spans="1:8" x14ac:dyDescent="0.2">
      <c r="A423">
        <v>5901</v>
      </c>
      <c r="B423" t="s">
        <v>854</v>
      </c>
      <c r="C423" t="s">
        <v>855</v>
      </c>
      <c r="D423">
        <v>857582551</v>
      </c>
      <c r="E423">
        <v>0</v>
      </c>
      <c r="F423">
        <v>0</v>
      </c>
      <c r="G423">
        <v>0</v>
      </c>
      <c r="H423">
        <v>0</v>
      </c>
    </row>
    <row r="424" spans="1:8" x14ac:dyDescent="0.2">
      <c r="A424">
        <v>5901</v>
      </c>
      <c r="B424" t="s">
        <v>856</v>
      </c>
      <c r="C424" t="s">
        <v>857</v>
      </c>
      <c r="D424">
        <v>857582561</v>
      </c>
      <c r="E424">
        <v>0</v>
      </c>
      <c r="F424">
        <v>0</v>
      </c>
      <c r="G424">
        <v>0</v>
      </c>
      <c r="H424">
        <v>0</v>
      </c>
    </row>
    <row r="425" spans="1:8" x14ac:dyDescent="0.2">
      <c r="A425">
        <v>5901</v>
      </c>
      <c r="B425" t="s">
        <v>858</v>
      </c>
      <c r="C425" t="s">
        <v>859</v>
      </c>
      <c r="D425">
        <v>857582571</v>
      </c>
      <c r="E425">
        <v>0</v>
      </c>
      <c r="F425">
        <v>0</v>
      </c>
      <c r="G425">
        <v>0</v>
      </c>
      <c r="H425">
        <v>0</v>
      </c>
    </row>
    <row r="426" spans="1:8" x14ac:dyDescent="0.2">
      <c r="A426">
        <v>5901</v>
      </c>
      <c r="B426" t="s">
        <v>860</v>
      </c>
      <c r="C426" t="s">
        <v>861</v>
      </c>
      <c r="D426">
        <v>857582581</v>
      </c>
      <c r="E426">
        <v>0</v>
      </c>
      <c r="F426">
        <v>0</v>
      </c>
      <c r="G426">
        <v>0</v>
      </c>
      <c r="H426">
        <v>0</v>
      </c>
    </row>
    <row r="427" spans="1:8" x14ac:dyDescent="0.2">
      <c r="A427">
        <v>5901</v>
      </c>
      <c r="B427" t="s">
        <v>862</v>
      </c>
      <c r="C427" t="s">
        <v>863</v>
      </c>
      <c r="D427">
        <v>857582591</v>
      </c>
      <c r="E427">
        <v>0</v>
      </c>
      <c r="F427">
        <v>0</v>
      </c>
      <c r="G427">
        <v>0</v>
      </c>
      <c r="H427">
        <v>0</v>
      </c>
    </row>
    <row r="428" spans="1:8" x14ac:dyDescent="0.2">
      <c r="A428">
        <v>5901</v>
      </c>
      <c r="B428" t="s">
        <v>864</v>
      </c>
      <c r="C428" t="s">
        <v>865</v>
      </c>
      <c r="D428">
        <v>857582601</v>
      </c>
      <c r="E428">
        <v>0</v>
      </c>
      <c r="F428">
        <v>0</v>
      </c>
      <c r="G428">
        <v>0</v>
      </c>
      <c r="H428">
        <v>0</v>
      </c>
    </row>
    <row r="429" spans="1:8" x14ac:dyDescent="0.2">
      <c r="A429">
        <v>5901</v>
      </c>
      <c r="B429" t="s">
        <v>866</v>
      </c>
      <c r="C429" t="s">
        <v>867</v>
      </c>
      <c r="D429">
        <v>857582611</v>
      </c>
      <c r="E429">
        <v>0</v>
      </c>
      <c r="F429">
        <v>0</v>
      </c>
      <c r="G429">
        <v>0</v>
      </c>
      <c r="H429">
        <v>0</v>
      </c>
    </row>
    <row r="430" spans="1:8" x14ac:dyDescent="0.2">
      <c r="A430">
        <v>5901</v>
      </c>
      <c r="B430" t="s">
        <v>868</v>
      </c>
      <c r="C430" t="s">
        <v>869</v>
      </c>
      <c r="D430">
        <v>857582621</v>
      </c>
      <c r="E430">
        <v>0</v>
      </c>
      <c r="F430">
        <v>0</v>
      </c>
      <c r="G430">
        <v>0</v>
      </c>
      <c r="H430">
        <v>0</v>
      </c>
    </row>
    <row r="431" spans="1:8" x14ac:dyDescent="0.2">
      <c r="A431">
        <v>5901</v>
      </c>
      <c r="B431" t="s">
        <v>870</v>
      </c>
      <c r="C431" t="s">
        <v>871</v>
      </c>
      <c r="D431">
        <v>857582631</v>
      </c>
      <c r="E431">
        <v>0</v>
      </c>
      <c r="F431">
        <v>0</v>
      </c>
      <c r="G431">
        <v>0</v>
      </c>
      <c r="H431">
        <v>0</v>
      </c>
    </row>
    <row r="432" spans="1:8" x14ac:dyDescent="0.2">
      <c r="A432">
        <v>5901</v>
      </c>
      <c r="B432" t="s">
        <v>872</v>
      </c>
      <c r="C432" t="s">
        <v>873</v>
      </c>
      <c r="D432">
        <v>857582641</v>
      </c>
      <c r="E432">
        <v>0</v>
      </c>
      <c r="F432">
        <v>0</v>
      </c>
      <c r="G432">
        <v>0</v>
      </c>
      <c r="H432">
        <v>0</v>
      </c>
    </row>
    <row r="433" spans="1:8" x14ac:dyDescent="0.2">
      <c r="A433">
        <v>5901</v>
      </c>
      <c r="B433" t="s">
        <v>874</v>
      </c>
      <c r="C433" t="s">
        <v>875</v>
      </c>
      <c r="D433">
        <v>857582651</v>
      </c>
      <c r="E433">
        <v>0</v>
      </c>
      <c r="F433">
        <v>0</v>
      </c>
      <c r="G433">
        <v>0</v>
      </c>
      <c r="H433">
        <v>0</v>
      </c>
    </row>
    <row r="434" spans="1:8" x14ac:dyDescent="0.2">
      <c r="A434">
        <v>5901</v>
      </c>
      <c r="B434" t="s">
        <v>876</v>
      </c>
      <c r="C434" t="s">
        <v>877</v>
      </c>
      <c r="D434">
        <v>857582661</v>
      </c>
      <c r="E434">
        <v>0</v>
      </c>
      <c r="F434">
        <v>0</v>
      </c>
      <c r="G434">
        <v>0</v>
      </c>
      <c r="H434">
        <v>0</v>
      </c>
    </row>
    <row r="435" spans="1:8" x14ac:dyDescent="0.2">
      <c r="A435">
        <v>5901</v>
      </c>
      <c r="B435" t="s">
        <v>878</v>
      </c>
      <c r="C435" t="s">
        <v>879</v>
      </c>
      <c r="D435">
        <v>857582671</v>
      </c>
      <c r="E435">
        <v>0</v>
      </c>
      <c r="F435">
        <v>0</v>
      </c>
      <c r="G435">
        <v>0</v>
      </c>
      <c r="H435">
        <v>0</v>
      </c>
    </row>
    <row r="436" spans="1:8" x14ac:dyDescent="0.2">
      <c r="A436">
        <v>5901</v>
      </c>
      <c r="B436" t="s">
        <v>880</v>
      </c>
      <c r="C436" t="s">
        <v>881</v>
      </c>
      <c r="D436">
        <v>857582681</v>
      </c>
      <c r="E436">
        <v>1</v>
      </c>
      <c r="F436">
        <v>5</v>
      </c>
      <c r="G436">
        <v>3</v>
      </c>
      <c r="H436">
        <v>1</v>
      </c>
    </row>
    <row r="437" spans="1:8" x14ac:dyDescent="0.2">
      <c r="A437">
        <v>5901</v>
      </c>
      <c r="B437" t="s">
        <v>882</v>
      </c>
      <c r="C437" t="s">
        <v>883</v>
      </c>
      <c r="D437">
        <v>857582691</v>
      </c>
      <c r="E437">
        <v>0</v>
      </c>
      <c r="F437">
        <v>0</v>
      </c>
      <c r="G437">
        <v>0</v>
      </c>
      <c r="H437">
        <v>0</v>
      </c>
    </row>
    <row r="438" spans="1:8" x14ac:dyDescent="0.2">
      <c r="A438">
        <v>5901</v>
      </c>
      <c r="B438" t="s">
        <v>884</v>
      </c>
      <c r="C438" t="s">
        <v>885</v>
      </c>
      <c r="D438">
        <v>857582701</v>
      </c>
      <c r="E438">
        <v>0</v>
      </c>
      <c r="F438">
        <v>0</v>
      </c>
      <c r="G438">
        <v>0</v>
      </c>
      <c r="H438">
        <v>0</v>
      </c>
    </row>
    <row r="439" spans="1:8" x14ac:dyDescent="0.2">
      <c r="A439">
        <v>5901</v>
      </c>
      <c r="B439" t="s">
        <v>886</v>
      </c>
      <c r="C439" t="s">
        <v>887</v>
      </c>
      <c r="D439">
        <v>857582711</v>
      </c>
      <c r="E439">
        <v>0</v>
      </c>
      <c r="F439">
        <v>0</v>
      </c>
      <c r="G439">
        <v>0</v>
      </c>
      <c r="H439">
        <v>0</v>
      </c>
    </row>
    <row r="440" spans="1:8" x14ac:dyDescent="0.2">
      <c r="A440">
        <v>5901</v>
      </c>
      <c r="B440" t="s">
        <v>888</v>
      </c>
      <c r="C440" t="s">
        <v>889</v>
      </c>
      <c r="D440">
        <v>857582721</v>
      </c>
      <c r="E440">
        <v>0</v>
      </c>
      <c r="F440">
        <v>0</v>
      </c>
      <c r="G440">
        <v>0</v>
      </c>
      <c r="H440">
        <v>0</v>
      </c>
    </row>
    <row r="441" spans="1:8" x14ac:dyDescent="0.2">
      <c r="A441">
        <v>5901</v>
      </c>
      <c r="B441" t="s">
        <v>890</v>
      </c>
      <c r="C441" t="s">
        <v>891</v>
      </c>
      <c r="D441">
        <v>857582731</v>
      </c>
      <c r="E441">
        <v>0</v>
      </c>
      <c r="F441">
        <v>0</v>
      </c>
      <c r="G441">
        <v>0</v>
      </c>
      <c r="H441">
        <v>0</v>
      </c>
    </row>
    <row r="442" spans="1:8" x14ac:dyDescent="0.2">
      <c r="A442">
        <v>5901</v>
      </c>
      <c r="B442" t="s">
        <v>892</v>
      </c>
      <c r="C442" t="s">
        <v>893</v>
      </c>
      <c r="D442">
        <v>857582741</v>
      </c>
      <c r="E442">
        <v>0</v>
      </c>
      <c r="F442">
        <v>0</v>
      </c>
      <c r="G442">
        <v>0</v>
      </c>
      <c r="H442">
        <v>0</v>
      </c>
    </row>
    <row r="443" spans="1:8" x14ac:dyDescent="0.2">
      <c r="A443">
        <v>5901</v>
      </c>
      <c r="B443" t="s">
        <v>894</v>
      </c>
      <c r="C443" t="s">
        <v>895</v>
      </c>
      <c r="D443">
        <v>857582751</v>
      </c>
      <c r="E443">
        <v>0</v>
      </c>
      <c r="F443">
        <v>0</v>
      </c>
      <c r="G443">
        <v>0</v>
      </c>
      <c r="H443">
        <v>0</v>
      </c>
    </row>
    <row r="444" spans="1:8" x14ac:dyDescent="0.2">
      <c r="A444">
        <v>5901</v>
      </c>
      <c r="B444" t="s">
        <v>896</v>
      </c>
      <c r="C444" t="s">
        <v>897</v>
      </c>
      <c r="D444">
        <v>857582761</v>
      </c>
      <c r="E444">
        <v>0</v>
      </c>
      <c r="F444">
        <v>0</v>
      </c>
      <c r="G444">
        <v>0</v>
      </c>
      <c r="H444">
        <v>0</v>
      </c>
    </row>
    <row r="445" spans="1:8" x14ac:dyDescent="0.2">
      <c r="A445">
        <v>5901</v>
      </c>
      <c r="B445" t="s">
        <v>898</v>
      </c>
      <c r="C445" t="s">
        <v>899</v>
      </c>
      <c r="D445">
        <v>857582771</v>
      </c>
      <c r="E445">
        <v>0</v>
      </c>
      <c r="F445">
        <v>0</v>
      </c>
      <c r="G445">
        <v>0</v>
      </c>
      <c r="H445">
        <v>0</v>
      </c>
    </row>
    <row r="446" spans="1:8" x14ac:dyDescent="0.2">
      <c r="A446">
        <v>5901</v>
      </c>
      <c r="B446" t="s">
        <v>900</v>
      </c>
      <c r="C446" t="s">
        <v>901</v>
      </c>
      <c r="D446">
        <v>857582781</v>
      </c>
      <c r="E446">
        <v>0</v>
      </c>
      <c r="F446">
        <v>0</v>
      </c>
      <c r="G446">
        <v>0</v>
      </c>
      <c r="H446">
        <v>0</v>
      </c>
    </row>
    <row r="447" spans="1:8" x14ac:dyDescent="0.2">
      <c r="A447">
        <v>5901</v>
      </c>
      <c r="B447" t="s">
        <v>902</v>
      </c>
      <c r="C447" t="s">
        <v>903</v>
      </c>
      <c r="D447">
        <v>857582801</v>
      </c>
      <c r="E447">
        <v>0</v>
      </c>
      <c r="F447">
        <v>0</v>
      </c>
      <c r="G447">
        <v>0</v>
      </c>
      <c r="H447">
        <v>0</v>
      </c>
    </row>
    <row r="448" spans="1:8" x14ac:dyDescent="0.2">
      <c r="A448">
        <v>5901</v>
      </c>
      <c r="B448" t="s">
        <v>904</v>
      </c>
      <c r="C448" t="s">
        <v>905</v>
      </c>
      <c r="D448">
        <v>857582811</v>
      </c>
      <c r="E448">
        <v>0</v>
      </c>
      <c r="F448">
        <v>0</v>
      </c>
      <c r="G448">
        <v>0</v>
      </c>
      <c r="H448">
        <v>0</v>
      </c>
    </row>
    <row r="449" spans="1:8" x14ac:dyDescent="0.2">
      <c r="A449">
        <v>5901</v>
      </c>
      <c r="B449" t="s">
        <v>906</v>
      </c>
      <c r="C449" t="s">
        <v>907</v>
      </c>
      <c r="D449">
        <v>857582821</v>
      </c>
      <c r="E449">
        <v>0</v>
      </c>
      <c r="F449">
        <v>0</v>
      </c>
      <c r="G449">
        <v>0</v>
      </c>
      <c r="H449">
        <v>0</v>
      </c>
    </row>
    <row r="450" spans="1:8" x14ac:dyDescent="0.2">
      <c r="A450">
        <v>5901</v>
      </c>
      <c r="B450" t="s">
        <v>908</v>
      </c>
      <c r="C450" t="s">
        <v>909</v>
      </c>
      <c r="D450">
        <v>857582831</v>
      </c>
      <c r="E450">
        <v>0</v>
      </c>
      <c r="F450">
        <v>0</v>
      </c>
      <c r="G450">
        <v>0</v>
      </c>
      <c r="H450">
        <v>0</v>
      </c>
    </row>
    <row r="451" spans="1:8" x14ac:dyDescent="0.2">
      <c r="A451">
        <v>5901</v>
      </c>
      <c r="B451" t="s">
        <v>910</v>
      </c>
      <c r="C451" t="s">
        <v>911</v>
      </c>
      <c r="D451">
        <v>857582841</v>
      </c>
      <c r="E451">
        <v>0</v>
      </c>
      <c r="F451">
        <v>0</v>
      </c>
      <c r="G451">
        <v>0</v>
      </c>
      <c r="H451">
        <v>0</v>
      </c>
    </row>
    <row r="452" spans="1:8" x14ac:dyDescent="0.2">
      <c r="A452">
        <v>5901</v>
      </c>
      <c r="B452" t="s">
        <v>912</v>
      </c>
      <c r="C452" t="s">
        <v>913</v>
      </c>
      <c r="D452">
        <v>857582851</v>
      </c>
      <c r="E452">
        <v>0</v>
      </c>
      <c r="F452">
        <v>0</v>
      </c>
      <c r="G452">
        <v>0</v>
      </c>
      <c r="H452">
        <v>0</v>
      </c>
    </row>
    <row r="453" spans="1:8" x14ac:dyDescent="0.2">
      <c r="A453">
        <v>5901</v>
      </c>
      <c r="B453" t="s">
        <v>914</v>
      </c>
      <c r="C453" t="s">
        <v>915</v>
      </c>
      <c r="D453">
        <v>857582861</v>
      </c>
      <c r="E453">
        <v>32</v>
      </c>
      <c r="F453">
        <v>46</v>
      </c>
      <c r="G453">
        <v>4</v>
      </c>
      <c r="H453">
        <v>5</v>
      </c>
    </row>
    <row r="454" spans="1:8" x14ac:dyDescent="0.2">
      <c r="A454">
        <v>5901</v>
      </c>
      <c r="B454" t="s">
        <v>916</v>
      </c>
      <c r="C454" t="s">
        <v>917</v>
      </c>
      <c r="D454">
        <v>857582871</v>
      </c>
      <c r="E454">
        <v>0</v>
      </c>
      <c r="F454">
        <v>0</v>
      </c>
      <c r="G454">
        <v>0</v>
      </c>
      <c r="H454">
        <v>0</v>
      </c>
    </row>
    <row r="455" spans="1:8" x14ac:dyDescent="0.2">
      <c r="A455">
        <v>5901</v>
      </c>
      <c r="B455" t="s">
        <v>918</v>
      </c>
      <c r="C455" t="s">
        <v>919</v>
      </c>
      <c r="D455">
        <v>857582891</v>
      </c>
      <c r="E455">
        <v>0</v>
      </c>
      <c r="F455">
        <v>0</v>
      </c>
      <c r="G455">
        <v>0</v>
      </c>
      <c r="H455">
        <v>0</v>
      </c>
    </row>
    <row r="456" spans="1:8" x14ac:dyDescent="0.2">
      <c r="A456">
        <v>5901</v>
      </c>
      <c r="B456" t="s">
        <v>920</v>
      </c>
      <c r="C456" t="s">
        <v>921</v>
      </c>
      <c r="D456">
        <v>857582901</v>
      </c>
      <c r="E456">
        <v>10</v>
      </c>
      <c r="F456">
        <v>18</v>
      </c>
      <c r="G456">
        <v>4</v>
      </c>
      <c r="H456">
        <v>1</v>
      </c>
    </row>
    <row r="457" spans="1:8" x14ac:dyDescent="0.2">
      <c r="A457">
        <v>5901</v>
      </c>
      <c r="B457" t="s">
        <v>922</v>
      </c>
      <c r="C457" t="s">
        <v>923</v>
      </c>
      <c r="D457">
        <v>857582911</v>
      </c>
      <c r="E457">
        <v>0</v>
      </c>
      <c r="F457">
        <v>0</v>
      </c>
      <c r="G457">
        <v>0</v>
      </c>
      <c r="H457">
        <v>0</v>
      </c>
    </row>
    <row r="458" spans="1:8" x14ac:dyDescent="0.2">
      <c r="A458">
        <v>5901</v>
      </c>
      <c r="B458" t="s">
        <v>924</v>
      </c>
      <c r="C458" t="s">
        <v>925</v>
      </c>
      <c r="D458">
        <v>857582921</v>
      </c>
      <c r="E458">
        <v>0</v>
      </c>
      <c r="F458">
        <v>0</v>
      </c>
      <c r="G458">
        <v>0</v>
      </c>
      <c r="H458">
        <v>0</v>
      </c>
    </row>
    <row r="459" spans="1:8" x14ac:dyDescent="0.2">
      <c r="A459">
        <v>5901</v>
      </c>
      <c r="B459" t="s">
        <v>926</v>
      </c>
      <c r="C459" t="s">
        <v>927</v>
      </c>
      <c r="D459">
        <v>857582931</v>
      </c>
      <c r="E459">
        <v>0</v>
      </c>
      <c r="F459">
        <v>0</v>
      </c>
      <c r="G459">
        <v>0</v>
      </c>
      <c r="H459">
        <v>0</v>
      </c>
    </row>
    <row r="460" spans="1:8" x14ac:dyDescent="0.2">
      <c r="A460">
        <v>5901</v>
      </c>
      <c r="B460" t="s">
        <v>928</v>
      </c>
      <c r="C460" t="s">
        <v>929</v>
      </c>
      <c r="D460">
        <v>857582941</v>
      </c>
      <c r="E460">
        <v>48</v>
      </c>
      <c r="F460">
        <v>147</v>
      </c>
      <c r="G460">
        <v>56</v>
      </c>
      <c r="H460">
        <v>4</v>
      </c>
    </row>
    <row r="461" spans="1:8" x14ac:dyDescent="0.2">
      <c r="A461">
        <v>5901</v>
      </c>
      <c r="B461" t="s">
        <v>930</v>
      </c>
      <c r="C461" t="s">
        <v>931</v>
      </c>
      <c r="D461">
        <v>857582951</v>
      </c>
      <c r="E461">
        <v>0</v>
      </c>
      <c r="F461">
        <v>0</v>
      </c>
      <c r="G461">
        <v>0</v>
      </c>
      <c r="H461">
        <v>0</v>
      </c>
    </row>
    <row r="462" spans="1:8" x14ac:dyDescent="0.2">
      <c r="A462">
        <v>5901</v>
      </c>
      <c r="B462" t="s">
        <v>932</v>
      </c>
      <c r="C462" t="s">
        <v>933</v>
      </c>
      <c r="D462">
        <v>857582961</v>
      </c>
      <c r="E462">
        <v>0</v>
      </c>
      <c r="F462">
        <v>0</v>
      </c>
      <c r="G462">
        <v>0</v>
      </c>
      <c r="H462">
        <v>0</v>
      </c>
    </row>
    <row r="463" spans="1:8" x14ac:dyDescent="0.2">
      <c r="A463">
        <v>5901</v>
      </c>
      <c r="B463" t="s">
        <v>934</v>
      </c>
      <c r="C463" t="s">
        <v>935</v>
      </c>
      <c r="D463">
        <v>857582971</v>
      </c>
      <c r="E463">
        <v>0</v>
      </c>
      <c r="F463">
        <v>0</v>
      </c>
      <c r="G463">
        <v>0</v>
      </c>
      <c r="H463">
        <v>0</v>
      </c>
    </row>
    <row r="464" spans="1:8" x14ac:dyDescent="0.2">
      <c r="A464">
        <v>5901</v>
      </c>
      <c r="B464" t="s">
        <v>936</v>
      </c>
      <c r="C464" t="s">
        <v>937</v>
      </c>
      <c r="D464">
        <v>857582981</v>
      </c>
      <c r="E464">
        <v>0</v>
      </c>
      <c r="F464">
        <v>0</v>
      </c>
      <c r="G464">
        <v>0</v>
      </c>
      <c r="H464">
        <v>0</v>
      </c>
    </row>
    <row r="465" spans="1:8" x14ac:dyDescent="0.2">
      <c r="A465">
        <v>5901</v>
      </c>
      <c r="B465" t="s">
        <v>938</v>
      </c>
      <c r="C465" t="s">
        <v>939</v>
      </c>
      <c r="D465">
        <v>857582991</v>
      </c>
      <c r="E465">
        <v>0</v>
      </c>
      <c r="F465">
        <v>0</v>
      </c>
      <c r="G465">
        <v>0</v>
      </c>
      <c r="H465">
        <v>0</v>
      </c>
    </row>
    <row r="466" spans="1:8" x14ac:dyDescent="0.2">
      <c r="A466">
        <v>5901</v>
      </c>
      <c r="B466" t="s">
        <v>940</v>
      </c>
      <c r="C466" t="s">
        <v>941</v>
      </c>
      <c r="D466">
        <v>857583001</v>
      </c>
      <c r="E466">
        <v>0</v>
      </c>
      <c r="F466">
        <v>0</v>
      </c>
      <c r="G466">
        <v>0</v>
      </c>
      <c r="H466">
        <v>0</v>
      </c>
    </row>
    <row r="467" spans="1:8" x14ac:dyDescent="0.2">
      <c r="A467">
        <v>5901</v>
      </c>
      <c r="B467" t="s">
        <v>942</v>
      </c>
      <c r="C467" t="s">
        <v>943</v>
      </c>
      <c r="D467">
        <v>857583011</v>
      </c>
      <c r="E467">
        <v>0</v>
      </c>
      <c r="F467">
        <v>0</v>
      </c>
      <c r="G467">
        <v>0</v>
      </c>
      <c r="H467">
        <v>0</v>
      </c>
    </row>
    <row r="468" spans="1:8" x14ac:dyDescent="0.2">
      <c r="A468">
        <v>5901</v>
      </c>
      <c r="B468" t="s">
        <v>944</v>
      </c>
      <c r="C468" t="s">
        <v>945</v>
      </c>
      <c r="D468">
        <v>857583021</v>
      </c>
      <c r="E468">
        <v>0</v>
      </c>
      <c r="F468">
        <v>0</v>
      </c>
      <c r="G468">
        <v>0</v>
      </c>
      <c r="H468">
        <v>0</v>
      </c>
    </row>
    <row r="469" spans="1:8" x14ac:dyDescent="0.2">
      <c r="A469">
        <v>5901</v>
      </c>
      <c r="B469" t="s">
        <v>946</v>
      </c>
      <c r="C469" t="s">
        <v>947</v>
      </c>
      <c r="D469">
        <v>857583031</v>
      </c>
      <c r="E469">
        <v>0</v>
      </c>
      <c r="F469">
        <v>0</v>
      </c>
      <c r="G469">
        <v>0</v>
      </c>
      <c r="H469">
        <v>0</v>
      </c>
    </row>
    <row r="470" spans="1:8" x14ac:dyDescent="0.2">
      <c r="A470">
        <v>5901</v>
      </c>
      <c r="B470" t="s">
        <v>948</v>
      </c>
      <c r="C470" t="s">
        <v>949</v>
      </c>
      <c r="D470">
        <v>857583041</v>
      </c>
      <c r="E470">
        <v>0</v>
      </c>
      <c r="F470">
        <v>0</v>
      </c>
      <c r="G470">
        <v>0</v>
      </c>
      <c r="H470">
        <v>0</v>
      </c>
    </row>
    <row r="471" spans="1:8" x14ac:dyDescent="0.2">
      <c r="A471">
        <v>5901</v>
      </c>
      <c r="B471" t="s">
        <v>950</v>
      </c>
      <c r="C471" t="s">
        <v>951</v>
      </c>
      <c r="D471">
        <v>857583051</v>
      </c>
      <c r="E471">
        <v>0</v>
      </c>
      <c r="F471">
        <v>0</v>
      </c>
      <c r="G471">
        <v>0</v>
      </c>
      <c r="H471">
        <v>0</v>
      </c>
    </row>
    <row r="472" spans="1:8" x14ac:dyDescent="0.2">
      <c r="A472">
        <v>5901</v>
      </c>
      <c r="B472" t="s">
        <v>952</v>
      </c>
      <c r="C472" t="s">
        <v>953</v>
      </c>
      <c r="D472">
        <v>857583061</v>
      </c>
      <c r="E472">
        <v>0</v>
      </c>
      <c r="F472">
        <v>0</v>
      </c>
      <c r="G472">
        <v>0</v>
      </c>
      <c r="H472">
        <v>0</v>
      </c>
    </row>
    <row r="473" spans="1:8" x14ac:dyDescent="0.2">
      <c r="A473">
        <v>5901</v>
      </c>
      <c r="B473" t="s">
        <v>954</v>
      </c>
      <c r="C473" t="s">
        <v>955</v>
      </c>
      <c r="D473">
        <v>857583071</v>
      </c>
      <c r="E473">
        <v>0</v>
      </c>
      <c r="F473">
        <v>0</v>
      </c>
      <c r="G473">
        <v>0</v>
      </c>
      <c r="H473">
        <v>0</v>
      </c>
    </row>
    <row r="474" spans="1:8" x14ac:dyDescent="0.2">
      <c r="A474">
        <v>5901</v>
      </c>
      <c r="B474" t="s">
        <v>956</v>
      </c>
      <c r="C474" t="s">
        <v>957</v>
      </c>
      <c r="D474">
        <v>857583081</v>
      </c>
      <c r="E474">
        <v>0</v>
      </c>
      <c r="F474">
        <v>0</v>
      </c>
      <c r="G474">
        <v>0</v>
      </c>
      <c r="H474">
        <v>0</v>
      </c>
    </row>
    <row r="475" spans="1:8" x14ac:dyDescent="0.2">
      <c r="A475">
        <v>5901</v>
      </c>
      <c r="B475" t="s">
        <v>958</v>
      </c>
      <c r="C475" t="s">
        <v>959</v>
      </c>
      <c r="D475">
        <v>857583091</v>
      </c>
      <c r="E475">
        <v>0</v>
      </c>
      <c r="F475">
        <v>0</v>
      </c>
      <c r="G475">
        <v>0</v>
      </c>
      <c r="H475">
        <v>0</v>
      </c>
    </row>
    <row r="476" spans="1:8" x14ac:dyDescent="0.2">
      <c r="A476">
        <v>5901</v>
      </c>
      <c r="B476" t="s">
        <v>960</v>
      </c>
      <c r="C476" t="s">
        <v>961</v>
      </c>
      <c r="D476">
        <v>857583101</v>
      </c>
      <c r="E476">
        <v>0</v>
      </c>
      <c r="F476">
        <v>0</v>
      </c>
      <c r="G476">
        <v>0</v>
      </c>
      <c r="H476">
        <v>0</v>
      </c>
    </row>
    <row r="477" spans="1:8" x14ac:dyDescent="0.2">
      <c r="A477">
        <v>5901</v>
      </c>
      <c r="B477" t="s">
        <v>962</v>
      </c>
      <c r="C477" t="s">
        <v>963</v>
      </c>
      <c r="D477">
        <v>857583111</v>
      </c>
      <c r="E477">
        <v>0</v>
      </c>
      <c r="F477">
        <v>0</v>
      </c>
      <c r="G477">
        <v>0</v>
      </c>
      <c r="H477">
        <v>0</v>
      </c>
    </row>
    <row r="478" spans="1:8" x14ac:dyDescent="0.2">
      <c r="A478">
        <v>5901</v>
      </c>
      <c r="B478" t="s">
        <v>964</v>
      </c>
      <c r="C478" t="s">
        <v>965</v>
      </c>
      <c r="D478">
        <v>857583121</v>
      </c>
      <c r="E478">
        <v>0</v>
      </c>
      <c r="F478">
        <v>0</v>
      </c>
      <c r="G478">
        <v>0</v>
      </c>
      <c r="H478">
        <v>0</v>
      </c>
    </row>
    <row r="479" spans="1:8" x14ac:dyDescent="0.2">
      <c r="A479">
        <v>5901</v>
      </c>
      <c r="B479" t="s">
        <v>966</v>
      </c>
      <c r="C479" t="s">
        <v>967</v>
      </c>
      <c r="D479">
        <v>857583141</v>
      </c>
      <c r="E479">
        <v>58</v>
      </c>
      <c r="F479">
        <v>101</v>
      </c>
      <c r="G479">
        <v>21</v>
      </c>
      <c r="H479">
        <v>3</v>
      </c>
    </row>
    <row r="480" spans="1:8" x14ac:dyDescent="0.2">
      <c r="A480">
        <v>5901</v>
      </c>
      <c r="B480" t="s">
        <v>968</v>
      </c>
      <c r="C480" t="s">
        <v>969</v>
      </c>
      <c r="D480">
        <v>857583151</v>
      </c>
      <c r="E480">
        <v>0</v>
      </c>
      <c r="F480">
        <v>0</v>
      </c>
      <c r="G480">
        <v>0</v>
      </c>
      <c r="H480">
        <v>0</v>
      </c>
    </row>
    <row r="481" spans="1:8" x14ac:dyDescent="0.2">
      <c r="A481">
        <v>5901</v>
      </c>
      <c r="B481" t="s">
        <v>970</v>
      </c>
      <c r="C481" t="s">
        <v>971</v>
      </c>
      <c r="D481">
        <v>857583161</v>
      </c>
      <c r="E481">
        <v>0</v>
      </c>
      <c r="F481">
        <v>0</v>
      </c>
      <c r="G481">
        <v>0</v>
      </c>
      <c r="H481">
        <v>0</v>
      </c>
    </row>
    <row r="482" spans="1:8" x14ac:dyDescent="0.2">
      <c r="A482">
        <v>5901</v>
      </c>
      <c r="B482" t="s">
        <v>972</v>
      </c>
      <c r="C482" t="s">
        <v>973</v>
      </c>
      <c r="D482">
        <v>857583171</v>
      </c>
      <c r="E482">
        <v>0</v>
      </c>
      <c r="F482">
        <v>0</v>
      </c>
      <c r="G482">
        <v>0</v>
      </c>
      <c r="H482">
        <v>0</v>
      </c>
    </row>
    <row r="483" spans="1:8" x14ac:dyDescent="0.2">
      <c r="A483">
        <v>5901</v>
      </c>
      <c r="B483" t="s">
        <v>974</v>
      </c>
      <c r="C483" t="s">
        <v>975</v>
      </c>
      <c r="D483">
        <v>857583181</v>
      </c>
      <c r="E483">
        <v>207</v>
      </c>
      <c r="F483">
        <v>522</v>
      </c>
      <c r="G483">
        <v>265</v>
      </c>
      <c r="H483">
        <v>4</v>
      </c>
    </row>
    <row r="484" spans="1:8" x14ac:dyDescent="0.2">
      <c r="A484">
        <v>5901</v>
      </c>
      <c r="B484" t="s">
        <v>976</v>
      </c>
      <c r="C484" t="s">
        <v>977</v>
      </c>
      <c r="D484">
        <v>857583191</v>
      </c>
      <c r="E484">
        <v>44</v>
      </c>
      <c r="F484">
        <v>66</v>
      </c>
      <c r="G484">
        <v>12</v>
      </c>
      <c r="H484">
        <v>2</v>
      </c>
    </row>
    <row r="485" spans="1:8" x14ac:dyDescent="0.2">
      <c r="A485">
        <v>5901</v>
      </c>
      <c r="B485" t="s">
        <v>978</v>
      </c>
      <c r="C485" t="s">
        <v>979</v>
      </c>
      <c r="D485">
        <v>857583201</v>
      </c>
      <c r="E485">
        <v>0</v>
      </c>
      <c r="F485">
        <v>0</v>
      </c>
      <c r="G485">
        <v>0</v>
      </c>
      <c r="H485">
        <v>0</v>
      </c>
    </row>
    <row r="486" spans="1:8" x14ac:dyDescent="0.2">
      <c r="A486">
        <v>5901</v>
      </c>
      <c r="B486" t="s">
        <v>980</v>
      </c>
      <c r="C486" t="s">
        <v>981</v>
      </c>
      <c r="D486">
        <v>857583211</v>
      </c>
      <c r="E486">
        <v>0</v>
      </c>
      <c r="F486">
        <v>0</v>
      </c>
      <c r="G486">
        <v>0</v>
      </c>
      <c r="H486">
        <v>0</v>
      </c>
    </row>
    <row r="487" spans="1:8" x14ac:dyDescent="0.2">
      <c r="A487">
        <v>5901</v>
      </c>
      <c r="B487" t="s">
        <v>982</v>
      </c>
      <c r="C487" t="s">
        <v>983</v>
      </c>
      <c r="D487">
        <v>857583221</v>
      </c>
      <c r="E487">
        <v>0</v>
      </c>
      <c r="F487">
        <v>0</v>
      </c>
      <c r="G487">
        <v>0</v>
      </c>
      <c r="H487">
        <v>0</v>
      </c>
    </row>
    <row r="488" spans="1:8" x14ac:dyDescent="0.2">
      <c r="A488">
        <v>5901</v>
      </c>
      <c r="B488" t="s">
        <v>984</v>
      </c>
      <c r="C488" t="s">
        <v>985</v>
      </c>
      <c r="D488">
        <v>857583231</v>
      </c>
      <c r="E488">
        <v>0</v>
      </c>
      <c r="F488">
        <v>0</v>
      </c>
      <c r="G488">
        <v>0</v>
      </c>
      <c r="H488">
        <v>0</v>
      </c>
    </row>
    <row r="489" spans="1:8" x14ac:dyDescent="0.2">
      <c r="A489">
        <v>5901</v>
      </c>
      <c r="B489" t="s">
        <v>986</v>
      </c>
      <c r="C489" t="s">
        <v>987</v>
      </c>
      <c r="D489">
        <v>857583241</v>
      </c>
      <c r="E489">
        <v>0</v>
      </c>
      <c r="F489">
        <v>0</v>
      </c>
      <c r="G489">
        <v>0</v>
      </c>
      <c r="H489">
        <v>0</v>
      </c>
    </row>
    <row r="490" spans="1:8" x14ac:dyDescent="0.2">
      <c r="A490">
        <v>5901</v>
      </c>
      <c r="B490" t="s">
        <v>988</v>
      </c>
      <c r="C490" t="s">
        <v>989</v>
      </c>
      <c r="D490">
        <v>857583251</v>
      </c>
      <c r="E490">
        <v>0</v>
      </c>
      <c r="F490">
        <v>0</v>
      </c>
      <c r="G490">
        <v>0</v>
      </c>
      <c r="H490">
        <v>0</v>
      </c>
    </row>
    <row r="491" spans="1:8" x14ac:dyDescent="0.2">
      <c r="A491">
        <v>5901</v>
      </c>
      <c r="B491" t="s">
        <v>990</v>
      </c>
      <c r="C491" t="s">
        <v>991</v>
      </c>
      <c r="D491">
        <v>857583261</v>
      </c>
      <c r="E491">
        <v>0</v>
      </c>
      <c r="F491">
        <v>0</v>
      </c>
      <c r="G491">
        <v>0</v>
      </c>
      <c r="H491">
        <v>0</v>
      </c>
    </row>
    <row r="492" spans="1:8" x14ac:dyDescent="0.2">
      <c r="A492">
        <v>5901</v>
      </c>
      <c r="B492" t="s">
        <v>992</v>
      </c>
      <c r="C492" t="s">
        <v>993</v>
      </c>
      <c r="D492">
        <v>857583271</v>
      </c>
      <c r="E492">
        <v>0</v>
      </c>
      <c r="F492">
        <v>0</v>
      </c>
      <c r="G492">
        <v>0</v>
      </c>
      <c r="H492">
        <v>0</v>
      </c>
    </row>
    <row r="493" spans="1:8" x14ac:dyDescent="0.2">
      <c r="A493">
        <v>5901</v>
      </c>
      <c r="B493" t="s">
        <v>994</v>
      </c>
      <c r="C493" t="s">
        <v>995</v>
      </c>
      <c r="D493">
        <v>857583281</v>
      </c>
      <c r="E493">
        <v>0</v>
      </c>
      <c r="F493">
        <v>0</v>
      </c>
      <c r="G493">
        <v>0</v>
      </c>
      <c r="H493">
        <v>0</v>
      </c>
    </row>
    <row r="494" spans="1:8" x14ac:dyDescent="0.2">
      <c r="A494">
        <v>5901</v>
      </c>
      <c r="B494" t="s">
        <v>996</v>
      </c>
      <c r="C494" t="s">
        <v>997</v>
      </c>
      <c r="D494">
        <v>857583291</v>
      </c>
      <c r="E494">
        <v>0</v>
      </c>
      <c r="F494">
        <v>0</v>
      </c>
      <c r="G494">
        <v>0</v>
      </c>
      <c r="H494">
        <v>0</v>
      </c>
    </row>
    <row r="495" spans="1:8" x14ac:dyDescent="0.2">
      <c r="A495">
        <v>5901</v>
      </c>
      <c r="B495" t="s">
        <v>998</v>
      </c>
      <c r="C495" t="s">
        <v>999</v>
      </c>
      <c r="D495">
        <v>857583311</v>
      </c>
      <c r="E495">
        <v>0</v>
      </c>
      <c r="F495">
        <v>0</v>
      </c>
      <c r="G495">
        <v>0</v>
      </c>
      <c r="H495">
        <v>0</v>
      </c>
    </row>
    <row r="496" spans="1:8" x14ac:dyDescent="0.2">
      <c r="A496">
        <v>5901</v>
      </c>
      <c r="B496" t="s">
        <v>1000</v>
      </c>
      <c r="C496" t="s">
        <v>1001</v>
      </c>
      <c r="D496">
        <v>857583321</v>
      </c>
      <c r="E496">
        <v>0</v>
      </c>
      <c r="F496">
        <v>0</v>
      </c>
      <c r="G496">
        <v>0</v>
      </c>
      <c r="H496">
        <v>0</v>
      </c>
    </row>
    <row r="497" spans="1:8" x14ac:dyDescent="0.2">
      <c r="A497">
        <v>5901</v>
      </c>
      <c r="B497" t="s">
        <v>1002</v>
      </c>
      <c r="C497" t="s">
        <v>1003</v>
      </c>
      <c r="D497">
        <v>857583331</v>
      </c>
      <c r="E497">
        <v>0</v>
      </c>
      <c r="F497">
        <v>0</v>
      </c>
      <c r="G497">
        <v>0</v>
      </c>
      <c r="H497">
        <v>0</v>
      </c>
    </row>
    <row r="498" spans="1:8" x14ac:dyDescent="0.2">
      <c r="A498">
        <v>5901</v>
      </c>
      <c r="B498" t="s">
        <v>1004</v>
      </c>
      <c r="C498" t="s">
        <v>1005</v>
      </c>
      <c r="D498">
        <v>857583341</v>
      </c>
      <c r="E498">
        <v>0</v>
      </c>
      <c r="F498">
        <v>0</v>
      </c>
      <c r="G498">
        <v>0</v>
      </c>
      <c r="H498">
        <v>0</v>
      </c>
    </row>
    <row r="499" spans="1:8" x14ac:dyDescent="0.2">
      <c r="A499">
        <v>5901</v>
      </c>
      <c r="B499" t="s">
        <v>1006</v>
      </c>
      <c r="C499" t="s">
        <v>1007</v>
      </c>
      <c r="D499">
        <v>857583351</v>
      </c>
      <c r="E499">
        <v>0</v>
      </c>
      <c r="F499">
        <v>0</v>
      </c>
      <c r="G499">
        <v>0</v>
      </c>
      <c r="H499">
        <v>0</v>
      </c>
    </row>
    <row r="500" spans="1:8" x14ac:dyDescent="0.2">
      <c r="A500">
        <v>5901</v>
      </c>
      <c r="B500" t="s">
        <v>1008</v>
      </c>
      <c r="C500" t="s">
        <v>1009</v>
      </c>
      <c r="D500">
        <v>857583361</v>
      </c>
      <c r="E500">
        <v>0</v>
      </c>
      <c r="F500">
        <v>0</v>
      </c>
      <c r="G500">
        <v>0</v>
      </c>
      <c r="H500">
        <v>0</v>
      </c>
    </row>
    <row r="501" spans="1:8" x14ac:dyDescent="0.2">
      <c r="A501">
        <v>5901</v>
      </c>
      <c r="B501" t="s">
        <v>1010</v>
      </c>
      <c r="C501" t="s">
        <v>1011</v>
      </c>
      <c r="D501">
        <v>857583371</v>
      </c>
      <c r="E501">
        <v>0</v>
      </c>
      <c r="F501">
        <v>0</v>
      </c>
      <c r="G501">
        <v>0</v>
      </c>
      <c r="H501">
        <v>0</v>
      </c>
    </row>
    <row r="502" spans="1:8" x14ac:dyDescent="0.2">
      <c r="A502">
        <v>5901</v>
      </c>
      <c r="B502" t="s">
        <v>1012</v>
      </c>
      <c r="C502" t="s">
        <v>1013</v>
      </c>
      <c r="D502">
        <v>857583381</v>
      </c>
      <c r="E502">
        <v>0</v>
      </c>
      <c r="F502">
        <v>0</v>
      </c>
      <c r="G502">
        <v>0</v>
      </c>
      <c r="H502">
        <v>0</v>
      </c>
    </row>
    <row r="503" spans="1:8" x14ac:dyDescent="0.2">
      <c r="A503">
        <v>5901</v>
      </c>
      <c r="B503" t="s">
        <v>1014</v>
      </c>
      <c r="C503" t="s">
        <v>1015</v>
      </c>
      <c r="D503">
        <v>857583391</v>
      </c>
      <c r="E503">
        <v>0</v>
      </c>
      <c r="F503">
        <v>0</v>
      </c>
      <c r="G503">
        <v>0</v>
      </c>
      <c r="H503">
        <v>0</v>
      </c>
    </row>
    <row r="504" spans="1:8" x14ac:dyDescent="0.2">
      <c r="A504">
        <v>5901</v>
      </c>
      <c r="B504" t="s">
        <v>1016</v>
      </c>
      <c r="C504" t="s">
        <v>1017</v>
      </c>
      <c r="D504">
        <v>857583401</v>
      </c>
      <c r="E504">
        <v>0</v>
      </c>
      <c r="F504">
        <v>0</v>
      </c>
      <c r="G504">
        <v>0</v>
      </c>
      <c r="H504">
        <v>0</v>
      </c>
    </row>
    <row r="505" spans="1:8" x14ac:dyDescent="0.2">
      <c r="A505">
        <v>5901</v>
      </c>
      <c r="B505" t="s">
        <v>1018</v>
      </c>
      <c r="C505" t="s">
        <v>1019</v>
      </c>
      <c r="D505">
        <v>857583411</v>
      </c>
      <c r="E505">
        <v>0</v>
      </c>
      <c r="F505">
        <v>0</v>
      </c>
      <c r="G505">
        <v>0</v>
      </c>
      <c r="H505">
        <v>0</v>
      </c>
    </row>
    <row r="506" spans="1:8" x14ac:dyDescent="0.2">
      <c r="A506">
        <v>5901</v>
      </c>
      <c r="B506" t="s">
        <v>1020</v>
      </c>
      <c r="C506" t="s">
        <v>1021</v>
      </c>
      <c r="D506">
        <v>857583421</v>
      </c>
      <c r="E506">
        <v>0</v>
      </c>
      <c r="F506">
        <v>0</v>
      </c>
      <c r="G506">
        <v>0</v>
      </c>
      <c r="H506">
        <v>0</v>
      </c>
    </row>
    <row r="507" spans="1:8" x14ac:dyDescent="0.2">
      <c r="A507">
        <v>5901</v>
      </c>
      <c r="B507" t="s">
        <v>1022</v>
      </c>
      <c r="C507" t="s">
        <v>1023</v>
      </c>
      <c r="D507">
        <v>857583431</v>
      </c>
      <c r="E507">
        <v>0</v>
      </c>
      <c r="F507">
        <v>0</v>
      </c>
      <c r="G507">
        <v>0</v>
      </c>
      <c r="H507">
        <v>0</v>
      </c>
    </row>
    <row r="508" spans="1:8" x14ac:dyDescent="0.2">
      <c r="A508">
        <v>5901</v>
      </c>
      <c r="B508" t="s">
        <v>1024</v>
      </c>
      <c r="C508" t="s">
        <v>1025</v>
      </c>
      <c r="D508">
        <v>857583441</v>
      </c>
      <c r="E508">
        <v>0</v>
      </c>
      <c r="F508">
        <v>0</v>
      </c>
      <c r="G508">
        <v>0</v>
      </c>
      <c r="H508">
        <v>0</v>
      </c>
    </row>
    <row r="509" spans="1:8" x14ac:dyDescent="0.2">
      <c r="A509">
        <v>5901</v>
      </c>
      <c r="B509" t="s">
        <v>1026</v>
      </c>
      <c r="C509" t="s">
        <v>1027</v>
      </c>
      <c r="D509">
        <v>857583451</v>
      </c>
      <c r="E509">
        <v>0</v>
      </c>
      <c r="F509">
        <v>0</v>
      </c>
      <c r="G509">
        <v>0</v>
      </c>
      <c r="H509">
        <v>0</v>
      </c>
    </row>
    <row r="510" spans="1:8" x14ac:dyDescent="0.2">
      <c r="A510">
        <v>5901</v>
      </c>
      <c r="B510" t="s">
        <v>1028</v>
      </c>
      <c r="C510" t="s">
        <v>1029</v>
      </c>
      <c r="D510">
        <v>857583461</v>
      </c>
      <c r="E510">
        <v>0</v>
      </c>
      <c r="F510">
        <v>0</v>
      </c>
      <c r="G510">
        <v>0</v>
      </c>
      <c r="H510">
        <v>0</v>
      </c>
    </row>
    <row r="511" spans="1:8" x14ac:dyDescent="0.2">
      <c r="A511">
        <v>5901</v>
      </c>
      <c r="B511" t="s">
        <v>1030</v>
      </c>
      <c r="C511" t="s">
        <v>1031</v>
      </c>
      <c r="D511">
        <v>857583471</v>
      </c>
      <c r="E511">
        <v>0</v>
      </c>
      <c r="F511">
        <v>0</v>
      </c>
      <c r="G511">
        <v>0</v>
      </c>
      <c r="H511">
        <v>0</v>
      </c>
    </row>
    <row r="512" spans="1:8" x14ac:dyDescent="0.2">
      <c r="A512">
        <v>5901</v>
      </c>
      <c r="B512" t="s">
        <v>1032</v>
      </c>
      <c r="C512" t="s">
        <v>1033</v>
      </c>
      <c r="D512">
        <v>857583491</v>
      </c>
      <c r="E512">
        <v>0</v>
      </c>
      <c r="F512">
        <v>0</v>
      </c>
      <c r="G512">
        <v>0</v>
      </c>
      <c r="H512">
        <v>0</v>
      </c>
    </row>
    <row r="513" spans="1:8" x14ac:dyDescent="0.2">
      <c r="A513">
        <v>5901</v>
      </c>
      <c r="B513" t="s">
        <v>1034</v>
      </c>
      <c r="C513" t="s">
        <v>1035</v>
      </c>
      <c r="D513">
        <v>857583501</v>
      </c>
      <c r="E513">
        <v>0</v>
      </c>
      <c r="F513">
        <v>0</v>
      </c>
      <c r="G513">
        <v>0</v>
      </c>
      <c r="H513">
        <v>0</v>
      </c>
    </row>
    <row r="514" spans="1:8" x14ac:dyDescent="0.2">
      <c r="A514">
        <v>5901</v>
      </c>
      <c r="B514" t="s">
        <v>1036</v>
      </c>
      <c r="C514" t="s">
        <v>1037</v>
      </c>
      <c r="D514">
        <v>857583511</v>
      </c>
      <c r="E514">
        <v>0</v>
      </c>
      <c r="F514">
        <v>0</v>
      </c>
      <c r="G514">
        <v>0</v>
      </c>
      <c r="H514">
        <v>0</v>
      </c>
    </row>
    <row r="515" spans="1:8" x14ac:dyDescent="0.2">
      <c r="A515">
        <v>5901</v>
      </c>
      <c r="B515" t="s">
        <v>1038</v>
      </c>
      <c r="C515" t="s">
        <v>1039</v>
      </c>
      <c r="D515">
        <v>857583521</v>
      </c>
      <c r="E515">
        <v>0</v>
      </c>
      <c r="F515">
        <v>0</v>
      </c>
      <c r="G515">
        <v>0</v>
      </c>
      <c r="H515">
        <v>0</v>
      </c>
    </row>
    <row r="516" spans="1:8" x14ac:dyDescent="0.2">
      <c r="A516">
        <v>5901</v>
      </c>
      <c r="B516" t="s">
        <v>1040</v>
      </c>
      <c r="C516" t="s">
        <v>1041</v>
      </c>
      <c r="D516">
        <v>857583531</v>
      </c>
      <c r="E516">
        <v>0</v>
      </c>
      <c r="F516">
        <v>0</v>
      </c>
      <c r="G516">
        <v>0</v>
      </c>
      <c r="H516">
        <v>0</v>
      </c>
    </row>
    <row r="517" spans="1:8" x14ac:dyDescent="0.2">
      <c r="A517">
        <v>5901</v>
      </c>
      <c r="B517" t="s">
        <v>1042</v>
      </c>
      <c r="C517" t="s">
        <v>1043</v>
      </c>
      <c r="D517">
        <v>857583541</v>
      </c>
      <c r="E517">
        <v>1</v>
      </c>
      <c r="F517">
        <v>7</v>
      </c>
      <c r="G517">
        <v>5</v>
      </c>
      <c r="H517">
        <v>1</v>
      </c>
    </row>
    <row r="518" spans="1:8" x14ac:dyDescent="0.2">
      <c r="A518">
        <v>5901</v>
      </c>
      <c r="B518" t="s">
        <v>1044</v>
      </c>
      <c r="C518" t="s">
        <v>1045</v>
      </c>
      <c r="D518">
        <v>857583551</v>
      </c>
      <c r="E518">
        <v>0</v>
      </c>
      <c r="F518">
        <v>0</v>
      </c>
      <c r="G518">
        <v>0</v>
      </c>
      <c r="H518">
        <v>0</v>
      </c>
    </row>
    <row r="519" spans="1:8" x14ac:dyDescent="0.2">
      <c r="A519">
        <v>5901</v>
      </c>
      <c r="B519" t="s">
        <v>1046</v>
      </c>
      <c r="C519" t="s">
        <v>1047</v>
      </c>
      <c r="D519">
        <v>857583561</v>
      </c>
      <c r="E519">
        <v>76</v>
      </c>
      <c r="F519">
        <v>275</v>
      </c>
      <c r="G519">
        <v>116</v>
      </c>
      <c r="H519">
        <v>10</v>
      </c>
    </row>
    <row r="520" spans="1:8" x14ac:dyDescent="0.2">
      <c r="A520">
        <v>5901</v>
      </c>
      <c r="B520" t="s">
        <v>1048</v>
      </c>
      <c r="C520" t="s">
        <v>1049</v>
      </c>
      <c r="D520">
        <v>857583571</v>
      </c>
      <c r="E520">
        <v>0</v>
      </c>
      <c r="F520">
        <v>0</v>
      </c>
      <c r="G520">
        <v>0</v>
      </c>
      <c r="H520">
        <v>0</v>
      </c>
    </row>
    <row r="521" spans="1:8" x14ac:dyDescent="0.2">
      <c r="A521">
        <v>5901</v>
      </c>
      <c r="B521" t="s">
        <v>1050</v>
      </c>
      <c r="C521" t="s">
        <v>1051</v>
      </c>
      <c r="D521">
        <v>857583581</v>
      </c>
      <c r="E521">
        <v>0</v>
      </c>
      <c r="F521">
        <v>0</v>
      </c>
      <c r="G521">
        <v>0</v>
      </c>
      <c r="H521">
        <v>0</v>
      </c>
    </row>
    <row r="522" spans="1:8" x14ac:dyDescent="0.2">
      <c r="A522">
        <v>5901</v>
      </c>
      <c r="B522" t="s">
        <v>1052</v>
      </c>
      <c r="C522" t="s">
        <v>1053</v>
      </c>
      <c r="D522">
        <v>857583591</v>
      </c>
      <c r="E522">
        <v>0</v>
      </c>
      <c r="F522">
        <v>0</v>
      </c>
      <c r="G522">
        <v>0</v>
      </c>
      <c r="H522">
        <v>0</v>
      </c>
    </row>
    <row r="523" spans="1:8" x14ac:dyDescent="0.2">
      <c r="A523">
        <v>5901</v>
      </c>
      <c r="B523" t="s">
        <v>1054</v>
      </c>
      <c r="C523" t="s">
        <v>1055</v>
      </c>
      <c r="D523">
        <v>857583601</v>
      </c>
      <c r="E523">
        <v>0</v>
      </c>
      <c r="F523">
        <v>0</v>
      </c>
      <c r="G523">
        <v>0</v>
      </c>
      <c r="H523">
        <v>0</v>
      </c>
    </row>
    <row r="524" spans="1:8" x14ac:dyDescent="0.2">
      <c r="A524">
        <v>5901</v>
      </c>
      <c r="B524" t="s">
        <v>1056</v>
      </c>
      <c r="C524" t="s">
        <v>1057</v>
      </c>
      <c r="D524">
        <v>857583611</v>
      </c>
      <c r="E524">
        <v>0</v>
      </c>
      <c r="F524">
        <v>0</v>
      </c>
      <c r="G524">
        <v>0</v>
      </c>
      <c r="H524">
        <v>0</v>
      </c>
    </row>
    <row r="525" spans="1:8" x14ac:dyDescent="0.2">
      <c r="A525">
        <v>5901</v>
      </c>
      <c r="B525" t="s">
        <v>1058</v>
      </c>
      <c r="C525" t="s">
        <v>1059</v>
      </c>
      <c r="D525">
        <v>857583621</v>
      </c>
      <c r="E525">
        <v>0</v>
      </c>
      <c r="F525">
        <v>0</v>
      </c>
      <c r="G525">
        <v>0</v>
      </c>
      <c r="H525">
        <v>0</v>
      </c>
    </row>
    <row r="526" spans="1:8" x14ac:dyDescent="0.2">
      <c r="A526">
        <v>5901</v>
      </c>
      <c r="B526" t="s">
        <v>1060</v>
      </c>
      <c r="C526" t="s">
        <v>1061</v>
      </c>
      <c r="D526">
        <v>857583641</v>
      </c>
      <c r="E526">
        <v>0</v>
      </c>
      <c r="F526">
        <v>0</v>
      </c>
      <c r="G526">
        <v>0</v>
      </c>
      <c r="H526">
        <v>0</v>
      </c>
    </row>
    <row r="527" spans="1:8" x14ac:dyDescent="0.2">
      <c r="A527">
        <v>5901</v>
      </c>
      <c r="B527" t="s">
        <v>1062</v>
      </c>
      <c r="C527" t="s">
        <v>1063</v>
      </c>
      <c r="D527">
        <v>857583651</v>
      </c>
      <c r="E527">
        <v>0</v>
      </c>
      <c r="F527">
        <v>0</v>
      </c>
      <c r="G527">
        <v>0</v>
      </c>
      <c r="H527">
        <v>0</v>
      </c>
    </row>
    <row r="528" spans="1:8" x14ac:dyDescent="0.2">
      <c r="A528">
        <v>5901</v>
      </c>
      <c r="B528" t="s">
        <v>1064</v>
      </c>
      <c r="C528" t="s">
        <v>1065</v>
      </c>
      <c r="D528">
        <v>857583661</v>
      </c>
      <c r="E528">
        <v>0</v>
      </c>
      <c r="F528">
        <v>0</v>
      </c>
      <c r="G528">
        <v>0</v>
      </c>
      <c r="H528">
        <v>0</v>
      </c>
    </row>
    <row r="529" spans="1:8" x14ac:dyDescent="0.2">
      <c r="A529">
        <v>5901</v>
      </c>
      <c r="B529" t="s">
        <v>1066</v>
      </c>
      <c r="C529" t="s">
        <v>1067</v>
      </c>
      <c r="D529">
        <v>857583671</v>
      </c>
      <c r="E529">
        <v>0</v>
      </c>
      <c r="F529">
        <v>0</v>
      </c>
      <c r="G529">
        <v>0</v>
      </c>
      <c r="H529">
        <v>0</v>
      </c>
    </row>
    <row r="530" spans="1:8" x14ac:dyDescent="0.2">
      <c r="A530">
        <v>5901</v>
      </c>
      <c r="B530" t="s">
        <v>1068</v>
      </c>
      <c r="C530" t="s">
        <v>1069</v>
      </c>
      <c r="D530">
        <v>857583681</v>
      </c>
      <c r="E530">
        <v>0</v>
      </c>
      <c r="F530">
        <v>1</v>
      </c>
      <c r="G530">
        <v>0</v>
      </c>
      <c r="H530">
        <v>1</v>
      </c>
    </row>
    <row r="531" spans="1:8" x14ac:dyDescent="0.2">
      <c r="A531">
        <v>5901</v>
      </c>
      <c r="B531" t="s">
        <v>1070</v>
      </c>
      <c r="C531" t="s">
        <v>1071</v>
      </c>
      <c r="D531">
        <v>857583691</v>
      </c>
      <c r="E531">
        <v>0</v>
      </c>
      <c r="F531">
        <v>0</v>
      </c>
      <c r="G531">
        <v>0</v>
      </c>
      <c r="H531">
        <v>0</v>
      </c>
    </row>
    <row r="532" spans="1:8" x14ac:dyDescent="0.2">
      <c r="A532">
        <v>5901</v>
      </c>
      <c r="B532" t="s">
        <v>1072</v>
      </c>
      <c r="C532" t="s">
        <v>1073</v>
      </c>
      <c r="D532">
        <v>857583701</v>
      </c>
      <c r="E532">
        <v>0</v>
      </c>
      <c r="F532">
        <v>0</v>
      </c>
      <c r="G532">
        <v>0</v>
      </c>
      <c r="H532">
        <v>0</v>
      </c>
    </row>
    <row r="533" spans="1:8" x14ac:dyDescent="0.2">
      <c r="A533">
        <v>5901</v>
      </c>
      <c r="B533" t="s">
        <v>1074</v>
      </c>
      <c r="C533" t="s">
        <v>1075</v>
      </c>
      <c r="D533">
        <v>857583711</v>
      </c>
      <c r="E533">
        <v>0</v>
      </c>
      <c r="F533">
        <v>0</v>
      </c>
      <c r="G533">
        <v>0</v>
      </c>
      <c r="H533">
        <v>0</v>
      </c>
    </row>
    <row r="534" spans="1:8" x14ac:dyDescent="0.2">
      <c r="A534">
        <v>5901</v>
      </c>
      <c r="B534" t="s">
        <v>1076</v>
      </c>
      <c r="C534" t="s">
        <v>1077</v>
      </c>
      <c r="D534">
        <v>857583721</v>
      </c>
      <c r="E534">
        <v>0</v>
      </c>
      <c r="F534">
        <v>0</v>
      </c>
      <c r="G534">
        <v>0</v>
      </c>
      <c r="H534">
        <v>0</v>
      </c>
    </row>
    <row r="535" spans="1:8" x14ac:dyDescent="0.2">
      <c r="A535">
        <v>5901</v>
      </c>
      <c r="B535" t="s">
        <v>1078</v>
      </c>
      <c r="C535" t="s">
        <v>1079</v>
      </c>
      <c r="D535">
        <v>857583731</v>
      </c>
      <c r="E535">
        <v>0</v>
      </c>
      <c r="F535">
        <v>0</v>
      </c>
      <c r="G535">
        <v>0</v>
      </c>
      <c r="H535">
        <v>0</v>
      </c>
    </row>
    <row r="536" spans="1:8" x14ac:dyDescent="0.2">
      <c r="A536">
        <v>5901</v>
      </c>
      <c r="B536" t="s">
        <v>1080</v>
      </c>
      <c r="C536" t="s">
        <v>1081</v>
      </c>
      <c r="D536">
        <v>857583751</v>
      </c>
      <c r="E536">
        <v>0</v>
      </c>
      <c r="F536">
        <v>0</v>
      </c>
      <c r="G536">
        <v>0</v>
      </c>
      <c r="H536">
        <v>0</v>
      </c>
    </row>
    <row r="537" spans="1:8" x14ac:dyDescent="0.2">
      <c r="A537">
        <v>5901</v>
      </c>
      <c r="B537" t="s">
        <v>1082</v>
      </c>
      <c r="C537" t="s">
        <v>1083</v>
      </c>
      <c r="D537">
        <v>857583761</v>
      </c>
      <c r="E537">
        <v>213</v>
      </c>
      <c r="F537">
        <v>457</v>
      </c>
      <c r="G537">
        <v>147</v>
      </c>
      <c r="H537">
        <v>13</v>
      </c>
    </row>
    <row r="538" spans="1:8" x14ac:dyDescent="0.2">
      <c r="A538">
        <v>5901</v>
      </c>
      <c r="B538" t="s">
        <v>1084</v>
      </c>
      <c r="C538" t="s">
        <v>1085</v>
      </c>
      <c r="D538">
        <v>857583771</v>
      </c>
      <c r="E538">
        <v>0</v>
      </c>
      <c r="F538">
        <v>0</v>
      </c>
      <c r="G538">
        <v>0</v>
      </c>
      <c r="H538">
        <v>0</v>
      </c>
    </row>
    <row r="539" spans="1:8" x14ac:dyDescent="0.2">
      <c r="A539">
        <v>5901</v>
      </c>
      <c r="B539" t="s">
        <v>1086</v>
      </c>
      <c r="C539" t="s">
        <v>1087</v>
      </c>
      <c r="D539">
        <v>857583781</v>
      </c>
      <c r="E539">
        <v>6</v>
      </c>
      <c r="F539">
        <v>17</v>
      </c>
      <c r="G539">
        <v>6</v>
      </c>
      <c r="H539">
        <v>1</v>
      </c>
    </row>
    <row r="540" spans="1:8" x14ac:dyDescent="0.2">
      <c r="A540">
        <v>5901</v>
      </c>
      <c r="B540" t="s">
        <v>1088</v>
      </c>
      <c r="C540" t="s">
        <v>1089</v>
      </c>
      <c r="D540">
        <v>857583791</v>
      </c>
      <c r="E540">
        <v>0</v>
      </c>
      <c r="F540">
        <v>0</v>
      </c>
      <c r="G540">
        <v>0</v>
      </c>
      <c r="H540">
        <v>0</v>
      </c>
    </row>
    <row r="541" spans="1:8" x14ac:dyDescent="0.2">
      <c r="A541">
        <v>5901</v>
      </c>
      <c r="B541" t="s">
        <v>1090</v>
      </c>
      <c r="C541" t="s">
        <v>1091</v>
      </c>
      <c r="D541">
        <v>857583801</v>
      </c>
      <c r="E541">
        <v>0</v>
      </c>
      <c r="F541">
        <v>0</v>
      </c>
      <c r="G541">
        <v>0</v>
      </c>
      <c r="H541">
        <v>0</v>
      </c>
    </row>
    <row r="542" spans="1:8" x14ac:dyDescent="0.2">
      <c r="A542">
        <v>5901</v>
      </c>
      <c r="B542" t="s">
        <v>1092</v>
      </c>
      <c r="C542" t="s">
        <v>1093</v>
      </c>
      <c r="D542">
        <v>857583811</v>
      </c>
      <c r="E542">
        <v>0</v>
      </c>
      <c r="F542">
        <v>0</v>
      </c>
      <c r="G542">
        <v>0</v>
      </c>
      <c r="H542">
        <v>0</v>
      </c>
    </row>
    <row r="543" spans="1:8" x14ac:dyDescent="0.2">
      <c r="A543">
        <v>5901</v>
      </c>
      <c r="B543" t="s">
        <v>1094</v>
      </c>
      <c r="C543" t="s">
        <v>1095</v>
      </c>
      <c r="D543">
        <v>857583821</v>
      </c>
      <c r="E543">
        <v>0</v>
      </c>
      <c r="F543">
        <v>0</v>
      </c>
      <c r="G543">
        <v>0</v>
      </c>
      <c r="H543">
        <v>0</v>
      </c>
    </row>
    <row r="544" spans="1:8" x14ac:dyDescent="0.2">
      <c r="A544">
        <v>5901</v>
      </c>
      <c r="B544" t="s">
        <v>1096</v>
      </c>
      <c r="C544" t="s">
        <v>1097</v>
      </c>
      <c r="D544">
        <v>857583831</v>
      </c>
      <c r="E544">
        <v>0</v>
      </c>
      <c r="F544">
        <v>0</v>
      </c>
      <c r="G544">
        <v>0</v>
      </c>
      <c r="H544">
        <v>0</v>
      </c>
    </row>
    <row r="545" spans="1:8" x14ac:dyDescent="0.2">
      <c r="A545">
        <v>5901</v>
      </c>
      <c r="B545" t="s">
        <v>1098</v>
      </c>
      <c r="C545" t="s">
        <v>1099</v>
      </c>
      <c r="D545">
        <v>857583841</v>
      </c>
      <c r="E545">
        <v>0</v>
      </c>
      <c r="F545">
        <v>0</v>
      </c>
      <c r="G545">
        <v>0</v>
      </c>
      <c r="H545">
        <v>0</v>
      </c>
    </row>
    <row r="546" spans="1:8" x14ac:dyDescent="0.2">
      <c r="A546">
        <v>5901</v>
      </c>
      <c r="B546" t="s">
        <v>1100</v>
      </c>
      <c r="C546" t="s">
        <v>1101</v>
      </c>
      <c r="D546">
        <v>857583851</v>
      </c>
      <c r="E546">
        <v>107</v>
      </c>
      <c r="F546">
        <v>190</v>
      </c>
      <c r="G546">
        <v>51</v>
      </c>
      <c r="H546">
        <v>10</v>
      </c>
    </row>
    <row r="547" spans="1:8" x14ac:dyDescent="0.2">
      <c r="A547">
        <v>5901</v>
      </c>
      <c r="B547" t="s">
        <v>1102</v>
      </c>
      <c r="C547" t="s">
        <v>1103</v>
      </c>
      <c r="D547">
        <v>857583861</v>
      </c>
      <c r="E547">
        <v>0</v>
      </c>
      <c r="F547">
        <v>0</v>
      </c>
      <c r="G547">
        <v>0</v>
      </c>
      <c r="H547">
        <v>0</v>
      </c>
    </row>
    <row r="548" spans="1:8" x14ac:dyDescent="0.2">
      <c r="A548">
        <v>5901</v>
      </c>
      <c r="B548" t="s">
        <v>1104</v>
      </c>
      <c r="C548" t="s">
        <v>1105</v>
      </c>
      <c r="D548">
        <v>857583871</v>
      </c>
      <c r="E548">
        <v>0</v>
      </c>
      <c r="F548">
        <v>0</v>
      </c>
      <c r="G548">
        <v>0</v>
      </c>
      <c r="H548">
        <v>0</v>
      </c>
    </row>
    <row r="549" spans="1:8" x14ac:dyDescent="0.2">
      <c r="A549">
        <v>5901</v>
      </c>
      <c r="B549" t="s">
        <v>1106</v>
      </c>
      <c r="C549" t="s">
        <v>1107</v>
      </c>
      <c r="D549">
        <v>857583881</v>
      </c>
      <c r="E549">
        <v>0</v>
      </c>
      <c r="F549">
        <v>0</v>
      </c>
      <c r="G549">
        <v>0</v>
      </c>
      <c r="H549">
        <v>0</v>
      </c>
    </row>
    <row r="550" spans="1:8" x14ac:dyDescent="0.2">
      <c r="A550">
        <v>5901</v>
      </c>
      <c r="B550" t="s">
        <v>1108</v>
      </c>
      <c r="C550" t="s">
        <v>1109</v>
      </c>
      <c r="D550">
        <v>857583891</v>
      </c>
      <c r="E550">
        <v>0</v>
      </c>
      <c r="F550">
        <v>0</v>
      </c>
      <c r="G550">
        <v>0</v>
      </c>
      <c r="H550">
        <v>0</v>
      </c>
    </row>
    <row r="551" spans="1:8" x14ac:dyDescent="0.2">
      <c r="A551">
        <v>5901</v>
      </c>
      <c r="B551" t="s">
        <v>1110</v>
      </c>
      <c r="C551" t="s">
        <v>1111</v>
      </c>
      <c r="D551">
        <v>857583901</v>
      </c>
      <c r="E551">
        <v>0</v>
      </c>
      <c r="F551">
        <v>0</v>
      </c>
      <c r="G551">
        <v>0</v>
      </c>
      <c r="H551">
        <v>0</v>
      </c>
    </row>
    <row r="552" spans="1:8" x14ac:dyDescent="0.2">
      <c r="A552">
        <v>5901</v>
      </c>
      <c r="B552" t="s">
        <v>1112</v>
      </c>
      <c r="C552" t="s">
        <v>1113</v>
      </c>
      <c r="D552">
        <v>857583911</v>
      </c>
      <c r="E552">
        <v>0</v>
      </c>
      <c r="F552">
        <v>0</v>
      </c>
      <c r="G552">
        <v>0</v>
      </c>
      <c r="H552">
        <v>0</v>
      </c>
    </row>
    <row r="553" spans="1:8" x14ac:dyDescent="0.2">
      <c r="A553">
        <v>5901</v>
      </c>
      <c r="B553" t="s">
        <v>1114</v>
      </c>
      <c r="C553" t="s">
        <v>1115</v>
      </c>
      <c r="D553">
        <v>857583921</v>
      </c>
      <c r="E553">
        <v>0</v>
      </c>
      <c r="F553">
        <v>0</v>
      </c>
      <c r="G553">
        <v>0</v>
      </c>
      <c r="H553">
        <v>0</v>
      </c>
    </row>
    <row r="554" spans="1:8" x14ac:dyDescent="0.2">
      <c r="A554">
        <v>5901</v>
      </c>
      <c r="B554" t="s">
        <v>1116</v>
      </c>
      <c r="C554" t="s">
        <v>1117</v>
      </c>
      <c r="D554">
        <v>857583931</v>
      </c>
      <c r="E554">
        <v>0</v>
      </c>
      <c r="F554">
        <v>0</v>
      </c>
      <c r="G554">
        <v>0</v>
      </c>
      <c r="H554">
        <v>0</v>
      </c>
    </row>
    <row r="555" spans="1:8" x14ac:dyDescent="0.2">
      <c r="A555">
        <v>5901</v>
      </c>
      <c r="B555" t="s">
        <v>1118</v>
      </c>
      <c r="C555" t="s">
        <v>1119</v>
      </c>
      <c r="D555">
        <v>857583941</v>
      </c>
      <c r="E555">
        <v>0</v>
      </c>
      <c r="F555">
        <v>0</v>
      </c>
      <c r="G555">
        <v>0</v>
      </c>
      <c r="H555">
        <v>0</v>
      </c>
    </row>
    <row r="556" spans="1:8" x14ac:dyDescent="0.2">
      <c r="A556">
        <v>5901</v>
      </c>
      <c r="B556" t="s">
        <v>1120</v>
      </c>
      <c r="C556" t="s">
        <v>1121</v>
      </c>
      <c r="D556">
        <v>857583951</v>
      </c>
      <c r="E556">
        <v>0</v>
      </c>
      <c r="F556">
        <v>0</v>
      </c>
      <c r="G556">
        <v>0</v>
      </c>
      <c r="H556">
        <v>0</v>
      </c>
    </row>
    <row r="557" spans="1:8" x14ac:dyDescent="0.2">
      <c r="A557">
        <v>5901</v>
      </c>
      <c r="B557" t="s">
        <v>1122</v>
      </c>
      <c r="C557" t="s">
        <v>1123</v>
      </c>
      <c r="D557">
        <v>857583961</v>
      </c>
      <c r="E557">
        <v>0</v>
      </c>
      <c r="F557">
        <v>0</v>
      </c>
      <c r="G557">
        <v>0</v>
      </c>
      <c r="H557">
        <v>0</v>
      </c>
    </row>
    <row r="558" spans="1:8" x14ac:dyDescent="0.2">
      <c r="A558">
        <v>5901</v>
      </c>
      <c r="B558" t="s">
        <v>1124</v>
      </c>
      <c r="C558" t="s">
        <v>1125</v>
      </c>
      <c r="D558">
        <v>857583971</v>
      </c>
      <c r="E558">
        <v>0</v>
      </c>
      <c r="F558">
        <v>0</v>
      </c>
      <c r="G558">
        <v>0</v>
      </c>
      <c r="H558">
        <v>0</v>
      </c>
    </row>
    <row r="559" spans="1:8" x14ac:dyDescent="0.2">
      <c r="A559">
        <v>5901</v>
      </c>
      <c r="B559" t="s">
        <v>1126</v>
      </c>
      <c r="C559" t="s">
        <v>1127</v>
      </c>
      <c r="D559">
        <v>857583981</v>
      </c>
      <c r="E559">
        <v>0</v>
      </c>
      <c r="F559">
        <v>0</v>
      </c>
      <c r="G559">
        <v>0</v>
      </c>
      <c r="H559">
        <v>0</v>
      </c>
    </row>
    <row r="560" spans="1:8" x14ac:dyDescent="0.2">
      <c r="A560">
        <v>5901</v>
      </c>
      <c r="B560" t="s">
        <v>1128</v>
      </c>
      <c r="C560" t="s">
        <v>1129</v>
      </c>
      <c r="D560">
        <v>857583991</v>
      </c>
      <c r="E560">
        <v>0</v>
      </c>
      <c r="F560">
        <v>0</v>
      </c>
      <c r="G560">
        <v>0</v>
      </c>
      <c r="H560">
        <v>0</v>
      </c>
    </row>
    <row r="561" spans="1:8" x14ac:dyDescent="0.2">
      <c r="A561">
        <v>5901</v>
      </c>
      <c r="B561" t="s">
        <v>1130</v>
      </c>
      <c r="C561" t="s">
        <v>1131</v>
      </c>
      <c r="D561">
        <v>857584001</v>
      </c>
      <c r="E561">
        <v>0</v>
      </c>
      <c r="F561">
        <v>0</v>
      </c>
      <c r="G561">
        <v>0</v>
      </c>
      <c r="H561">
        <v>0</v>
      </c>
    </row>
    <row r="562" spans="1:8" x14ac:dyDescent="0.2">
      <c r="A562">
        <v>5901</v>
      </c>
      <c r="B562" t="s">
        <v>1132</v>
      </c>
      <c r="C562" t="s">
        <v>1133</v>
      </c>
      <c r="D562">
        <v>857584011</v>
      </c>
      <c r="E562">
        <v>0</v>
      </c>
      <c r="F562">
        <v>0</v>
      </c>
      <c r="G562">
        <v>0</v>
      </c>
      <c r="H562">
        <v>0</v>
      </c>
    </row>
    <row r="563" spans="1:8" x14ac:dyDescent="0.2">
      <c r="A563">
        <v>5901</v>
      </c>
      <c r="B563" t="s">
        <v>1134</v>
      </c>
      <c r="C563" t="s">
        <v>1135</v>
      </c>
      <c r="D563">
        <v>857584021</v>
      </c>
      <c r="E563">
        <v>26</v>
      </c>
      <c r="F563">
        <v>37</v>
      </c>
      <c r="G563">
        <v>8</v>
      </c>
      <c r="H563">
        <v>2</v>
      </c>
    </row>
    <row r="564" spans="1:8" x14ac:dyDescent="0.2">
      <c r="A564">
        <v>5901</v>
      </c>
      <c r="B564" t="s">
        <v>1136</v>
      </c>
      <c r="C564" t="s">
        <v>1137</v>
      </c>
      <c r="D564">
        <v>857584031</v>
      </c>
      <c r="E564">
        <v>0</v>
      </c>
      <c r="F564">
        <v>0</v>
      </c>
      <c r="G564">
        <v>0</v>
      </c>
      <c r="H564">
        <v>0</v>
      </c>
    </row>
    <row r="565" spans="1:8" x14ac:dyDescent="0.2">
      <c r="A565">
        <v>5901</v>
      </c>
      <c r="B565" t="s">
        <v>1138</v>
      </c>
      <c r="C565" t="s">
        <v>1139</v>
      </c>
      <c r="D565">
        <v>857584041</v>
      </c>
      <c r="E565">
        <v>0</v>
      </c>
      <c r="F565">
        <v>0</v>
      </c>
      <c r="G565">
        <v>0</v>
      </c>
      <c r="H565">
        <v>0</v>
      </c>
    </row>
    <row r="566" spans="1:8" x14ac:dyDescent="0.2">
      <c r="A566">
        <v>5901</v>
      </c>
      <c r="B566" t="s">
        <v>1140</v>
      </c>
      <c r="C566" t="s">
        <v>1141</v>
      </c>
      <c r="D566">
        <v>857584051</v>
      </c>
      <c r="E566">
        <v>0</v>
      </c>
      <c r="F566">
        <v>0</v>
      </c>
      <c r="G566">
        <v>0</v>
      </c>
      <c r="H566">
        <v>0</v>
      </c>
    </row>
    <row r="567" spans="1:8" x14ac:dyDescent="0.2">
      <c r="A567">
        <v>5901</v>
      </c>
      <c r="B567" t="s">
        <v>1142</v>
      </c>
      <c r="C567" t="s">
        <v>1143</v>
      </c>
      <c r="D567">
        <v>857584061</v>
      </c>
      <c r="E567">
        <v>0</v>
      </c>
      <c r="F567">
        <v>0</v>
      </c>
      <c r="G567">
        <v>0</v>
      </c>
      <c r="H567">
        <v>0</v>
      </c>
    </row>
    <row r="568" spans="1:8" x14ac:dyDescent="0.2">
      <c r="A568">
        <v>5901</v>
      </c>
      <c r="B568" t="s">
        <v>1144</v>
      </c>
      <c r="C568" t="s">
        <v>1145</v>
      </c>
      <c r="D568">
        <v>857584071</v>
      </c>
      <c r="E568">
        <v>0</v>
      </c>
      <c r="F568">
        <v>0</v>
      </c>
      <c r="G568">
        <v>0</v>
      </c>
      <c r="H568">
        <v>0</v>
      </c>
    </row>
    <row r="569" spans="1:8" x14ac:dyDescent="0.2">
      <c r="A569">
        <v>5901</v>
      </c>
      <c r="B569" t="s">
        <v>1146</v>
      </c>
      <c r="C569" t="s">
        <v>1147</v>
      </c>
      <c r="D569">
        <v>857584081</v>
      </c>
      <c r="E569">
        <v>0</v>
      </c>
      <c r="F569">
        <v>0</v>
      </c>
      <c r="G569">
        <v>0</v>
      </c>
      <c r="H569">
        <v>0</v>
      </c>
    </row>
    <row r="570" spans="1:8" x14ac:dyDescent="0.2">
      <c r="A570">
        <v>5901</v>
      </c>
      <c r="B570" t="s">
        <v>1148</v>
      </c>
      <c r="C570" t="s">
        <v>1149</v>
      </c>
      <c r="D570">
        <v>857584091</v>
      </c>
      <c r="E570">
        <v>0</v>
      </c>
      <c r="F570">
        <v>0</v>
      </c>
      <c r="G570">
        <v>0</v>
      </c>
      <c r="H570">
        <v>0</v>
      </c>
    </row>
    <row r="571" spans="1:8" x14ac:dyDescent="0.2">
      <c r="A571">
        <v>5901</v>
      </c>
      <c r="B571" t="s">
        <v>1150</v>
      </c>
      <c r="C571" t="s">
        <v>1151</v>
      </c>
      <c r="D571">
        <v>857584101</v>
      </c>
      <c r="E571">
        <v>0</v>
      </c>
      <c r="F571">
        <v>0</v>
      </c>
      <c r="G571">
        <v>0</v>
      </c>
      <c r="H571">
        <v>0</v>
      </c>
    </row>
    <row r="572" spans="1:8" x14ac:dyDescent="0.2">
      <c r="A572">
        <v>5901</v>
      </c>
      <c r="B572" t="s">
        <v>1152</v>
      </c>
      <c r="C572" t="s">
        <v>1153</v>
      </c>
      <c r="D572">
        <v>857584111</v>
      </c>
      <c r="E572">
        <v>0</v>
      </c>
      <c r="F572">
        <v>0</v>
      </c>
      <c r="G572">
        <v>0</v>
      </c>
      <c r="H572">
        <v>0</v>
      </c>
    </row>
    <row r="573" spans="1:8" x14ac:dyDescent="0.2">
      <c r="A573">
        <v>5901</v>
      </c>
      <c r="B573" t="s">
        <v>1154</v>
      </c>
      <c r="C573" t="s">
        <v>1155</v>
      </c>
      <c r="D573">
        <v>857584121</v>
      </c>
      <c r="E573">
        <v>0</v>
      </c>
      <c r="F573">
        <v>2</v>
      </c>
      <c r="G573">
        <v>0</v>
      </c>
      <c r="H573">
        <v>1</v>
      </c>
    </row>
    <row r="574" spans="1:8" x14ac:dyDescent="0.2">
      <c r="A574">
        <v>5901</v>
      </c>
      <c r="B574" t="s">
        <v>1156</v>
      </c>
      <c r="C574" t="s">
        <v>1157</v>
      </c>
      <c r="D574">
        <v>857584131</v>
      </c>
      <c r="E574">
        <v>0</v>
      </c>
      <c r="F574">
        <v>0</v>
      </c>
      <c r="G574">
        <v>0</v>
      </c>
      <c r="H574">
        <v>0</v>
      </c>
    </row>
    <row r="575" spans="1:8" x14ac:dyDescent="0.2">
      <c r="A575">
        <v>5901</v>
      </c>
      <c r="B575" t="s">
        <v>1158</v>
      </c>
      <c r="C575" t="s">
        <v>1159</v>
      </c>
      <c r="D575">
        <v>857584141</v>
      </c>
      <c r="E575">
        <v>0</v>
      </c>
      <c r="F575">
        <v>0</v>
      </c>
      <c r="G575">
        <v>0</v>
      </c>
      <c r="H575">
        <v>0</v>
      </c>
    </row>
    <row r="576" spans="1:8" x14ac:dyDescent="0.2">
      <c r="A576">
        <v>5901</v>
      </c>
      <c r="B576" t="s">
        <v>1160</v>
      </c>
      <c r="C576" t="s">
        <v>1161</v>
      </c>
      <c r="D576">
        <v>857584151</v>
      </c>
      <c r="E576">
        <v>4</v>
      </c>
      <c r="F576">
        <v>6</v>
      </c>
      <c r="G576">
        <v>1</v>
      </c>
      <c r="H576">
        <v>1</v>
      </c>
    </row>
    <row r="577" spans="1:8" x14ac:dyDescent="0.2">
      <c r="A577">
        <v>5901</v>
      </c>
      <c r="B577" t="s">
        <v>1162</v>
      </c>
      <c r="C577" t="s">
        <v>1163</v>
      </c>
      <c r="D577">
        <v>857584161</v>
      </c>
      <c r="E577">
        <v>0</v>
      </c>
      <c r="F577">
        <v>0</v>
      </c>
      <c r="G577">
        <v>0</v>
      </c>
      <c r="H577">
        <v>0</v>
      </c>
    </row>
    <row r="578" spans="1:8" x14ac:dyDescent="0.2">
      <c r="A578">
        <v>5901</v>
      </c>
      <c r="B578" t="s">
        <v>1164</v>
      </c>
      <c r="C578" t="s">
        <v>1165</v>
      </c>
      <c r="D578">
        <v>857584171</v>
      </c>
      <c r="E578">
        <v>0</v>
      </c>
      <c r="F578">
        <v>0</v>
      </c>
      <c r="G578">
        <v>0</v>
      </c>
      <c r="H578">
        <v>0</v>
      </c>
    </row>
    <row r="579" spans="1:8" x14ac:dyDescent="0.2">
      <c r="A579">
        <v>5901</v>
      </c>
      <c r="B579" t="s">
        <v>1166</v>
      </c>
      <c r="C579" t="s">
        <v>1167</v>
      </c>
      <c r="D579">
        <v>857584181</v>
      </c>
      <c r="E579">
        <v>68</v>
      </c>
      <c r="F579">
        <v>158</v>
      </c>
      <c r="G579">
        <v>30</v>
      </c>
      <c r="H579">
        <v>5</v>
      </c>
    </row>
    <row r="580" spans="1:8" x14ac:dyDescent="0.2">
      <c r="A580">
        <v>5901</v>
      </c>
      <c r="B580" t="s">
        <v>1168</v>
      </c>
      <c r="C580" t="s">
        <v>1169</v>
      </c>
      <c r="D580">
        <v>857584191</v>
      </c>
      <c r="E580">
        <v>0</v>
      </c>
      <c r="F580">
        <v>0</v>
      </c>
      <c r="G580">
        <v>0</v>
      </c>
      <c r="H580">
        <v>0</v>
      </c>
    </row>
    <row r="581" spans="1:8" x14ac:dyDescent="0.2">
      <c r="A581">
        <v>5901</v>
      </c>
      <c r="B581" t="s">
        <v>1170</v>
      </c>
      <c r="C581" t="s">
        <v>1171</v>
      </c>
      <c r="D581">
        <v>857584201</v>
      </c>
      <c r="E581">
        <v>0</v>
      </c>
      <c r="F581">
        <v>0</v>
      </c>
      <c r="G581">
        <v>0</v>
      </c>
      <c r="H581">
        <v>0</v>
      </c>
    </row>
    <row r="582" spans="1:8" x14ac:dyDescent="0.2">
      <c r="A582">
        <v>5901</v>
      </c>
      <c r="B582" t="s">
        <v>1172</v>
      </c>
      <c r="C582" t="s">
        <v>1173</v>
      </c>
      <c r="D582">
        <v>857584211</v>
      </c>
      <c r="E582">
        <v>0</v>
      </c>
      <c r="F582">
        <v>0</v>
      </c>
      <c r="G582">
        <v>0</v>
      </c>
      <c r="H582">
        <v>0</v>
      </c>
    </row>
    <row r="583" spans="1:8" x14ac:dyDescent="0.2">
      <c r="A583">
        <v>5901</v>
      </c>
      <c r="B583" t="s">
        <v>1174</v>
      </c>
      <c r="C583" t="s">
        <v>1175</v>
      </c>
      <c r="D583">
        <v>857584221</v>
      </c>
      <c r="E583">
        <v>0</v>
      </c>
      <c r="F583">
        <v>0</v>
      </c>
      <c r="G583">
        <v>0</v>
      </c>
      <c r="H583">
        <v>0</v>
      </c>
    </row>
    <row r="584" spans="1:8" x14ac:dyDescent="0.2">
      <c r="A584">
        <v>5901</v>
      </c>
      <c r="B584" t="s">
        <v>1176</v>
      </c>
      <c r="C584" t="s">
        <v>1177</v>
      </c>
      <c r="D584">
        <v>857584231</v>
      </c>
      <c r="E584">
        <v>0</v>
      </c>
      <c r="F584">
        <v>0</v>
      </c>
      <c r="G584">
        <v>0</v>
      </c>
      <c r="H584">
        <v>0</v>
      </c>
    </row>
    <row r="585" spans="1:8" x14ac:dyDescent="0.2">
      <c r="A585">
        <v>5901</v>
      </c>
      <c r="B585" t="s">
        <v>1178</v>
      </c>
      <c r="C585" t="s">
        <v>1179</v>
      </c>
      <c r="D585">
        <v>857584241</v>
      </c>
      <c r="E585">
        <v>0</v>
      </c>
      <c r="F585">
        <v>0</v>
      </c>
      <c r="G585">
        <v>0</v>
      </c>
      <c r="H585">
        <v>0</v>
      </c>
    </row>
    <row r="586" spans="1:8" x14ac:dyDescent="0.2">
      <c r="A586">
        <v>5901</v>
      </c>
      <c r="B586" t="s">
        <v>1180</v>
      </c>
      <c r="C586" t="s">
        <v>1181</v>
      </c>
      <c r="D586">
        <v>857584251</v>
      </c>
      <c r="E586">
        <v>0</v>
      </c>
      <c r="F586">
        <v>0</v>
      </c>
      <c r="G586">
        <v>0</v>
      </c>
      <c r="H586">
        <v>0</v>
      </c>
    </row>
    <row r="587" spans="1:8" x14ac:dyDescent="0.2">
      <c r="A587">
        <v>5901</v>
      </c>
      <c r="B587" t="s">
        <v>1182</v>
      </c>
      <c r="C587" t="s">
        <v>1183</v>
      </c>
      <c r="D587">
        <v>857584261</v>
      </c>
      <c r="E587">
        <v>0</v>
      </c>
      <c r="F587">
        <v>0</v>
      </c>
      <c r="G587">
        <v>0</v>
      </c>
      <c r="H587">
        <v>0</v>
      </c>
    </row>
    <row r="588" spans="1:8" x14ac:dyDescent="0.2">
      <c r="A588">
        <v>5901</v>
      </c>
      <c r="B588" t="s">
        <v>1184</v>
      </c>
      <c r="C588" t="s">
        <v>1185</v>
      </c>
      <c r="D588">
        <v>857584271</v>
      </c>
      <c r="E588">
        <v>0</v>
      </c>
      <c r="F588">
        <v>0</v>
      </c>
      <c r="G588">
        <v>0</v>
      </c>
      <c r="H588">
        <v>0</v>
      </c>
    </row>
    <row r="589" spans="1:8" x14ac:dyDescent="0.2">
      <c r="A589">
        <v>5901</v>
      </c>
      <c r="B589" t="s">
        <v>1186</v>
      </c>
      <c r="C589" t="s">
        <v>1187</v>
      </c>
      <c r="D589">
        <v>857584281</v>
      </c>
      <c r="E589">
        <v>0</v>
      </c>
      <c r="F589">
        <v>0</v>
      </c>
      <c r="G589">
        <v>0</v>
      </c>
      <c r="H589">
        <v>0</v>
      </c>
    </row>
    <row r="590" spans="1:8" x14ac:dyDescent="0.2">
      <c r="A590">
        <v>5901</v>
      </c>
      <c r="B590" t="s">
        <v>1188</v>
      </c>
      <c r="C590" t="s">
        <v>1189</v>
      </c>
      <c r="D590">
        <v>857584291</v>
      </c>
      <c r="E590">
        <v>0</v>
      </c>
      <c r="F590">
        <v>0</v>
      </c>
      <c r="G590">
        <v>0</v>
      </c>
      <c r="H590">
        <v>0</v>
      </c>
    </row>
    <row r="591" spans="1:8" x14ac:dyDescent="0.2">
      <c r="A591">
        <v>5901</v>
      </c>
      <c r="B591" t="s">
        <v>1190</v>
      </c>
      <c r="C591" t="s">
        <v>1191</v>
      </c>
      <c r="D591">
        <v>857584301</v>
      </c>
      <c r="E591">
        <v>0</v>
      </c>
      <c r="F591">
        <v>0</v>
      </c>
      <c r="G591">
        <v>0</v>
      </c>
      <c r="H591">
        <v>0</v>
      </c>
    </row>
    <row r="592" spans="1:8" x14ac:dyDescent="0.2">
      <c r="A592">
        <v>5901</v>
      </c>
      <c r="B592" t="s">
        <v>1192</v>
      </c>
      <c r="C592" t="s">
        <v>1193</v>
      </c>
      <c r="D592">
        <v>857584311</v>
      </c>
      <c r="E592">
        <v>0</v>
      </c>
      <c r="F592">
        <v>0</v>
      </c>
      <c r="G592">
        <v>0</v>
      </c>
      <c r="H592">
        <v>0</v>
      </c>
    </row>
    <row r="593" spans="1:8" x14ac:dyDescent="0.2">
      <c r="A593">
        <v>5901</v>
      </c>
      <c r="B593" t="s">
        <v>1194</v>
      </c>
      <c r="C593" t="s">
        <v>1195</v>
      </c>
      <c r="D593">
        <v>857584321</v>
      </c>
      <c r="E593">
        <v>0</v>
      </c>
      <c r="F593">
        <v>0</v>
      </c>
      <c r="G593">
        <v>0</v>
      </c>
      <c r="H593">
        <v>0</v>
      </c>
    </row>
    <row r="594" spans="1:8" x14ac:dyDescent="0.2">
      <c r="A594">
        <v>5901</v>
      </c>
      <c r="B594" t="s">
        <v>1196</v>
      </c>
      <c r="C594" t="s">
        <v>1197</v>
      </c>
      <c r="D594">
        <v>857584331</v>
      </c>
      <c r="E594">
        <v>0</v>
      </c>
      <c r="F594">
        <v>0</v>
      </c>
      <c r="G594">
        <v>0</v>
      </c>
      <c r="H594">
        <v>0</v>
      </c>
    </row>
    <row r="595" spans="1:8" x14ac:dyDescent="0.2">
      <c r="A595">
        <v>5901</v>
      </c>
      <c r="B595" t="s">
        <v>1198</v>
      </c>
      <c r="C595" t="s">
        <v>1199</v>
      </c>
      <c r="D595">
        <v>857584341</v>
      </c>
      <c r="E595">
        <v>0</v>
      </c>
      <c r="F595">
        <v>0</v>
      </c>
      <c r="G595">
        <v>0</v>
      </c>
      <c r="H595">
        <v>0</v>
      </c>
    </row>
    <row r="596" spans="1:8" x14ac:dyDescent="0.2">
      <c r="A596">
        <v>5901</v>
      </c>
      <c r="B596" t="s">
        <v>1200</v>
      </c>
      <c r="C596" t="s">
        <v>1201</v>
      </c>
      <c r="D596">
        <v>857584351</v>
      </c>
      <c r="E596">
        <v>0</v>
      </c>
      <c r="F596">
        <v>0</v>
      </c>
      <c r="G596">
        <v>0</v>
      </c>
      <c r="H596">
        <v>0</v>
      </c>
    </row>
    <row r="597" spans="1:8" x14ac:dyDescent="0.2">
      <c r="A597">
        <v>5901</v>
      </c>
      <c r="B597" t="s">
        <v>1202</v>
      </c>
      <c r="C597" t="s">
        <v>1203</v>
      </c>
      <c r="D597">
        <v>857584361</v>
      </c>
      <c r="E597">
        <v>0</v>
      </c>
      <c r="F597">
        <v>0</v>
      </c>
      <c r="G597">
        <v>0</v>
      </c>
      <c r="H597">
        <v>0</v>
      </c>
    </row>
    <row r="598" spans="1:8" x14ac:dyDescent="0.2">
      <c r="A598">
        <v>5901</v>
      </c>
      <c r="B598" t="s">
        <v>1204</v>
      </c>
      <c r="C598" t="s">
        <v>1205</v>
      </c>
      <c r="D598">
        <v>857507141</v>
      </c>
      <c r="E598">
        <v>160</v>
      </c>
      <c r="F598">
        <v>358</v>
      </c>
      <c r="G598">
        <v>77</v>
      </c>
      <c r="H598">
        <v>11</v>
      </c>
    </row>
    <row r="599" spans="1:8" x14ac:dyDescent="0.2">
      <c r="A599">
        <v>5901</v>
      </c>
      <c r="B599" t="s">
        <v>1206</v>
      </c>
      <c r="C599" t="s">
        <v>1207</v>
      </c>
      <c r="D599">
        <v>857584371</v>
      </c>
      <c r="E599">
        <v>0</v>
      </c>
      <c r="F599">
        <v>0</v>
      </c>
      <c r="G599">
        <v>0</v>
      </c>
      <c r="H599">
        <v>0</v>
      </c>
    </row>
    <row r="600" spans="1:8" x14ac:dyDescent="0.2">
      <c r="A600">
        <v>5901</v>
      </c>
      <c r="B600" t="s">
        <v>1208</v>
      </c>
      <c r="C600" t="s">
        <v>1209</v>
      </c>
      <c r="D600">
        <v>857584381</v>
      </c>
      <c r="E600">
        <v>0</v>
      </c>
      <c r="F600">
        <v>0</v>
      </c>
      <c r="G600">
        <v>0</v>
      </c>
      <c r="H600">
        <v>0</v>
      </c>
    </row>
    <row r="601" spans="1:8" x14ac:dyDescent="0.2">
      <c r="A601">
        <v>5901</v>
      </c>
      <c r="B601" t="s">
        <v>1210</v>
      </c>
      <c r="C601" t="s">
        <v>1211</v>
      </c>
      <c r="D601">
        <v>857584391</v>
      </c>
      <c r="E601">
        <v>0</v>
      </c>
      <c r="F601">
        <v>0</v>
      </c>
      <c r="G601">
        <v>0</v>
      </c>
      <c r="H601">
        <v>0</v>
      </c>
    </row>
    <row r="602" spans="1:8" x14ac:dyDescent="0.2">
      <c r="A602">
        <v>5901</v>
      </c>
      <c r="B602" t="s">
        <v>1212</v>
      </c>
      <c r="C602" t="s">
        <v>1213</v>
      </c>
      <c r="D602">
        <v>857584401</v>
      </c>
      <c r="E602">
        <v>0</v>
      </c>
      <c r="F602">
        <v>0</v>
      </c>
      <c r="G602">
        <v>0</v>
      </c>
      <c r="H602">
        <v>0</v>
      </c>
    </row>
    <row r="603" spans="1:8" x14ac:dyDescent="0.2">
      <c r="A603">
        <v>5901</v>
      </c>
      <c r="B603" t="s">
        <v>1214</v>
      </c>
      <c r="C603" t="s">
        <v>1215</v>
      </c>
      <c r="D603">
        <v>857584411</v>
      </c>
      <c r="E603">
        <v>0</v>
      </c>
      <c r="F603">
        <v>0</v>
      </c>
      <c r="G603">
        <v>0</v>
      </c>
      <c r="H603">
        <v>0</v>
      </c>
    </row>
    <row r="604" spans="1:8" x14ac:dyDescent="0.2">
      <c r="A604">
        <v>5901</v>
      </c>
      <c r="B604" t="s">
        <v>1216</v>
      </c>
      <c r="C604" t="s">
        <v>1217</v>
      </c>
      <c r="D604">
        <v>842143161</v>
      </c>
      <c r="E604">
        <v>0</v>
      </c>
      <c r="F604">
        <v>0</v>
      </c>
      <c r="G604">
        <v>0</v>
      </c>
      <c r="H604">
        <v>0</v>
      </c>
    </row>
    <row r="605" spans="1:8" x14ac:dyDescent="0.2">
      <c r="A605">
        <v>5901</v>
      </c>
      <c r="B605" t="s">
        <v>1218</v>
      </c>
      <c r="C605" t="s">
        <v>1219</v>
      </c>
      <c r="D605">
        <v>857584421</v>
      </c>
      <c r="E605">
        <v>0</v>
      </c>
      <c r="F605">
        <v>0</v>
      </c>
      <c r="G605">
        <v>0</v>
      </c>
      <c r="H605">
        <v>0</v>
      </c>
    </row>
    <row r="606" spans="1:8" x14ac:dyDescent="0.2">
      <c r="A606">
        <v>5901</v>
      </c>
      <c r="B606" t="s">
        <v>1220</v>
      </c>
      <c r="C606" t="s">
        <v>1221</v>
      </c>
      <c r="D606">
        <v>857584431</v>
      </c>
      <c r="E606">
        <v>0</v>
      </c>
      <c r="F606">
        <v>0</v>
      </c>
      <c r="G606">
        <v>0</v>
      </c>
      <c r="H606">
        <v>0</v>
      </c>
    </row>
    <row r="607" spans="1:8" x14ac:dyDescent="0.2">
      <c r="A607">
        <v>5901</v>
      </c>
      <c r="B607" t="s">
        <v>1222</v>
      </c>
      <c r="C607" t="s">
        <v>1223</v>
      </c>
      <c r="D607">
        <v>857584441</v>
      </c>
      <c r="E607">
        <v>0</v>
      </c>
      <c r="F607">
        <v>0</v>
      </c>
      <c r="G607">
        <v>0</v>
      </c>
      <c r="H607">
        <v>0</v>
      </c>
    </row>
    <row r="608" spans="1:8" x14ac:dyDescent="0.2">
      <c r="A608">
        <v>5901</v>
      </c>
      <c r="B608" t="s">
        <v>1224</v>
      </c>
      <c r="C608" t="s">
        <v>1225</v>
      </c>
      <c r="D608">
        <v>857584451</v>
      </c>
      <c r="E608">
        <v>0</v>
      </c>
      <c r="F608">
        <v>0</v>
      </c>
      <c r="G608">
        <v>0</v>
      </c>
      <c r="H608">
        <v>0</v>
      </c>
    </row>
    <row r="609" spans="1:8" x14ac:dyDescent="0.2">
      <c r="A609">
        <v>5901</v>
      </c>
      <c r="B609" t="s">
        <v>1226</v>
      </c>
      <c r="C609" t="s">
        <v>1227</v>
      </c>
      <c r="D609">
        <v>857584461</v>
      </c>
      <c r="E609">
        <v>0</v>
      </c>
      <c r="F609">
        <v>0</v>
      </c>
      <c r="G609">
        <v>0</v>
      </c>
      <c r="H609">
        <v>0</v>
      </c>
    </row>
    <row r="610" spans="1:8" x14ac:dyDescent="0.2">
      <c r="A610">
        <v>5901</v>
      </c>
      <c r="B610" t="s">
        <v>1228</v>
      </c>
      <c r="C610" t="s">
        <v>1229</v>
      </c>
      <c r="D610">
        <v>857584471</v>
      </c>
      <c r="E610">
        <v>0</v>
      </c>
      <c r="F610">
        <v>0</v>
      </c>
      <c r="G610">
        <v>0</v>
      </c>
      <c r="H610">
        <v>0</v>
      </c>
    </row>
    <row r="611" spans="1:8" x14ac:dyDescent="0.2">
      <c r="A611">
        <v>5901</v>
      </c>
      <c r="B611" t="s">
        <v>1230</v>
      </c>
      <c r="C611" t="s">
        <v>1231</v>
      </c>
      <c r="D611">
        <v>857584481</v>
      </c>
      <c r="E611">
        <v>43</v>
      </c>
      <c r="F611">
        <v>78</v>
      </c>
      <c r="G611">
        <v>15</v>
      </c>
      <c r="H611">
        <v>7</v>
      </c>
    </row>
    <row r="612" spans="1:8" x14ac:dyDescent="0.2">
      <c r="A612">
        <v>5901</v>
      </c>
      <c r="B612" t="s">
        <v>1232</v>
      </c>
      <c r="C612" t="s">
        <v>1233</v>
      </c>
      <c r="D612">
        <v>857584491</v>
      </c>
      <c r="E612">
        <v>0</v>
      </c>
      <c r="F612">
        <v>0</v>
      </c>
      <c r="G612">
        <v>0</v>
      </c>
      <c r="H612">
        <v>0</v>
      </c>
    </row>
    <row r="613" spans="1:8" x14ac:dyDescent="0.2">
      <c r="A613">
        <v>5901</v>
      </c>
      <c r="B613" t="s">
        <v>1234</v>
      </c>
      <c r="C613" t="s">
        <v>1235</v>
      </c>
      <c r="D613">
        <v>857584501</v>
      </c>
      <c r="E613">
        <v>0</v>
      </c>
      <c r="F613">
        <v>0</v>
      </c>
      <c r="G613">
        <v>0</v>
      </c>
      <c r="H613">
        <v>0</v>
      </c>
    </row>
    <row r="614" spans="1:8" x14ac:dyDescent="0.2">
      <c r="A614">
        <v>5901</v>
      </c>
      <c r="B614" t="s">
        <v>1236</v>
      </c>
      <c r="C614" t="s">
        <v>1237</v>
      </c>
      <c r="D614">
        <v>857584511</v>
      </c>
      <c r="E614">
        <v>0</v>
      </c>
      <c r="F614">
        <v>0</v>
      </c>
      <c r="G614">
        <v>0</v>
      </c>
      <c r="H614">
        <v>0</v>
      </c>
    </row>
    <row r="615" spans="1:8" x14ac:dyDescent="0.2">
      <c r="A615">
        <v>5901</v>
      </c>
      <c r="B615" t="s">
        <v>1238</v>
      </c>
      <c r="C615" t="s">
        <v>1239</v>
      </c>
      <c r="D615">
        <v>857584531</v>
      </c>
      <c r="E615">
        <v>0</v>
      </c>
      <c r="F615">
        <v>0</v>
      </c>
      <c r="G615">
        <v>0</v>
      </c>
      <c r="H615">
        <v>0</v>
      </c>
    </row>
    <row r="616" spans="1:8" x14ac:dyDescent="0.2">
      <c r="A616">
        <v>5901</v>
      </c>
      <c r="B616" t="s">
        <v>1240</v>
      </c>
      <c r="C616" t="s">
        <v>1241</v>
      </c>
      <c r="D616">
        <v>857584541</v>
      </c>
      <c r="E616">
        <v>0</v>
      </c>
      <c r="F616">
        <v>0</v>
      </c>
      <c r="G616">
        <v>0</v>
      </c>
      <c r="H616">
        <v>0</v>
      </c>
    </row>
    <row r="617" spans="1:8" x14ac:dyDescent="0.2">
      <c r="A617">
        <v>5901</v>
      </c>
      <c r="B617" t="s">
        <v>1242</v>
      </c>
      <c r="C617" t="s">
        <v>1243</v>
      </c>
      <c r="D617">
        <v>857584551</v>
      </c>
      <c r="E617">
        <v>0</v>
      </c>
      <c r="F617">
        <v>0</v>
      </c>
      <c r="G617">
        <v>0</v>
      </c>
      <c r="H617">
        <v>0</v>
      </c>
    </row>
    <row r="618" spans="1:8" x14ac:dyDescent="0.2">
      <c r="A618">
        <v>5901</v>
      </c>
      <c r="B618" t="s">
        <v>1244</v>
      </c>
      <c r="C618" t="s">
        <v>1245</v>
      </c>
      <c r="D618">
        <v>857584561</v>
      </c>
      <c r="E618">
        <v>0</v>
      </c>
      <c r="F618">
        <v>0</v>
      </c>
      <c r="G618">
        <v>0</v>
      </c>
      <c r="H618">
        <v>0</v>
      </c>
    </row>
    <row r="619" spans="1:8" x14ac:dyDescent="0.2">
      <c r="A619">
        <v>5901</v>
      </c>
      <c r="B619" t="s">
        <v>1246</v>
      </c>
      <c r="C619" t="s">
        <v>1247</v>
      </c>
      <c r="D619">
        <v>857584571</v>
      </c>
      <c r="E619">
        <v>0</v>
      </c>
      <c r="F619">
        <v>0</v>
      </c>
      <c r="G619">
        <v>0</v>
      </c>
      <c r="H619">
        <v>0</v>
      </c>
    </row>
    <row r="620" spans="1:8" x14ac:dyDescent="0.2">
      <c r="A620">
        <v>5901</v>
      </c>
      <c r="B620" t="s">
        <v>1248</v>
      </c>
      <c r="C620" t="s">
        <v>1249</v>
      </c>
      <c r="D620">
        <v>857584581</v>
      </c>
      <c r="E620">
        <v>0</v>
      </c>
      <c r="F620">
        <v>0</v>
      </c>
      <c r="G620">
        <v>0</v>
      </c>
      <c r="H620">
        <v>0</v>
      </c>
    </row>
    <row r="621" spans="1:8" x14ac:dyDescent="0.2">
      <c r="A621">
        <v>5901</v>
      </c>
      <c r="B621" t="s">
        <v>1250</v>
      </c>
      <c r="C621" t="s">
        <v>1251</v>
      </c>
      <c r="D621">
        <v>857584591</v>
      </c>
      <c r="E621">
        <v>0</v>
      </c>
      <c r="F621">
        <v>0</v>
      </c>
      <c r="G621">
        <v>0</v>
      </c>
      <c r="H621">
        <v>0</v>
      </c>
    </row>
    <row r="622" spans="1:8" x14ac:dyDescent="0.2">
      <c r="A622">
        <v>5901</v>
      </c>
      <c r="B622" t="s">
        <v>1252</v>
      </c>
      <c r="C622" t="s">
        <v>1253</v>
      </c>
      <c r="D622">
        <v>857584601</v>
      </c>
      <c r="E622">
        <v>10</v>
      </c>
      <c r="F622">
        <v>22</v>
      </c>
      <c r="G622">
        <v>6</v>
      </c>
      <c r="H622">
        <v>4</v>
      </c>
    </row>
    <row r="623" spans="1:8" x14ac:dyDescent="0.2">
      <c r="A623">
        <v>5901</v>
      </c>
      <c r="B623" t="s">
        <v>1254</v>
      </c>
      <c r="C623" t="s">
        <v>1255</v>
      </c>
      <c r="D623">
        <v>857584611</v>
      </c>
      <c r="E623">
        <v>0</v>
      </c>
      <c r="F623">
        <v>0</v>
      </c>
      <c r="G623">
        <v>0</v>
      </c>
      <c r="H623">
        <v>0</v>
      </c>
    </row>
    <row r="624" spans="1:8" x14ac:dyDescent="0.2">
      <c r="A624">
        <v>5901</v>
      </c>
      <c r="B624" t="s">
        <v>1256</v>
      </c>
      <c r="C624" t="s">
        <v>1257</v>
      </c>
      <c r="D624">
        <v>857584621</v>
      </c>
      <c r="E624">
        <v>0</v>
      </c>
      <c r="F624">
        <v>0</v>
      </c>
      <c r="G624">
        <v>0</v>
      </c>
      <c r="H624">
        <v>0</v>
      </c>
    </row>
    <row r="625" spans="1:8" x14ac:dyDescent="0.2">
      <c r="A625">
        <v>5901</v>
      </c>
      <c r="B625" t="s">
        <v>1258</v>
      </c>
      <c r="C625" t="s">
        <v>1259</v>
      </c>
      <c r="D625">
        <v>857584631</v>
      </c>
      <c r="E625">
        <v>0</v>
      </c>
      <c r="F625">
        <v>0</v>
      </c>
      <c r="G625">
        <v>0</v>
      </c>
      <c r="H625">
        <v>0</v>
      </c>
    </row>
    <row r="626" spans="1:8" x14ac:dyDescent="0.2">
      <c r="A626">
        <v>5901</v>
      </c>
      <c r="B626" t="s">
        <v>1260</v>
      </c>
      <c r="C626" t="s">
        <v>1261</v>
      </c>
      <c r="D626">
        <v>857584641</v>
      </c>
      <c r="E626">
        <v>0</v>
      </c>
      <c r="F626">
        <v>0</v>
      </c>
      <c r="G626">
        <v>0</v>
      </c>
      <c r="H626">
        <v>0</v>
      </c>
    </row>
    <row r="627" spans="1:8" x14ac:dyDescent="0.2">
      <c r="A627">
        <v>5901</v>
      </c>
      <c r="B627" t="s">
        <v>1262</v>
      </c>
      <c r="C627" t="s">
        <v>1263</v>
      </c>
      <c r="D627">
        <v>857584651</v>
      </c>
      <c r="E627">
        <v>0</v>
      </c>
      <c r="F627">
        <v>0</v>
      </c>
      <c r="G627">
        <v>0</v>
      </c>
      <c r="H627">
        <v>0</v>
      </c>
    </row>
    <row r="628" spans="1:8" x14ac:dyDescent="0.2">
      <c r="A628">
        <v>5901</v>
      </c>
      <c r="B628" t="s">
        <v>1264</v>
      </c>
      <c r="C628" t="s">
        <v>1265</v>
      </c>
      <c r="D628">
        <v>857584661</v>
      </c>
      <c r="E628">
        <v>184</v>
      </c>
      <c r="F628">
        <v>341</v>
      </c>
      <c r="G628">
        <v>94</v>
      </c>
      <c r="H628">
        <v>12</v>
      </c>
    </row>
    <row r="629" spans="1:8" x14ac:dyDescent="0.2">
      <c r="A629">
        <v>5901</v>
      </c>
      <c r="B629" t="s">
        <v>1266</v>
      </c>
      <c r="C629" t="s">
        <v>1267</v>
      </c>
      <c r="D629">
        <v>857584671</v>
      </c>
      <c r="E629">
        <v>0</v>
      </c>
      <c r="F629">
        <v>0</v>
      </c>
      <c r="G629">
        <v>0</v>
      </c>
      <c r="H629">
        <v>0</v>
      </c>
    </row>
    <row r="630" spans="1:8" x14ac:dyDescent="0.2">
      <c r="A630">
        <v>5901</v>
      </c>
      <c r="B630" t="s">
        <v>1268</v>
      </c>
      <c r="C630" t="s">
        <v>1269</v>
      </c>
      <c r="D630">
        <v>857584681</v>
      </c>
      <c r="E630">
        <v>23</v>
      </c>
      <c r="F630">
        <v>46</v>
      </c>
      <c r="G630">
        <v>6</v>
      </c>
      <c r="H630">
        <v>2</v>
      </c>
    </row>
    <row r="631" spans="1:8" x14ac:dyDescent="0.2">
      <c r="A631">
        <v>5901</v>
      </c>
      <c r="B631" t="s">
        <v>1270</v>
      </c>
      <c r="C631" t="s">
        <v>1271</v>
      </c>
      <c r="D631">
        <v>857584691</v>
      </c>
      <c r="E631">
        <v>0</v>
      </c>
      <c r="F631">
        <v>0</v>
      </c>
      <c r="G631">
        <v>0</v>
      </c>
      <c r="H631">
        <v>0</v>
      </c>
    </row>
    <row r="632" spans="1:8" x14ac:dyDescent="0.2">
      <c r="A632">
        <v>5901</v>
      </c>
      <c r="B632" t="s">
        <v>1272</v>
      </c>
      <c r="C632" t="s">
        <v>1273</v>
      </c>
      <c r="D632">
        <v>857584701</v>
      </c>
      <c r="E632">
        <v>0</v>
      </c>
      <c r="F632">
        <v>0</v>
      </c>
      <c r="G632">
        <v>0</v>
      </c>
      <c r="H632">
        <v>0</v>
      </c>
    </row>
    <row r="633" spans="1:8" x14ac:dyDescent="0.2">
      <c r="A633">
        <v>5901</v>
      </c>
      <c r="B633" t="s">
        <v>1274</v>
      </c>
      <c r="C633" t="s">
        <v>1275</v>
      </c>
      <c r="D633">
        <v>857584711</v>
      </c>
      <c r="E633">
        <v>0</v>
      </c>
      <c r="F633">
        <v>0</v>
      </c>
      <c r="G633">
        <v>0</v>
      </c>
      <c r="H633">
        <v>0</v>
      </c>
    </row>
    <row r="634" spans="1:8" x14ac:dyDescent="0.2">
      <c r="A634">
        <v>5901</v>
      </c>
      <c r="B634" t="s">
        <v>1276</v>
      </c>
      <c r="C634" t="s">
        <v>1277</v>
      </c>
      <c r="D634">
        <v>857584721</v>
      </c>
      <c r="E634">
        <v>0</v>
      </c>
      <c r="F634">
        <v>0</v>
      </c>
      <c r="G634">
        <v>0</v>
      </c>
      <c r="H634">
        <v>0</v>
      </c>
    </row>
    <row r="635" spans="1:8" x14ac:dyDescent="0.2">
      <c r="A635">
        <v>5901</v>
      </c>
      <c r="B635" t="s">
        <v>1278</v>
      </c>
      <c r="C635" t="s">
        <v>1279</v>
      </c>
      <c r="D635">
        <v>857584731</v>
      </c>
      <c r="E635">
        <v>0</v>
      </c>
      <c r="F635">
        <v>0</v>
      </c>
      <c r="G635">
        <v>0</v>
      </c>
      <c r="H635">
        <v>0</v>
      </c>
    </row>
    <row r="636" spans="1:8" x14ac:dyDescent="0.2">
      <c r="A636">
        <v>5901</v>
      </c>
      <c r="B636" t="s">
        <v>1280</v>
      </c>
      <c r="C636" t="s">
        <v>1281</v>
      </c>
      <c r="D636">
        <v>857584741</v>
      </c>
      <c r="E636">
        <v>0</v>
      </c>
      <c r="F636">
        <v>0</v>
      </c>
      <c r="G636">
        <v>0</v>
      </c>
      <c r="H636">
        <v>0</v>
      </c>
    </row>
    <row r="637" spans="1:8" x14ac:dyDescent="0.2">
      <c r="A637">
        <v>5901</v>
      </c>
      <c r="B637" t="s">
        <v>1282</v>
      </c>
      <c r="C637" t="s">
        <v>1283</v>
      </c>
      <c r="D637">
        <v>857584751</v>
      </c>
      <c r="E637">
        <v>0</v>
      </c>
      <c r="F637">
        <v>0</v>
      </c>
      <c r="G637">
        <v>0</v>
      </c>
      <c r="H637">
        <v>0</v>
      </c>
    </row>
    <row r="638" spans="1:8" x14ac:dyDescent="0.2">
      <c r="A638">
        <v>5901</v>
      </c>
      <c r="B638" t="s">
        <v>1284</v>
      </c>
      <c r="C638" t="s">
        <v>1285</v>
      </c>
      <c r="D638">
        <v>857584761</v>
      </c>
      <c r="E638">
        <v>0</v>
      </c>
      <c r="F638">
        <v>0</v>
      </c>
      <c r="G638">
        <v>0</v>
      </c>
      <c r="H638">
        <v>0</v>
      </c>
    </row>
    <row r="639" spans="1:8" x14ac:dyDescent="0.2">
      <c r="A639">
        <v>5901</v>
      </c>
      <c r="B639" t="s">
        <v>1286</v>
      </c>
      <c r="C639" t="s">
        <v>1287</v>
      </c>
      <c r="D639">
        <v>857584771</v>
      </c>
      <c r="E639">
        <v>0</v>
      </c>
      <c r="F639">
        <v>0</v>
      </c>
      <c r="G639">
        <v>0</v>
      </c>
      <c r="H639">
        <v>0</v>
      </c>
    </row>
    <row r="640" spans="1:8" x14ac:dyDescent="0.2">
      <c r="A640">
        <v>5901</v>
      </c>
      <c r="B640" t="s">
        <v>1288</v>
      </c>
      <c r="C640" t="s">
        <v>1289</v>
      </c>
      <c r="D640">
        <v>857584781</v>
      </c>
      <c r="E640">
        <v>0</v>
      </c>
      <c r="F640">
        <v>0</v>
      </c>
      <c r="G640">
        <v>0</v>
      </c>
      <c r="H640">
        <v>0</v>
      </c>
    </row>
    <row r="641" spans="1:8" x14ac:dyDescent="0.2">
      <c r="A641">
        <v>5901</v>
      </c>
      <c r="B641" t="s">
        <v>1290</v>
      </c>
      <c r="C641" t="s">
        <v>1291</v>
      </c>
      <c r="D641">
        <v>857584791</v>
      </c>
      <c r="E641">
        <v>0</v>
      </c>
      <c r="F641">
        <v>0</v>
      </c>
      <c r="G641">
        <v>0</v>
      </c>
      <c r="H641">
        <v>0</v>
      </c>
    </row>
    <row r="642" spans="1:8" x14ac:dyDescent="0.2">
      <c r="A642">
        <v>5901</v>
      </c>
      <c r="B642" t="s">
        <v>1292</v>
      </c>
      <c r="C642" t="s">
        <v>1293</v>
      </c>
      <c r="D642">
        <v>857584801</v>
      </c>
      <c r="E642">
        <v>0</v>
      </c>
      <c r="F642">
        <v>0</v>
      </c>
      <c r="G642">
        <v>0</v>
      </c>
      <c r="H642">
        <v>0</v>
      </c>
    </row>
    <row r="643" spans="1:8" x14ac:dyDescent="0.2">
      <c r="A643">
        <v>5901</v>
      </c>
      <c r="B643" t="s">
        <v>1294</v>
      </c>
      <c r="C643" t="s">
        <v>1295</v>
      </c>
      <c r="D643">
        <v>857584811</v>
      </c>
      <c r="E643">
        <v>0</v>
      </c>
      <c r="F643">
        <v>0</v>
      </c>
      <c r="G643">
        <v>0</v>
      </c>
      <c r="H643">
        <v>0</v>
      </c>
    </row>
    <row r="644" spans="1:8" x14ac:dyDescent="0.2">
      <c r="A644">
        <v>5901</v>
      </c>
      <c r="B644" t="s">
        <v>1296</v>
      </c>
      <c r="C644" t="s">
        <v>1297</v>
      </c>
      <c r="D644">
        <v>857584831</v>
      </c>
      <c r="E644">
        <v>0</v>
      </c>
      <c r="F644">
        <v>0</v>
      </c>
      <c r="G644">
        <v>0</v>
      </c>
      <c r="H644">
        <v>0</v>
      </c>
    </row>
    <row r="645" spans="1:8" x14ac:dyDescent="0.2">
      <c r="A645">
        <v>5901</v>
      </c>
      <c r="B645" t="s">
        <v>1298</v>
      </c>
      <c r="C645" t="s">
        <v>1299</v>
      </c>
      <c r="D645">
        <v>857584841</v>
      </c>
      <c r="E645">
        <v>0</v>
      </c>
      <c r="F645">
        <v>0</v>
      </c>
      <c r="G645">
        <v>0</v>
      </c>
      <c r="H645">
        <v>0</v>
      </c>
    </row>
    <row r="646" spans="1:8" x14ac:dyDescent="0.2">
      <c r="A646">
        <v>5901</v>
      </c>
      <c r="B646" t="s">
        <v>1300</v>
      </c>
      <c r="C646" t="s">
        <v>1301</v>
      </c>
      <c r="D646">
        <v>857584851</v>
      </c>
      <c r="E646">
        <v>0</v>
      </c>
      <c r="F646">
        <v>0</v>
      </c>
      <c r="G646">
        <v>0</v>
      </c>
      <c r="H646">
        <v>0</v>
      </c>
    </row>
    <row r="647" spans="1:8" x14ac:dyDescent="0.2">
      <c r="A647">
        <v>5901</v>
      </c>
      <c r="B647" t="s">
        <v>1302</v>
      </c>
      <c r="C647" t="s">
        <v>1303</v>
      </c>
      <c r="D647">
        <v>857584861</v>
      </c>
      <c r="E647">
        <v>0</v>
      </c>
      <c r="F647">
        <v>0</v>
      </c>
      <c r="G647">
        <v>0</v>
      </c>
      <c r="H647">
        <v>0</v>
      </c>
    </row>
    <row r="648" spans="1:8" x14ac:dyDescent="0.2">
      <c r="A648">
        <v>5901</v>
      </c>
      <c r="B648" t="s">
        <v>1304</v>
      </c>
      <c r="C648" t="s">
        <v>1305</v>
      </c>
      <c r="D648">
        <v>857584871</v>
      </c>
      <c r="E648">
        <v>0</v>
      </c>
      <c r="F648">
        <v>0</v>
      </c>
      <c r="G648">
        <v>0</v>
      </c>
      <c r="H648">
        <v>0</v>
      </c>
    </row>
    <row r="649" spans="1:8" x14ac:dyDescent="0.2">
      <c r="A649">
        <v>5901</v>
      </c>
      <c r="B649" t="s">
        <v>1306</v>
      </c>
      <c r="C649" t="s">
        <v>1307</v>
      </c>
      <c r="D649">
        <v>857584881</v>
      </c>
      <c r="E649">
        <v>0</v>
      </c>
      <c r="F649">
        <v>0</v>
      </c>
      <c r="G649">
        <v>0</v>
      </c>
      <c r="H649">
        <v>0</v>
      </c>
    </row>
    <row r="650" spans="1:8" x14ac:dyDescent="0.2">
      <c r="A650">
        <v>5901</v>
      </c>
      <c r="B650" t="s">
        <v>1308</v>
      </c>
      <c r="C650" t="s">
        <v>1309</v>
      </c>
      <c r="D650">
        <v>857584891</v>
      </c>
      <c r="E650">
        <v>0</v>
      </c>
      <c r="F650">
        <v>0</v>
      </c>
      <c r="G650">
        <v>0</v>
      </c>
      <c r="H650">
        <v>0</v>
      </c>
    </row>
    <row r="651" spans="1:8" x14ac:dyDescent="0.2">
      <c r="A651">
        <v>5901</v>
      </c>
      <c r="B651" t="s">
        <v>1310</v>
      </c>
      <c r="C651" t="s">
        <v>1311</v>
      </c>
      <c r="D651">
        <v>857584901</v>
      </c>
      <c r="E651">
        <v>0</v>
      </c>
      <c r="F651">
        <v>0</v>
      </c>
      <c r="G651">
        <v>0</v>
      </c>
      <c r="H651">
        <v>0</v>
      </c>
    </row>
    <row r="652" spans="1:8" x14ac:dyDescent="0.2">
      <c r="A652">
        <v>5901</v>
      </c>
      <c r="B652" t="s">
        <v>1312</v>
      </c>
      <c r="C652" t="s">
        <v>1313</v>
      </c>
      <c r="D652">
        <v>857584911</v>
      </c>
      <c r="E652">
        <v>0</v>
      </c>
      <c r="F652">
        <v>0</v>
      </c>
      <c r="G652">
        <v>0</v>
      </c>
      <c r="H652">
        <v>0</v>
      </c>
    </row>
    <row r="653" spans="1:8" x14ac:dyDescent="0.2">
      <c r="A653">
        <v>5901</v>
      </c>
      <c r="B653" t="s">
        <v>1314</v>
      </c>
      <c r="C653" t="s">
        <v>1315</v>
      </c>
      <c r="D653">
        <v>857584921</v>
      </c>
      <c r="E653">
        <v>0</v>
      </c>
      <c r="F653">
        <v>0</v>
      </c>
      <c r="G653">
        <v>0</v>
      </c>
      <c r="H653">
        <v>0</v>
      </c>
    </row>
    <row r="654" spans="1:8" x14ac:dyDescent="0.2">
      <c r="A654">
        <v>5901</v>
      </c>
      <c r="B654" t="s">
        <v>1316</v>
      </c>
      <c r="C654" t="s">
        <v>1317</v>
      </c>
      <c r="D654">
        <v>857584931</v>
      </c>
      <c r="E654">
        <v>11</v>
      </c>
      <c r="F654">
        <v>24</v>
      </c>
      <c r="G654">
        <v>7</v>
      </c>
      <c r="H654">
        <v>1</v>
      </c>
    </row>
    <row r="655" spans="1:8" x14ac:dyDescent="0.2">
      <c r="A655">
        <v>5901</v>
      </c>
      <c r="B655" t="s">
        <v>1318</v>
      </c>
      <c r="C655" t="s">
        <v>1319</v>
      </c>
      <c r="D655">
        <v>857584941</v>
      </c>
      <c r="E655">
        <v>0</v>
      </c>
      <c r="F655">
        <v>0</v>
      </c>
      <c r="G655">
        <v>0</v>
      </c>
      <c r="H655">
        <v>0</v>
      </c>
    </row>
    <row r="656" spans="1:8" x14ac:dyDescent="0.2">
      <c r="A656">
        <v>5901</v>
      </c>
      <c r="B656" t="s">
        <v>1320</v>
      </c>
      <c r="C656" t="s">
        <v>1321</v>
      </c>
      <c r="D656">
        <v>857584951</v>
      </c>
      <c r="E656">
        <v>0</v>
      </c>
      <c r="F656">
        <v>0</v>
      </c>
      <c r="G656">
        <v>0</v>
      </c>
      <c r="H656">
        <v>0</v>
      </c>
    </row>
    <row r="657" spans="1:8" x14ac:dyDescent="0.2">
      <c r="A657">
        <v>5901</v>
      </c>
      <c r="B657" t="s">
        <v>1322</v>
      </c>
      <c r="C657" t="s">
        <v>1323</v>
      </c>
      <c r="D657">
        <v>857584961</v>
      </c>
      <c r="E657">
        <v>0</v>
      </c>
      <c r="F657">
        <v>0</v>
      </c>
      <c r="G657">
        <v>0</v>
      </c>
      <c r="H657">
        <v>0</v>
      </c>
    </row>
    <row r="658" spans="1:8" x14ac:dyDescent="0.2">
      <c r="A658">
        <v>5901</v>
      </c>
      <c r="B658" t="s">
        <v>1324</v>
      </c>
      <c r="C658" t="s">
        <v>1325</v>
      </c>
      <c r="D658">
        <v>857584981</v>
      </c>
      <c r="E658">
        <v>0</v>
      </c>
      <c r="F658">
        <v>0</v>
      </c>
      <c r="G658">
        <v>0</v>
      </c>
      <c r="H658">
        <v>0</v>
      </c>
    </row>
    <row r="659" spans="1:8" x14ac:dyDescent="0.2">
      <c r="A659">
        <v>5901</v>
      </c>
      <c r="B659" t="s">
        <v>1326</v>
      </c>
      <c r="C659" t="s">
        <v>1327</v>
      </c>
      <c r="D659">
        <v>857584991</v>
      </c>
      <c r="E659">
        <v>0</v>
      </c>
      <c r="F659">
        <v>0</v>
      </c>
      <c r="G659">
        <v>0</v>
      </c>
      <c r="H659">
        <v>0</v>
      </c>
    </row>
    <row r="660" spans="1:8" x14ac:dyDescent="0.2">
      <c r="A660">
        <v>5901</v>
      </c>
      <c r="B660" t="s">
        <v>1328</v>
      </c>
      <c r="C660" t="s">
        <v>1329</v>
      </c>
      <c r="D660">
        <v>857585001</v>
      </c>
      <c r="E660">
        <v>64</v>
      </c>
      <c r="F660">
        <v>176</v>
      </c>
      <c r="G660">
        <v>74</v>
      </c>
      <c r="H660">
        <v>13</v>
      </c>
    </row>
    <row r="661" spans="1:8" x14ac:dyDescent="0.2">
      <c r="A661">
        <v>5901</v>
      </c>
      <c r="B661" t="s">
        <v>1330</v>
      </c>
      <c r="C661" t="s">
        <v>1331</v>
      </c>
      <c r="D661">
        <v>857585011</v>
      </c>
      <c r="E661">
        <v>0</v>
      </c>
      <c r="F661">
        <v>0</v>
      </c>
      <c r="G661">
        <v>0</v>
      </c>
      <c r="H661">
        <v>0</v>
      </c>
    </row>
    <row r="662" spans="1:8" x14ac:dyDescent="0.2">
      <c r="A662">
        <v>5901</v>
      </c>
      <c r="B662" t="s">
        <v>1332</v>
      </c>
      <c r="C662" t="s">
        <v>1333</v>
      </c>
      <c r="D662">
        <v>857585021</v>
      </c>
      <c r="E662">
        <v>0</v>
      </c>
      <c r="F662">
        <v>0</v>
      </c>
      <c r="G662">
        <v>0</v>
      </c>
      <c r="H662">
        <v>0</v>
      </c>
    </row>
    <row r="663" spans="1:8" x14ac:dyDescent="0.2">
      <c r="A663">
        <v>5901</v>
      </c>
      <c r="B663" t="s">
        <v>1334</v>
      </c>
      <c r="C663" t="s">
        <v>1335</v>
      </c>
      <c r="D663">
        <v>857585031</v>
      </c>
      <c r="E663">
        <v>0</v>
      </c>
      <c r="F663">
        <v>0</v>
      </c>
      <c r="G663">
        <v>0</v>
      </c>
      <c r="H663">
        <v>0</v>
      </c>
    </row>
    <row r="664" spans="1:8" x14ac:dyDescent="0.2">
      <c r="A664">
        <v>5901</v>
      </c>
      <c r="B664" t="s">
        <v>1336</v>
      </c>
      <c r="C664" t="s">
        <v>1337</v>
      </c>
      <c r="D664">
        <v>857585041</v>
      </c>
      <c r="E664">
        <v>0</v>
      </c>
      <c r="F664">
        <v>0</v>
      </c>
      <c r="G664">
        <v>0</v>
      </c>
      <c r="H664">
        <v>0</v>
      </c>
    </row>
    <row r="665" spans="1:8" x14ac:dyDescent="0.2">
      <c r="A665">
        <v>5901</v>
      </c>
      <c r="B665" t="s">
        <v>1338</v>
      </c>
      <c r="C665" t="s">
        <v>1339</v>
      </c>
      <c r="D665">
        <v>857585051</v>
      </c>
      <c r="E665">
        <v>0</v>
      </c>
      <c r="F665">
        <v>0</v>
      </c>
      <c r="G665">
        <v>0</v>
      </c>
      <c r="H665">
        <v>0</v>
      </c>
    </row>
    <row r="666" spans="1:8" x14ac:dyDescent="0.2">
      <c r="A666">
        <v>5901</v>
      </c>
      <c r="B666" t="s">
        <v>1340</v>
      </c>
      <c r="C666" t="s">
        <v>1341</v>
      </c>
      <c r="D666">
        <v>857585061</v>
      </c>
      <c r="E666">
        <v>0</v>
      </c>
      <c r="F666">
        <v>0</v>
      </c>
      <c r="G666">
        <v>0</v>
      </c>
      <c r="H666">
        <v>0</v>
      </c>
    </row>
    <row r="667" spans="1:8" x14ac:dyDescent="0.2">
      <c r="A667">
        <v>5901</v>
      </c>
      <c r="B667" t="s">
        <v>1342</v>
      </c>
      <c r="C667" t="s">
        <v>1343</v>
      </c>
      <c r="D667">
        <v>857585071</v>
      </c>
      <c r="E667">
        <v>0</v>
      </c>
      <c r="F667">
        <v>0</v>
      </c>
      <c r="G667">
        <v>0</v>
      </c>
      <c r="H667">
        <v>0</v>
      </c>
    </row>
    <row r="668" spans="1:8" x14ac:dyDescent="0.2">
      <c r="A668">
        <v>5901</v>
      </c>
      <c r="B668" t="s">
        <v>1344</v>
      </c>
      <c r="C668" t="s">
        <v>1345</v>
      </c>
      <c r="D668">
        <v>857585081</v>
      </c>
      <c r="E668">
        <v>0</v>
      </c>
      <c r="F668">
        <v>0</v>
      </c>
      <c r="G668">
        <v>0</v>
      </c>
      <c r="H668">
        <v>0</v>
      </c>
    </row>
    <row r="669" spans="1:8" x14ac:dyDescent="0.2">
      <c r="A669">
        <v>5901</v>
      </c>
      <c r="B669" t="s">
        <v>1346</v>
      </c>
      <c r="C669" t="s">
        <v>1347</v>
      </c>
      <c r="D669">
        <v>857585091</v>
      </c>
      <c r="E669">
        <v>0</v>
      </c>
      <c r="F669">
        <v>0</v>
      </c>
      <c r="G669">
        <v>0</v>
      </c>
      <c r="H669">
        <v>0</v>
      </c>
    </row>
    <row r="670" spans="1:8" x14ac:dyDescent="0.2">
      <c r="A670">
        <v>5901</v>
      </c>
      <c r="B670" t="s">
        <v>1348</v>
      </c>
      <c r="C670" t="s">
        <v>1349</v>
      </c>
      <c r="D670">
        <v>857585101</v>
      </c>
      <c r="E670">
        <v>0</v>
      </c>
      <c r="F670">
        <v>0</v>
      </c>
      <c r="G670">
        <v>0</v>
      </c>
      <c r="H670">
        <v>0</v>
      </c>
    </row>
    <row r="671" spans="1:8" x14ac:dyDescent="0.2">
      <c r="A671">
        <v>5901</v>
      </c>
      <c r="B671" t="s">
        <v>1350</v>
      </c>
      <c r="C671" t="s">
        <v>1351</v>
      </c>
      <c r="D671">
        <v>857585111</v>
      </c>
      <c r="E671">
        <v>0</v>
      </c>
      <c r="F671">
        <v>0</v>
      </c>
      <c r="G671">
        <v>0</v>
      </c>
      <c r="H671">
        <v>0</v>
      </c>
    </row>
    <row r="672" spans="1:8" x14ac:dyDescent="0.2">
      <c r="A672">
        <v>5901</v>
      </c>
      <c r="B672" t="s">
        <v>1352</v>
      </c>
      <c r="C672" t="s">
        <v>1353</v>
      </c>
      <c r="D672">
        <v>857585121</v>
      </c>
      <c r="E672">
        <v>0</v>
      </c>
      <c r="F672">
        <v>0</v>
      </c>
      <c r="G672">
        <v>0</v>
      </c>
      <c r="H672">
        <v>0</v>
      </c>
    </row>
    <row r="673" spans="1:8" x14ac:dyDescent="0.2">
      <c r="A673">
        <v>5901</v>
      </c>
      <c r="B673" t="s">
        <v>1354</v>
      </c>
      <c r="C673" t="s">
        <v>1355</v>
      </c>
      <c r="D673">
        <v>857585131</v>
      </c>
      <c r="E673">
        <v>0</v>
      </c>
      <c r="F673">
        <v>0</v>
      </c>
      <c r="G673">
        <v>0</v>
      </c>
      <c r="H673">
        <v>0</v>
      </c>
    </row>
    <row r="674" spans="1:8" x14ac:dyDescent="0.2">
      <c r="A674">
        <v>5901</v>
      </c>
      <c r="B674" t="s">
        <v>1356</v>
      </c>
      <c r="C674" t="s">
        <v>1357</v>
      </c>
      <c r="D674">
        <v>857585141</v>
      </c>
      <c r="E674">
        <v>0</v>
      </c>
      <c r="F674">
        <v>0</v>
      </c>
      <c r="G674">
        <v>0</v>
      </c>
      <c r="H674">
        <v>0</v>
      </c>
    </row>
    <row r="675" spans="1:8" x14ac:dyDescent="0.2">
      <c r="A675">
        <v>5901</v>
      </c>
      <c r="B675" t="s">
        <v>1358</v>
      </c>
      <c r="C675" t="s">
        <v>1359</v>
      </c>
      <c r="D675">
        <v>857585151</v>
      </c>
      <c r="E675">
        <v>0</v>
      </c>
      <c r="F675">
        <v>0</v>
      </c>
      <c r="G675">
        <v>0</v>
      </c>
      <c r="H675">
        <v>0</v>
      </c>
    </row>
    <row r="676" spans="1:8" x14ac:dyDescent="0.2">
      <c r="A676">
        <v>5901</v>
      </c>
      <c r="B676" t="s">
        <v>1360</v>
      </c>
      <c r="C676" t="s">
        <v>1361</v>
      </c>
      <c r="D676">
        <v>857585161</v>
      </c>
      <c r="E676">
        <v>0</v>
      </c>
      <c r="F676">
        <v>0</v>
      </c>
      <c r="G676">
        <v>0</v>
      </c>
      <c r="H676">
        <v>0</v>
      </c>
    </row>
    <row r="677" spans="1:8" x14ac:dyDescent="0.2">
      <c r="A677">
        <v>5901</v>
      </c>
      <c r="B677" t="s">
        <v>1364</v>
      </c>
      <c r="C677" t="s">
        <v>1365</v>
      </c>
      <c r="D677">
        <v>857585181</v>
      </c>
      <c r="E677">
        <v>31</v>
      </c>
      <c r="F677">
        <v>69</v>
      </c>
      <c r="G677">
        <v>16</v>
      </c>
      <c r="H677">
        <v>2</v>
      </c>
    </row>
    <row r="678" spans="1:8" x14ac:dyDescent="0.2">
      <c r="A678">
        <v>5901</v>
      </c>
      <c r="B678" t="s">
        <v>1366</v>
      </c>
      <c r="C678" t="s">
        <v>1367</v>
      </c>
      <c r="D678">
        <v>857585191</v>
      </c>
      <c r="E678">
        <v>0</v>
      </c>
      <c r="F678">
        <v>0</v>
      </c>
      <c r="G678">
        <v>0</v>
      </c>
      <c r="H678">
        <v>0</v>
      </c>
    </row>
    <row r="679" spans="1:8" x14ac:dyDescent="0.2">
      <c r="A679">
        <v>5901</v>
      </c>
      <c r="B679" t="s">
        <v>1368</v>
      </c>
      <c r="C679" t="s">
        <v>1369</v>
      </c>
      <c r="D679">
        <v>857585201</v>
      </c>
      <c r="E679">
        <v>0</v>
      </c>
      <c r="F679">
        <v>0</v>
      </c>
      <c r="G679">
        <v>0</v>
      </c>
      <c r="H679">
        <v>0</v>
      </c>
    </row>
    <row r="680" spans="1:8" x14ac:dyDescent="0.2">
      <c r="A680">
        <v>5901</v>
      </c>
      <c r="B680" t="s">
        <v>1370</v>
      </c>
      <c r="C680" t="s">
        <v>1371</v>
      </c>
      <c r="D680">
        <v>857585221</v>
      </c>
      <c r="E680">
        <v>0</v>
      </c>
      <c r="F680">
        <v>0</v>
      </c>
      <c r="G680">
        <v>0</v>
      </c>
      <c r="H680">
        <v>0</v>
      </c>
    </row>
    <row r="681" spans="1:8" x14ac:dyDescent="0.2">
      <c r="A681">
        <v>5901</v>
      </c>
      <c r="B681" t="s">
        <v>1372</v>
      </c>
      <c r="C681" t="s">
        <v>1373</v>
      </c>
      <c r="D681">
        <v>857585231</v>
      </c>
      <c r="E681">
        <v>0</v>
      </c>
      <c r="F681">
        <v>0</v>
      </c>
      <c r="G681">
        <v>0</v>
      </c>
      <c r="H681">
        <v>0</v>
      </c>
    </row>
    <row r="682" spans="1:8" x14ac:dyDescent="0.2">
      <c r="A682">
        <v>5901</v>
      </c>
      <c r="B682" t="s">
        <v>1374</v>
      </c>
      <c r="C682" t="s">
        <v>1375</v>
      </c>
      <c r="D682">
        <v>857585241</v>
      </c>
      <c r="E682">
        <v>0</v>
      </c>
      <c r="F682">
        <v>0</v>
      </c>
      <c r="G682">
        <v>0</v>
      </c>
      <c r="H682">
        <v>0</v>
      </c>
    </row>
    <row r="683" spans="1:8" x14ac:dyDescent="0.2">
      <c r="A683">
        <v>5901</v>
      </c>
      <c r="B683" t="s">
        <v>1376</v>
      </c>
      <c r="C683" t="s">
        <v>1377</v>
      </c>
      <c r="D683">
        <v>857585251</v>
      </c>
      <c r="E683">
        <v>0</v>
      </c>
      <c r="F683">
        <v>0</v>
      </c>
      <c r="G683">
        <v>0</v>
      </c>
      <c r="H683">
        <v>0</v>
      </c>
    </row>
    <row r="684" spans="1:8" x14ac:dyDescent="0.2">
      <c r="A684">
        <v>5901</v>
      </c>
      <c r="B684" t="s">
        <v>1378</v>
      </c>
      <c r="C684" t="s">
        <v>1379</v>
      </c>
      <c r="D684">
        <v>857585261</v>
      </c>
      <c r="E684">
        <v>0</v>
      </c>
      <c r="F684">
        <v>0</v>
      </c>
      <c r="G684">
        <v>0</v>
      </c>
      <c r="H684">
        <v>0</v>
      </c>
    </row>
    <row r="685" spans="1:8" x14ac:dyDescent="0.2">
      <c r="A685">
        <v>5901</v>
      </c>
      <c r="B685" t="s">
        <v>1380</v>
      </c>
      <c r="C685" t="s">
        <v>1381</v>
      </c>
      <c r="D685">
        <v>857585271</v>
      </c>
      <c r="E685">
        <v>0</v>
      </c>
      <c r="F685">
        <v>0</v>
      </c>
      <c r="G685">
        <v>0</v>
      </c>
      <c r="H685">
        <v>0</v>
      </c>
    </row>
    <row r="686" spans="1:8" x14ac:dyDescent="0.2">
      <c r="A686">
        <v>5901</v>
      </c>
      <c r="B686" t="s">
        <v>1382</v>
      </c>
      <c r="C686" t="s">
        <v>1383</v>
      </c>
      <c r="D686">
        <v>857585281</v>
      </c>
      <c r="E686">
        <v>0</v>
      </c>
      <c r="F686">
        <v>0</v>
      </c>
      <c r="G686">
        <v>0</v>
      </c>
      <c r="H686">
        <v>0</v>
      </c>
    </row>
    <row r="687" spans="1:8" x14ac:dyDescent="0.2">
      <c r="A687">
        <v>5901</v>
      </c>
      <c r="B687" t="s">
        <v>1384</v>
      </c>
      <c r="C687" t="s">
        <v>1385</v>
      </c>
      <c r="D687">
        <v>842143151</v>
      </c>
      <c r="E687">
        <v>28423</v>
      </c>
      <c r="F687">
        <v>57978</v>
      </c>
      <c r="G687">
        <v>19080</v>
      </c>
      <c r="H687">
        <v>1446</v>
      </c>
    </row>
    <row r="688" spans="1:8" x14ac:dyDescent="0.2">
      <c r="A688">
        <v>5901</v>
      </c>
      <c r="B688" t="s">
        <v>1386</v>
      </c>
      <c r="C688" t="s">
        <v>1387</v>
      </c>
      <c r="D688">
        <v>857585291</v>
      </c>
      <c r="E688">
        <v>0</v>
      </c>
      <c r="F688">
        <v>0</v>
      </c>
      <c r="G688">
        <v>0</v>
      </c>
      <c r="H688">
        <v>0</v>
      </c>
    </row>
    <row r="689" spans="1:8" x14ac:dyDescent="0.2">
      <c r="A689">
        <v>5901</v>
      </c>
      <c r="B689" t="s">
        <v>1388</v>
      </c>
      <c r="C689" t="s">
        <v>1389</v>
      </c>
      <c r="D689">
        <v>857585301</v>
      </c>
      <c r="E689">
        <v>0</v>
      </c>
      <c r="F689">
        <v>0</v>
      </c>
      <c r="G689">
        <v>0</v>
      </c>
      <c r="H689">
        <v>0</v>
      </c>
    </row>
    <row r="690" spans="1:8" x14ac:dyDescent="0.2">
      <c r="A690">
        <v>5901</v>
      </c>
      <c r="B690" t="s">
        <v>1390</v>
      </c>
      <c r="C690" t="s">
        <v>1391</v>
      </c>
      <c r="D690">
        <v>857585311</v>
      </c>
      <c r="E690">
        <v>0</v>
      </c>
      <c r="F690">
        <v>0</v>
      </c>
      <c r="G690">
        <v>0</v>
      </c>
      <c r="H690">
        <v>0</v>
      </c>
    </row>
    <row r="691" spans="1:8" x14ac:dyDescent="0.2">
      <c r="A691">
        <v>5901</v>
      </c>
      <c r="B691" t="s">
        <v>1392</v>
      </c>
      <c r="C691" t="s">
        <v>1393</v>
      </c>
      <c r="D691">
        <v>857585321</v>
      </c>
      <c r="E691">
        <v>0</v>
      </c>
      <c r="F691">
        <v>0</v>
      </c>
      <c r="G691">
        <v>0</v>
      </c>
      <c r="H691">
        <v>0</v>
      </c>
    </row>
    <row r="692" spans="1:8" x14ac:dyDescent="0.2">
      <c r="A692">
        <v>5901</v>
      </c>
      <c r="B692" t="s">
        <v>1394</v>
      </c>
      <c r="C692" t="s">
        <v>1395</v>
      </c>
      <c r="D692">
        <v>857585331</v>
      </c>
      <c r="E692">
        <v>0</v>
      </c>
      <c r="F692">
        <v>0</v>
      </c>
      <c r="G692">
        <v>0</v>
      </c>
      <c r="H692">
        <v>0</v>
      </c>
    </row>
    <row r="693" spans="1:8" x14ac:dyDescent="0.2">
      <c r="A693">
        <v>5901</v>
      </c>
      <c r="B693" t="s">
        <v>1396</v>
      </c>
      <c r="C693" t="s">
        <v>1397</v>
      </c>
      <c r="D693">
        <v>857585341</v>
      </c>
      <c r="E693">
        <v>43</v>
      </c>
      <c r="F693">
        <v>79</v>
      </c>
      <c r="G693">
        <v>16</v>
      </c>
      <c r="H693">
        <v>4</v>
      </c>
    </row>
    <row r="694" spans="1:8" x14ac:dyDescent="0.2">
      <c r="A694">
        <v>5901</v>
      </c>
      <c r="B694" t="s">
        <v>1398</v>
      </c>
      <c r="C694" t="s">
        <v>1399</v>
      </c>
      <c r="D694">
        <v>857585351</v>
      </c>
      <c r="E694">
        <v>0</v>
      </c>
      <c r="F694">
        <v>0</v>
      </c>
      <c r="G694">
        <v>0</v>
      </c>
      <c r="H694">
        <v>0</v>
      </c>
    </row>
    <row r="695" spans="1:8" x14ac:dyDescent="0.2">
      <c r="A695">
        <v>5901</v>
      </c>
      <c r="B695" t="s">
        <v>1400</v>
      </c>
      <c r="C695" t="s">
        <v>1401</v>
      </c>
      <c r="D695">
        <v>857585361</v>
      </c>
      <c r="E695">
        <v>0</v>
      </c>
      <c r="F695">
        <v>0</v>
      </c>
      <c r="G695">
        <v>0</v>
      </c>
      <c r="H695">
        <v>0</v>
      </c>
    </row>
    <row r="696" spans="1:8" x14ac:dyDescent="0.2">
      <c r="A696">
        <v>5901</v>
      </c>
      <c r="B696" t="s">
        <v>1402</v>
      </c>
      <c r="C696" t="s">
        <v>1403</v>
      </c>
      <c r="D696">
        <v>857585371</v>
      </c>
      <c r="E696">
        <v>0</v>
      </c>
      <c r="F696">
        <v>0</v>
      </c>
      <c r="G696">
        <v>0</v>
      </c>
      <c r="H696">
        <v>0</v>
      </c>
    </row>
    <row r="697" spans="1:8" x14ac:dyDescent="0.2">
      <c r="A697">
        <v>5901</v>
      </c>
      <c r="B697" t="s">
        <v>1404</v>
      </c>
      <c r="C697" t="s">
        <v>1405</v>
      </c>
      <c r="D697">
        <v>857585381</v>
      </c>
      <c r="E697">
        <v>0</v>
      </c>
      <c r="F697">
        <v>0</v>
      </c>
      <c r="G697">
        <v>0</v>
      </c>
      <c r="H697">
        <v>0</v>
      </c>
    </row>
    <row r="698" spans="1:8" x14ac:dyDescent="0.2">
      <c r="A698">
        <v>5901</v>
      </c>
      <c r="B698" t="s">
        <v>1406</v>
      </c>
      <c r="C698" t="s">
        <v>1407</v>
      </c>
      <c r="D698">
        <v>857585391</v>
      </c>
      <c r="E698">
        <v>0</v>
      </c>
      <c r="F698">
        <v>0</v>
      </c>
      <c r="G698">
        <v>0</v>
      </c>
      <c r="H698">
        <v>0</v>
      </c>
    </row>
    <row r="699" spans="1:8" x14ac:dyDescent="0.2">
      <c r="A699">
        <v>5901</v>
      </c>
      <c r="B699" t="s">
        <v>1408</v>
      </c>
      <c r="C699" t="s">
        <v>1409</v>
      </c>
      <c r="D699">
        <v>857585401</v>
      </c>
      <c r="E699">
        <v>0</v>
      </c>
      <c r="F699">
        <v>0</v>
      </c>
      <c r="G699">
        <v>0</v>
      </c>
      <c r="H699">
        <v>0</v>
      </c>
    </row>
    <row r="700" spans="1:8" x14ac:dyDescent="0.2">
      <c r="A700">
        <v>5901</v>
      </c>
      <c r="B700" t="s">
        <v>1410</v>
      </c>
      <c r="C700" t="s">
        <v>1411</v>
      </c>
      <c r="D700">
        <v>857585411</v>
      </c>
      <c r="E700">
        <v>0</v>
      </c>
      <c r="F700">
        <v>0</v>
      </c>
      <c r="G700">
        <v>0</v>
      </c>
      <c r="H700">
        <v>0</v>
      </c>
    </row>
    <row r="701" spans="1:8" x14ac:dyDescent="0.2">
      <c r="A701">
        <v>5901</v>
      </c>
      <c r="B701" t="s">
        <v>1412</v>
      </c>
      <c r="C701" t="s">
        <v>1413</v>
      </c>
      <c r="D701">
        <v>857585421</v>
      </c>
      <c r="E701">
        <v>0</v>
      </c>
      <c r="F701">
        <v>0</v>
      </c>
      <c r="G701">
        <v>0</v>
      </c>
      <c r="H701">
        <v>0</v>
      </c>
    </row>
    <row r="702" spans="1:8" x14ac:dyDescent="0.2">
      <c r="A702">
        <v>5901</v>
      </c>
      <c r="B702" t="s">
        <v>1414</v>
      </c>
      <c r="C702" t="s">
        <v>1415</v>
      </c>
      <c r="D702">
        <v>857585431</v>
      </c>
      <c r="E702">
        <v>0</v>
      </c>
      <c r="F702">
        <v>0</v>
      </c>
      <c r="G702">
        <v>0</v>
      </c>
      <c r="H702">
        <v>0</v>
      </c>
    </row>
    <row r="703" spans="1:8" x14ac:dyDescent="0.2">
      <c r="A703">
        <v>5901</v>
      </c>
      <c r="B703" t="s">
        <v>1416</v>
      </c>
      <c r="C703" t="s">
        <v>1417</v>
      </c>
      <c r="D703">
        <v>857585441</v>
      </c>
      <c r="E703">
        <v>24</v>
      </c>
      <c r="F703">
        <v>42</v>
      </c>
      <c r="G703">
        <v>6</v>
      </c>
      <c r="H703">
        <v>2</v>
      </c>
    </row>
    <row r="704" spans="1:8" x14ac:dyDescent="0.2">
      <c r="A704">
        <v>5901</v>
      </c>
      <c r="B704" t="s">
        <v>1418</v>
      </c>
      <c r="C704" t="s">
        <v>1419</v>
      </c>
      <c r="D704">
        <v>857585451</v>
      </c>
      <c r="E704">
        <v>0</v>
      </c>
      <c r="F704">
        <v>0</v>
      </c>
      <c r="G704">
        <v>0</v>
      </c>
      <c r="H704">
        <v>0</v>
      </c>
    </row>
    <row r="705" spans="1:8" x14ac:dyDescent="0.2">
      <c r="A705">
        <v>5901</v>
      </c>
      <c r="B705" t="s">
        <v>1420</v>
      </c>
      <c r="C705" t="s">
        <v>1421</v>
      </c>
      <c r="D705">
        <v>857585461</v>
      </c>
      <c r="E705">
        <v>0</v>
      </c>
      <c r="F705">
        <v>0</v>
      </c>
      <c r="G705">
        <v>0</v>
      </c>
      <c r="H705">
        <v>0</v>
      </c>
    </row>
    <row r="706" spans="1:8" x14ac:dyDescent="0.2">
      <c r="A706">
        <v>5901</v>
      </c>
      <c r="B706" t="s">
        <v>1422</v>
      </c>
      <c r="C706" t="s">
        <v>1423</v>
      </c>
      <c r="D706">
        <v>857585471</v>
      </c>
      <c r="E706">
        <v>0</v>
      </c>
      <c r="F706">
        <v>0</v>
      </c>
      <c r="G706">
        <v>0</v>
      </c>
      <c r="H706">
        <v>0</v>
      </c>
    </row>
    <row r="707" spans="1:8" x14ac:dyDescent="0.2">
      <c r="A707">
        <v>5901</v>
      </c>
      <c r="B707" t="s">
        <v>1424</v>
      </c>
      <c r="C707" t="s">
        <v>1425</v>
      </c>
      <c r="D707">
        <v>857585481</v>
      </c>
      <c r="E707">
        <v>9</v>
      </c>
      <c r="F707">
        <v>25</v>
      </c>
      <c r="G707">
        <v>9</v>
      </c>
      <c r="H707">
        <v>3</v>
      </c>
    </row>
    <row r="708" spans="1:8" x14ac:dyDescent="0.2">
      <c r="A708">
        <v>5901</v>
      </c>
      <c r="B708" t="s">
        <v>1426</v>
      </c>
      <c r="C708" t="s">
        <v>1427</v>
      </c>
      <c r="D708">
        <v>857585491</v>
      </c>
      <c r="E708">
        <v>0</v>
      </c>
      <c r="F708">
        <v>0</v>
      </c>
      <c r="G708">
        <v>0</v>
      </c>
      <c r="H708">
        <v>0</v>
      </c>
    </row>
    <row r="709" spans="1:8" x14ac:dyDescent="0.2">
      <c r="A709">
        <v>5901</v>
      </c>
      <c r="B709" t="s">
        <v>1428</v>
      </c>
      <c r="C709" t="s">
        <v>1429</v>
      </c>
      <c r="D709">
        <v>857585501</v>
      </c>
      <c r="E709">
        <v>0</v>
      </c>
      <c r="F709">
        <v>0</v>
      </c>
      <c r="G709">
        <v>0</v>
      </c>
      <c r="H709">
        <v>0</v>
      </c>
    </row>
    <row r="710" spans="1:8" x14ac:dyDescent="0.2">
      <c r="A710">
        <v>5901</v>
      </c>
      <c r="B710" t="s">
        <v>1430</v>
      </c>
      <c r="C710" t="s">
        <v>1431</v>
      </c>
      <c r="D710">
        <v>842143171</v>
      </c>
      <c r="E710">
        <v>0</v>
      </c>
      <c r="F710">
        <v>0</v>
      </c>
      <c r="G710">
        <v>0</v>
      </c>
      <c r="H710">
        <v>0</v>
      </c>
    </row>
    <row r="711" spans="1:8" x14ac:dyDescent="0.2">
      <c r="A711">
        <v>5901</v>
      </c>
      <c r="B711" t="s">
        <v>1432</v>
      </c>
      <c r="C711" t="s">
        <v>1433</v>
      </c>
      <c r="D711">
        <v>857585511</v>
      </c>
      <c r="E711">
        <v>0</v>
      </c>
      <c r="F711">
        <v>0</v>
      </c>
      <c r="G711">
        <v>0</v>
      </c>
      <c r="H711">
        <v>0</v>
      </c>
    </row>
    <row r="712" spans="1:8" x14ac:dyDescent="0.2">
      <c r="A712">
        <v>5901</v>
      </c>
      <c r="B712" t="s">
        <v>1434</v>
      </c>
      <c r="C712" t="s">
        <v>1435</v>
      </c>
      <c r="D712">
        <v>857585521</v>
      </c>
      <c r="E712">
        <v>0</v>
      </c>
      <c r="F712">
        <v>0</v>
      </c>
      <c r="G712">
        <v>0</v>
      </c>
      <c r="H712">
        <v>0</v>
      </c>
    </row>
    <row r="713" spans="1:8" x14ac:dyDescent="0.2">
      <c r="A713">
        <v>5901</v>
      </c>
      <c r="B713" t="s">
        <v>1436</v>
      </c>
      <c r="C713" t="s">
        <v>1437</v>
      </c>
      <c r="D713">
        <v>857585531</v>
      </c>
      <c r="E713">
        <v>0</v>
      </c>
      <c r="F713">
        <v>0</v>
      </c>
      <c r="G713">
        <v>0</v>
      </c>
      <c r="H713">
        <v>0</v>
      </c>
    </row>
    <row r="714" spans="1:8" x14ac:dyDescent="0.2">
      <c r="A714">
        <v>5901</v>
      </c>
      <c r="B714" t="s">
        <v>1438</v>
      </c>
      <c r="C714" t="s">
        <v>1439</v>
      </c>
      <c r="D714">
        <v>857585541</v>
      </c>
      <c r="E714">
        <v>0</v>
      </c>
      <c r="F714">
        <v>0</v>
      </c>
      <c r="G714">
        <v>0</v>
      </c>
      <c r="H714">
        <v>0</v>
      </c>
    </row>
    <row r="715" spans="1:8" x14ac:dyDescent="0.2">
      <c r="A715">
        <v>5901</v>
      </c>
      <c r="B715" t="s">
        <v>1440</v>
      </c>
      <c r="C715" t="s">
        <v>1441</v>
      </c>
      <c r="D715">
        <v>857585551</v>
      </c>
      <c r="E715">
        <v>17</v>
      </c>
      <c r="F715">
        <v>49</v>
      </c>
      <c r="G715">
        <v>21</v>
      </c>
      <c r="H715">
        <v>6</v>
      </c>
    </row>
    <row r="716" spans="1:8" x14ac:dyDescent="0.2">
      <c r="A716">
        <v>5901</v>
      </c>
      <c r="B716" t="s">
        <v>1442</v>
      </c>
      <c r="C716" t="s">
        <v>1443</v>
      </c>
      <c r="D716">
        <v>857585561</v>
      </c>
      <c r="E716">
        <v>0</v>
      </c>
      <c r="F716">
        <v>0</v>
      </c>
      <c r="G716">
        <v>0</v>
      </c>
      <c r="H716">
        <v>0</v>
      </c>
    </row>
    <row r="717" spans="1:8" x14ac:dyDescent="0.2">
      <c r="A717">
        <v>5901</v>
      </c>
      <c r="B717" t="s">
        <v>1444</v>
      </c>
      <c r="C717" t="s">
        <v>1445</v>
      </c>
      <c r="D717">
        <v>857585571</v>
      </c>
      <c r="E717">
        <v>0</v>
      </c>
      <c r="F717">
        <v>0</v>
      </c>
      <c r="G717">
        <v>0</v>
      </c>
      <c r="H717">
        <v>0</v>
      </c>
    </row>
    <row r="718" spans="1:8" x14ac:dyDescent="0.2">
      <c r="A718">
        <v>5901</v>
      </c>
      <c r="B718" t="s">
        <v>1446</v>
      </c>
      <c r="C718" t="s">
        <v>1447</v>
      </c>
      <c r="D718">
        <v>857585581</v>
      </c>
      <c r="E718">
        <v>0</v>
      </c>
      <c r="F718">
        <v>0</v>
      </c>
      <c r="G718">
        <v>0</v>
      </c>
      <c r="H718">
        <v>0</v>
      </c>
    </row>
    <row r="719" spans="1:8" x14ac:dyDescent="0.2">
      <c r="A719">
        <v>5901</v>
      </c>
      <c r="B719" t="s">
        <v>1448</v>
      </c>
      <c r="C719" t="s">
        <v>1449</v>
      </c>
      <c r="D719">
        <v>857585591</v>
      </c>
      <c r="E719">
        <v>0</v>
      </c>
      <c r="F719">
        <v>0</v>
      </c>
      <c r="G719">
        <v>0</v>
      </c>
      <c r="H719">
        <v>0</v>
      </c>
    </row>
    <row r="720" spans="1:8" x14ac:dyDescent="0.2">
      <c r="A720">
        <v>5901</v>
      </c>
      <c r="B720" t="s">
        <v>1450</v>
      </c>
      <c r="C720" t="s">
        <v>1451</v>
      </c>
      <c r="D720">
        <v>857585601</v>
      </c>
      <c r="E720">
        <v>0</v>
      </c>
      <c r="F720">
        <v>0</v>
      </c>
      <c r="G720">
        <v>0</v>
      </c>
      <c r="H720">
        <v>0</v>
      </c>
    </row>
    <row r="721" spans="1:8" x14ac:dyDescent="0.2">
      <c r="A721">
        <v>5901</v>
      </c>
      <c r="B721" t="s">
        <v>1452</v>
      </c>
      <c r="C721" t="s">
        <v>1453</v>
      </c>
      <c r="D721">
        <v>857585611</v>
      </c>
      <c r="E721">
        <v>0</v>
      </c>
      <c r="F721">
        <v>0</v>
      </c>
      <c r="G721">
        <v>0</v>
      </c>
      <c r="H721">
        <v>0</v>
      </c>
    </row>
    <row r="722" spans="1:8" x14ac:dyDescent="0.2">
      <c r="A722">
        <v>5901</v>
      </c>
      <c r="B722" t="s">
        <v>1454</v>
      </c>
      <c r="C722" t="s">
        <v>1455</v>
      </c>
      <c r="D722">
        <v>857585621</v>
      </c>
      <c r="E722">
        <v>0</v>
      </c>
      <c r="F722">
        <v>0</v>
      </c>
      <c r="G722">
        <v>0</v>
      </c>
      <c r="H722">
        <v>0</v>
      </c>
    </row>
    <row r="723" spans="1:8" x14ac:dyDescent="0.2">
      <c r="A723">
        <v>5901</v>
      </c>
      <c r="B723" t="s">
        <v>1456</v>
      </c>
      <c r="C723" t="s">
        <v>1457</v>
      </c>
      <c r="D723">
        <v>857585631</v>
      </c>
      <c r="E723">
        <v>0</v>
      </c>
      <c r="F723">
        <v>0</v>
      </c>
      <c r="G723">
        <v>0</v>
      </c>
      <c r="H723">
        <v>0</v>
      </c>
    </row>
    <row r="724" spans="1:8" x14ac:dyDescent="0.2">
      <c r="A724">
        <v>5901</v>
      </c>
      <c r="B724" t="s">
        <v>1458</v>
      </c>
      <c r="C724" t="s">
        <v>1459</v>
      </c>
      <c r="D724">
        <v>857585641</v>
      </c>
      <c r="E724">
        <v>0</v>
      </c>
      <c r="F724">
        <v>0</v>
      </c>
      <c r="G724">
        <v>0</v>
      </c>
      <c r="H724">
        <v>0</v>
      </c>
    </row>
    <row r="725" spans="1:8" x14ac:dyDescent="0.2">
      <c r="A725">
        <v>5901</v>
      </c>
      <c r="B725" t="s">
        <v>1460</v>
      </c>
      <c r="C725" t="s">
        <v>1461</v>
      </c>
      <c r="D725">
        <v>857585651</v>
      </c>
      <c r="E725">
        <v>0</v>
      </c>
      <c r="F725">
        <v>0</v>
      </c>
      <c r="G725">
        <v>0</v>
      </c>
      <c r="H725">
        <v>0</v>
      </c>
    </row>
    <row r="726" spans="1:8" x14ac:dyDescent="0.2">
      <c r="A726">
        <v>5901</v>
      </c>
      <c r="B726" t="s">
        <v>1462</v>
      </c>
      <c r="C726" t="s">
        <v>1463</v>
      </c>
      <c r="D726">
        <v>857585661</v>
      </c>
      <c r="E726">
        <v>0</v>
      </c>
      <c r="F726">
        <v>0</v>
      </c>
      <c r="G726">
        <v>0</v>
      </c>
      <c r="H726">
        <v>0</v>
      </c>
    </row>
    <row r="727" spans="1:8" x14ac:dyDescent="0.2">
      <c r="A727">
        <v>5901</v>
      </c>
      <c r="B727" t="s">
        <v>1464</v>
      </c>
      <c r="C727" t="s">
        <v>1465</v>
      </c>
      <c r="D727">
        <v>857585671</v>
      </c>
      <c r="E727">
        <v>0</v>
      </c>
      <c r="F727">
        <v>0</v>
      </c>
      <c r="G727">
        <v>0</v>
      </c>
      <c r="H727">
        <v>0</v>
      </c>
    </row>
    <row r="728" spans="1:8" x14ac:dyDescent="0.2">
      <c r="A728">
        <v>5901</v>
      </c>
      <c r="B728" t="s">
        <v>1466</v>
      </c>
      <c r="C728" t="s">
        <v>1467</v>
      </c>
      <c r="D728">
        <v>857585681</v>
      </c>
      <c r="E728">
        <v>0</v>
      </c>
      <c r="F728">
        <v>1</v>
      </c>
      <c r="G728">
        <v>0</v>
      </c>
      <c r="H728">
        <v>1</v>
      </c>
    </row>
    <row r="729" spans="1:8" x14ac:dyDescent="0.2">
      <c r="A729">
        <v>5901</v>
      </c>
      <c r="B729" t="s">
        <v>1468</v>
      </c>
      <c r="C729" t="s">
        <v>1469</v>
      </c>
      <c r="D729">
        <v>857585691</v>
      </c>
      <c r="E729">
        <v>192</v>
      </c>
      <c r="F729">
        <v>297</v>
      </c>
      <c r="G729">
        <v>46</v>
      </c>
      <c r="H729">
        <v>15</v>
      </c>
    </row>
    <row r="730" spans="1:8" x14ac:dyDescent="0.2">
      <c r="A730">
        <v>5901</v>
      </c>
      <c r="B730" t="s">
        <v>1470</v>
      </c>
      <c r="C730" t="s">
        <v>1471</v>
      </c>
      <c r="D730">
        <v>857585701</v>
      </c>
      <c r="E730">
        <v>0</v>
      </c>
      <c r="F730">
        <v>0</v>
      </c>
      <c r="G730">
        <v>0</v>
      </c>
      <c r="H730">
        <v>0</v>
      </c>
    </row>
    <row r="731" spans="1:8" x14ac:dyDescent="0.2">
      <c r="A731">
        <v>5901</v>
      </c>
      <c r="B731" t="s">
        <v>1472</v>
      </c>
      <c r="C731" t="s">
        <v>1473</v>
      </c>
      <c r="D731">
        <v>857585711</v>
      </c>
      <c r="E731">
        <v>0</v>
      </c>
      <c r="F731">
        <v>0</v>
      </c>
      <c r="G731">
        <v>0</v>
      </c>
      <c r="H731">
        <v>0</v>
      </c>
    </row>
    <row r="732" spans="1:8" x14ac:dyDescent="0.2">
      <c r="A732">
        <v>5901</v>
      </c>
      <c r="B732" t="s">
        <v>1474</v>
      </c>
      <c r="C732" t="s">
        <v>1475</v>
      </c>
      <c r="D732">
        <v>857585721</v>
      </c>
      <c r="E732">
        <v>0</v>
      </c>
      <c r="F732">
        <v>0</v>
      </c>
      <c r="G732">
        <v>0</v>
      </c>
      <c r="H732">
        <v>0</v>
      </c>
    </row>
    <row r="733" spans="1:8" x14ac:dyDescent="0.2">
      <c r="A733">
        <v>5901</v>
      </c>
      <c r="B733" t="s">
        <v>1476</v>
      </c>
      <c r="C733" t="s">
        <v>1477</v>
      </c>
      <c r="D733">
        <v>857585731</v>
      </c>
      <c r="E733">
        <v>0</v>
      </c>
      <c r="F733">
        <v>0</v>
      </c>
      <c r="G733">
        <v>0</v>
      </c>
      <c r="H733">
        <v>0</v>
      </c>
    </row>
    <row r="734" spans="1:8" x14ac:dyDescent="0.2">
      <c r="A734">
        <v>5901</v>
      </c>
      <c r="B734" t="s">
        <v>1478</v>
      </c>
      <c r="C734" t="s">
        <v>1479</v>
      </c>
      <c r="D734">
        <v>857585741</v>
      </c>
      <c r="E734">
        <v>0</v>
      </c>
      <c r="F734">
        <v>0</v>
      </c>
      <c r="G734">
        <v>0</v>
      </c>
      <c r="H734">
        <v>0</v>
      </c>
    </row>
    <row r="735" spans="1:8" x14ac:dyDescent="0.2">
      <c r="A735">
        <v>5901</v>
      </c>
      <c r="B735" t="s">
        <v>1480</v>
      </c>
      <c r="C735" t="s">
        <v>1481</v>
      </c>
      <c r="D735">
        <v>857585751</v>
      </c>
      <c r="E735">
        <v>55</v>
      </c>
      <c r="F735">
        <v>81</v>
      </c>
      <c r="G735">
        <v>6</v>
      </c>
      <c r="H735">
        <v>3</v>
      </c>
    </row>
    <row r="736" spans="1:8" x14ac:dyDescent="0.2">
      <c r="A736">
        <v>5901</v>
      </c>
      <c r="B736" t="s">
        <v>1482</v>
      </c>
      <c r="C736" t="s">
        <v>1483</v>
      </c>
      <c r="D736">
        <v>857585761</v>
      </c>
      <c r="E736">
        <v>0</v>
      </c>
      <c r="F736">
        <v>0</v>
      </c>
      <c r="G736">
        <v>0</v>
      </c>
      <c r="H736">
        <v>0</v>
      </c>
    </row>
    <row r="737" spans="1:8" x14ac:dyDescent="0.2">
      <c r="A737">
        <v>5901</v>
      </c>
      <c r="B737" t="s">
        <v>1484</v>
      </c>
      <c r="C737" t="s">
        <v>1485</v>
      </c>
      <c r="D737">
        <v>857585771</v>
      </c>
      <c r="E737">
        <v>0</v>
      </c>
      <c r="F737">
        <v>0</v>
      </c>
      <c r="G737">
        <v>0</v>
      </c>
      <c r="H737">
        <v>0</v>
      </c>
    </row>
    <row r="738" spans="1:8" x14ac:dyDescent="0.2">
      <c r="A738">
        <v>5901</v>
      </c>
      <c r="B738" t="s">
        <v>1486</v>
      </c>
      <c r="C738" t="s">
        <v>1487</v>
      </c>
      <c r="D738">
        <v>857585791</v>
      </c>
      <c r="E738">
        <v>0</v>
      </c>
      <c r="F738">
        <v>0</v>
      </c>
      <c r="G738">
        <v>0</v>
      </c>
      <c r="H738">
        <v>0</v>
      </c>
    </row>
    <row r="739" spans="1:8" x14ac:dyDescent="0.2">
      <c r="A739">
        <v>5901</v>
      </c>
      <c r="B739" t="s">
        <v>1488</v>
      </c>
      <c r="C739" t="s">
        <v>1489</v>
      </c>
      <c r="D739">
        <v>857585801</v>
      </c>
      <c r="E739">
        <v>0</v>
      </c>
      <c r="F739">
        <v>0</v>
      </c>
      <c r="G739">
        <v>0</v>
      </c>
      <c r="H739">
        <v>0</v>
      </c>
    </row>
    <row r="740" spans="1:8" x14ac:dyDescent="0.2">
      <c r="A740">
        <v>5901</v>
      </c>
      <c r="B740" t="s">
        <v>1490</v>
      </c>
      <c r="C740" t="s">
        <v>1491</v>
      </c>
      <c r="D740">
        <v>857585811</v>
      </c>
      <c r="E740">
        <v>0</v>
      </c>
      <c r="F740">
        <v>0</v>
      </c>
      <c r="G740">
        <v>0</v>
      </c>
      <c r="H740">
        <v>0</v>
      </c>
    </row>
    <row r="741" spans="1:8" x14ac:dyDescent="0.2">
      <c r="A741">
        <v>5901</v>
      </c>
      <c r="B741" t="s">
        <v>1492</v>
      </c>
      <c r="C741" t="s">
        <v>1493</v>
      </c>
      <c r="D741">
        <v>857585821</v>
      </c>
      <c r="E741">
        <v>0</v>
      </c>
      <c r="F741">
        <v>0</v>
      </c>
      <c r="G741">
        <v>0</v>
      </c>
      <c r="H741">
        <v>0</v>
      </c>
    </row>
    <row r="742" spans="1:8" x14ac:dyDescent="0.2">
      <c r="A742">
        <v>5901</v>
      </c>
      <c r="B742" t="s">
        <v>1494</v>
      </c>
      <c r="C742" t="s">
        <v>1495</v>
      </c>
      <c r="D742">
        <v>857585831</v>
      </c>
      <c r="E742">
        <v>0</v>
      </c>
      <c r="F742">
        <v>0</v>
      </c>
      <c r="G742">
        <v>0</v>
      </c>
      <c r="H742">
        <v>0</v>
      </c>
    </row>
    <row r="743" spans="1:8" x14ac:dyDescent="0.2">
      <c r="A743">
        <v>5901</v>
      </c>
      <c r="B743" t="s">
        <v>1496</v>
      </c>
      <c r="C743" t="s">
        <v>1497</v>
      </c>
      <c r="D743">
        <v>857585841</v>
      </c>
      <c r="E743">
        <v>0</v>
      </c>
      <c r="F743">
        <v>0</v>
      </c>
      <c r="G743">
        <v>0</v>
      </c>
      <c r="H743">
        <v>0</v>
      </c>
    </row>
    <row r="744" spans="1:8" x14ac:dyDescent="0.2">
      <c r="A744">
        <v>5901</v>
      </c>
      <c r="B744" t="s">
        <v>1498</v>
      </c>
      <c r="C744" t="s">
        <v>1499</v>
      </c>
      <c r="D744">
        <v>857585851</v>
      </c>
      <c r="E744">
        <v>0</v>
      </c>
      <c r="F744">
        <v>0</v>
      </c>
      <c r="G744">
        <v>0</v>
      </c>
      <c r="H744">
        <v>0</v>
      </c>
    </row>
    <row r="745" spans="1:8" x14ac:dyDescent="0.2">
      <c r="A745">
        <v>5901</v>
      </c>
      <c r="B745" t="s">
        <v>1500</v>
      </c>
      <c r="C745" t="s">
        <v>1501</v>
      </c>
      <c r="D745">
        <v>857585861</v>
      </c>
      <c r="E745">
        <v>0</v>
      </c>
      <c r="F745">
        <v>0</v>
      </c>
      <c r="G745">
        <v>0</v>
      </c>
      <c r="H745">
        <v>0</v>
      </c>
    </row>
    <row r="746" spans="1:8" x14ac:dyDescent="0.2">
      <c r="A746">
        <v>5901</v>
      </c>
      <c r="B746" t="s">
        <v>1502</v>
      </c>
      <c r="C746" t="s">
        <v>1503</v>
      </c>
      <c r="D746">
        <v>857585871</v>
      </c>
      <c r="E746">
        <v>0</v>
      </c>
      <c r="F746">
        <v>0</v>
      </c>
      <c r="G746">
        <v>0</v>
      </c>
      <c r="H746">
        <v>0</v>
      </c>
    </row>
    <row r="747" spans="1:8" x14ac:dyDescent="0.2">
      <c r="A747">
        <v>5901</v>
      </c>
      <c r="B747" t="s">
        <v>1504</v>
      </c>
      <c r="C747" t="s">
        <v>1505</v>
      </c>
      <c r="D747">
        <v>857585881</v>
      </c>
      <c r="E747">
        <v>0</v>
      </c>
      <c r="F747">
        <v>0</v>
      </c>
      <c r="G747">
        <v>0</v>
      </c>
      <c r="H747">
        <v>0</v>
      </c>
    </row>
    <row r="748" spans="1:8" x14ac:dyDescent="0.2">
      <c r="A748">
        <v>5901</v>
      </c>
      <c r="B748" t="s">
        <v>1506</v>
      </c>
      <c r="C748" t="s">
        <v>1507</v>
      </c>
      <c r="D748">
        <v>857585901</v>
      </c>
      <c r="E748">
        <v>0</v>
      </c>
      <c r="F748">
        <v>0</v>
      </c>
      <c r="G748">
        <v>0</v>
      </c>
      <c r="H748">
        <v>0</v>
      </c>
    </row>
    <row r="749" spans="1:8" x14ac:dyDescent="0.2">
      <c r="A749">
        <v>5901</v>
      </c>
      <c r="B749" t="s">
        <v>1508</v>
      </c>
      <c r="C749" t="s">
        <v>1509</v>
      </c>
      <c r="D749">
        <v>857585911</v>
      </c>
      <c r="E749">
        <v>0</v>
      </c>
      <c r="F749">
        <v>0</v>
      </c>
      <c r="G749">
        <v>0</v>
      </c>
      <c r="H749">
        <v>0</v>
      </c>
    </row>
    <row r="750" spans="1:8" x14ac:dyDescent="0.2">
      <c r="A750">
        <v>5901</v>
      </c>
      <c r="B750" t="s">
        <v>1510</v>
      </c>
      <c r="C750" t="s">
        <v>1511</v>
      </c>
      <c r="D750">
        <v>857585921</v>
      </c>
      <c r="E750">
        <v>4</v>
      </c>
      <c r="F750">
        <v>10</v>
      </c>
      <c r="G750">
        <v>4</v>
      </c>
      <c r="H750">
        <v>2</v>
      </c>
    </row>
    <row r="751" spans="1:8" x14ac:dyDescent="0.2">
      <c r="A751">
        <v>5901</v>
      </c>
      <c r="B751" t="s">
        <v>1512</v>
      </c>
      <c r="C751" t="s">
        <v>1513</v>
      </c>
      <c r="D751">
        <v>857585931</v>
      </c>
      <c r="E751">
        <v>0</v>
      </c>
      <c r="F751">
        <v>0</v>
      </c>
      <c r="G751">
        <v>0</v>
      </c>
      <c r="H751">
        <v>0</v>
      </c>
    </row>
    <row r="752" spans="1:8" x14ac:dyDescent="0.2">
      <c r="A752">
        <v>5901</v>
      </c>
      <c r="B752" t="s">
        <v>1514</v>
      </c>
      <c r="C752" t="s">
        <v>1515</v>
      </c>
      <c r="D752">
        <v>857585941</v>
      </c>
      <c r="E752">
        <v>0</v>
      </c>
      <c r="F752">
        <v>0</v>
      </c>
      <c r="G752">
        <v>0</v>
      </c>
      <c r="H752">
        <v>0</v>
      </c>
    </row>
    <row r="753" spans="1:8" x14ac:dyDescent="0.2">
      <c r="A753">
        <v>5901</v>
      </c>
      <c r="B753" t="s">
        <v>1516</v>
      </c>
      <c r="C753" t="s">
        <v>1517</v>
      </c>
      <c r="D753">
        <v>857585951</v>
      </c>
      <c r="E753">
        <v>0</v>
      </c>
      <c r="F753">
        <v>0</v>
      </c>
      <c r="G753">
        <v>0</v>
      </c>
      <c r="H753">
        <v>0</v>
      </c>
    </row>
    <row r="754" spans="1:8" x14ac:dyDescent="0.2">
      <c r="A754">
        <v>5901</v>
      </c>
      <c r="B754" t="s">
        <v>1518</v>
      </c>
      <c r="C754" t="s">
        <v>1519</v>
      </c>
      <c r="D754">
        <v>857585961</v>
      </c>
      <c r="E754">
        <v>0</v>
      </c>
      <c r="F754">
        <v>0</v>
      </c>
      <c r="G754">
        <v>0</v>
      </c>
      <c r="H754">
        <v>0</v>
      </c>
    </row>
    <row r="755" spans="1:8" x14ac:dyDescent="0.2">
      <c r="A755">
        <v>5901</v>
      </c>
      <c r="B755" t="s">
        <v>1520</v>
      </c>
      <c r="C755" t="s">
        <v>1521</v>
      </c>
      <c r="D755">
        <v>857585971</v>
      </c>
      <c r="E755">
        <v>0</v>
      </c>
      <c r="F755">
        <v>0</v>
      </c>
      <c r="G755">
        <v>0</v>
      </c>
      <c r="H755">
        <v>0</v>
      </c>
    </row>
    <row r="756" spans="1:8" x14ac:dyDescent="0.2">
      <c r="A756">
        <v>5901</v>
      </c>
      <c r="B756" t="s">
        <v>1522</v>
      </c>
      <c r="C756" t="s">
        <v>1523</v>
      </c>
      <c r="D756">
        <v>857585981</v>
      </c>
      <c r="E756">
        <v>0</v>
      </c>
      <c r="F756">
        <v>0</v>
      </c>
      <c r="G756">
        <v>0</v>
      </c>
      <c r="H756">
        <v>0</v>
      </c>
    </row>
    <row r="757" spans="1:8" x14ac:dyDescent="0.2">
      <c r="A757">
        <v>5901</v>
      </c>
      <c r="B757" t="s">
        <v>1524</v>
      </c>
      <c r="C757" t="s">
        <v>1525</v>
      </c>
      <c r="D757">
        <v>857585991</v>
      </c>
      <c r="E757">
        <v>0</v>
      </c>
      <c r="F757">
        <v>0</v>
      </c>
      <c r="G757">
        <v>0</v>
      </c>
      <c r="H757">
        <v>0</v>
      </c>
    </row>
    <row r="758" spans="1:8" x14ac:dyDescent="0.2">
      <c r="A758">
        <v>5901</v>
      </c>
      <c r="B758" t="s">
        <v>1526</v>
      </c>
      <c r="C758" t="s">
        <v>1527</v>
      </c>
      <c r="D758">
        <v>857586001</v>
      </c>
      <c r="E758">
        <v>0</v>
      </c>
      <c r="F758">
        <v>0</v>
      </c>
      <c r="G758">
        <v>0</v>
      </c>
      <c r="H758">
        <v>0</v>
      </c>
    </row>
    <row r="759" spans="1:8" x14ac:dyDescent="0.2">
      <c r="A759">
        <v>5901</v>
      </c>
      <c r="B759" t="s">
        <v>1528</v>
      </c>
      <c r="C759" t="s">
        <v>1529</v>
      </c>
      <c r="D759">
        <v>857586011</v>
      </c>
      <c r="E759">
        <v>0</v>
      </c>
      <c r="F759">
        <v>0</v>
      </c>
      <c r="G759">
        <v>0</v>
      </c>
      <c r="H759">
        <v>0</v>
      </c>
    </row>
    <row r="760" spans="1:8" x14ac:dyDescent="0.2">
      <c r="A760">
        <v>5901</v>
      </c>
      <c r="B760" t="s">
        <v>1530</v>
      </c>
      <c r="C760" t="s">
        <v>1531</v>
      </c>
      <c r="D760">
        <v>857586021</v>
      </c>
      <c r="E760">
        <v>160</v>
      </c>
      <c r="F760">
        <v>225</v>
      </c>
      <c r="G760">
        <v>41</v>
      </c>
      <c r="H760">
        <v>5</v>
      </c>
    </row>
    <row r="761" spans="1:8" x14ac:dyDescent="0.2">
      <c r="A761">
        <v>5901</v>
      </c>
      <c r="B761" t="s">
        <v>1532</v>
      </c>
      <c r="C761" t="s">
        <v>1533</v>
      </c>
      <c r="D761">
        <v>857586031</v>
      </c>
      <c r="E761">
        <v>0</v>
      </c>
      <c r="F761">
        <v>0</v>
      </c>
      <c r="G761">
        <v>0</v>
      </c>
      <c r="H761">
        <v>0</v>
      </c>
    </row>
    <row r="762" spans="1:8" x14ac:dyDescent="0.2">
      <c r="A762">
        <v>5901</v>
      </c>
      <c r="B762" t="s">
        <v>1534</v>
      </c>
      <c r="C762" t="s">
        <v>1535</v>
      </c>
      <c r="D762">
        <v>857586041</v>
      </c>
      <c r="E762">
        <v>0</v>
      </c>
      <c r="F762">
        <v>0</v>
      </c>
      <c r="G762">
        <v>0</v>
      </c>
      <c r="H762">
        <v>0</v>
      </c>
    </row>
    <row r="763" spans="1:8" x14ac:dyDescent="0.2">
      <c r="A763">
        <v>5901</v>
      </c>
      <c r="B763" t="s">
        <v>1536</v>
      </c>
      <c r="C763" t="s">
        <v>1537</v>
      </c>
      <c r="D763">
        <v>857586051</v>
      </c>
      <c r="E763">
        <v>0</v>
      </c>
      <c r="F763">
        <v>0</v>
      </c>
      <c r="G763">
        <v>0</v>
      </c>
      <c r="H763">
        <v>0</v>
      </c>
    </row>
    <row r="764" spans="1:8" x14ac:dyDescent="0.2">
      <c r="A764">
        <v>5901</v>
      </c>
      <c r="B764" t="s">
        <v>1538</v>
      </c>
      <c r="C764" t="s">
        <v>1539</v>
      </c>
      <c r="D764">
        <v>857586071</v>
      </c>
      <c r="E764">
        <v>0</v>
      </c>
      <c r="F764">
        <v>0</v>
      </c>
      <c r="G764">
        <v>0</v>
      </c>
      <c r="H764">
        <v>0</v>
      </c>
    </row>
    <row r="765" spans="1:8" x14ac:dyDescent="0.2">
      <c r="A765">
        <v>5901</v>
      </c>
      <c r="B765" t="s">
        <v>1540</v>
      </c>
      <c r="C765" t="s">
        <v>1541</v>
      </c>
      <c r="D765">
        <v>857586091</v>
      </c>
      <c r="E765">
        <v>0</v>
      </c>
      <c r="F765">
        <v>0</v>
      </c>
      <c r="G765">
        <v>0</v>
      </c>
      <c r="H765">
        <v>0</v>
      </c>
    </row>
    <row r="766" spans="1:8" x14ac:dyDescent="0.2">
      <c r="A766">
        <v>5901</v>
      </c>
      <c r="B766" t="s">
        <v>1542</v>
      </c>
      <c r="C766" t="s">
        <v>1543</v>
      </c>
      <c r="D766">
        <v>857586101</v>
      </c>
      <c r="E766">
        <v>0</v>
      </c>
      <c r="F766">
        <v>0</v>
      </c>
      <c r="G766">
        <v>0</v>
      </c>
      <c r="H766">
        <v>0</v>
      </c>
    </row>
    <row r="767" spans="1:8" x14ac:dyDescent="0.2">
      <c r="A767">
        <v>5901</v>
      </c>
      <c r="B767" t="s">
        <v>1544</v>
      </c>
      <c r="C767" t="s">
        <v>1545</v>
      </c>
      <c r="D767">
        <v>857586111</v>
      </c>
      <c r="E767">
        <v>0</v>
      </c>
      <c r="F767">
        <v>0</v>
      </c>
      <c r="G767">
        <v>0</v>
      </c>
      <c r="H767">
        <v>0</v>
      </c>
    </row>
    <row r="768" spans="1:8" x14ac:dyDescent="0.2">
      <c r="A768">
        <v>5901</v>
      </c>
      <c r="B768" t="s">
        <v>1546</v>
      </c>
      <c r="C768" t="s">
        <v>1547</v>
      </c>
      <c r="D768">
        <v>857586121</v>
      </c>
      <c r="E768">
        <v>0</v>
      </c>
      <c r="F768">
        <v>0</v>
      </c>
      <c r="G768">
        <v>0</v>
      </c>
      <c r="H768">
        <v>0</v>
      </c>
    </row>
    <row r="769" spans="1:8" x14ac:dyDescent="0.2">
      <c r="A769">
        <v>5901</v>
      </c>
      <c r="B769" t="s">
        <v>1548</v>
      </c>
      <c r="C769" t="s">
        <v>1549</v>
      </c>
      <c r="D769">
        <v>857586131</v>
      </c>
      <c r="E769">
        <v>0</v>
      </c>
      <c r="F769">
        <v>0</v>
      </c>
      <c r="G769">
        <v>0</v>
      </c>
      <c r="H769">
        <v>0</v>
      </c>
    </row>
    <row r="770" spans="1:8" x14ac:dyDescent="0.2">
      <c r="A770">
        <v>5901</v>
      </c>
      <c r="B770" t="s">
        <v>1550</v>
      </c>
      <c r="C770" t="s">
        <v>1551</v>
      </c>
      <c r="D770">
        <v>857586141</v>
      </c>
      <c r="E770">
        <v>0</v>
      </c>
      <c r="F770">
        <v>0</v>
      </c>
      <c r="G770">
        <v>0</v>
      </c>
      <c r="H770">
        <v>0</v>
      </c>
    </row>
    <row r="771" spans="1:8" x14ac:dyDescent="0.2">
      <c r="A771">
        <v>5901</v>
      </c>
      <c r="B771" t="s">
        <v>1552</v>
      </c>
      <c r="C771" t="s">
        <v>1553</v>
      </c>
      <c r="D771">
        <v>857586151</v>
      </c>
      <c r="E771">
        <v>0</v>
      </c>
      <c r="F771">
        <v>0</v>
      </c>
      <c r="G771">
        <v>0</v>
      </c>
      <c r="H771">
        <v>0</v>
      </c>
    </row>
    <row r="772" spans="1:8" x14ac:dyDescent="0.2">
      <c r="A772">
        <v>5901</v>
      </c>
      <c r="B772" t="s">
        <v>1554</v>
      </c>
      <c r="C772" t="s">
        <v>1555</v>
      </c>
      <c r="D772">
        <v>857586161</v>
      </c>
      <c r="E772">
        <v>0</v>
      </c>
      <c r="F772">
        <v>0</v>
      </c>
      <c r="G772">
        <v>0</v>
      </c>
      <c r="H772">
        <v>0</v>
      </c>
    </row>
    <row r="773" spans="1:8" x14ac:dyDescent="0.2">
      <c r="A773">
        <v>5901</v>
      </c>
      <c r="B773" t="s">
        <v>1556</v>
      </c>
      <c r="C773" t="s">
        <v>1557</v>
      </c>
      <c r="D773">
        <v>857586171</v>
      </c>
      <c r="E773">
        <v>0</v>
      </c>
      <c r="F773">
        <v>0</v>
      </c>
      <c r="G773">
        <v>0</v>
      </c>
      <c r="H773">
        <v>0</v>
      </c>
    </row>
    <row r="774" spans="1:8" x14ac:dyDescent="0.2">
      <c r="A774">
        <v>5901</v>
      </c>
      <c r="B774" t="s">
        <v>1558</v>
      </c>
      <c r="C774" t="s">
        <v>1559</v>
      </c>
      <c r="D774">
        <v>857586181</v>
      </c>
      <c r="E774">
        <v>0</v>
      </c>
      <c r="F774">
        <v>0</v>
      </c>
      <c r="G774">
        <v>0</v>
      </c>
      <c r="H774">
        <v>0</v>
      </c>
    </row>
    <row r="775" spans="1:8" x14ac:dyDescent="0.2">
      <c r="A775">
        <v>5901</v>
      </c>
      <c r="B775" t="s">
        <v>1560</v>
      </c>
      <c r="C775" t="s">
        <v>1561</v>
      </c>
      <c r="D775">
        <v>857586191</v>
      </c>
      <c r="E775">
        <v>0</v>
      </c>
      <c r="F775">
        <v>2</v>
      </c>
      <c r="G775">
        <v>0</v>
      </c>
      <c r="H775">
        <v>1</v>
      </c>
    </row>
    <row r="776" spans="1:8" x14ac:dyDescent="0.2">
      <c r="A776">
        <v>5901</v>
      </c>
      <c r="B776" t="s">
        <v>1562</v>
      </c>
      <c r="C776" t="s">
        <v>1563</v>
      </c>
      <c r="D776">
        <v>857586201</v>
      </c>
      <c r="E776">
        <v>0</v>
      </c>
      <c r="F776">
        <v>0</v>
      </c>
      <c r="G776">
        <v>0</v>
      </c>
      <c r="H776">
        <v>0</v>
      </c>
    </row>
    <row r="777" spans="1:8" x14ac:dyDescent="0.2">
      <c r="A777">
        <v>5901</v>
      </c>
      <c r="B777" t="s">
        <v>1564</v>
      </c>
      <c r="C777" t="s">
        <v>1565</v>
      </c>
      <c r="D777">
        <v>857586211</v>
      </c>
      <c r="E777">
        <v>0</v>
      </c>
      <c r="F777">
        <v>0</v>
      </c>
      <c r="G777">
        <v>0</v>
      </c>
      <c r="H777">
        <v>0</v>
      </c>
    </row>
    <row r="778" spans="1:8" x14ac:dyDescent="0.2">
      <c r="A778">
        <v>5901</v>
      </c>
      <c r="B778" t="s">
        <v>1566</v>
      </c>
      <c r="C778" t="s">
        <v>1567</v>
      </c>
      <c r="D778">
        <v>857586221</v>
      </c>
      <c r="E778">
        <v>0</v>
      </c>
      <c r="F778">
        <v>0</v>
      </c>
      <c r="G778">
        <v>0</v>
      </c>
      <c r="H778">
        <v>0</v>
      </c>
    </row>
    <row r="779" spans="1:8" x14ac:dyDescent="0.2">
      <c r="A779">
        <v>5901</v>
      </c>
      <c r="B779" t="s">
        <v>1568</v>
      </c>
      <c r="C779" t="s">
        <v>1569</v>
      </c>
      <c r="D779">
        <v>857586231</v>
      </c>
      <c r="E779">
        <v>0</v>
      </c>
      <c r="F779">
        <v>0</v>
      </c>
      <c r="G779">
        <v>0</v>
      </c>
      <c r="H779">
        <v>0</v>
      </c>
    </row>
    <row r="780" spans="1:8" x14ac:dyDescent="0.2">
      <c r="A780">
        <v>5901</v>
      </c>
      <c r="B780" t="s">
        <v>1570</v>
      </c>
      <c r="C780" t="s">
        <v>1571</v>
      </c>
      <c r="D780">
        <v>857586241</v>
      </c>
      <c r="E780">
        <v>0</v>
      </c>
      <c r="F780">
        <v>0</v>
      </c>
      <c r="G780">
        <v>0</v>
      </c>
      <c r="H780">
        <v>0</v>
      </c>
    </row>
    <row r="781" spans="1:8" x14ac:dyDescent="0.2">
      <c r="A781">
        <v>5901</v>
      </c>
      <c r="B781" t="s">
        <v>1572</v>
      </c>
      <c r="C781" t="s">
        <v>1573</v>
      </c>
      <c r="D781">
        <v>857586251</v>
      </c>
      <c r="E781">
        <v>0</v>
      </c>
      <c r="F781">
        <v>0</v>
      </c>
      <c r="G781">
        <v>0</v>
      </c>
      <c r="H781">
        <v>0</v>
      </c>
    </row>
    <row r="782" spans="1:8" x14ac:dyDescent="0.2">
      <c r="A782">
        <v>5901</v>
      </c>
      <c r="B782" t="s">
        <v>1574</v>
      </c>
      <c r="C782" t="s">
        <v>1575</v>
      </c>
      <c r="D782">
        <v>857586261</v>
      </c>
      <c r="E782">
        <v>0</v>
      </c>
      <c r="F782">
        <v>0</v>
      </c>
      <c r="G782">
        <v>0</v>
      </c>
      <c r="H782">
        <v>0</v>
      </c>
    </row>
    <row r="783" spans="1:8" x14ac:dyDescent="0.2">
      <c r="A783">
        <v>5901</v>
      </c>
      <c r="B783" t="s">
        <v>1576</v>
      </c>
      <c r="C783" t="s">
        <v>1577</v>
      </c>
      <c r="D783">
        <v>857586271</v>
      </c>
      <c r="E783">
        <v>0</v>
      </c>
      <c r="F783">
        <v>0</v>
      </c>
      <c r="G783">
        <v>0</v>
      </c>
      <c r="H783">
        <v>0</v>
      </c>
    </row>
    <row r="784" spans="1:8" x14ac:dyDescent="0.2">
      <c r="A784">
        <v>5901</v>
      </c>
      <c r="B784" t="s">
        <v>1578</v>
      </c>
      <c r="C784" t="s">
        <v>1579</v>
      </c>
      <c r="D784">
        <v>857586281</v>
      </c>
      <c r="E784">
        <v>0</v>
      </c>
      <c r="F784">
        <v>0</v>
      </c>
      <c r="G784">
        <v>0</v>
      </c>
      <c r="H784">
        <v>0</v>
      </c>
    </row>
    <row r="785" spans="1:8" x14ac:dyDescent="0.2">
      <c r="A785">
        <v>5901</v>
      </c>
      <c r="B785" t="s">
        <v>1580</v>
      </c>
      <c r="C785" t="s">
        <v>1581</v>
      </c>
      <c r="D785">
        <v>857586291</v>
      </c>
      <c r="E785">
        <v>0</v>
      </c>
      <c r="F785">
        <v>0</v>
      </c>
      <c r="G785">
        <v>0</v>
      </c>
      <c r="H785">
        <v>0</v>
      </c>
    </row>
    <row r="786" spans="1:8" x14ac:dyDescent="0.2">
      <c r="A786">
        <v>5901</v>
      </c>
      <c r="B786" t="s">
        <v>1582</v>
      </c>
      <c r="C786" t="s">
        <v>1583</v>
      </c>
      <c r="D786">
        <v>857586301</v>
      </c>
      <c r="E786">
        <v>0</v>
      </c>
      <c r="F786">
        <v>0</v>
      </c>
      <c r="G786">
        <v>0</v>
      </c>
      <c r="H786">
        <v>0</v>
      </c>
    </row>
    <row r="787" spans="1:8" x14ac:dyDescent="0.2">
      <c r="A787">
        <v>5901</v>
      </c>
      <c r="B787" t="s">
        <v>1584</v>
      </c>
      <c r="C787" t="s">
        <v>1585</v>
      </c>
      <c r="D787">
        <v>857586311</v>
      </c>
      <c r="E787">
        <v>0</v>
      </c>
      <c r="F787">
        <v>0</v>
      </c>
      <c r="G787">
        <v>0</v>
      </c>
      <c r="H787">
        <v>0</v>
      </c>
    </row>
    <row r="788" spans="1:8" x14ac:dyDescent="0.2">
      <c r="A788">
        <v>5901</v>
      </c>
      <c r="B788" t="s">
        <v>1586</v>
      </c>
      <c r="C788" t="s">
        <v>1587</v>
      </c>
      <c r="D788">
        <v>857586321</v>
      </c>
      <c r="E788">
        <v>0</v>
      </c>
      <c r="F788">
        <v>0</v>
      </c>
      <c r="G788">
        <v>0</v>
      </c>
      <c r="H788">
        <v>0</v>
      </c>
    </row>
    <row r="789" spans="1:8" x14ac:dyDescent="0.2">
      <c r="A789">
        <v>5901</v>
      </c>
      <c r="B789" t="s">
        <v>1588</v>
      </c>
      <c r="C789" t="s">
        <v>1589</v>
      </c>
      <c r="D789">
        <v>857586331</v>
      </c>
      <c r="E789">
        <v>7</v>
      </c>
      <c r="F789">
        <v>13</v>
      </c>
      <c r="G789">
        <v>2</v>
      </c>
      <c r="H789">
        <v>2</v>
      </c>
    </row>
    <row r="790" spans="1:8" x14ac:dyDescent="0.2">
      <c r="A790">
        <v>5901</v>
      </c>
      <c r="B790" t="s">
        <v>1590</v>
      </c>
      <c r="C790" t="s">
        <v>1591</v>
      </c>
      <c r="D790">
        <v>857586341</v>
      </c>
      <c r="E790">
        <v>0</v>
      </c>
      <c r="F790">
        <v>0</v>
      </c>
      <c r="G790">
        <v>0</v>
      </c>
      <c r="H790">
        <v>0</v>
      </c>
    </row>
    <row r="791" spans="1:8" x14ac:dyDescent="0.2">
      <c r="A791">
        <v>5901</v>
      </c>
      <c r="B791" t="s">
        <v>1592</v>
      </c>
      <c r="C791" t="s">
        <v>1593</v>
      </c>
      <c r="D791">
        <v>857586351</v>
      </c>
      <c r="E791">
        <v>30</v>
      </c>
      <c r="F791">
        <v>36</v>
      </c>
      <c r="G791">
        <v>4</v>
      </c>
      <c r="H791">
        <v>2</v>
      </c>
    </row>
    <row r="792" spans="1:8" x14ac:dyDescent="0.2">
      <c r="A792">
        <v>5901</v>
      </c>
      <c r="B792" t="s">
        <v>1594</v>
      </c>
      <c r="C792" t="s">
        <v>1595</v>
      </c>
      <c r="D792">
        <v>857586361</v>
      </c>
      <c r="E792">
        <v>0</v>
      </c>
      <c r="F792">
        <v>0</v>
      </c>
      <c r="G792">
        <v>0</v>
      </c>
      <c r="H792">
        <v>0</v>
      </c>
    </row>
    <row r="793" spans="1:8" x14ac:dyDescent="0.2">
      <c r="A793">
        <v>5901</v>
      </c>
      <c r="B793" t="s">
        <v>1596</v>
      </c>
      <c r="C793" t="s">
        <v>1597</v>
      </c>
      <c r="D793">
        <v>857586371</v>
      </c>
      <c r="E793">
        <v>0</v>
      </c>
      <c r="F793">
        <v>0</v>
      </c>
      <c r="G793">
        <v>0</v>
      </c>
      <c r="H793">
        <v>0</v>
      </c>
    </row>
    <row r="794" spans="1:8" x14ac:dyDescent="0.2">
      <c r="A794">
        <v>5901</v>
      </c>
      <c r="B794" t="s">
        <v>1598</v>
      </c>
      <c r="C794" t="s">
        <v>1599</v>
      </c>
      <c r="D794">
        <v>857586381</v>
      </c>
      <c r="E794">
        <v>0</v>
      </c>
      <c r="F794">
        <v>0</v>
      </c>
      <c r="G794">
        <v>0</v>
      </c>
      <c r="H794">
        <v>0</v>
      </c>
    </row>
    <row r="795" spans="1:8" x14ac:dyDescent="0.2">
      <c r="A795">
        <v>5901</v>
      </c>
      <c r="B795" t="s">
        <v>1600</v>
      </c>
      <c r="C795" t="s">
        <v>1601</v>
      </c>
      <c r="D795">
        <v>857586391</v>
      </c>
      <c r="E795">
        <v>0</v>
      </c>
      <c r="F795">
        <v>0</v>
      </c>
      <c r="G795">
        <v>0</v>
      </c>
      <c r="H795">
        <v>0</v>
      </c>
    </row>
    <row r="796" spans="1:8" x14ac:dyDescent="0.2">
      <c r="A796">
        <v>5901</v>
      </c>
      <c r="B796" t="s">
        <v>1602</v>
      </c>
      <c r="C796" t="s">
        <v>1603</v>
      </c>
      <c r="D796">
        <v>857586401</v>
      </c>
      <c r="E796">
        <v>0</v>
      </c>
      <c r="F796">
        <v>0</v>
      </c>
      <c r="G796">
        <v>0</v>
      </c>
      <c r="H796">
        <v>0</v>
      </c>
    </row>
    <row r="797" spans="1:8" x14ac:dyDescent="0.2">
      <c r="A797">
        <v>5901</v>
      </c>
      <c r="B797" t="s">
        <v>1604</v>
      </c>
      <c r="C797" t="s">
        <v>1605</v>
      </c>
      <c r="D797">
        <v>857586411</v>
      </c>
      <c r="E797">
        <v>0</v>
      </c>
      <c r="F797">
        <v>0</v>
      </c>
      <c r="G797">
        <v>0</v>
      </c>
      <c r="H797">
        <v>0</v>
      </c>
    </row>
    <row r="798" spans="1:8" x14ac:dyDescent="0.2">
      <c r="A798">
        <v>5901</v>
      </c>
      <c r="B798" t="s">
        <v>1606</v>
      </c>
      <c r="C798" t="s">
        <v>1607</v>
      </c>
      <c r="D798">
        <v>857586421</v>
      </c>
      <c r="E798">
        <v>0</v>
      </c>
      <c r="F798">
        <v>0</v>
      </c>
      <c r="G798">
        <v>0</v>
      </c>
      <c r="H798">
        <v>0</v>
      </c>
    </row>
    <row r="799" spans="1:8" x14ac:dyDescent="0.2">
      <c r="A799">
        <v>5901</v>
      </c>
      <c r="B799" t="s">
        <v>1608</v>
      </c>
      <c r="C799" t="s">
        <v>1609</v>
      </c>
      <c r="D799">
        <v>857586431</v>
      </c>
      <c r="E799">
        <v>0</v>
      </c>
      <c r="F799">
        <v>0</v>
      </c>
      <c r="G799">
        <v>0</v>
      </c>
      <c r="H799">
        <v>0</v>
      </c>
    </row>
    <row r="800" spans="1:8" x14ac:dyDescent="0.2">
      <c r="A800">
        <v>5901</v>
      </c>
      <c r="B800" t="s">
        <v>1610</v>
      </c>
      <c r="C800" t="s">
        <v>1611</v>
      </c>
      <c r="D800">
        <v>857586441</v>
      </c>
      <c r="E800">
        <v>0</v>
      </c>
      <c r="F800">
        <v>0</v>
      </c>
      <c r="G800">
        <v>0</v>
      </c>
      <c r="H800">
        <v>0</v>
      </c>
    </row>
    <row r="801" spans="1:8" x14ac:dyDescent="0.2">
      <c r="A801">
        <v>5901</v>
      </c>
      <c r="B801" t="s">
        <v>1612</v>
      </c>
      <c r="C801" t="s">
        <v>1613</v>
      </c>
      <c r="D801">
        <v>857586451</v>
      </c>
      <c r="E801">
        <v>0</v>
      </c>
      <c r="F801">
        <v>0</v>
      </c>
      <c r="G801">
        <v>0</v>
      </c>
      <c r="H801">
        <v>0</v>
      </c>
    </row>
    <row r="802" spans="1:8" x14ac:dyDescent="0.2">
      <c r="A802">
        <v>5901</v>
      </c>
      <c r="B802" t="s">
        <v>1614</v>
      </c>
      <c r="C802" t="s">
        <v>1615</v>
      </c>
      <c r="D802">
        <v>857586461</v>
      </c>
      <c r="E802">
        <v>0</v>
      </c>
      <c r="F802">
        <v>0</v>
      </c>
      <c r="G802">
        <v>0</v>
      </c>
      <c r="H802">
        <v>0</v>
      </c>
    </row>
    <row r="803" spans="1:8" x14ac:dyDescent="0.2">
      <c r="A803">
        <v>5901</v>
      </c>
      <c r="B803" t="s">
        <v>1616</v>
      </c>
      <c r="C803" t="s">
        <v>1617</v>
      </c>
      <c r="D803">
        <v>857586471</v>
      </c>
      <c r="E803">
        <v>0</v>
      </c>
      <c r="F803">
        <v>0</v>
      </c>
      <c r="G803">
        <v>0</v>
      </c>
      <c r="H803">
        <v>0</v>
      </c>
    </row>
    <row r="804" spans="1:8" x14ac:dyDescent="0.2">
      <c r="A804">
        <v>5901</v>
      </c>
      <c r="B804" t="s">
        <v>1618</v>
      </c>
      <c r="C804" t="s">
        <v>1619</v>
      </c>
      <c r="D804">
        <v>857586481</v>
      </c>
      <c r="E804">
        <v>0</v>
      </c>
      <c r="F804">
        <v>0</v>
      </c>
      <c r="G804">
        <v>0</v>
      </c>
      <c r="H804">
        <v>0</v>
      </c>
    </row>
    <row r="805" spans="1:8" x14ac:dyDescent="0.2">
      <c r="A805">
        <v>5901</v>
      </c>
      <c r="B805" t="s">
        <v>1620</v>
      </c>
      <c r="C805" t="s">
        <v>1621</v>
      </c>
      <c r="D805">
        <v>857586491</v>
      </c>
      <c r="E805">
        <v>0</v>
      </c>
      <c r="F805">
        <v>0</v>
      </c>
      <c r="G805">
        <v>0</v>
      </c>
      <c r="H805">
        <v>0</v>
      </c>
    </row>
    <row r="806" spans="1:8" x14ac:dyDescent="0.2">
      <c r="A806">
        <v>5901</v>
      </c>
      <c r="B806" t="s">
        <v>1622</v>
      </c>
      <c r="C806" t="s">
        <v>1623</v>
      </c>
      <c r="D806">
        <v>857586501</v>
      </c>
      <c r="E806">
        <v>0</v>
      </c>
      <c r="F806">
        <v>0</v>
      </c>
      <c r="G806">
        <v>0</v>
      </c>
      <c r="H806">
        <v>0</v>
      </c>
    </row>
    <row r="807" spans="1:8" x14ac:dyDescent="0.2">
      <c r="A807">
        <v>5901</v>
      </c>
      <c r="B807" t="s">
        <v>1624</v>
      </c>
      <c r="C807" t="s">
        <v>1625</v>
      </c>
      <c r="D807">
        <v>857586511</v>
      </c>
      <c r="E807">
        <v>0</v>
      </c>
      <c r="F807">
        <v>0</v>
      </c>
      <c r="G807">
        <v>0</v>
      </c>
      <c r="H807">
        <v>0</v>
      </c>
    </row>
    <row r="808" spans="1:8" x14ac:dyDescent="0.2">
      <c r="A808">
        <v>5901</v>
      </c>
      <c r="B808" t="s">
        <v>1626</v>
      </c>
      <c r="C808" t="s">
        <v>1627</v>
      </c>
      <c r="D808">
        <v>857586521</v>
      </c>
      <c r="E808">
        <v>0</v>
      </c>
      <c r="F808">
        <v>0</v>
      </c>
      <c r="G808">
        <v>0</v>
      </c>
      <c r="H808">
        <v>0</v>
      </c>
    </row>
    <row r="809" spans="1:8" x14ac:dyDescent="0.2">
      <c r="A809">
        <v>5901</v>
      </c>
      <c r="B809" t="s">
        <v>1628</v>
      </c>
      <c r="C809" t="s">
        <v>1629</v>
      </c>
      <c r="D809">
        <v>857586531</v>
      </c>
      <c r="E809">
        <v>0</v>
      </c>
      <c r="F809">
        <v>0</v>
      </c>
      <c r="G809">
        <v>0</v>
      </c>
      <c r="H809">
        <v>0</v>
      </c>
    </row>
    <row r="810" spans="1:8" x14ac:dyDescent="0.2">
      <c r="A810">
        <v>5901</v>
      </c>
      <c r="B810" t="s">
        <v>1630</v>
      </c>
      <c r="C810" t="s">
        <v>1631</v>
      </c>
      <c r="D810">
        <v>857586541</v>
      </c>
      <c r="E810">
        <v>0</v>
      </c>
      <c r="F810">
        <v>0</v>
      </c>
      <c r="G810">
        <v>0</v>
      </c>
      <c r="H810">
        <v>0</v>
      </c>
    </row>
    <row r="811" spans="1:8" x14ac:dyDescent="0.2">
      <c r="A811">
        <v>5901</v>
      </c>
      <c r="B811" t="s">
        <v>1632</v>
      </c>
      <c r="C811" t="s">
        <v>1633</v>
      </c>
      <c r="D811">
        <v>857586551</v>
      </c>
      <c r="E811">
        <v>0</v>
      </c>
      <c r="F811">
        <v>0</v>
      </c>
      <c r="G811">
        <v>0</v>
      </c>
      <c r="H811">
        <v>0</v>
      </c>
    </row>
    <row r="812" spans="1:8" x14ac:dyDescent="0.2">
      <c r="A812">
        <v>5901</v>
      </c>
      <c r="B812" t="s">
        <v>1634</v>
      </c>
      <c r="C812" t="s">
        <v>1635</v>
      </c>
      <c r="D812">
        <v>857586561</v>
      </c>
      <c r="E812">
        <v>24</v>
      </c>
      <c r="F812">
        <v>47</v>
      </c>
      <c r="G812">
        <v>12</v>
      </c>
      <c r="H812">
        <v>2</v>
      </c>
    </row>
    <row r="813" spans="1:8" x14ac:dyDescent="0.2">
      <c r="A813">
        <v>5901</v>
      </c>
      <c r="B813" t="s">
        <v>1636</v>
      </c>
      <c r="C813" t="s">
        <v>1637</v>
      </c>
      <c r="D813">
        <v>857586571</v>
      </c>
      <c r="E813">
        <v>0</v>
      </c>
      <c r="F813">
        <v>0</v>
      </c>
      <c r="G813">
        <v>0</v>
      </c>
      <c r="H813">
        <v>0</v>
      </c>
    </row>
    <row r="814" spans="1:8" x14ac:dyDescent="0.2">
      <c r="A814">
        <v>5901</v>
      </c>
      <c r="B814" t="s">
        <v>1638</v>
      </c>
      <c r="C814" t="s">
        <v>1639</v>
      </c>
      <c r="D814">
        <v>857586581</v>
      </c>
      <c r="E814">
        <v>0</v>
      </c>
      <c r="F814">
        <v>0</v>
      </c>
      <c r="G814">
        <v>0</v>
      </c>
      <c r="H814">
        <v>0</v>
      </c>
    </row>
    <row r="815" spans="1:8" x14ac:dyDescent="0.2">
      <c r="A815">
        <v>5901</v>
      </c>
      <c r="B815" t="s">
        <v>1640</v>
      </c>
      <c r="C815" t="s">
        <v>1641</v>
      </c>
      <c r="D815">
        <v>857586591</v>
      </c>
      <c r="E815">
        <v>0</v>
      </c>
      <c r="F815">
        <v>0</v>
      </c>
      <c r="G815">
        <v>0</v>
      </c>
      <c r="H815">
        <v>0</v>
      </c>
    </row>
    <row r="816" spans="1:8" x14ac:dyDescent="0.2">
      <c r="A816">
        <v>5901</v>
      </c>
      <c r="B816" t="s">
        <v>1642</v>
      </c>
      <c r="C816" t="s">
        <v>1643</v>
      </c>
      <c r="D816">
        <v>857586601</v>
      </c>
      <c r="E816">
        <v>0</v>
      </c>
      <c r="F816">
        <v>0</v>
      </c>
      <c r="G816">
        <v>0</v>
      </c>
      <c r="H816">
        <v>0</v>
      </c>
    </row>
    <row r="817" spans="1:8" x14ac:dyDescent="0.2">
      <c r="A817">
        <v>5901</v>
      </c>
      <c r="B817" t="s">
        <v>1644</v>
      </c>
      <c r="C817" t="s">
        <v>1645</v>
      </c>
      <c r="D817">
        <v>857586611</v>
      </c>
      <c r="E817">
        <v>0</v>
      </c>
      <c r="F817">
        <v>0</v>
      </c>
      <c r="G817">
        <v>0</v>
      </c>
      <c r="H817">
        <v>0</v>
      </c>
    </row>
    <row r="818" spans="1:8" x14ac:dyDescent="0.2">
      <c r="A818">
        <v>5901</v>
      </c>
      <c r="B818" t="s">
        <v>1646</v>
      </c>
      <c r="C818" t="s">
        <v>1647</v>
      </c>
      <c r="D818">
        <v>857586621</v>
      </c>
      <c r="E818">
        <v>0</v>
      </c>
      <c r="F818">
        <v>0</v>
      </c>
      <c r="G818">
        <v>0</v>
      </c>
      <c r="H818">
        <v>0</v>
      </c>
    </row>
    <row r="819" spans="1:8" x14ac:dyDescent="0.2">
      <c r="A819">
        <v>5901</v>
      </c>
      <c r="B819" t="s">
        <v>1648</v>
      </c>
      <c r="C819" t="s">
        <v>1649</v>
      </c>
      <c r="D819">
        <v>857586631</v>
      </c>
      <c r="E819">
        <v>0</v>
      </c>
      <c r="F819">
        <v>0</v>
      </c>
      <c r="G819">
        <v>0</v>
      </c>
      <c r="H819">
        <v>0</v>
      </c>
    </row>
    <row r="820" spans="1:8" x14ac:dyDescent="0.2">
      <c r="A820">
        <v>5901</v>
      </c>
      <c r="B820" t="s">
        <v>1650</v>
      </c>
      <c r="C820" t="s">
        <v>1651</v>
      </c>
      <c r="D820">
        <v>857586641</v>
      </c>
      <c r="E820">
        <v>0</v>
      </c>
      <c r="F820">
        <v>2</v>
      </c>
      <c r="G820">
        <v>0</v>
      </c>
      <c r="H820">
        <v>2</v>
      </c>
    </row>
    <row r="821" spans="1:8" x14ac:dyDescent="0.2">
      <c r="A821">
        <v>5901</v>
      </c>
      <c r="B821" t="s">
        <v>1652</v>
      </c>
      <c r="C821" t="s">
        <v>1653</v>
      </c>
      <c r="D821">
        <v>857586651</v>
      </c>
      <c r="E821">
        <v>57</v>
      </c>
      <c r="F821">
        <v>88</v>
      </c>
      <c r="G821">
        <v>17</v>
      </c>
      <c r="H821">
        <v>2</v>
      </c>
    </row>
    <row r="822" spans="1:8" x14ac:dyDescent="0.2">
      <c r="A822">
        <v>5901</v>
      </c>
      <c r="B822" t="s">
        <v>1654</v>
      </c>
      <c r="C822" t="s">
        <v>1655</v>
      </c>
      <c r="D822">
        <v>857586661</v>
      </c>
      <c r="E822">
        <v>0</v>
      </c>
      <c r="F822">
        <v>0</v>
      </c>
      <c r="G822">
        <v>0</v>
      </c>
      <c r="H822">
        <v>0</v>
      </c>
    </row>
    <row r="823" spans="1:8" x14ac:dyDescent="0.2">
      <c r="A823">
        <v>5901</v>
      </c>
      <c r="B823" t="s">
        <v>1656</v>
      </c>
      <c r="C823" t="s">
        <v>1657</v>
      </c>
      <c r="D823">
        <v>857586671</v>
      </c>
      <c r="E823">
        <v>0</v>
      </c>
      <c r="F823">
        <v>0</v>
      </c>
      <c r="G823">
        <v>0</v>
      </c>
      <c r="H823">
        <v>0</v>
      </c>
    </row>
    <row r="824" spans="1:8" x14ac:dyDescent="0.2">
      <c r="A824">
        <v>5901</v>
      </c>
      <c r="B824" t="s">
        <v>1658</v>
      </c>
      <c r="C824" t="s">
        <v>1659</v>
      </c>
      <c r="D824">
        <v>857586681</v>
      </c>
      <c r="E824">
        <v>0</v>
      </c>
      <c r="F824">
        <v>0</v>
      </c>
      <c r="G824">
        <v>0</v>
      </c>
      <c r="H824">
        <v>0</v>
      </c>
    </row>
    <row r="825" spans="1:8" x14ac:dyDescent="0.2">
      <c r="A825">
        <v>5901</v>
      </c>
      <c r="B825" t="s">
        <v>1660</v>
      </c>
      <c r="C825" t="s">
        <v>1661</v>
      </c>
      <c r="D825">
        <v>857586691</v>
      </c>
      <c r="E825">
        <v>0</v>
      </c>
      <c r="F825">
        <v>0</v>
      </c>
      <c r="G825">
        <v>0</v>
      </c>
      <c r="H825">
        <v>0</v>
      </c>
    </row>
    <row r="826" spans="1:8" x14ac:dyDescent="0.2">
      <c r="A826">
        <v>5901</v>
      </c>
      <c r="B826" t="s">
        <v>1662</v>
      </c>
      <c r="C826" t="s">
        <v>1663</v>
      </c>
      <c r="D826">
        <v>857586701</v>
      </c>
      <c r="E826">
        <v>0</v>
      </c>
      <c r="F826">
        <v>0</v>
      </c>
      <c r="G826">
        <v>0</v>
      </c>
      <c r="H826">
        <v>0</v>
      </c>
    </row>
    <row r="827" spans="1:8" x14ac:dyDescent="0.2">
      <c r="A827">
        <v>5901</v>
      </c>
      <c r="B827" t="s">
        <v>1664</v>
      </c>
      <c r="C827" t="s">
        <v>1665</v>
      </c>
      <c r="D827">
        <v>857586711</v>
      </c>
      <c r="E827">
        <v>0</v>
      </c>
      <c r="F827">
        <v>0</v>
      </c>
      <c r="G827">
        <v>0</v>
      </c>
      <c r="H827">
        <v>0</v>
      </c>
    </row>
    <row r="828" spans="1:8" x14ac:dyDescent="0.2">
      <c r="A828">
        <v>5901</v>
      </c>
      <c r="B828" t="s">
        <v>1666</v>
      </c>
      <c r="C828" t="s">
        <v>1667</v>
      </c>
      <c r="D828">
        <v>857586721</v>
      </c>
      <c r="E828">
        <v>0</v>
      </c>
      <c r="F828">
        <v>0</v>
      </c>
      <c r="G828">
        <v>0</v>
      </c>
      <c r="H828">
        <v>0</v>
      </c>
    </row>
    <row r="829" spans="1:8" x14ac:dyDescent="0.2">
      <c r="A829">
        <v>5901</v>
      </c>
      <c r="B829" t="s">
        <v>1668</v>
      </c>
      <c r="C829" t="s">
        <v>1669</v>
      </c>
      <c r="D829">
        <v>857586731</v>
      </c>
      <c r="E829">
        <v>0</v>
      </c>
      <c r="F829">
        <v>0</v>
      </c>
      <c r="G829">
        <v>0</v>
      </c>
      <c r="H829">
        <v>0</v>
      </c>
    </row>
    <row r="830" spans="1:8" x14ac:dyDescent="0.2">
      <c r="A830">
        <v>5901</v>
      </c>
      <c r="B830" t="s">
        <v>1670</v>
      </c>
      <c r="C830" t="s">
        <v>1671</v>
      </c>
      <c r="D830">
        <v>857586751</v>
      </c>
      <c r="E830">
        <v>0</v>
      </c>
      <c r="F830">
        <v>0</v>
      </c>
      <c r="G830">
        <v>0</v>
      </c>
      <c r="H830">
        <v>0</v>
      </c>
    </row>
    <row r="831" spans="1:8" x14ac:dyDescent="0.2">
      <c r="A831">
        <v>5901</v>
      </c>
      <c r="B831" t="s">
        <v>1672</v>
      </c>
      <c r="C831" t="s">
        <v>1673</v>
      </c>
      <c r="D831">
        <v>857586761</v>
      </c>
      <c r="E831">
        <v>0</v>
      </c>
      <c r="F831">
        <v>0</v>
      </c>
      <c r="G831">
        <v>0</v>
      </c>
      <c r="H831">
        <v>0</v>
      </c>
    </row>
    <row r="832" spans="1:8" x14ac:dyDescent="0.2">
      <c r="A832">
        <v>5901</v>
      </c>
      <c r="B832" t="s">
        <v>1674</v>
      </c>
      <c r="C832" t="s">
        <v>1675</v>
      </c>
      <c r="D832">
        <v>857586771</v>
      </c>
      <c r="E832">
        <v>0</v>
      </c>
      <c r="F832">
        <v>0</v>
      </c>
      <c r="G832">
        <v>0</v>
      </c>
      <c r="H832">
        <v>0</v>
      </c>
    </row>
    <row r="833" spans="1:8" x14ac:dyDescent="0.2">
      <c r="A833">
        <v>5901</v>
      </c>
      <c r="B833" t="s">
        <v>1676</v>
      </c>
      <c r="C833" t="s">
        <v>1677</v>
      </c>
      <c r="D833">
        <v>857586781</v>
      </c>
      <c r="E833">
        <v>2</v>
      </c>
      <c r="F833">
        <v>7</v>
      </c>
      <c r="G833">
        <v>3</v>
      </c>
      <c r="H833">
        <v>1</v>
      </c>
    </row>
    <row r="834" spans="1:8" x14ac:dyDescent="0.2">
      <c r="A834">
        <v>5901</v>
      </c>
      <c r="B834" t="s">
        <v>1678</v>
      </c>
      <c r="C834" t="s">
        <v>1679</v>
      </c>
      <c r="D834">
        <v>857586791</v>
      </c>
      <c r="E834">
        <v>4</v>
      </c>
      <c r="F834">
        <v>9</v>
      </c>
      <c r="G834">
        <v>1</v>
      </c>
      <c r="H834">
        <v>1</v>
      </c>
    </row>
    <row r="835" spans="1:8" x14ac:dyDescent="0.2">
      <c r="A835">
        <v>5901</v>
      </c>
      <c r="B835" t="s">
        <v>1680</v>
      </c>
      <c r="C835" t="s">
        <v>1681</v>
      </c>
      <c r="D835">
        <v>857586801</v>
      </c>
      <c r="E835">
        <v>0</v>
      </c>
      <c r="F835">
        <v>0</v>
      </c>
      <c r="G835">
        <v>0</v>
      </c>
      <c r="H835">
        <v>0</v>
      </c>
    </row>
    <row r="836" spans="1:8" x14ac:dyDescent="0.2">
      <c r="A836">
        <v>5901</v>
      </c>
      <c r="B836" t="s">
        <v>1682</v>
      </c>
      <c r="C836" t="s">
        <v>1683</v>
      </c>
      <c r="D836">
        <v>857586811</v>
      </c>
      <c r="E836">
        <v>0</v>
      </c>
      <c r="F836">
        <v>0</v>
      </c>
      <c r="G836">
        <v>0</v>
      </c>
      <c r="H836">
        <v>0</v>
      </c>
    </row>
    <row r="837" spans="1:8" x14ac:dyDescent="0.2">
      <c r="A837">
        <v>5901</v>
      </c>
      <c r="B837" t="s">
        <v>1684</v>
      </c>
      <c r="C837" t="s">
        <v>1685</v>
      </c>
      <c r="D837">
        <v>857586821</v>
      </c>
      <c r="E837">
        <v>0</v>
      </c>
      <c r="F837">
        <v>0</v>
      </c>
      <c r="G837">
        <v>0</v>
      </c>
      <c r="H837">
        <v>0</v>
      </c>
    </row>
    <row r="838" spans="1:8" x14ac:dyDescent="0.2">
      <c r="A838">
        <v>5901</v>
      </c>
      <c r="B838" t="s">
        <v>1686</v>
      </c>
      <c r="C838" t="s">
        <v>1687</v>
      </c>
      <c r="D838">
        <v>857586831</v>
      </c>
      <c r="E838">
        <v>0</v>
      </c>
      <c r="F838">
        <v>0</v>
      </c>
      <c r="G838">
        <v>0</v>
      </c>
      <c r="H838">
        <v>0</v>
      </c>
    </row>
    <row r="839" spans="1:8" x14ac:dyDescent="0.2">
      <c r="A839">
        <v>5901</v>
      </c>
      <c r="B839" t="s">
        <v>1688</v>
      </c>
      <c r="C839" t="s">
        <v>1689</v>
      </c>
      <c r="D839">
        <v>857586841</v>
      </c>
      <c r="E839">
        <v>0</v>
      </c>
      <c r="F839">
        <v>0</v>
      </c>
      <c r="G839">
        <v>0</v>
      </c>
      <c r="H839">
        <v>0</v>
      </c>
    </row>
    <row r="840" spans="1:8" x14ac:dyDescent="0.2">
      <c r="A840">
        <v>5901</v>
      </c>
      <c r="B840" t="s">
        <v>1690</v>
      </c>
      <c r="C840" t="s">
        <v>1691</v>
      </c>
      <c r="D840">
        <v>857586851</v>
      </c>
      <c r="E840">
        <v>6</v>
      </c>
      <c r="F840">
        <v>12</v>
      </c>
      <c r="G840">
        <v>3</v>
      </c>
      <c r="H840">
        <v>2</v>
      </c>
    </row>
    <row r="841" spans="1:8" x14ac:dyDescent="0.2">
      <c r="A841">
        <v>5901</v>
      </c>
      <c r="B841" t="s">
        <v>1692</v>
      </c>
      <c r="C841" t="s">
        <v>1693</v>
      </c>
      <c r="D841">
        <v>857586861</v>
      </c>
      <c r="E841">
        <v>0</v>
      </c>
      <c r="F841">
        <v>2</v>
      </c>
      <c r="G841">
        <v>0</v>
      </c>
      <c r="H841">
        <v>2</v>
      </c>
    </row>
    <row r="842" spans="1:8" x14ac:dyDescent="0.2">
      <c r="A842">
        <v>5901</v>
      </c>
      <c r="B842" t="s">
        <v>1694</v>
      </c>
      <c r="C842" t="s">
        <v>1695</v>
      </c>
      <c r="D842">
        <v>857586871</v>
      </c>
      <c r="E842">
        <v>0</v>
      </c>
      <c r="F842">
        <v>0</v>
      </c>
      <c r="G842">
        <v>0</v>
      </c>
      <c r="H842">
        <v>0</v>
      </c>
    </row>
    <row r="843" spans="1:8" x14ac:dyDescent="0.2">
      <c r="A843">
        <v>5901</v>
      </c>
      <c r="B843" t="s">
        <v>1696</v>
      </c>
      <c r="C843" t="s">
        <v>1697</v>
      </c>
      <c r="D843">
        <v>857586881</v>
      </c>
      <c r="E843">
        <v>0</v>
      </c>
      <c r="F843">
        <v>0</v>
      </c>
      <c r="G843">
        <v>0</v>
      </c>
      <c r="H843">
        <v>0</v>
      </c>
    </row>
    <row r="844" spans="1:8" x14ac:dyDescent="0.2">
      <c r="A844">
        <v>5901</v>
      </c>
      <c r="B844" t="s">
        <v>1698</v>
      </c>
      <c r="C844" t="s">
        <v>1699</v>
      </c>
      <c r="D844">
        <v>857586891</v>
      </c>
      <c r="E844">
        <v>0</v>
      </c>
      <c r="F844">
        <v>0</v>
      </c>
      <c r="G844">
        <v>0</v>
      </c>
      <c r="H844">
        <v>0</v>
      </c>
    </row>
    <row r="845" spans="1:8" x14ac:dyDescent="0.2">
      <c r="A845">
        <v>5901</v>
      </c>
      <c r="B845" t="s">
        <v>1700</v>
      </c>
      <c r="C845" t="s">
        <v>1701</v>
      </c>
      <c r="D845">
        <v>857586901</v>
      </c>
      <c r="E845">
        <v>0</v>
      </c>
      <c r="F845">
        <v>0</v>
      </c>
      <c r="G845">
        <v>0</v>
      </c>
      <c r="H845">
        <v>0</v>
      </c>
    </row>
    <row r="846" spans="1:8" x14ac:dyDescent="0.2">
      <c r="A846">
        <v>5901</v>
      </c>
      <c r="B846" t="s">
        <v>1702</v>
      </c>
      <c r="C846" t="s">
        <v>1703</v>
      </c>
      <c r="D846">
        <v>857586911</v>
      </c>
      <c r="E846">
        <v>0</v>
      </c>
      <c r="F846">
        <v>0</v>
      </c>
      <c r="G846">
        <v>0</v>
      </c>
      <c r="H846">
        <v>0</v>
      </c>
    </row>
    <row r="847" spans="1:8" x14ac:dyDescent="0.2">
      <c r="A847">
        <v>5901</v>
      </c>
      <c r="B847" t="s">
        <v>1704</v>
      </c>
      <c r="C847" t="s">
        <v>1705</v>
      </c>
      <c r="D847">
        <v>857586921</v>
      </c>
      <c r="E847">
        <v>0</v>
      </c>
      <c r="F847">
        <v>0</v>
      </c>
      <c r="G847">
        <v>0</v>
      </c>
      <c r="H847">
        <v>0</v>
      </c>
    </row>
    <row r="848" spans="1:8" x14ac:dyDescent="0.2">
      <c r="A848">
        <v>5901</v>
      </c>
      <c r="B848" t="s">
        <v>1706</v>
      </c>
      <c r="C848" t="s">
        <v>1707</v>
      </c>
      <c r="D848">
        <v>857586931</v>
      </c>
      <c r="E848">
        <v>0</v>
      </c>
      <c r="F848">
        <v>0</v>
      </c>
      <c r="G848">
        <v>0</v>
      </c>
      <c r="H848">
        <v>0</v>
      </c>
    </row>
    <row r="849" spans="1:8" x14ac:dyDescent="0.2">
      <c r="A849">
        <v>5901</v>
      </c>
      <c r="B849" t="s">
        <v>1708</v>
      </c>
      <c r="C849" t="s">
        <v>1709</v>
      </c>
      <c r="D849">
        <v>857586951</v>
      </c>
      <c r="E849">
        <v>47</v>
      </c>
      <c r="F849">
        <v>77</v>
      </c>
      <c r="G849">
        <v>12</v>
      </c>
      <c r="H849">
        <v>5</v>
      </c>
    </row>
    <row r="850" spans="1:8" x14ac:dyDescent="0.2">
      <c r="A850">
        <v>5901</v>
      </c>
      <c r="B850" t="s">
        <v>1710</v>
      </c>
      <c r="C850" t="s">
        <v>1711</v>
      </c>
      <c r="D850">
        <v>857586961</v>
      </c>
      <c r="E850">
        <v>37</v>
      </c>
      <c r="F850">
        <v>93</v>
      </c>
      <c r="G850">
        <v>21</v>
      </c>
      <c r="H850">
        <v>2</v>
      </c>
    </row>
    <row r="851" spans="1:8" x14ac:dyDescent="0.2">
      <c r="A851">
        <v>5901</v>
      </c>
      <c r="B851" t="s">
        <v>1712</v>
      </c>
      <c r="C851" t="s">
        <v>1713</v>
      </c>
      <c r="D851">
        <v>857586971</v>
      </c>
      <c r="E851">
        <v>0</v>
      </c>
      <c r="F851">
        <v>0</v>
      </c>
      <c r="G851">
        <v>0</v>
      </c>
      <c r="H851">
        <v>0</v>
      </c>
    </row>
    <row r="852" spans="1:8" x14ac:dyDescent="0.2">
      <c r="A852">
        <v>5901</v>
      </c>
      <c r="B852" t="s">
        <v>1714</v>
      </c>
      <c r="C852" t="s">
        <v>1715</v>
      </c>
      <c r="D852">
        <v>857586981</v>
      </c>
      <c r="E852">
        <v>0</v>
      </c>
      <c r="F852">
        <v>0</v>
      </c>
      <c r="G852">
        <v>0</v>
      </c>
      <c r="H852">
        <v>0</v>
      </c>
    </row>
    <row r="853" spans="1:8" x14ac:dyDescent="0.2">
      <c r="A853">
        <v>5901</v>
      </c>
      <c r="B853" t="s">
        <v>1716</v>
      </c>
      <c r="C853" t="s">
        <v>1717</v>
      </c>
      <c r="D853">
        <v>857586991</v>
      </c>
      <c r="E853">
        <v>0</v>
      </c>
      <c r="F853">
        <v>0</v>
      </c>
      <c r="G853">
        <v>0</v>
      </c>
      <c r="H853">
        <v>0</v>
      </c>
    </row>
    <row r="854" spans="1:8" x14ac:dyDescent="0.2">
      <c r="A854">
        <v>5901</v>
      </c>
      <c r="B854" t="s">
        <v>1718</v>
      </c>
      <c r="C854" t="s">
        <v>1719</v>
      </c>
      <c r="D854">
        <v>857587001</v>
      </c>
      <c r="E854">
        <v>0</v>
      </c>
      <c r="F854">
        <v>0</v>
      </c>
      <c r="G854">
        <v>0</v>
      </c>
      <c r="H854">
        <v>0</v>
      </c>
    </row>
    <row r="855" spans="1:8" x14ac:dyDescent="0.2">
      <c r="A855">
        <v>5901</v>
      </c>
      <c r="B855" t="s">
        <v>1720</v>
      </c>
      <c r="C855" t="s">
        <v>1721</v>
      </c>
      <c r="D855">
        <v>857587011</v>
      </c>
      <c r="E855">
        <v>0</v>
      </c>
      <c r="F855">
        <v>0</v>
      </c>
      <c r="G855">
        <v>0</v>
      </c>
      <c r="H855">
        <v>0</v>
      </c>
    </row>
    <row r="856" spans="1:8" x14ac:dyDescent="0.2">
      <c r="A856">
        <v>5901</v>
      </c>
      <c r="B856" t="s">
        <v>1722</v>
      </c>
      <c r="C856" t="s">
        <v>1723</v>
      </c>
      <c r="D856">
        <v>857587021</v>
      </c>
      <c r="E856">
        <v>0</v>
      </c>
      <c r="F856">
        <v>0</v>
      </c>
      <c r="G856">
        <v>0</v>
      </c>
      <c r="H856">
        <v>0</v>
      </c>
    </row>
    <row r="857" spans="1:8" x14ac:dyDescent="0.2">
      <c r="A857">
        <v>5901</v>
      </c>
      <c r="B857" t="s">
        <v>1724</v>
      </c>
      <c r="C857" t="s">
        <v>1725</v>
      </c>
      <c r="D857">
        <v>857587031</v>
      </c>
      <c r="E857">
        <v>0</v>
      </c>
      <c r="F857">
        <v>0</v>
      </c>
      <c r="G857">
        <v>0</v>
      </c>
      <c r="H857">
        <v>0</v>
      </c>
    </row>
    <row r="858" spans="1:8" x14ac:dyDescent="0.2">
      <c r="A858">
        <v>5901</v>
      </c>
      <c r="B858" t="s">
        <v>1726</v>
      </c>
      <c r="C858" t="s">
        <v>1727</v>
      </c>
      <c r="D858">
        <v>857587041</v>
      </c>
      <c r="E858">
        <v>0</v>
      </c>
      <c r="F858">
        <v>0</v>
      </c>
      <c r="G858">
        <v>0</v>
      </c>
      <c r="H858">
        <v>0</v>
      </c>
    </row>
    <row r="859" spans="1:8" x14ac:dyDescent="0.2">
      <c r="A859">
        <v>5901</v>
      </c>
      <c r="B859" t="s">
        <v>1728</v>
      </c>
      <c r="C859" t="s">
        <v>1729</v>
      </c>
      <c r="D859">
        <v>857587051</v>
      </c>
      <c r="E859">
        <v>0</v>
      </c>
      <c r="F859">
        <v>0</v>
      </c>
      <c r="G859">
        <v>0</v>
      </c>
      <c r="H859">
        <v>0</v>
      </c>
    </row>
    <row r="860" spans="1:8" x14ac:dyDescent="0.2">
      <c r="A860">
        <v>5901</v>
      </c>
      <c r="B860" t="s">
        <v>1730</v>
      </c>
      <c r="C860" t="s">
        <v>1731</v>
      </c>
      <c r="D860">
        <v>857587061</v>
      </c>
      <c r="E860">
        <v>0</v>
      </c>
      <c r="F860">
        <v>0</v>
      </c>
      <c r="G860">
        <v>0</v>
      </c>
      <c r="H860">
        <v>0</v>
      </c>
    </row>
    <row r="861" spans="1:8" x14ac:dyDescent="0.2">
      <c r="A861">
        <v>5901</v>
      </c>
      <c r="B861" t="s">
        <v>1732</v>
      </c>
      <c r="C861" t="s">
        <v>1733</v>
      </c>
      <c r="D861">
        <v>857587081</v>
      </c>
      <c r="E861">
        <v>8</v>
      </c>
      <c r="F861">
        <v>14</v>
      </c>
      <c r="G861">
        <v>1</v>
      </c>
      <c r="H861">
        <v>1</v>
      </c>
    </row>
    <row r="862" spans="1:8" x14ac:dyDescent="0.2">
      <c r="A862">
        <v>5901</v>
      </c>
      <c r="B862" t="s">
        <v>1734</v>
      </c>
      <c r="C862" t="s">
        <v>1735</v>
      </c>
      <c r="D862">
        <v>857587091</v>
      </c>
      <c r="E862">
        <v>0</v>
      </c>
      <c r="F862">
        <v>0</v>
      </c>
      <c r="G862">
        <v>0</v>
      </c>
      <c r="H862">
        <v>0</v>
      </c>
    </row>
    <row r="863" spans="1:8" x14ac:dyDescent="0.2">
      <c r="A863">
        <v>5901</v>
      </c>
      <c r="B863" t="s">
        <v>1736</v>
      </c>
      <c r="C863" t="s">
        <v>1737</v>
      </c>
      <c r="D863">
        <v>857587101</v>
      </c>
      <c r="E863">
        <v>0</v>
      </c>
      <c r="F863">
        <v>0</v>
      </c>
      <c r="G863">
        <v>0</v>
      </c>
      <c r="H863">
        <v>0</v>
      </c>
    </row>
    <row r="864" spans="1:8" x14ac:dyDescent="0.2">
      <c r="A864">
        <v>5901</v>
      </c>
      <c r="B864" t="s">
        <v>1738</v>
      </c>
      <c r="C864" t="s">
        <v>1739</v>
      </c>
      <c r="D864">
        <v>857587111</v>
      </c>
      <c r="E864">
        <v>0</v>
      </c>
      <c r="F864">
        <v>0</v>
      </c>
      <c r="G864">
        <v>0</v>
      </c>
      <c r="H864">
        <v>0</v>
      </c>
    </row>
    <row r="865" spans="1:8" x14ac:dyDescent="0.2">
      <c r="A865">
        <v>5901</v>
      </c>
      <c r="B865" t="s">
        <v>1740</v>
      </c>
      <c r="C865" t="s">
        <v>1741</v>
      </c>
      <c r="D865">
        <v>857587121</v>
      </c>
      <c r="E865">
        <v>0</v>
      </c>
      <c r="F865">
        <v>0</v>
      </c>
      <c r="G865">
        <v>0</v>
      </c>
      <c r="H865">
        <v>0</v>
      </c>
    </row>
    <row r="866" spans="1:8" x14ac:dyDescent="0.2">
      <c r="A866">
        <v>5901</v>
      </c>
      <c r="B866" t="s">
        <v>1742</v>
      </c>
      <c r="C866" t="s">
        <v>1743</v>
      </c>
      <c r="D866">
        <v>857587131</v>
      </c>
      <c r="E866">
        <v>0</v>
      </c>
      <c r="F866">
        <v>0</v>
      </c>
      <c r="G866">
        <v>0</v>
      </c>
      <c r="H866">
        <v>0</v>
      </c>
    </row>
    <row r="867" spans="1:8" x14ac:dyDescent="0.2">
      <c r="A867">
        <v>5901</v>
      </c>
      <c r="B867" t="s">
        <v>1744</v>
      </c>
      <c r="C867" t="s">
        <v>1745</v>
      </c>
      <c r="D867">
        <v>857587141</v>
      </c>
      <c r="E867">
        <v>0</v>
      </c>
      <c r="F867">
        <v>0</v>
      </c>
      <c r="G867">
        <v>0</v>
      </c>
      <c r="H867">
        <v>0</v>
      </c>
    </row>
    <row r="868" spans="1:8" x14ac:dyDescent="0.2">
      <c r="A868">
        <v>5901</v>
      </c>
      <c r="B868" t="s">
        <v>1746</v>
      </c>
      <c r="C868" t="s">
        <v>1747</v>
      </c>
      <c r="D868">
        <v>857587151</v>
      </c>
      <c r="E868">
        <v>0</v>
      </c>
      <c r="F868">
        <v>0</v>
      </c>
      <c r="G868">
        <v>0</v>
      </c>
      <c r="H868">
        <v>0</v>
      </c>
    </row>
    <row r="869" spans="1:8" x14ac:dyDescent="0.2">
      <c r="A869">
        <v>5901</v>
      </c>
      <c r="B869" t="s">
        <v>1748</v>
      </c>
      <c r="C869" t="s">
        <v>1749</v>
      </c>
      <c r="D869">
        <v>857587161</v>
      </c>
      <c r="E869">
        <v>0</v>
      </c>
      <c r="F869">
        <v>0</v>
      </c>
      <c r="G869">
        <v>0</v>
      </c>
      <c r="H869">
        <v>0</v>
      </c>
    </row>
    <row r="870" spans="1:8" x14ac:dyDescent="0.2">
      <c r="A870">
        <v>5901</v>
      </c>
      <c r="B870" t="s">
        <v>1750</v>
      </c>
      <c r="C870" t="s">
        <v>1751</v>
      </c>
      <c r="D870">
        <v>857587171</v>
      </c>
      <c r="E870">
        <v>0</v>
      </c>
      <c r="F870">
        <v>0</v>
      </c>
      <c r="G870">
        <v>0</v>
      </c>
      <c r="H870">
        <v>0</v>
      </c>
    </row>
    <row r="871" spans="1:8" x14ac:dyDescent="0.2">
      <c r="A871">
        <v>5901</v>
      </c>
      <c r="B871" t="s">
        <v>1752</v>
      </c>
      <c r="C871" t="s">
        <v>1753</v>
      </c>
      <c r="D871">
        <v>857587181</v>
      </c>
      <c r="E871">
        <v>0</v>
      </c>
      <c r="F871">
        <v>0</v>
      </c>
      <c r="G871">
        <v>0</v>
      </c>
      <c r="H871">
        <v>0</v>
      </c>
    </row>
    <row r="872" spans="1:8" x14ac:dyDescent="0.2">
      <c r="A872">
        <v>5901</v>
      </c>
      <c r="B872" t="s">
        <v>1754</v>
      </c>
      <c r="C872" t="s">
        <v>1755</v>
      </c>
      <c r="D872">
        <v>857587191</v>
      </c>
      <c r="E872">
        <v>0</v>
      </c>
      <c r="F872">
        <v>0</v>
      </c>
      <c r="G872">
        <v>0</v>
      </c>
      <c r="H872">
        <v>0</v>
      </c>
    </row>
    <row r="873" spans="1:8" x14ac:dyDescent="0.2">
      <c r="A873">
        <v>5901</v>
      </c>
      <c r="B873" t="s">
        <v>1756</v>
      </c>
      <c r="C873" t="s">
        <v>1757</v>
      </c>
      <c r="D873">
        <v>857587201</v>
      </c>
      <c r="E873">
        <v>0</v>
      </c>
      <c r="F873">
        <v>0</v>
      </c>
      <c r="G873">
        <v>0</v>
      </c>
      <c r="H873">
        <v>0</v>
      </c>
    </row>
    <row r="874" spans="1:8" x14ac:dyDescent="0.2">
      <c r="A874">
        <v>5901</v>
      </c>
      <c r="B874" t="s">
        <v>1758</v>
      </c>
      <c r="C874" t="s">
        <v>1759</v>
      </c>
      <c r="D874">
        <v>857587211</v>
      </c>
      <c r="E874">
        <v>0</v>
      </c>
      <c r="F874">
        <v>0</v>
      </c>
      <c r="G874">
        <v>0</v>
      </c>
      <c r="H874">
        <v>0</v>
      </c>
    </row>
    <row r="875" spans="1:8" x14ac:dyDescent="0.2">
      <c r="A875">
        <v>5901</v>
      </c>
      <c r="B875" t="s">
        <v>1760</v>
      </c>
      <c r="C875" t="s">
        <v>1761</v>
      </c>
      <c r="D875">
        <v>857587221</v>
      </c>
      <c r="E875">
        <v>0</v>
      </c>
      <c r="F875">
        <v>0</v>
      </c>
      <c r="G875">
        <v>0</v>
      </c>
      <c r="H875">
        <v>0</v>
      </c>
    </row>
    <row r="876" spans="1:8" x14ac:dyDescent="0.2">
      <c r="A876">
        <v>5901</v>
      </c>
      <c r="B876" t="s">
        <v>1762</v>
      </c>
      <c r="C876" t="s">
        <v>1763</v>
      </c>
      <c r="D876">
        <v>857587231</v>
      </c>
      <c r="E876">
        <v>0</v>
      </c>
      <c r="F876">
        <v>0</v>
      </c>
      <c r="G876">
        <v>0</v>
      </c>
      <c r="H876">
        <v>0</v>
      </c>
    </row>
    <row r="877" spans="1:8" x14ac:dyDescent="0.2">
      <c r="A877">
        <v>5901</v>
      </c>
      <c r="B877" t="s">
        <v>1764</v>
      </c>
      <c r="C877" t="s">
        <v>1765</v>
      </c>
      <c r="D877">
        <v>857587241</v>
      </c>
      <c r="E877">
        <v>0</v>
      </c>
      <c r="F877">
        <v>0</v>
      </c>
      <c r="G877">
        <v>0</v>
      </c>
      <c r="H877">
        <v>0</v>
      </c>
    </row>
    <row r="878" spans="1:8" x14ac:dyDescent="0.2">
      <c r="A878">
        <v>5901</v>
      </c>
      <c r="B878" t="s">
        <v>1766</v>
      </c>
      <c r="C878" t="s">
        <v>1767</v>
      </c>
      <c r="D878">
        <v>857587261</v>
      </c>
      <c r="E878">
        <v>0</v>
      </c>
      <c r="F878">
        <v>0</v>
      </c>
      <c r="G878">
        <v>0</v>
      </c>
      <c r="H878">
        <v>0</v>
      </c>
    </row>
    <row r="879" spans="1:8" x14ac:dyDescent="0.2">
      <c r="A879">
        <v>5901</v>
      </c>
      <c r="B879" t="s">
        <v>1768</v>
      </c>
      <c r="C879" t="s">
        <v>1769</v>
      </c>
      <c r="D879">
        <v>857587271</v>
      </c>
      <c r="E879">
        <v>0</v>
      </c>
      <c r="F879">
        <v>0</v>
      </c>
      <c r="G879">
        <v>0</v>
      </c>
      <c r="H879">
        <v>0</v>
      </c>
    </row>
    <row r="880" spans="1:8" x14ac:dyDescent="0.2">
      <c r="A880">
        <v>5901</v>
      </c>
      <c r="B880" t="s">
        <v>1770</v>
      </c>
      <c r="C880" t="s">
        <v>1771</v>
      </c>
      <c r="D880">
        <v>857587281</v>
      </c>
      <c r="E880">
        <v>0</v>
      </c>
      <c r="F880">
        <v>0</v>
      </c>
      <c r="G880">
        <v>0</v>
      </c>
      <c r="H880">
        <v>0</v>
      </c>
    </row>
    <row r="881" spans="1:8" x14ac:dyDescent="0.2">
      <c r="A881">
        <v>5901</v>
      </c>
      <c r="B881" t="s">
        <v>1772</v>
      </c>
      <c r="C881" t="s">
        <v>1773</v>
      </c>
      <c r="D881">
        <v>857587291</v>
      </c>
      <c r="E881">
        <v>27</v>
      </c>
      <c r="F881">
        <v>63</v>
      </c>
      <c r="G881">
        <v>13</v>
      </c>
      <c r="H881">
        <v>6</v>
      </c>
    </row>
    <row r="882" spans="1:8" x14ac:dyDescent="0.2">
      <c r="A882">
        <v>5901</v>
      </c>
      <c r="B882" t="s">
        <v>1774</v>
      </c>
      <c r="C882" t="s">
        <v>1775</v>
      </c>
      <c r="D882">
        <v>857587301</v>
      </c>
      <c r="E882">
        <v>0</v>
      </c>
      <c r="F882">
        <v>0</v>
      </c>
      <c r="G882">
        <v>0</v>
      </c>
      <c r="H882">
        <v>0</v>
      </c>
    </row>
    <row r="883" spans="1:8" x14ac:dyDescent="0.2">
      <c r="A883">
        <v>5901</v>
      </c>
      <c r="B883" t="s">
        <v>1776</v>
      </c>
      <c r="C883" t="s">
        <v>1777</v>
      </c>
      <c r="D883">
        <v>857587311</v>
      </c>
      <c r="E883">
        <v>0</v>
      </c>
      <c r="F883">
        <v>0</v>
      </c>
      <c r="G883">
        <v>0</v>
      </c>
      <c r="H883">
        <v>0</v>
      </c>
    </row>
    <row r="884" spans="1:8" x14ac:dyDescent="0.2">
      <c r="A884">
        <v>5901</v>
      </c>
      <c r="B884" t="s">
        <v>1778</v>
      </c>
      <c r="C884" t="s">
        <v>1779</v>
      </c>
      <c r="D884">
        <v>857587321</v>
      </c>
      <c r="E884">
        <v>0</v>
      </c>
      <c r="F884">
        <v>0</v>
      </c>
      <c r="G884">
        <v>0</v>
      </c>
      <c r="H884">
        <v>0</v>
      </c>
    </row>
    <row r="885" spans="1:8" x14ac:dyDescent="0.2">
      <c r="A885">
        <v>5901</v>
      </c>
      <c r="B885" t="s">
        <v>1780</v>
      </c>
      <c r="C885" t="s">
        <v>1781</v>
      </c>
      <c r="D885">
        <v>857587331</v>
      </c>
      <c r="E885">
        <v>0</v>
      </c>
      <c r="F885">
        <v>0</v>
      </c>
      <c r="G885">
        <v>0</v>
      </c>
      <c r="H885">
        <v>0</v>
      </c>
    </row>
    <row r="886" spans="1:8" x14ac:dyDescent="0.2">
      <c r="A886">
        <v>5901</v>
      </c>
      <c r="B886" t="s">
        <v>1782</v>
      </c>
      <c r="C886" t="s">
        <v>1783</v>
      </c>
      <c r="D886">
        <v>857587341</v>
      </c>
      <c r="E886">
        <v>0</v>
      </c>
      <c r="F886">
        <v>0</v>
      </c>
      <c r="G886">
        <v>0</v>
      </c>
      <c r="H886">
        <v>0</v>
      </c>
    </row>
    <row r="887" spans="1:8" x14ac:dyDescent="0.2">
      <c r="A887">
        <v>5901</v>
      </c>
      <c r="B887" t="s">
        <v>1784</v>
      </c>
      <c r="C887" t="s">
        <v>1785</v>
      </c>
      <c r="D887">
        <v>857587351</v>
      </c>
      <c r="E887">
        <v>55</v>
      </c>
      <c r="F887">
        <v>146</v>
      </c>
      <c r="G887">
        <v>34</v>
      </c>
      <c r="H887">
        <v>3</v>
      </c>
    </row>
    <row r="888" spans="1:8" x14ac:dyDescent="0.2">
      <c r="A888">
        <v>5901</v>
      </c>
      <c r="B888" t="s">
        <v>1786</v>
      </c>
      <c r="C888" t="s">
        <v>1787</v>
      </c>
      <c r="D888">
        <v>857587361</v>
      </c>
      <c r="E888">
        <v>0</v>
      </c>
      <c r="F888">
        <v>0</v>
      </c>
      <c r="G888">
        <v>0</v>
      </c>
      <c r="H888">
        <v>0</v>
      </c>
    </row>
    <row r="889" spans="1:8" x14ac:dyDescent="0.2">
      <c r="A889">
        <v>5901</v>
      </c>
      <c r="B889" t="s">
        <v>1788</v>
      </c>
      <c r="C889" t="s">
        <v>1789</v>
      </c>
      <c r="D889">
        <v>857587371</v>
      </c>
      <c r="E889">
        <v>0</v>
      </c>
      <c r="F889">
        <v>0</v>
      </c>
      <c r="G889">
        <v>0</v>
      </c>
      <c r="H889">
        <v>0</v>
      </c>
    </row>
    <row r="890" spans="1:8" x14ac:dyDescent="0.2">
      <c r="A890">
        <v>5901</v>
      </c>
      <c r="B890" t="s">
        <v>1790</v>
      </c>
      <c r="C890" t="s">
        <v>1791</v>
      </c>
      <c r="D890">
        <v>857587381</v>
      </c>
      <c r="E890">
        <v>0</v>
      </c>
      <c r="F890">
        <v>0</v>
      </c>
      <c r="G890">
        <v>0</v>
      </c>
      <c r="H890">
        <v>0</v>
      </c>
    </row>
    <row r="891" spans="1:8" x14ac:dyDescent="0.2">
      <c r="A891">
        <v>5901</v>
      </c>
      <c r="B891" t="s">
        <v>1792</v>
      </c>
      <c r="C891" t="s">
        <v>1793</v>
      </c>
      <c r="D891">
        <v>857587391</v>
      </c>
      <c r="E891">
        <v>0</v>
      </c>
      <c r="F891">
        <v>0</v>
      </c>
      <c r="G891">
        <v>0</v>
      </c>
      <c r="H891">
        <v>0</v>
      </c>
    </row>
    <row r="892" spans="1:8" x14ac:dyDescent="0.2">
      <c r="A892">
        <v>5901</v>
      </c>
      <c r="B892" t="s">
        <v>1794</v>
      </c>
      <c r="C892" t="s">
        <v>1795</v>
      </c>
      <c r="D892">
        <v>857587401</v>
      </c>
      <c r="E892">
        <v>0</v>
      </c>
      <c r="F892">
        <v>0</v>
      </c>
      <c r="G892">
        <v>0</v>
      </c>
      <c r="H892">
        <v>0</v>
      </c>
    </row>
    <row r="893" spans="1:8" x14ac:dyDescent="0.2">
      <c r="A893">
        <v>5901</v>
      </c>
      <c r="B893" t="s">
        <v>1796</v>
      </c>
      <c r="C893" t="s">
        <v>1797</v>
      </c>
      <c r="D893">
        <v>857587411</v>
      </c>
      <c r="E893">
        <v>0</v>
      </c>
      <c r="F893">
        <v>0</v>
      </c>
      <c r="G893">
        <v>0</v>
      </c>
      <c r="H893">
        <v>0</v>
      </c>
    </row>
    <row r="894" spans="1:8" x14ac:dyDescent="0.2">
      <c r="A894">
        <v>5901</v>
      </c>
      <c r="B894" t="s">
        <v>1798</v>
      </c>
      <c r="C894" t="s">
        <v>1799</v>
      </c>
      <c r="D894">
        <v>857587421</v>
      </c>
      <c r="E894">
        <v>0</v>
      </c>
      <c r="F894">
        <v>0</v>
      </c>
      <c r="G894">
        <v>0</v>
      </c>
      <c r="H894">
        <v>0</v>
      </c>
    </row>
    <row r="895" spans="1:8" x14ac:dyDescent="0.2">
      <c r="A895">
        <v>5901</v>
      </c>
      <c r="B895" t="s">
        <v>1800</v>
      </c>
      <c r="C895" t="s">
        <v>1801</v>
      </c>
      <c r="D895">
        <v>857587431</v>
      </c>
      <c r="E895">
        <v>0</v>
      </c>
      <c r="F895">
        <v>0</v>
      </c>
      <c r="G895">
        <v>0</v>
      </c>
      <c r="H895">
        <v>0</v>
      </c>
    </row>
    <row r="896" spans="1:8" x14ac:dyDescent="0.2">
      <c r="A896">
        <v>5901</v>
      </c>
      <c r="B896" t="s">
        <v>1802</v>
      </c>
      <c r="C896" t="s">
        <v>1803</v>
      </c>
      <c r="D896">
        <v>857587441</v>
      </c>
      <c r="E896">
        <v>0</v>
      </c>
      <c r="F896">
        <v>0</v>
      </c>
      <c r="G896">
        <v>0</v>
      </c>
      <c r="H896">
        <v>0</v>
      </c>
    </row>
    <row r="897" spans="1:8" x14ac:dyDescent="0.2">
      <c r="A897">
        <v>5901</v>
      </c>
      <c r="B897" t="s">
        <v>1804</v>
      </c>
      <c r="C897" t="s">
        <v>1805</v>
      </c>
      <c r="D897">
        <v>857587451</v>
      </c>
      <c r="E897">
        <v>0</v>
      </c>
      <c r="F897">
        <v>0</v>
      </c>
      <c r="G897">
        <v>0</v>
      </c>
      <c r="H897">
        <v>0</v>
      </c>
    </row>
    <row r="898" spans="1:8" x14ac:dyDescent="0.2">
      <c r="A898">
        <v>5901</v>
      </c>
      <c r="B898" t="s">
        <v>1806</v>
      </c>
      <c r="C898" t="s">
        <v>1807</v>
      </c>
      <c r="D898">
        <v>857587461</v>
      </c>
      <c r="E898">
        <v>74</v>
      </c>
      <c r="F898">
        <v>158</v>
      </c>
      <c r="G898">
        <v>46</v>
      </c>
      <c r="H898">
        <v>4</v>
      </c>
    </row>
    <row r="899" spans="1:8" x14ac:dyDescent="0.2">
      <c r="A899">
        <v>5901</v>
      </c>
      <c r="B899" t="s">
        <v>1808</v>
      </c>
      <c r="C899" t="s">
        <v>1809</v>
      </c>
      <c r="D899">
        <v>857587471</v>
      </c>
      <c r="E899">
        <v>0</v>
      </c>
      <c r="F899">
        <v>0</v>
      </c>
      <c r="G899">
        <v>0</v>
      </c>
      <c r="H899">
        <v>0</v>
      </c>
    </row>
    <row r="900" spans="1:8" x14ac:dyDescent="0.2">
      <c r="A900">
        <v>5901</v>
      </c>
      <c r="B900" t="s">
        <v>1810</v>
      </c>
      <c r="C900" t="s">
        <v>1811</v>
      </c>
      <c r="D900">
        <v>857587481</v>
      </c>
      <c r="E900">
        <v>0</v>
      </c>
      <c r="F900">
        <v>0</v>
      </c>
      <c r="G900">
        <v>0</v>
      </c>
      <c r="H900">
        <v>0</v>
      </c>
    </row>
    <row r="901" spans="1:8" x14ac:dyDescent="0.2">
      <c r="A901">
        <v>5901</v>
      </c>
      <c r="B901" t="s">
        <v>1812</v>
      </c>
      <c r="C901" t="s">
        <v>1813</v>
      </c>
      <c r="D901">
        <v>857587491</v>
      </c>
      <c r="E901">
        <v>0</v>
      </c>
      <c r="F901">
        <v>0</v>
      </c>
      <c r="G901">
        <v>0</v>
      </c>
      <c r="H901">
        <v>0</v>
      </c>
    </row>
    <row r="902" spans="1:8" x14ac:dyDescent="0.2">
      <c r="A902">
        <v>5901</v>
      </c>
      <c r="B902" t="s">
        <v>1814</v>
      </c>
      <c r="C902" t="s">
        <v>1815</v>
      </c>
      <c r="D902">
        <v>857587501</v>
      </c>
      <c r="E902">
        <v>0</v>
      </c>
      <c r="F902">
        <v>0</v>
      </c>
      <c r="G902">
        <v>0</v>
      </c>
      <c r="H902">
        <v>0</v>
      </c>
    </row>
    <row r="903" spans="1:8" x14ac:dyDescent="0.2">
      <c r="A903">
        <v>5901</v>
      </c>
      <c r="B903" t="s">
        <v>1816</v>
      </c>
      <c r="C903" t="s">
        <v>1817</v>
      </c>
      <c r="D903">
        <v>857587511</v>
      </c>
      <c r="E903">
        <v>0</v>
      </c>
      <c r="F903">
        <v>0</v>
      </c>
      <c r="G903">
        <v>0</v>
      </c>
      <c r="H903">
        <v>0</v>
      </c>
    </row>
    <row r="904" spans="1:8" x14ac:dyDescent="0.2">
      <c r="A904">
        <v>5901</v>
      </c>
      <c r="B904" t="s">
        <v>1818</v>
      </c>
      <c r="C904" t="s">
        <v>1819</v>
      </c>
      <c r="D904">
        <v>857587521</v>
      </c>
      <c r="E904">
        <v>0</v>
      </c>
      <c r="F904">
        <v>0</v>
      </c>
      <c r="G904">
        <v>0</v>
      </c>
      <c r="H904">
        <v>0</v>
      </c>
    </row>
    <row r="905" spans="1:8" x14ac:dyDescent="0.2">
      <c r="A905">
        <v>5901</v>
      </c>
      <c r="B905" t="s">
        <v>1820</v>
      </c>
      <c r="C905" t="s">
        <v>1821</v>
      </c>
      <c r="D905">
        <v>857587531</v>
      </c>
      <c r="E905">
        <v>0</v>
      </c>
      <c r="F905">
        <v>0</v>
      </c>
      <c r="G905">
        <v>0</v>
      </c>
      <c r="H905">
        <v>0</v>
      </c>
    </row>
    <row r="906" spans="1:8" x14ac:dyDescent="0.2">
      <c r="A906">
        <v>5901</v>
      </c>
      <c r="B906" t="s">
        <v>1822</v>
      </c>
      <c r="C906" t="s">
        <v>1823</v>
      </c>
      <c r="D906">
        <v>857587541</v>
      </c>
      <c r="E906">
        <v>0</v>
      </c>
      <c r="F906">
        <v>0</v>
      </c>
      <c r="G906">
        <v>0</v>
      </c>
      <c r="H906">
        <v>0</v>
      </c>
    </row>
    <row r="907" spans="1:8" x14ac:dyDescent="0.2">
      <c r="A907">
        <v>5901</v>
      </c>
      <c r="B907" t="s">
        <v>1826</v>
      </c>
      <c r="C907" t="s">
        <v>1827</v>
      </c>
      <c r="D907">
        <v>857587561</v>
      </c>
      <c r="E907">
        <v>0</v>
      </c>
      <c r="F907">
        <v>0</v>
      </c>
      <c r="G907">
        <v>0</v>
      </c>
      <c r="H907">
        <v>0</v>
      </c>
    </row>
    <row r="908" spans="1:8" x14ac:dyDescent="0.2">
      <c r="A908">
        <v>5901</v>
      </c>
      <c r="B908" t="s">
        <v>1828</v>
      </c>
      <c r="C908" t="s">
        <v>1829</v>
      </c>
      <c r="D908">
        <v>857587571</v>
      </c>
      <c r="E908">
        <v>0</v>
      </c>
      <c r="F908">
        <v>0</v>
      </c>
      <c r="G908">
        <v>0</v>
      </c>
      <c r="H908">
        <v>0</v>
      </c>
    </row>
    <row r="909" spans="1:8" x14ac:dyDescent="0.2">
      <c r="A909">
        <v>5901</v>
      </c>
      <c r="B909" t="s">
        <v>1830</v>
      </c>
      <c r="C909" t="s">
        <v>1831</v>
      </c>
      <c r="D909">
        <v>857587581</v>
      </c>
      <c r="E909">
        <v>0</v>
      </c>
      <c r="F909">
        <v>0</v>
      </c>
      <c r="G909">
        <v>0</v>
      </c>
      <c r="H909">
        <v>0</v>
      </c>
    </row>
    <row r="910" spans="1:8" x14ac:dyDescent="0.2">
      <c r="A910">
        <v>5901</v>
      </c>
      <c r="B910" t="s">
        <v>1832</v>
      </c>
      <c r="C910" t="s">
        <v>1833</v>
      </c>
      <c r="D910">
        <v>857587591</v>
      </c>
      <c r="E910">
        <v>0</v>
      </c>
      <c r="F910">
        <v>0</v>
      </c>
      <c r="G910">
        <v>0</v>
      </c>
      <c r="H910">
        <v>0</v>
      </c>
    </row>
    <row r="911" spans="1:8" x14ac:dyDescent="0.2">
      <c r="A911">
        <v>5901</v>
      </c>
      <c r="B911" t="s">
        <v>1834</v>
      </c>
      <c r="C911" t="s">
        <v>1835</v>
      </c>
      <c r="D911">
        <v>857587601</v>
      </c>
      <c r="E911">
        <v>0</v>
      </c>
      <c r="F911">
        <v>0</v>
      </c>
      <c r="G911">
        <v>0</v>
      </c>
      <c r="H911">
        <v>0</v>
      </c>
    </row>
    <row r="912" spans="1:8" x14ac:dyDescent="0.2">
      <c r="A912">
        <v>5901</v>
      </c>
      <c r="B912" t="s">
        <v>1836</v>
      </c>
      <c r="C912" t="s">
        <v>1837</v>
      </c>
      <c r="D912">
        <v>857587611</v>
      </c>
      <c r="E912">
        <v>0</v>
      </c>
      <c r="F912">
        <v>0</v>
      </c>
      <c r="G912">
        <v>0</v>
      </c>
      <c r="H912">
        <v>0</v>
      </c>
    </row>
    <row r="913" spans="1:8" x14ac:dyDescent="0.2">
      <c r="A913">
        <v>5901</v>
      </c>
      <c r="B913" t="s">
        <v>1838</v>
      </c>
      <c r="C913" t="s">
        <v>1839</v>
      </c>
      <c r="D913">
        <v>857587621</v>
      </c>
      <c r="E913">
        <v>12</v>
      </c>
      <c r="F913">
        <v>18</v>
      </c>
      <c r="G913">
        <v>2</v>
      </c>
      <c r="H913">
        <v>2</v>
      </c>
    </row>
    <row r="914" spans="1:8" x14ac:dyDescent="0.2">
      <c r="A914">
        <v>5901</v>
      </c>
      <c r="B914" t="s">
        <v>1840</v>
      </c>
      <c r="C914" t="s">
        <v>1841</v>
      </c>
      <c r="D914">
        <v>857587631</v>
      </c>
      <c r="E914">
        <v>0</v>
      </c>
      <c r="F914">
        <v>0</v>
      </c>
      <c r="G914">
        <v>0</v>
      </c>
      <c r="H914">
        <v>0</v>
      </c>
    </row>
    <row r="915" spans="1:8" x14ac:dyDescent="0.2">
      <c r="A915">
        <v>5901</v>
      </c>
      <c r="B915" t="s">
        <v>1842</v>
      </c>
      <c r="C915" t="s">
        <v>1843</v>
      </c>
      <c r="D915">
        <v>857587641</v>
      </c>
      <c r="E915">
        <v>0</v>
      </c>
      <c r="F915">
        <v>0</v>
      </c>
      <c r="G915">
        <v>0</v>
      </c>
      <c r="H915">
        <v>0</v>
      </c>
    </row>
    <row r="916" spans="1:8" x14ac:dyDescent="0.2">
      <c r="A916">
        <v>5901</v>
      </c>
      <c r="B916" t="s">
        <v>1844</v>
      </c>
      <c r="C916" t="s">
        <v>1845</v>
      </c>
      <c r="D916">
        <v>857587661</v>
      </c>
      <c r="E916">
        <v>0</v>
      </c>
      <c r="F916">
        <v>0</v>
      </c>
      <c r="G916">
        <v>0</v>
      </c>
      <c r="H916">
        <v>0</v>
      </c>
    </row>
    <row r="917" spans="1:8" x14ac:dyDescent="0.2">
      <c r="A917">
        <v>5901</v>
      </c>
      <c r="B917" t="s">
        <v>1846</v>
      </c>
      <c r="C917" t="s">
        <v>1847</v>
      </c>
      <c r="D917">
        <v>857587671</v>
      </c>
      <c r="E917">
        <v>0</v>
      </c>
      <c r="F917">
        <v>0</v>
      </c>
      <c r="G917">
        <v>0</v>
      </c>
      <c r="H917">
        <v>0</v>
      </c>
    </row>
    <row r="918" spans="1:8" x14ac:dyDescent="0.2">
      <c r="A918">
        <v>5901</v>
      </c>
      <c r="B918" t="s">
        <v>1848</v>
      </c>
      <c r="C918" t="s">
        <v>1849</v>
      </c>
      <c r="D918">
        <v>857587681</v>
      </c>
      <c r="E918">
        <v>0</v>
      </c>
      <c r="F918">
        <v>0</v>
      </c>
      <c r="G918">
        <v>0</v>
      </c>
      <c r="H918">
        <v>0</v>
      </c>
    </row>
    <row r="919" spans="1:8" x14ac:dyDescent="0.2">
      <c r="A919">
        <v>5901</v>
      </c>
      <c r="B919" t="s">
        <v>1850</v>
      </c>
      <c r="C919" t="s">
        <v>1851</v>
      </c>
      <c r="D919">
        <v>857587691</v>
      </c>
      <c r="E919">
        <v>0</v>
      </c>
      <c r="F919">
        <v>0</v>
      </c>
      <c r="G919">
        <v>0</v>
      </c>
      <c r="H919">
        <v>0</v>
      </c>
    </row>
    <row r="920" spans="1:8" x14ac:dyDescent="0.2">
      <c r="A920">
        <v>5901</v>
      </c>
      <c r="B920" t="s">
        <v>1852</v>
      </c>
      <c r="C920" t="s">
        <v>1853</v>
      </c>
      <c r="D920">
        <v>857587701</v>
      </c>
      <c r="E920">
        <v>0</v>
      </c>
      <c r="F920">
        <v>0</v>
      </c>
      <c r="G920">
        <v>0</v>
      </c>
      <c r="H920">
        <v>0</v>
      </c>
    </row>
    <row r="921" spans="1:8" x14ac:dyDescent="0.2">
      <c r="A921">
        <v>5901</v>
      </c>
      <c r="B921" t="s">
        <v>1854</v>
      </c>
      <c r="C921" t="s">
        <v>1855</v>
      </c>
      <c r="D921">
        <v>857587711</v>
      </c>
      <c r="E921">
        <v>0</v>
      </c>
      <c r="F921">
        <v>0</v>
      </c>
      <c r="G921">
        <v>0</v>
      </c>
      <c r="H921">
        <v>0</v>
      </c>
    </row>
    <row r="922" spans="1:8" x14ac:dyDescent="0.2">
      <c r="A922">
        <v>5901</v>
      </c>
      <c r="B922" t="s">
        <v>1856</v>
      </c>
      <c r="C922" t="s">
        <v>1857</v>
      </c>
      <c r="D922">
        <v>857587721</v>
      </c>
      <c r="E922">
        <v>0</v>
      </c>
      <c r="F922">
        <v>0</v>
      </c>
      <c r="G922">
        <v>0</v>
      </c>
      <c r="H922">
        <v>0</v>
      </c>
    </row>
    <row r="923" spans="1:8" x14ac:dyDescent="0.2">
      <c r="A923">
        <v>5901</v>
      </c>
      <c r="B923" t="s">
        <v>1858</v>
      </c>
      <c r="C923" t="s">
        <v>1859</v>
      </c>
      <c r="D923">
        <v>857587731</v>
      </c>
      <c r="E923">
        <v>0</v>
      </c>
      <c r="F923">
        <v>0</v>
      </c>
      <c r="G923">
        <v>0</v>
      </c>
      <c r="H923">
        <v>0</v>
      </c>
    </row>
    <row r="924" spans="1:8" x14ac:dyDescent="0.2">
      <c r="A924">
        <v>5901</v>
      </c>
      <c r="B924" t="s">
        <v>1860</v>
      </c>
      <c r="C924" t="s">
        <v>1861</v>
      </c>
      <c r="D924">
        <v>857587741</v>
      </c>
      <c r="E924">
        <v>0</v>
      </c>
      <c r="F924">
        <v>2</v>
      </c>
      <c r="G924">
        <v>0</v>
      </c>
      <c r="H924">
        <v>2</v>
      </c>
    </row>
    <row r="925" spans="1:8" x14ac:dyDescent="0.2">
      <c r="A925">
        <v>5901</v>
      </c>
      <c r="B925" t="s">
        <v>1862</v>
      </c>
      <c r="C925" t="s">
        <v>1863</v>
      </c>
      <c r="D925">
        <v>857587751</v>
      </c>
      <c r="E925">
        <v>0</v>
      </c>
      <c r="F925">
        <v>0</v>
      </c>
      <c r="G925">
        <v>0</v>
      </c>
      <c r="H925">
        <v>0</v>
      </c>
    </row>
    <row r="926" spans="1:8" x14ac:dyDescent="0.2">
      <c r="A926">
        <v>5901</v>
      </c>
      <c r="B926" t="s">
        <v>1864</v>
      </c>
      <c r="C926" t="s">
        <v>1865</v>
      </c>
      <c r="D926">
        <v>857587761</v>
      </c>
      <c r="E926">
        <v>0</v>
      </c>
      <c r="F926">
        <v>0</v>
      </c>
      <c r="G926">
        <v>0</v>
      </c>
      <c r="H926">
        <v>0</v>
      </c>
    </row>
    <row r="927" spans="1:8" x14ac:dyDescent="0.2">
      <c r="A927">
        <v>5901</v>
      </c>
      <c r="B927" t="s">
        <v>1866</v>
      </c>
      <c r="C927" t="s">
        <v>1867</v>
      </c>
      <c r="D927">
        <v>857587771</v>
      </c>
      <c r="E927">
        <v>0</v>
      </c>
      <c r="F927">
        <v>0</v>
      </c>
      <c r="G927">
        <v>0</v>
      </c>
      <c r="H927">
        <v>0</v>
      </c>
    </row>
    <row r="928" spans="1:8" x14ac:dyDescent="0.2">
      <c r="A928">
        <v>5901</v>
      </c>
      <c r="B928" t="s">
        <v>1868</v>
      </c>
      <c r="C928" t="s">
        <v>1869</v>
      </c>
      <c r="D928">
        <v>857587781</v>
      </c>
      <c r="E928">
        <v>0</v>
      </c>
      <c r="F928">
        <v>0</v>
      </c>
      <c r="G928">
        <v>0</v>
      </c>
      <c r="H928">
        <v>0</v>
      </c>
    </row>
    <row r="929" spans="1:8" x14ac:dyDescent="0.2">
      <c r="A929">
        <v>5901</v>
      </c>
      <c r="B929" t="s">
        <v>1870</v>
      </c>
      <c r="C929" t="s">
        <v>1871</v>
      </c>
      <c r="D929">
        <v>857587791</v>
      </c>
      <c r="E929">
        <v>0</v>
      </c>
      <c r="F929">
        <v>0</v>
      </c>
      <c r="G929">
        <v>0</v>
      </c>
      <c r="H929">
        <v>0</v>
      </c>
    </row>
    <row r="930" spans="1:8" x14ac:dyDescent="0.2">
      <c r="A930">
        <v>5901</v>
      </c>
      <c r="B930" t="s">
        <v>1872</v>
      </c>
      <c r="C930" t="s">
        <v>1873</v>
      </c>
      <c r="D930">
        <v>857587801</v>
      </c>
      <c r="E930">
        <v>0</v>
      </c>
      <c r="F930">
        <v>0</v>
      </c>
      <c r="G930">
        <v>0</v>
      </c>
      <c r="H930">
        <v>0</v>
      </c>
    </row>
    <row r="931" spans="1:8" x14ac:dyDescent="0.2">
      <c r="A931">
        <v>5901</v>
      </c>
      <c r="B931" t="s">
        <v>1874</v>
      </c>
      <c r="C931" t="s">
        <v>1875</v>
      </c>
      <c r="D931">
        <v>857587811</v>
      </c>
      <c r="E931">
        <v>191</v>
      </c>
      <c r="F931">
        <v>398</v>
      </c>
      <c r="G931">
        <v>168</v>
      </c>
      <c r="H931">
        <v>6</v>
      </c>
    </row>
    <row r="932" spans="1:8" x14ac:dyDescent="0.2">
      <c r="A932">
        <v>5901</v>
      </c>
      <c r="B932" t="s">
        <v>1876</v>
      </c>
      <c r="C932" t="s">
        <v>1877</v>
      </c>
      <c r="D932">
        <v>857587821</v>
      </c>
      <c r="E932">
        <v>0</v>
      </c>
      <c r="F932">
        <v>0</v>
      </c>
      <c r="G932">
        <v>0</v>
      </c>
      <c r="H932">
        <v>0</v>
      </c>
    </row>
    <row r="933" spans="1:8" x14ac:dyDescent="0.2">
      <c r="A933">
        <v>5901</v>
      </c>
      <c r="B933" t="s">
        <v>1878</v>
      </c>
      <c r="C933" t="s">
        <v>1879</v>
      </c>
      <c r="D933">
        <v>857587831</v>
      </c>
      <c r="E933">
        <v>0</v>
      </c>
      <c r="F933">
        <v>0</v>
      </c>
      <c r="G933">
        <v>0</v>
      </c>
      <c r="H933">
        <v>0</v>
      </c>
    </row>
    <row r="934" spans="1:8" x14ac:dyDescent="0.2">
      <c r="A934">
        <v>5901</v>
      </c>
      <c r="B934" t="s">
        <v>1880</v>
      </c>
      <c r="C934" t="s">
        <v>1881</v>
      </c>
      <c r="D934">
        <v>857587841</v>
      </c>
      <c r="E934">
        <v>0</v>
      </c>
      <c r="F934">
        <v>0</v>
      </c>
      <c r="G934">
        <v>0</v>
      </c>
      <c r="H934">
        <v>0</v>
      </c>
    </row>
    <row r="935" spans="1:8" x14ac:dyDescent="0.2">
      <c r="A935">
        <v>5901</v>
      </c>
      <c r="B935" t="s">
        <v>1882</v>
      </c>
      <c r="C935" t="s">
        <v>1883</v>
      </c>
      <c r="D935">
        <v>857587851</v>
      </c>
      <c r="E935">
        <v>18</v>
      </c>
      <c r="F935">
        <v>24</v>
      </c>
      <c r="G935">
        <v>5</v>
      </c>
      <c r="H935">
        <v>1</v>
      </c>
    </row>
    <row r="936" spans="1:8" x14ac:dyDescent="0.2">
      <c r="A936">
        <v>5901</v>
      </c>
      <c r="B936" t="s">
        <v>1884</v>
      </c>
      <c r="C936" t="s">
        <v>1885</v>
      </c>
      <c r="D936">
        <v>857587861</v>
      </c>
      <c r="E936">
        <v>0</v>
      </c>
      <c r="F936">
        <v>0</v>
      </c>
      <c r="G936">
        <v>0</v>
      </c>
      <c r="H936">
        <v>0</v>
      </c>
    </row>
    <row r="937" spans="1:8" x14ac:dyDescent="0.2">
      <c r="A937">
        <v>5901</v>
      </c>
      <c r="B937" t="s">
        <v>1886</v>
      </c>
      <c r="C937" t="s">
        <v>1887</v>
      </c>
      <c r="D937">
        <v>857587871</v>
      </c>
      <c r="E937">
        <v>0</v>
      </c>
      <c r="F937">
        <v>0</v>
      </c>
      <c r="G937">
        <v>0</v>
      </c>
      <c r="H937">
        <v>0</v>
      </c>
    </row>
    <row r="938" spans="1:8" x14ac:dyDescent="0.2">
      <c r="A938">
        <v>5901</v>
      </c>
      <c r="B938" t="s">
        <v>1888</v>
      </c>
      <c r="C938" t="s">
        <v>1889</v>
      </c>
      <c r="D938">
        <v>857587881</v>
      </c>
      <c r="E938">
        <v>0</v>
      </c>
      <c r="F938">
        <v>0</v>
      </c>
      <c r="G938">
        <v>0</v>
      </c>
      <c r="H938">
        <v>0</v>
      </c>
    </row>
    <row r="939" spans="1:8" x14ac:dyDescent="0.2">
      <c r="A939">
        <v>5901</v>
      </c>
      <c r="B939" t="s">
        <v>1890</v>
      </c>
      <c r="C939" t="s">
        <v>1891</v>
      </c>
      <c r="D939">
        <v>857587891</v>
      </c>
      <c r="E939">
        <v>0</v>
      </c>
      <c r="F939">
        <v>0</v>
      </c>
      <c r="G939">
        <v>0</v>
      </c>
      <c r="H939">
        <v>0</v>
      </c>
    </row>
    <row r="940" spans="1:8" x14ac:dyDescent="0.2">
      <c r="A940">
        <v>5901</v>
      </c>
      <c r="B940" t="s">
        <v>1892</v>
      </c>
      <c r="C940" t="s">
        <v>1893</v>
      </c>
      <c r="D940">
        <v>857587901</v>
      </c>
      <c r="E940">
        <v>0</v>
      </c>
      <c r="F940">
        <v>0</v>
      </c>
      <c r="G940">
        <v>0</v>
      </c>
      <c r="H940">
        <v>0</v>
      </c>
    </row>
    <row r="941" spans="1:8" x14ac:dyDescent="0.2">
      <c r="A941">
        <v>5901</v>
      </c>
      <c r="B941" t="s">
        <v>1894</v>
      </c>
      <c r="C941" t="s">
        <v>1895</v>
      </c>
      <c r="D941">
        <v>857587911</v>
      </c>
      <c r="E941">
        <v>0</v>
      </c>
      <c r="F941">
        <v>0</v>
      </c>
      <c r="G941">
        <v>0</v>
      </c>
      <c r="H941">
        <v>0</v>
      </c>
    </row>
    <row r="942" spans="1:8" x14ac:dyDescent="0.2">
      <c r="A942">
        <v>5901</v>
      </c>
      <c r="B942" t="s">
        <v>1896</v>
      </c>
      <c r="C942" t="s">
        <v>1897</v>
      </c>
      <c r="D942">
        <v>857587921</v>
      </c>
      <c r="E942">
        <v>0</v>
      </c>
      <c r="F942">
        <v>0</v>
      </c>
      <c r="G942">
        <v>0</v>
      </c>
      <c r="H942">
        <v>0</v>
      </c>
    </row>
    <row r="943" spans="1:8" x14ac:dyDescent="0.2">
      <c r="A943">
        <v>5901</v>
      </c>
      <c r="B943" t="s">
        <v>1898</v>
      </c>
      <c r="C943" t="s">
        <v>1899</v>
      </c>
      <c r="D943">
        <v>857587931</v>
      </c>
      <c r="E943">
        <v>18</v>
      </c>
      <c r="F943">
        <v>32</v>
      </c>
      <c r="G943">
        <v>0</v>
      </c>
      <c r="H943">
        <v>2</v>
      </c>
    </row>
    <row r="944" spans="1:8" x14ac:dyDescent="0.2">
      <c r="A944">
        <v>5901</v>
      </c>
      <c r="B944" t="s">
        <v>1900</v>
      </c>
      <c r="C944" t="s">
        <v>1901</v>
      </c>
      <c r="D944">
        <v>857587941</v>
      </c>
      <c r="E944">
        <v>0</v>
      </c>
      <c r="F944">
        <v>0</v>
      </c>
      <c r="G944">
        <v>0</v>
      </c>
      <c r="H944">
        <v>0</v>
      </c>
    </row>
    <row r="945" spans="1:8" x14ac:dyDescent="0.2">
      <c r="A945">
        <v>5901</v>
      </c>
      <c r="B945" t="s">
        <v>1902</v>
      </c>
      <c r="C945" t="s">
        <v>1903</v>
      </c>
      <c r="D945">
        <v>857587951</v>
      </c>
      <c r="E945">
        <v>0</v>
      </c>
      <c r="F945">
        <v>0</v>
      </c>
      <c r="G945">
        <v>0</v>
      </c>
      <c r="H945">
        <v>0</v>
      </c>
    </row>
    <row r="946" spans="1:8" x14ac:dyDescent="0.2">
      <c r="A946">
        <v>5901</v>
      </c>
      <c r="B946" t="s">
        <v>1904</v>
      </c>
      <c r="C946" t="s">
        <v>1905</v>
      </c>
      <c r="D946">
        <v>857587961</v>
      </c>
      <c r="E946">
        <v>0</v>
      </c>
      <c r="F946">
        <v>0</v>
      </c>
      <c r="G946">
        <v>0</v>
      </c>
      <c r="H946">
        <v>0</v>
      </c>
    </row>
    <row r="947" spans="1:8" x14ac:dyDescent="0.2">
      <c r="A947">
        <v>5901</v>
      </c>
      <c r="B947" t="s">
        <v>1906</v>
      </c>
      <c r="C947" t="s">
        <v>1907</v>
      </c>
      <c r="D947">
        <v>857587971</v>
      </c>
      <c r="E947">
        <v>0</v>
      </c>
      <c r="F947">
        <v>0</v>
      </c>
      <c r="G947">
        <v>0</v>
      </c>
      <c r="H947">
        <v>0</v>
      </c>
    </row>
    <row r="948" spans="1:8" x14ac:dyDescent="0.2">
      <c r="A948">
        <v>5901</v>
      </c>
      <c r="B948" t="s">
        <v>1908</v>
      </c>
      <c r="C948" t="s">
        <v>1909</v>
      </c>
      <c r="D948">
        <v>857587981</v>
      </c>
      <c r="E948">
        <v>276</v>
      </c>
      <c r="F948">
        <v>522</v>
      </c>
      <c r="G948">
        <v>141</v>
      </c>
      <c r="H948">
        <v>23</v>
      </c>
    </row>
    <row r="949" spans="1:8" x14ac:dyDescent="0.2">
      <c r="A949">
        <v>5901</v>
      </c>
      <c r="B949" t="s">
        <v>1910</v>
      </c>
      <c r="C949" t="s">
        <v>1911</v>
      </c>
      <c r="D949">
        <v>857587991</v>
      </c>
      <c r="E949">
        <v>0</v>
      </c>
      <c r="F949">
        <v>0</v>
      </c>
      <c r="G949">
        <v>0</v>
      </c>
      <c r="H949">
        <v>0</v>
      </c>
    </row>
    <row r="950" spans="1:8" x14ac:dyDescent="0.2">
      <c r="A950">
        <v>5901</v>
      </c>
      <c r="B950" t="s">
        <v>1912</v>
      </c>
      <c r="C950" t="s">
        <v>1913</v>
      </c>
      <c r="D950">
        <v>857588001</v>
      </c>
      <c r="E950">
        <v>0</v>
      </c>
      <c r="F950">
        <v>0</v>
      </c>
      <c r="G950">
        <v>0</v>
      </c>
      <c r="H950">
        <v>0</v>
      </c>
    </row>
    <row r="951" spans="1:8" x14ac:dyDescent="0.2">
      <c r="A951">
        <v>5901</v>
      </c>
      <c r="B951" t="s">
        <v>1914</v>
      </c>
      <c r="C951" t="s">
        <v>1915</v>
      </c>
      <c r="D951">
        <v>857588011</v>
      </c>
      <c r="E951">
        <v>0</v>
      </c>
      <c r="F951">
        <v>0</v>
      </c>
      <c r="G951">
        <v>0</v>
      </c>
      <c r="H951">
        <v>0</v>
      </c>
    </row>
    <row r="952" spans="1:8" x14ac:dyDescent="0.2">
      <c r="A952">
        <v>5901</v>
      </c>
      <c r="B952" t="s">
        <v>1916</v>
      </c>
      <c r="C952" t="s">
        <v>1917</v>
      </c>
      <c r="D952">
        <v>857588021</v>
      </c>
      <c r="E952">
        <v>0</v>
      </c>
      <c r="F952">
        <v>0</v>
      </c>
      <c r="G952">
        <v>0</v>
      </c>
      <c r="H952">
        <v>0</v>
      </c>
    </row>
    <row r="953" spans="1:8" x14ac:dyDescent="0.2">
      <c r="A953">
        <v>5901</v>
      </c>
      <c r="B953" t="s">
        <v>1918</v>
      </c>
      <c r="C953" t="s">
        <v>1919</v>
      </c>
      <c r="D953">
        <v>857588031</v>
      </c>
      <c r="E953">
        <v>0</v>
      </c>
      <c r="F953">
        <v>0</v>
      </c>
      <c r="G953">
        <v>0</v>
      </c>
      <c r="H953">
        <v>0</v>
      </c>
    </row>
    <row r="954" spans="1:8" x14ac:dyDescent="0.2">
      <c r="A954">
        <v>5901</v>
      </c>
      <c r="B954" t="s">
        <v>1920</v>
      </c>
      <c r="C954" t="s">
        <v>1921</v>
      </c>
      <c r="D954">
        <v>857588041</v>
      </c>
      <c r="E954">
        <v>8</v>
      </c>
      <c r="F954">
        <v>12</v>
      </c>
      <c r="G954">
        <v>2</v>
      </c>
      <c r="H954">
        <v>1</v>
      </c>
    </row>
    <row r="955" spans="1:8" x14ac:dyDescent="0.2">
      <c r="A955">
        <v>5901</v>
      </c>
      <c r="B955" t="s">
        <v>1922</v>
      </c>
      <c r="C955" t="s">
        <v>1923</v>
      </c>
      <c r="D955">
        <v>857588051</v>
      </c>
      <c r="E955">
        <v>0</v>
      </c>
      <c r="F955">
        <v>0</v>
      </c>
      <c r="G955">
        <v>0</v>
      </c>
      <c r="H955">
        <v>0</v>
      </c>
    </row>
    <row r="956" spans="1:8" x14ac:dyDescent="0.2">
      <c r="A956">
        <v>5901</v>
      </c>
      <c r="B956" t="s">
        <v>1924</v>
      </c>
      <c r="C956" t="s">
        <v>1925</v>
      </c>
      <c r="D956">
        <v>857588061</v>
      </c>
      <c r="E956">
        <v>0</v>
      </c>
      <c r="F956">
        <v>0</v>
      </c>
      <c r="G956">
        <v>0</v>
      </c>
      <c r="H956">
        <v>0</v>
      </c>
    </row>
    <row r="957" spans="1:8" x14ac:dyDescent="0.2">
      <c r="A957">
        <v>5901</v>
      </c>
      <c r="B957" t="s">
        <v>1926</v>
      </c>
      <c r="C957" t="s">
        <v>1927</v>
      </c>
      <c r="D957">
        <v>857588071</v>
      </c>
      <c r="E957">
        <v>0</v>
      </c>
      <c r="F957">
        <v>0</v>
      </c>
      <c r="G957">
        <v>0</v>
      </c>
      <c r="H957">
        <v>0</v>
      </c>
    </row>
    <row r="958" spans="1:8" x14ac:dyDescent="0.2">
      <c r="A958">
        <v>5901</v>
      </c>
      <c r="B958" t="s">
        <v>1928</v>
      </c>
      <c r="C958" t="s">
        <v>1929</v>
      </c>
      <c r="D958">
        <v>857588081</v>
      </c>
      <c r="E958">
        <v>0</v>
      </c>
      <c r="F958">
        <v>3</v>
      </c>
      <c r="G958">
        <v>0</v>
      </c>
      <c r="H958">
        <v>2</v>
      </c>
    </row>
    <row r="959" spans="1:8" x14ac:dyDescent="0.2">
      <c r="A959">
        <v>5901</v>
      </c>
      <c r="B959" t="s">
        <v>1930</v>
      </c>
      <c r="C959" t="s">
        <v>1931</v>
      </c>
      <c r="D959">
        <v>857588091</v>
      </c>
      <c r="E959">
        <v>4</v>
      </c>
      <c r="F959">
        <v>8</v>
      </c>
      <c r="G959">
        <v>2</v>
      </c>
      <c r="H959">
        <v>2</v>
      </c>
    </row>
    <row r="960" spans="1:8" x14ac:dyDescent="0.2">
      <c r="A960">
        <v>5901</v>
      </c>
      <c r="B960" t="s">
        <v>1932</v>
      </c>
      <c r="C960" t="s">
        <v>1933</v>
      </c>
      <c r="D960">
        <v>857588101</v>
      </c>
      <c r="E960">
        <v>0</v>
      </c>
      <c r="F960">
        <v>0</v>
      </c>
      <c r="G960">
        <v>0</v>
      </c>
      <c r="H960">
        <v>0</v>
      </c>
    </row>
    <row r="961" spans="1:8" x14ac:dyDescent="0.2">
      <c r="A961">
        <v>5901</v>
      </c>
      <c r="B961" t="s">
        <v>1934</v>
      </c>
      <c r="C961" t="s">
        <v>1935</v>
      </c>
      <c r="D961">
        <v>857588111</v>
      </c>
      <c r="E961">
        <v>0</v>
      </c>
      <c r="F961">
        <v>0</v>
      </c>
      <c r="G961">
        <v>0</v>
      </c>
      <c r="H961">
        <v>0</v>
      </c>
    </row>
    <row r="962" spans="1:8" x14ac:dyDescent="0.2">
      <c r="A962">
        <v>5901</v>
      </c>
      <c r="B962" t="s">
        <v>1936</v>
      </c>
      <c r="C962" t="s">
        <v>1937</v>
      </c>
      <c r="D962">
        <v>857588121</v>
      </c>
      <c r="E962">
        <v>0</v>
      </c>
      <c r="F962">
        <v>0</v>
      </c>
      <c r="G962">
        <v>0</v>
      </c>
      <c r="H962">
        <v>0</v>
      </c>
    </row>
    <row r="963" spans="1:8" x14ac:dyDescent="0.2">
      <c r="A963">
        <v>5901</v>
      </c>
      <c r="B963" t="s">
        <v>1938</v>
      </c>
      <c r="C963" t="s">
        <v>1939</v>
      </c>
      <c r="D963">
        <v>857588131</v>
      </c>
      <c r="E963">
        <v>0</v>
      </c>
      <c r="F963">
        <v>0</v>
      </c>
      <c r="G963">
        <v>0</v>
      </c>
      <c r="H963">
        <v>0</v>
      </c>
    </row>
    <row r="964" spans="1:8" x14ac:dyDescent="0.2">
      <c r="A964">
        <v>5901</v>
      </c>
      <c r="B964" t="s">
        <v>1940</v>
      </c>
      <c r="C964" t="s">
        <v>1941</v>
      </c>
      <c r="D964">
        <v>857588141</v>
      </c>
      <c r="E964">
        <v>0</v>
      </c>
      <c r="F964">
        <v>0</v>
      </c>
      <c r="G964">
        <v>0</v>
      </c>
      <c r="H964">
        <v>0</v>
      </c>
    </row>
    <row r="965" spans="1:8" x14ac:dyDescent="0.2">
      <c r="A965">
        <v>5901</v>
      </c>
      <c r="B965" t="s">
        <v>1942</v>
      </c>
      <c r="C965" t="s">
        <v>1943</v>
      </c>
      <c r="D965">
        <v>857588151</v>
      </c>
      <c r="E965">
        <v>47</v>
      </c>
      <c r="F965">
        <v>123</v>
      </c>
      <c r="G965">
        <v>41</v>
      </c>
      <c r="H965">
        <v>3</v>
      </c>
    </row>
    <row r="966" spans="1:8" x14ac:dyDescent="0.2">
      <c r="A966">
        <v>5901</v>
      </c>
      <c r="B966" t="s">
        <v>1944</v>
      </c>
      <c r="C966" t="s">
        <v>1945</v>
      </c>
      <c r="D966">
        <v>857588161</v>
      </c>
      <c r="E966">
        <v>9</v>
      </c>
      <c r="F966">
        <v>19</v>
      </c>
      <c r="G966">
        <v>3</v>
      </c>
      <c r="H966">
        <v>6</v>
      </c>
    </row>
    <row r="967" spans="1:8" x14ac:dyDescent="0.2">
      <c r="A967">
        <v>5901</v>
      </c>
      <c r="B967" t="s">
        <v>1946</v>
      </c>
      <c r="C967" t="s">
        <v>1947</v>
      </c>
      <c r="D967">
        <v>857588171</v>
      </c>
      <c r="E967">
        <v>0</v>
      </c>
      <c r="F967">
        <v>0</v>
      </c>
      <c r="G967">
        <v>0</v>
      </c>
      <c r="H967">
        <v>0</v>
      </c>
    </row>
    <row r="968" spans="1:8" x14ac:dyDescent="0.2">
      <c r="A968">
        <v>5901</v>
      </c>
      <c r="B968" t="s">
        <v>1948</v>
      </c>
      <c r="C968" t="s">
        <v>1949</v>
      </c>
      <c r="D968">
        <v>857588181</v>
      </c>
      <c r="E968">
        <v>0</v>
      </c>
      <c r="F968">
        <v>0</v>
      </c>
      <c r="G968">
        <v>0</v>
      </c>
      <c r="H968">
        <v>0</v>
      </c>
    </row>
    <row r="969" spans="1:8" x14ac:dyDescent="0.2">
      <c r="A969">
        <v>5901</v>
      </c>
      <c r="B969" t="s">
        <v>1950</v>
      </c>
      <c r="C969" t="s">
        <v>1951</v>
      </c>
      <c r="D969">
        <v>857588191</v>
      </c>
      <c r="E969">
        <v>0</v>
      </c>
      <c r="F969">
        <v>0</v>
      </c>
      <c r="G969">
        <v>0</v>
      </c>
      <c r="H969">
        <v>0</v>
      </c>
    </row>
    <row r="970" spans="1:8" x14ac:dyDescent="0.2">
      <c r="A970">
        <v>5901</v>
      </c>
      <c r="B970" t="s">
        <v>1952</v>
      </c>
      <c r="C970" t="s">
        <v>1953</v>
      </c>
      <c r="D970">
        <v>857588201</v>
      </c>
      <c r="E970">
        <v>0</v>
      </c>
      <c r="F970">
        <v>0</v>
      </c>
      <c r="G970">
        <v>0</v>
      </c>
      <c r="H970">
        <v>0</v>
      </c>
    </row>
    <row r="971" spans="1:8" x14ac:dyDescent="0.2">
      <c r="A971">
        <v>5901</v>
      </c>
      <c r="B971" t="s">
        <v>1954</v>
      </c>
      <c r="C971" t="s">
        <v>1955</v>
      </c>
      <c r="D971">
        <v>857588211</v>
      </c>
      <c r="E971">
        <v>0</v>
      </c>
      <c r="F971">
        <v>0</v>
      </c>
      <c r="G971">
        <v>0</v>
      </c>
      <c r="H971">
        <v>0</v>
      </c>
    </row>
    <row r="972" spans="1:8" x14ac:dyDescent="0.2">
      <c r="A972">
        <v>5901</v>
      </c>
      <c r="B972" t="s">
        <v>1956</v>
      </c>
      <c r="C972" t="s">
        <v>1957</v>
      </c>
      <c r="D972">
        <v>857588221</v>
      </c>
      <c r="E972">
        <v>0</v>
      </c>
      <c r="F972">
        <v>0</v>
      </c>
      <c r="G972">
        <v>0</v>
      </c>
      <c r="H972">
        <v>0</v>
      </c>
    </row>
    <row r="973" spans="1:8" x14ac:dyDescent="0.2">
      <c r="A973">
        <v>5901</v>
      </c>
      <c r="B973" t="s">
        <v>1958</v>
      </c>
      <c r="C973" t="s">
        <v>1959</v>
      </c>
      <c r="D973">
        <v>857588231</v>
      </c>
      <c r="E973">
        <v>0</v>
      </c>
      <c r="F973">
        <v>2</v>
      </c>
      <c r="G973">
        <v>0</v>
      </c>
      <c r="H973">
        <v>1</v>
      </c>
    </row>
    <row r="974" spans="1:8" x14ac:dyDescent="0.2">
      <c r="A974">
        <v>5901</v>
      </c>
      <c r="B974" t="s">
        <v>1960</v>
      </c>
      <c r="C974" t="s">
        <v>1961</v>
      </c>
      <c r="D974">
        <v>857588241</v>
      </c>
      <c r="E974">
        <v>0</v>
      </c>
      <c r="F974">
        <v>0</v>
      </c>
      <c r="G974">
        <v>0</v>
      </c>
      <c r="H974">
        <v>0</v>
      </c>
    </row>
    <row r="975" spans="1:8" x14ac:dyDescent="0.2">
      <c r="A975">
        <v>5901</v>
      </c>
      <c r="B975" t="s">
        <v>1962</v>
      </c>
      <c r="C975" t="s">
        <v>1963</v>
      </c>
      <c r="D975">
        <v>857588251</v>
      </c>
      <c r="E975">
        <v>0</v>
      </c>
      <c r="F975">
        <v>0</v>
      </c>
      <c r="G975">
        <v>0</v>
      </c>
      <c r="H975">
        <v>0</v>
      </c>
    </row>
    <row r="976" spans="1:8" x14ac:dyDescent="0.2">
      <c r="A976">
        <v>5901</v>
      </c>
      <c r="B976" t="s">
        <v>1964</v>
      </c>
      <c r="C976" t="s">
        <v>1965</v>
      </c>
      <c r="D976">
        <v>857588261</v>
      </c>
      <c r="E976">
        <v>0</v>
      </c>
      <c r="F976">
        <v>0</v>
      </c>
      <c r="G976">
        <v>0</v>
      </c>
      <c r="H976">
        <v>0</v>
      </c>
    </row>
    <row r="977" spans="1:8" x14ac:dyDescent="0.2">
      <c r="A977">
        <v>5901</v>
      </c>
      <c r="B977" t="s">
        <v>1966</v>
      </c>
      <c r="C977" t="s">
        <v>1967</v>
      </c>
      <c r="D977">
        <v>857588271</v>
      </c>
      <c r="E977">
        <v>0</v>
      </c>
      <c r="F977">
        <v>0</v>
      </c>
      <c r="G977">
        <v>0</v>
      </c>
      <c r="H977">
        <v>0</v>
      </c>
    </row>
    <row r="978" spans="1:8" x14ac:dyDescent="0.2">
      <c r="A978">
        <v>5901</v>
      </c>
      <c r="B978" t="s">
        <v>1968</v>
      </c>
      <c r="C978" t="s">
        <v>1969</v>
      </c>
      <c r="D978">
        <v>857588281</v>
      </c>
      <c r="E978">
        <v>0</v>
      </c>
      <c r="F978">
        <v>0</v>
      </c>
      <c r="G978">
        <v>0</v>
      </c>
      <c r="H978">
        <v>0</v>
      </c>
    </row>
    <row r="979" spans="1:8" x14ac:dyDescent="0.2">
      <c r="A979">
        <v>5901</v>
      </c>
      <c r="B979" t="s">
        <v>1970</v>
      </c>
      <c r="C979" t="s">
        <v>1971</v>
      </c>
      <c r="D979">
        <v>857588291</v>
      </c>
      <c r="E979">
        <v>0</v>
      </c>
      <c r="F979">
        <v>0</v>
      </c>
      <c r="G979">
        <v>0</v>
      </c>
      <c r="H979">
        <v>0</v>
      </c>
    </row>
    <row r="980" spans="1:8" x14ac:dyDescent="0.2">
      <c r="A980">
        <v>5901</v>
      </c>
      <c r="B980" t="s">
        <v>1972</v>
      </c>
      <c r="C980" t="s">
        <v>1973</v>
      </c>
      <c r="D980">
        <v>857588301</v>
      </c>
      <c r="E980">
        <v>0</v>
      </c>
      <c r="F980">
        <v>0</v>
      </c>
      <c r="G980">
        <v>0</v>
      </c>
      <c r="H980">
        <v>0</v>
      </c>
    </row>
    <row r="981" spans="1:8" x14ac:dyDescent="0.2">
      <c r="A981">
        <v>5901</v>
      </c>
      <c r="B981" t="s">
        <v>1974</v>
      </c>
      <c r="C981" t="s">
        <v>1975</v>
      </c>
      <c r="D981">
        <v>857588311</v>
      </c>
      <c r="E981">
        <v>0</v>
      </c>
      <c r="F981">
        <v>0</v>
      </c>
      <c r="G981">
        <v>0</v>
      </c>
      <c r="H981">
        <v>0</v>
      </c>
    </row>
    <row r="982" spans="1:8" x14ac:dyDescent="0.2">
      <c r="A982">
        <v>5901</v>
      </c>
      <c r="B982" t="s">
        <v>1976</v>
      </c>
      <c r="C982" t="s">
        <v>1977</v>
      </c>
      <c r="D982">
        <v>857588331</v>
      </c>
      <c r="E982">
        <v>0</v>
      </c>
      <c r="F982">
        <v>0</v>
      </c>
      <c r="G982">
        <v>0</v>
      </c>
      <c r="H982">
        <v>0</v>
      </c>
    </row>
    <row r="983" spans="1:8" x14ac:dyDescent="0.2">
      <c r="A983">
        <v>5901</v>
      </c>
      <c r="B983" t="s">
        <v>1978</v>
      </c>
      <c r="C983" t="s">
        <v>1979</v>
      </c>
      <c r="D983">
        <v>857588341</v>
      </c>
      <c r="E983">
        <v>0</v>
      </c>
      <c r="F983">
        <v>0</v>
      </c>
      <c r="G983">
        <v>0</v>
      </c>
      <c r="H983">
        <v>0</v>
      </c>
    </row>
    <row r="984" spans="1:8" x14ac:dyDescent="0.2">
      <c r="A984">
        <v>5901</v>
      </c>
      <c r="B984" t="s">
        <v>1980</v>
      </c>
      <c r="C984" t="s">
        <v>1981</v>
      </c>
      <c r="D984">
        <v>857588351</v>
      </c>
      <c r="E984">
        <v>0</v>
      </c>
      <c r="F984">
        <v>0</v>
      </c>
      <c r="G984">
        <v>0</v>
      </c>
      <c r="H984">
        <v>0</v>
      </c>
    </row>
    <row r="985" spans="1:8" x14ac:dyDescent="0.2">
      <c r="A985">
        <v>5901</v>
      </c>
      <c r="B985" t="s">
        <v>1982</v>
      </c>
      <c r="C985" t="s">
        <v>1983</v>
      </c>
      <c r="D985">
        <v>857588371</v>
      </c>
      <c r="E985">
        <v>0</v>
      </c>
      <c r="F985">
        <v>0</v>
      </c>
      <c r="G985">
        <v>0</v>
      </c>
      <c r="H985">
        <v>0</v>
      </c>
    </row>
    <row r="986" spans="1:8" x14ac:dyDescent="0.2">
      <c r="A986">
        <v>5901</v>
      </c>
      <c r="B986" t="s">
        <v>1984</v>
      </c>
      <c r="C986" t="s">
        <v>1985</v>
      </c>
      <c r="D986">
        <v>857588381</v>
      </c>
      <c r="E986">
        <v>0</v>
      </c>
      <c r="F986">
        <v>0</v>
      </c>
      <c r="G986">
        <v>0</v>
      </c>
      <c r="H986">
        <v>0</v>
      </c>
    </row>
    <row r="987" spans="1:8" x14ac:dyDescent="0.2">
      <c r="A987">
        <v>5901</v>
      </c>
      <c r="B987" t="s">
        <v>1986</v>
      </c>
      <c r="C987" t="s">
        <v>1987</v>
      </c>
      <c r="D987">
        <v>857588391</v>
      </c>
      <c r="E987">
        <v>0</v>
      </c>
      <c r="F987">
        <v>0</v>
      </c>
      <c r="G987">
        <v>0</v>
      </c>
      <c r="H987">
        <v>0</v>
      </c>
    </row>
    <row r="988" spans="1:8" x14ac:dyDescent="0.2">
      <c r="A988">
        <v>5901</v>
      </c>
      <c r="B988" t="s">
        <v>1988</v>
      </c>
      <c r="C988" t="s">
        <v>1989</v>
      </c>
      <c r="D988">
        <v>857588401</v>
      </c>
      <c r="E988">
        <v>0</v>
      </c>
      <c r="F988">
        <v>0</v>
      </c>
      <c r="G988">
        <v>0</v>
      </c>
      <c r="H988">
        <v>0</v>
      </c>
    </row>
    <row r="989" spans="1:8" x14ac:dyDescent="0.2">
      <c r="A989">
        <v>5901</v>
      </c>
      <c r="B989" t="s">
        <v>1990</v>
      </c>
      <c r="C989" t="s">
        <v>1991</v>
      </c>
      <c r="D989">
        <v>857588411</v>
      </c>
      <c r="E989">
        <v>0</v>
      </c>
      <c r="F989">
        <v>0</v>
      </c>
      <c r="G989">
        <v>0</v>
      </c>
      <c r="H989">
        <v>0</v>
      </c>
    </row>
    <row r="990" spans="1:8" x14ac:dyDescent="0.2">
      <c r="A990">
        <v>5901</v>
      </c>
      <c r="B990" t="s">
        <v>1992</v>
      </c>
      <c r="C990" t="s">
        <v>1993</v>
      </c>
      <c r="D990">
        <v>857588431</v>
      </c>
      <c r="E990">
        <v>0</v>
      </c>
      <c r="F990">
        <v>0</v>
      </c>
      <c r="G990">
        <v>0</v>
      </c>
      <c r="H990">
        <v>0</v>
      </c>
    </row>
    <row r="991" spans="1:8" x14ac:dyDescent="0.2">
      <c r="A991">
        <v>5901</v>
      </c>
      <c r="B991" t="s">
        <v>1994</v>
      </c>
      <c r="C991" t="s">
        <v>1995</v>
      </c>
      <c r="D991">
        <v>857588441</v>
      </c>
      <c r="E991">
        <v>0</v>
      </c>
      <c r="F991">
        <v>0</v>
      </c>
      <c r="G991">
        <v>0</v>
      </c>
      <c r="H991">
        <v>0</v>
      </c>
    </row>
    <row r="992" spans="1:8" x14ac:dyDescent="0.2">
      <c r="A992">
        <v>5901</v>
      </c>
      <c r="B992" t="s">
        <v>1996</v>
      </c>
      <c r="C992" t="s">
        <v>1997</v>
      </c>
      <c r="D992">
        <v>857588451</v>
      </c>
      <c r="E992">
        <v>0</v>
      </c>
      <c r="F992">
        <v>0</v>
      </c>
      <c r="G992">
        <v>0</v>
      </c>
      <c r="H992">
        <v>0</v>
      </c>
    </row>
    <row r="993" spans="1:8" x14ac:dyDescent="0.2">
      <c r="A993">
        <v>5901</v>
      </c>
      <c r="B993" t="s">
        <v>1998</v>
      </c>
      <c r="C993" t="s">
        <v>1999</v>
      </c>
      <c r="D993">
        <v>857588461</v>
      </c>
      <c r="E993">
        <v>0</v>
      </c>
      <c r="F993">
        <v>0</v>
      </c>
      <c r="G993">
        <v>0</v>
      </c>
      <c r="H993">
        <v>0</v>
      </c>
    </row>
    <row r="994" spans="1:8" x14ac:dyDescent="0.2">
      <c r="A994">
        <v>5901</v>
      </c>
      <c r="B994" t="s">
        <v>2000</v>
      </c>
      <c r="C994" t="s">
        <v>2001</v>
      </c>
      <c r="D994">
        <v>857588471</v>
      </c>
      <c r="E994">
        <v>0</v>
      </c>
      <c r="F994">
        <v>0</v>
      </c>
      <c r="G994">
        <v>0</v>
      </c>
      <c r="H994">
        <v>0</v>
      </c>
    </row>
    <row r="995" spans="1:8" x14ac:dyDescent="0.2">
      <c r="A995">
        <v>5901</v>
      </c>
      <c r="B995" t="s">
        <v>2002</v>
      </c>
      <c r="C995" t="s">
        <v>2003</v>
      </c>
      <c r="D995">
        <v>857588481</v>
      </c>
      <c r="E995">
        <v>0</v>
      </c>
      <c r="F995">
        <v>0</v>
      </c>
      <c r="G995">
        <v>0</v>
      </c>
      <c r="H995">
        <v>0</v>
      </c>
    </row>
    <row r="996" spans="1:8" x14ac:dyDescent="0.2">
      <c r="A996">
        <v>5901</v>
      </c>
      <c r="B996" t="s">
        <v>2004</v>
      </c>
      <c r="C996" t="s">
        <v>2005</v>
      </c>
      <c r="D996">
        <v>857588491</v>
      </c>
      <c r="E996">
        <v>0</v>
      </c>
      <c r="F996">
        <v>0</v>
      </c>
      <c r="G996">
        <v>0</v>
      </c>
      <c r="H996">
        <v>0</v>
      </c>
    </row>
    <row r="997" spans="1:8" x14ac:dyDescent="0.2">
      <c r="A997">
        <v>5901</v>
      </c>
      <c r="B997" t="s">
        <v>2006</v>
      </c>
      <c r="C997" t="s">
        <v>2007</v>
      </c>
      <c r="D997">
        <v>857588501</v>
      </c>
      <c r="E997">
        <v>0</v>
      </c>
      <c r="F997">
        <v>0</v>
      </c>
      <c r="G997">
        <v>0</v>
      </c>
      <c r="H997">
        <v>0</v>
      </c>
    </row>
    <row r="998" spans="1:8" x14ac:dyDescent="0.2">
      <c r="A998">
        <v>5901</v>
      </c>
      <c r="B998" t="s">
        <v>2008</v>
      </c>
      <c r="C998" t="s">
        <v>2009</v>
      </c>
      <c r="D998">
        <v>857588511</v>
      </c>
      <c r="E998">
        <v>0</v>
      </c>
      <c r="F998">
        <v>0</v>
      </c>
      <c r="G998">
        <v>0</v>
      </c>
      <c r="H998">
        <v>0</v>
      </c>
    </row>
    <row r="999" spans="1:8" x14ac:dyDescent="0.2">
      <c r="A999">
        <v>5901</v>
      </c>
      <c r="B999" t="s">
        <v>2010</v>
      </c>
      <c r="C999" t="s">
        <v>2011</v>
      </c>
      <c r="D999">
        <v>857588521</v>
      </c>
      <c r="E999">
        <v>0</v>
      </c>
      <c r="F999">
        <v>0</v>
      </c>
      <c r="G999">
        <v>0</v>
      </c>
      <c r="H999">
        <v>0</v>
      </c>
    </row>
    <row r="1000" spans="1:8" x14ac:dyDescent="0.2">
      <c r="A1000">
        <v>5901</v>
      </c>
      <c r="B1000" t="s">
        <v>2012</v>
      </c>
      <c r="C1000" t="s">
        <v>2013</v>
      </c>
      <c r="D1000">
        <v>857588531</v>
      </c>
      <c r="E1000">
        <v>0</v>
      </c>
      <c r="F1000">
        <v>0</v>
      </c>
      <c r="G1000">
        <v>0</v>
      </c>
      <c r="H1000">
        <v>0</v>
      </c>
    </row>
    <row r="1001" spans="1:8" x14ac:dyDescent="0.2">
      <c r="A1001">
        <v>5901</v>
      </c>
      <c r="B1001" t="s">
        <v>2014</v>
      </c>
      <c r="C1001" t="s">
        <v>2015</v>
      </c>
      <c r="D1001">
        <v>857588541</v>
      </c>
      <c r="E1001">
        <v>0</v>
      </c>
      <c r="F1001">
        <v>0</v>
      </c>
      <c r="G1001">
        <v>0</v>
      </c>
      <c r="H1001">
        <v>0</v>
      </c>
    </row>
    <row r="1002" spans="1:8" x14ac:dyDescent="0.2">
      <c r="A1002">
        <v>5901</v>
      </c>
      <c r="B1002" t="s">
        <v>2016</v>
      </c>
      <c r="C1002" t="s">
        <v>2017</v>
      </c>
      <c r="D1002">
        <v>857588551</v>
      </c>
      <c r="E1002">
        <v>0</v>
      </c>
      <c r="F1002">
        <v>0</v>
      </c>
      <c r="G1002">
        <v>0</v>
      </c>
      <c r="H1002">
        <v>0</v>
      </c>
    </row>
    <row r="1003" spans="1:8" x14ac:dyDescent="0.2">
      <c r="A1003">
        <v>5901</v>
      </c>
      <c r="B1003" t="s">
        <v>2018</v>
      </c>
      <c r="C1003" t="s">
        <v>2019</v>
      </c>
      <c r="D1003">
        <v>857588561</v>
      </c>
      <c r="E1003">
        <v>0</v>
      </c>
      <c r="F1003">
        <v>0</v>
      </c>
      <c r="G1003">
        <v>0</v>
      </c>
      <c r="H1003">
        <v>0</v>
      </c>
    </row>
    <row r="1004" spans="1:8" x14ac:dyDescent="0.2">
      <c r="A1004">
        <v>5901</v>
      </c>
      <c r="B1004" t="s">
        <v>2020</v>
      </c>
      <c r="C1004" t="s">
        <v>2021</v>
      </c>
      <c r="D1004">
        <v>857588571</v>
      </c>
      <c r="E1004">
        <v>0</v>
      </c>
      <c r="F1004">
        <v>0</v>
      </c>
      <c r="G1004">
        <v>0</v>
      </c>
      <c r="H1004">
        <v>0</v>
      </c>
    </row>
    <row r="1005" spans="1:8" x14ac:dyDescent="0.2">
      <c r="A1005">
        <v>5901</v>
      </c>
      <c r="B1005" t="s">
        <v>2022</v>
      </c>
      <c r="C1005" t="s">
        <v>2023</v>
      </c>
      <c r="D1005">
        <v>857588581</v>
      </c>
      <c r="E1005">
        <v>0</v>
      </c>
      <c r="F1005">
        <v>0</v>
      </c>
      <c r="G1005">
        <v>0</v>
      </c>
      <c r="H1005">
        <v>0</v>
      </c>
    </row>
    <row r="1006" spans="1:8" x14ac:dyDescent="0.2">
      <c r="A1006">
        <v>5901</v>
      </c>
      <c r="B1006" t="s">
        <v>2024</v>
      </c>
      <c r="C1006" t="s">
        <v>2025</v>
      </c>
      <c r="D1006">
        <v>857588591</v>
      </c>
      <c r="E1006">
        <v>0</v>
      </c>
      <c r="F1006">
        <v>0</v>
      </c>
      <c r="G1006">
        <v>0</v>
      </c>
      <c r="H1006">
        <v>0</v>
      </c>
    </row>
    <row r="1007" spans="1:8" x14ac:dyDescent="0.2">
      <c r="A1007">
        <v>5901</v>
      </c>
      <c r="B1007" t="s">
        <v>2026</v>
      </c>
      <c r="C1007" t="s">
        <v>2027</v>
      </c>
      <c r="D1007">
        <v>857588601</v>
      </c>
      <c r="E1007">
        <v>0</v>
      </c>
      <c r="F1007">
        <v>0</v>
      </c>
      <c r="G1007">
        <v>0</v>
      </c>
      <c r="H1007">
        <v>0</v>
      </c>
    </row>
    <row r="1008" spans="1:8" x14ac:dyDescent="0.2">
      <c r="A1008">
        <v>5901</v>
      </c>
      <c r="B1008" t="s">
        <v>2028</v>
      </c>
      <c r="C1008" t="s">
        <v>2029</v>
      </c>
      <c r="D1008">
        <v>857588611</v>
      </c>
      <c r="E1008">
        <v>0</v>
      </c>
      <c r="F1008">
        <v>0</v>
      </c>
      <c r="G1008">
        <v>0</v>
      </c>
      <c r="H1008">
        <v>0</v>
      </c>
    </row>
    <row r="1009" spans="1:8" x14ac:dyDescent="0.2">
      <c r="A1009">
        <v>5901</v>
      </c>
      <c r="B1009" t="s">
        <v>2030</v>
      </c>
      <c r="C1009" t="s">
        <v>2031</v>
      </c>
      <c r="D1009">
        <v>857588621</v>
      </c>
      <c r="E1009">
        <v>0</v>
      </c>
      <c r="F1009">
        <v>0</v>
      </c>
      <c r="G1009">
        <v>0</v>
      </c>
      <c r="H1009">
        <v>0</v>
      </c>
    </row>
    <row r="1010" spans="1:8" x14ac:dyDescent="0.2">
      <c r="A1010">
        <v>5901</v>
      </c>
      <c r="B1010" t="s">
        <v>2032</v>
      </c>
      <c r="C1010" t="s">
        <v>2033</v>
      </c>
      <c r="D1010">
        <v>857588631</v>
      </c>
      <c r="E1010">
        <v>0</v>
      </c>
      <c r="F1010">
        <v>0</v>
      </c>
      <c r="G1010">
        <v>0</v>
      </c>
      <c r="H1010">
        <v>0</v>
      </c>
    </row>
    <row r="1011" spans="1:8" x14ac:dyDescent="0.2">
      <c r="A1011">
        <v>5901</v>
      </c>
      <c r="B1011" t="s">
        <v>2034</v>
      </c>
      <c r="C1011" t="s">
        <v>2035</v>
      </c>
      <c r="D1011">
        <v>857588641</v>
      </c>
      <c r="E1011">
        <v>0</v>
      </c>
      <c r="F1011">
        <v>0</v>
      </c>
      <c r="G1011">
        <v>0</v>
      </c>
      <c r="H1011">
        <v>0</v>
      </c>
    </row>
    <row r="1012" spans="1:8" x14ac:dyDescent="0.2">
      <c r="A1012">
        <v>5901</v>
      </c>
      <c r="B1012" t="s">
        <v>2036</v>
      </c>
      <c r="C1012" t="s">
        <v>2037</v>
      </c>
      <c r="D1012">
        <v>857588651</v>
      </c>
      <c r="E1012">
        <v>0</v>
      </c>
      <c r="F1012">
        <v>0</v>
      </c>
      <c r="G1012">
        <v>0</v>
      </c>
      <c r="H1012">
        <v>0</v>
      </c>
    </row>
    <row r="1013" spans="1:8" x14ac:dyDescent="0.2">
      <c r="A1013">
        <v>5901</v>
      </c>
      <c r="B1013" t="s">
        <v>2038</v>
      </c>
      <c r="C1013" t="s">
        <v>2039</v>
      </c>
      <c r="D1013">
        <v>857588661</v>
      </c>
      <c r="E1013">
        <v>0</v>
      </c>
      <c r="F1013">
        <v>0</v>
      </c>
      <c r="G1013">
        <v>0</v>
      </c>
      <c r="H1013">
        <v>0</v>
      </c>
    </row>
    <row r="1014" spans="1:8" x14ac:dyDescent="0.2">
      <c r="A1014">
        <v>5901</v>
      </c>
      <c r="B1014" t="s">
        <v>2040</v>
      </c>
      <c r="C1014" t="s">
        <v>2041</v>
      </c>
      <c r="D1014">
        <v>857588671</v>
      </c>
      <c r="E1014">
        <v>0</v>
      </c>
      <c r="F1014">
        <v>0</v>
      </c>
      <c r="G1014">
        <v>0</v>
      </c>
      <c r="H1014">
        <v>0</v>
      </c>
    </row>
    <row r="1015" spans="1:8" x14ac:dyDescent="0.2">
      <c r="A1015">
        <v>5901</v>
      </c>
      <c r="B1015" t="s">
        <v>2042</v>
      </c>
      <c r="C1015" t="s">
        <v>2043</v>
      </c>
      <c r="D1015">
        <v>857588691</v>
      </c>
      <c r="E1015">
        <v>0</v>
      </c>
      <c r="F1015">
        <v>0</v>
      </c>
      <c r="G1015">
        <v>0</v>
      </c>
      <c r="H1015">
        <v>0</v>
      </c>
    </row>
    <row r="1016" spans="1:8" x14ac:dyDescent="0.2">
      <c r="A1016">
        <v>5901</v>
      </c>
      <c r="B1016" t="s">
        <v>2044</v>
      </c>
      <c r="C1016" t="s">
        <v>2045</v>
      </c>
      <c r="D1016">
        <v>857588701</v>
      </c>
      <c r="E1016">
        <v>0</v>
      </c>
      <c r="F1016">
        <v>0</v>
      </c>
      <c r="G1016">
        <v>0</v>
      </c>
      <c r="H1016">
        <v>0</v>
      </c>
    </row>
    <row r="1017" spans="1:8" x14ac:dyDescent="0.2">
      <c r="A1017">
        <v>5901</v>
      </c>
      <c r="B1017" t="s">
        <v>2046</v>
      </c>
      <c r="C1017" t="s">
        <v>2047</v>
      </c>
      <c r="D1017">
        <v>857588711</v>
      </c>
      <c r="E1017">
        <v>0</v>
      </c>
      <c r="F1017">
        <v>0</v>
      </c>
      <c r="G1017">
        <v>0</v>
      </c>
      <c r="H1017">
        <v>0</v>
      </c>
    </row>
    <row r="1018" spans="1:8" x14ac:dyDescent="0.2">
      <c r="A1018">
        <v>5901</v>
      </c>
      <c r="B1018" t="s">
        <v>2048</v>
      </c>
      <c r="C1018" t="s">
        <v>2049</v>
      </c>
      <c r="D1018">
        <v>857588721</v>
      </c>
      <c r="E1018">
        <v>0</v>
      </c>
      <c r="F1018">
        <v>0</v>
      </c>
      <c r="G1018">
        <v>0</v>
      </c>
      <c r="H1018">
        <v>0</v>
      </c>
    </row>
    <row r="1019" spans="1:8" x14ac:dyDescent="0.2">
      <c r="A1019">
        <v>5901</v>
      </c>
      <c r="B1019" t="s">
        <v>2050</v>
      </c>
      <c r="C1019" t="s">
        <v>2051</v>
      </c>
      <c r="D1019">
        <v>857588731</v>
      </c>
      <c r="E1019">
        <v>0</v>
      </c>
      <c r="F1019">
        <v>0</v>
      </c>
      <c r="G1019">
        <v>0</v>
      </c>
      <c r="H1019">
        <v>0</v>
      </c>
    </row>
    <row r="1020" spans="1:8" x14ac:dyDescent="0.2">
      <c r="A1020">
        <v>5901</v>
      </c>
      <c r="B1020" t="s">
        <v>2052</v>
      </c>
      <c r="C1020" t="s">
        <v>2053</v>
      </c>
      <c r="D1020">
        <v>857588741</v>
      </c>
      <c r="E1020">
        <v>0</v>
      </c>
      <c r="F1020">
        <v>0</v>
      </c>
      <c r="G1020">
        <v>0</v>
      </c>
      <c r="H1020">
        <v>0</v>
      </c>
    </row>
    <row r="1021" spans="1:8" x14ac:dyDescent="0.2">
      <c r="A1021">
        <v>5901</v>
      </c>
      <c r="B1021" t="s">
        <v>2054</v>
      </c>
      <c r="C1021" t="s">
        <v>2055</v>
      </c>
      <c r="D1021">
        <v>857588751</v>
      </c>
      <c r="E1021">
        <v>0</v>
      </c>
      <c r="F1021">
        <v>0</v>
      </c>
      <c r="G1021">
        <v>0</v>
      </c>
      <c r="H1021">
        <v>0</v>
      </c>
    </row>
    <row r="1022" spans="1:8" x14ac:dyDescent="0.2">
      <c r="A1022">
        <v>5901</v>
      </c>
      <c r="B1022" t="s">
        <v>2056</v>
      </c>
      <c r="C1022" t="s">
        <v>2057</v>
      </c>
      <c r="D1022">
        <v>857588761</v>
      </c>
      <c r="E1022">
        <v>0</v>
      </c>
      <c r="F1022">
        <v>0</v>
      </c>
      <c r="G1022">
        <v>0</v>
      </c>
      <c r="H1022">
        <v>0</v>
      </c>
    </row>
    <row r="1023" spans="1:8" x14ac:dyDescent="0.2">
      <c r="A1023">
        <v>5901</v>
      </c>
      <c r="B1023" t="s">
        <v>2058</v>
      </c>
      <c r="C1023" t="s">
        <v>2059</v>
      </c>
      <c r="D1023">
        <v>857588771</v>
      </c>
      <c r="E1023">
        <v>0</v>
      </c>
      <c r="F1023">
        <v>0</v>
      </c>
      <c r="G1023">
        <v>0</v>
      </c>
      <c r="H1023">
        <v>0</v>
      </c>
    </row>
    <row r="1024" spans="1:8" x14ac:dyDescent="0.2">
      <c r="A1024">
        <v>5901</v>
      </c>
      <c r="B1024" t="s">
        <v>2060</v>
      </c>
      <c r="C1024" t="s">
        <v>2061</v>
      </c>
      <c r="D1024">
        <v>857588781</v>
      </c>
      <c r="E1024">
        <v>0</v>
      </c>
      <c r="F1024">
        <v>0</v>
      </c>
      <c r="G1024">
        <v>0</v>
      </c>
      <c r="H1024">
        <v>0</v>
      </c>
    </row>
    <row r="1025" spans="1:8" x14ac:dyDescent="0.2">
      <c r="A1025">
        <v>5901</v>
      </c>
      <c r="B1025" t="s">
        <v>2062</v>
      </c>
      <c r="C1025" t="s">
        <v>2063</v>
      </c>
      <c r="D1025">
        <v>857588791</v>
      </c>
      <c r="E1025">
        <v>0</v>
      </c>
      <c r="F1025">
        <v>0</v>
      </c>
      <c r="G1025">
        <v>0</v>
      </c>
      <c r="H1025">
        <v>0</v>
      </c>
    </row>
    <row r="1026" spans="1:8" x14ac:dyDescent="0.2">
      <c r="A1026">
        <v>5901</v>
      </c>
      <c r="B1026" t="s">
        <v>2064</v>
      </c>
      <c r="C1026" t="s">
        <v>2065</v>
      </c>
      <c r="D1026">
        <v>857588801</v>
      </c>
      <c r="E1026">
        <v>0</v>
      </c>
      <c r="F1026">
        <v>0</v>
      </c>
      <c r="G1026">
        <v>0</v>
      </c>
      <c r="H1026">
        <v>0</v>
      </c>
    </row>
    <row r="1027" spans="1:8" x14ac:dyDescent="0.2">
      <c r="A1027">
        <v>5901</v>
      </c>
      <c r="B1027" t="s">
        <v>2066</v>
      </c>
      <c r="C1027" t="s">
        <v>2067</v>
      </c>
      <c r="D1027">
        <v>857588811</v>
      </c>
      <c r="E1027">
        <v>20</v>
      </c>
      <c r="F1027">
        <v>36</v>
      </c>
      <c r="G1027">
        <v>7</v>
      </c>
      <c r="H1027">
        <v>2</v>
      </c>
    </row>
    <row r="1028" spans="1:8" x14ac:dyDescent="0.2">
      <c r="A1028">
        <v>5901</v>
      </c>
      <c r="B1028" t="s">
        <v>2068</v>
      </c>
      <c r="C1028" t="s">
        <v>2069</v>
      </c>
      <c r="D1028">
        <v>857588821</v>
      </c>
      <c r="E1028">
        <v>0</v>
      </c>
      <c r="F1028">
        <v>0</v>
      </c>
      <c r="G1028">
        <v>0</v>
      </c>
      <c r="H1028">
        <v>0</v>
      </c>
    </row>
    <row r="1029" spans="1:8" x14ac:dyDescent="0.2">
      <c r="A1029">
        <v>5901</v>
      </c>
      <c r="B1029" t="s">
        <v>2070</v>
      </c>
      <c r="C1029" t="s">
        <v>2071</v>
      </c>
      <c r="D1029">
        <v>857588831</v>
      </c>
      <c r="E1029">
        <v>0</v>
      </c>
      <c r="F1029">
        <v>0</v>
      </c>
      <c r="G1029">
        <v>0</v>
      </c>
      <c r="H1029">
        <v>0</v>
      </c>
    </row>
    <row r="1030" spans="1:8" x14ac:dyDescent="0.2">
      <c r="A1030">
        <v>5901</v>
      </c>
      <c r="B1030" t="s">
        <v>2072</v>
      </c>
      <c r="C1030" t="s">
        <v>2073</v>
      </c>
      <c r="D1030">
        <v>857588841</v>
      </c>
      <c r="E1030">
        <v>0</v>
      </c>
      <c r="F1030">
        <v>0</v>
      </c>
      <c r="G1030">
        <v>0</v>
      </c>
      <c r="H1030">
        <v>0</v>
      </c>
    </row>
    <row r="1031" spans="1:8" x14ac:dyDescent="0.2">
      <c r="A1031">
        <v>5901</v>
      </c>
      <c r="B1031" t="s">
        <v>2074</v>
      </c>
      <c r="C1031" t="s">
        <v>2075</v>
      </c>
      <c r="D1031">
        <v>857588851</v>
      </c>
      <c r="E1031">
        <v>0</v>
      </c>
      <c r="F1031">
        <v>0</v>
      </c>
      <c r="G1031">
        <v>0</v>
      </c>
      <c r="H1031">
        <v>0</v>
      </c>
    </row>
    <row r="1032" spans="1:8" x14ac:dyDescent="0.2">
      <c r="A1032">
        <v>5901</v>
      </c>
      <c r="B1032" t="s">
        <v>2076</v>
      </c>
      <c r="C1032" t="s">
        <v>2077</v>
      </c>
      <c r="D1032">
        <v>857588861</v>
      </c>
      <c r="E1032">
        <v>0</v>
      </c>
      <c r="F1032">
        <v>0</v>
      </c>
      <c r="G1032">
        <v>0</v>
      </c>
      <c r="H1032">
        <v>0</v>
      </c>
    </row>
    <row r="1033" spans="1:8" x14ac:dyDescent="0.2">
      <c r="A1033">
        <v>5901</v>
      </c>
      <c r="B1033" t="s">
        <v>2078</v>
      </c>
      <c r="C1033" t="s">
        <v>2079</v>
      </c>
      <c r="D1033">
        <v>857588881</v>
      </c>
      <c r="E1033">
        <v>0</v>
      </c>
      <c r="F1033">
        <v>0</v>
      </c>
      <c r="G1033">
        <v>0</v>
      </c>
      <c r="H1033">
        <v>0</v>
      </c>
    </row>
    <row r="1034" spans="1:8" x14ac:dyDescent="0.2">
      <c r="A1034">
        <v>5901</v>
      </c>
      <c r="B1034" t="s">
        <v>2080</v>
      </c>
      <c r="C1034" t="s">
        <v>2081</v>
      </c>
      <c r="D1034">
        <v>857588891</v>
      </c>
      <c r="E1034">
        <v>0</v>
      </c>
      <c r="F1034">
        <v>0</v>
      </c>
      <c r="G1034">
        <v>0</v>
      </c>
      <c r="H1034">
        <v>0</v>
      </c>
    </row>
    <row r="1035" spans="1:8" x14ac:dyDescent="0.2">
      <c r="A1035">
        <v>5901</v>
      </c>
      <c r="B1035" t="s">
        <v>2082</v>
      </c>
      <c r="C1035" t="s">
        <v>2083</v>
      </c>
      <c r="D1035">
        <v>857588901</v>
      </c>
      <c r="E1035">
        <v>0</v>
      </c>
      <c r="F1035">
        <v>0</v>
      </c>
      <c r="G1035">
        <v>0</v>
      </c>
      <c r="H1035">
        <v>0</v>
      </c>
    </row>
    <row r="1036" spans="1:8" x14ac:dyDescent="0.2">
      <c r="A1036">
        <v>5901</v>
      </c>
      <c r="B1036" t="s">
        <v>2084</v>
      </c>
      <c r="C1036" t="s">
        <v>2085</v>
      </c>
      <c r="D1036">
        <v>857588911</v>
      </c>
      <c r="E1036">
        <v>0</v>
      </c>
      <c r="F1036">
        <v>0</v>
      </c>
      <c r="G1036">
        <v>0</v>
      </c>
      <c r="H1036">
        <v>0</v>
      </c>
    </row>
    <row r="1037" spans="1:8" x14ac:dyDescent="0.2">
      <c r="A1037">
        <v>5901</v>
      </c>
      <c r="B1037" t="s">
        <v>2086</v>
      </c>
      <c r="C1037" t="s">
        <v>2087</v>
      </c>
      <c r="D1037">
        <v>857588921</v>
      </c>
      <c r="E1037">
        <v>0</v>
      </c>
      <c r="F1037">
        <v>0</v>
      </c>
      <c r="G1037">
        <v>0</v>
      </c>
      <c r="H1037">
        <v>0</v>
      </c>
    </row>
    <row r="1038" spans="1:8" x14ac:dyDescent="0.2">
      <c r="A1038">
        <v>5901</v>
      </c>
      <c r="B1038" t="s">
        <v>2088</v>
      </c>
      <c r="C1038" t="s">
        <v>2089</v>
      </c>
      <c r="D1038">
        <v>857588931</v>
      </c>
      <c r="E1038">
        <v>177</v>
      </c>
      <c r="F1038">
        <v>273</v>
      </c>
      <c r="G1038">
        <v>88</v>
      </c>
      <c r="H1038">
        <v>9</v>
      </c>
    </row>
    <row r="1039" spans="1:8" x14ac:dyDescent="0.2">
      <c r="A1039">
        <v>5901</v>
      </c>
      <c r="B1039" t="s">
        <v>2090</v>
      </c>
      <c r="C1039" t="s">
        <v>2091</v>
      </c>
      <c r="D1039">
        <v>857588941</v>
      </c>
      <c r="E1039">
        <v>0</v>
      </c>
      <c r="F1039">
        <v>0</v>
      </c>
      <c r="G1039">
        <v>0</v>
      </c>
      <c r="H1039">
        <v>0</v>
      </c>
    </row>
    <row r="1040" spans="1:8" x14ac:dyDescent="0.2">
      <c r="A1040">
        <v>5901</v>
      </c>
      <c r="B1040" t="s">
        <v>2092</v>
      </c>
      <c r="C1040" t="s">
        <v>2093</v>
      </c>
      <c r="D1040">
        <v>857588951</v>
      </c>
      <c r="E1040">
        <v>0</v>
      </c>
      <c r="F1040">
        <v>0</v>
      </c>
      <c r="G1040">
        <v>0</v>
      </c>
      <c r="H1040">
        <v>0</v>
      </c>
    </row>
    <row r="1041" spans="1:8" x14ac:dyDescent="0.2">
      <c r="A1041">
        <v>5901</v>
      </c>
      <c r="B1041" t="s">
        <v>2094</v>
      </c>
      <c r="C1041" t="s">
        <v>2095</v>
      </c>
      <c r="D1041">
        <v>857588961</v>
      </c>
      <c r="E1041">
        <v>32</v>
      </c>
      <c r="F1041">
        <v>51</v>
      </c>
      <c r="G1041">
        <v>5</v>
      </c>
      <c r="H1041">
        <v>1</v>
      </c>
    </row>
    <row r="1042" spans="1:8" x14ac:dyDescent="0.2">
      <c r="A1042">
        <v>5901</v>
      </c>
      <c r="B1042" t="s">
        <v>2096</v>
      </c>
      <c r="C1042" t="s">
        <v>2097</v>
      </c>
      <c r="D1042">
        <v>857588971</v>
      </c>
      <c r="E1042">
        <v>0</v>
      </c>
      <c r="F1042">
        <v>0</v>
      </c>
      <c r="G1042">
        <v>0</v>
      </c>
      <c r="H1042">
        <v>0</v>
      </c>
    </row>
    <row r="1043" spans="1:8" x14ac:dyDescent="0.2">
      <c r="A1043">
        <v>5901</v>
      </c>
      <c r="B1043" t="s">
        <v>2098</v>
      </c>
      <c r="C1043" t="s">
        <v>2099</v>
      </c>
      <c r="D1043">
        <v>857588981</v>
      </c>
      <c r="E1043">
        <v>0</v>
      </c>
      <c r="F1043">
        <v>0</v>
      </c>
      <c r="G1043">
        <v>0</v>
      </c>
      <c r="H1043">
        <v>0</v>
      </c>
    </row>
    <row r="1044" spans="1:8" x14ac:dyDescent="0.2">
      <c r="A1044">
        <v>5901</v>
      </c>
      <c r="B1044" t="s">
        <v>2100</v>
      </c>
      <c r="C1044" t="s">
        <v>2101</v>
      </c>
      <c r="D1044">
        <v>857588991</v>
      </c>
      <c r="E1044">
        <v>0</v>
      </c>
      <c r="F1044">
        <v>0</v>
      </c>
      <c r="G1044">
        <v>0</v>
      </c>
      <c r="H1044">
        <v>0</v>
      </c>
    </row>
    <row r="1045" spans="1:8" x14ac:dyDescent="0.2">
      <c r="A1045">
        <v>5901</v>
      </c>
      <c r="B1045" t="s">
        <v>2102</v>
      </c>
      <c r="C1045" t="s">
        <v>2103</v>
      </c>
      <c r="D1045">
        <v>857589001</v>
      </c>
      <c r="E1045">
        <v>0</v>
      </c>
      <c r="F1045">
        <v>0</v>
      </c>
      <c r="G1045">
        <v>0</v>
      </c>
      <c r="H1045">
        <v>0</v>
      </c>
    </row>
    <row r="1046" spans="1:8" x14ac:dyDescent="0.2">
      <c r="A1046">
        <v>5901</v>
      </c>
      <c r="B1046" t="s">
        <v>2104</v>
      </c>
      <c r="C1046" t="s">
        <v>2105</v>
      </c>
      <c r="D1046">
        <v>857589011</v>
      </c>
      <c r="E1046">
        <v>0</v>
      </c>
      <c r="F1046">
        <v>0</v>
      </c>
      <c r="G1046">
        <v>0</v>
      </c>
      <c r="H1046">
        <v>0</v>
      </c>
    </row>
    <row r="1047" spans="1:8" x14ac:dyDescent="0.2">
      <c r="A1047">
        <v>5901</v>
      </c>
      <c r="B1047" t="s">
        <v>2106</v>
      </c>
      <c r="C1047" t="s">
        <v>2107</v>
      </c>
      <c r="D1047">
        <v>857589021</v>
      </c>
      <c r="E1047">
        <v>22</v>
      </c>
      <c r="F1047">
        <v>39</v>
      </c>
      <c r="G1047">
        <v>8</v>
      </c>
      <c r="H1047">
        <v>4</v>
      </c>
    </row>
    <row r="1048" spans="1:8" x14ac:dyDescent="0.2">
      <c r="A1048">
        <v>5901</v>
      </c>
      <c r="B1048" t="s">
        <v>2108</v>
      </c>
      <c r="C1048" t="s">
        <v>2109</v>
      </c>
      <c r="D1048">
        <v>857589031</v>
      </c>
      <c r="E1048">
        <v>0</v>
      </c>
      <c r="F1048">
        <v>0</v>
      </c>
      <c r="G1048">
        <v>0</v>
      </c>
      <c r="H1048">
        <v>0</v>
      </c>
    </row>
    <row r="1049" spans="1:8" x14ac:dyDescent="0.2">
      <c r="A1049">
        <v>5901</v>
      </c>
      <c r="B1049" t="s">
        <v>2110</v>
      </c>
      <c r="C1049" t="s">
        <v>2111</v>
      </c>
      <c r="D1049">
        <v>857589041</v>
      </c>
      <c r="E1049">
        <v>0</v>
      </c>
      <c r="F1049">
        <v>0</v>
      </c>
      <c r="G1049">
        <v>0</v>
      </c>
      <c r="H1049">
        <v>0</v>
      </c>
    </row>
    <row r="1050" spans="1:8" x14ac:dyDescent="0.2">
      <c r="A1050">
        <v>5901</v>
      </c>
      <c r="B1050" t="s">
        <v>2112</v>
      </c>
      <c r="C1050" t="s">
        <v>2113</v>
      </c>
      <c r="D1050">
        <v>857589051</v>
      </c>
      <c r="E1050">
        <v>0</v>
      </c>
      <c r="F1050">
        <v>0</v>
      </c>
      <c r="G1050">
        <v>0</v>
      </c>
      <c r="H1050">
        <v>0</v>
      </c>
    </row>
    <row r="1051" spans="1:8" x14ac:dyDescent="0.2">
      <c r="A1051">
        <v>5901</v>
      </c>
      <c r="B1051" t="s">
        <v>2114</v>
      </c>
      <c r="C1051" t="s">
        <v>2115</v>
      </c>
      <c r="D1051">
        <v>857589061</v>
      </c>
      <c r="E1051">
        <v>0</v>
      </c>
      <c r="F1051">
        <v>0</v>
      </c>
      <c r="G1051">
        <v>0</v>
      </c>
      <c r="H1051">
        <v>0</v>
      </c>
    </row>
    <row r="1052" spans="1:8" x14ac:dyDescent="0.2">
      <c r="A1052">
        <v>5901</v>
      </c>
      <c r="B1052" t="s">
        <v>2116</v>
      </c>
      <c r="C1052" t="s">
        <v>2117</v>
      </c>
      <c r="D1052">
        <v>857589071</v>
      </c>
      <c r="E1052">
        <v>0</v>
      </c>
      <c r="F1052">
        <v>0</v>
      </c>
      <c r="G1052">
        <v>0</v>
      </c>
      <c r="H1052">
        <v>0</v>
      </c>
    </row>
    <row r="1053" spans="1:8" x14ac:dyDescent="0.2">
      <c r="A1053">
        <v>5901</v>
      </c>
      <c r="B1053" t="s">
        <v>2118</v>
      </c>
      <c r="C1053" t="s">
        <v>2119</v>
      </c>
      <c r="D1053">
        <v>857589091</v>
      </c>
      <c r="E1053">
        <v>0</v>
      </c>
      <c r="F1053">
        <v>0</v>
      </c>
      <c r="G1053">
        <v>0</v>
      </c>
      <c r="H1053">
        <v>0</v>
      </c>
    </row>
    <row r="1054" spans="1:8" x14ac:dyDescent="0.2">
      <c r="A1054">
        <v>5901</v>
      </c>
      <c r="B1054" t="s">
        <v>2120</v>
      </c>
      <c r="C1054" t="s">
        <v>2121</v>
      </c>
      <c r="D1054">
        <v>857589101</v>
      </c>
      <c r="E1054">
        <v>0</v>
      </c>
      <c r="F1054">
        <v>0</v>
      </c>
      <c r="G1054">
        <v>0</v>
      </c>
      <c r="H1054">
        <v>0</v>
      </c>
    </row>
    <row r="1055" spans="1:8" x14ac:dyDescent="0.2">
      <c r="A1055">
        <v>5901</v>
      </c>
      <c r="B1055" t="s">
        <v>2122</v>
      </c>
      <c r="C1055" t="s">
        <v>2123</v>
      </c>
      <c r="D1055">
        <v>857589111</v>
      </c>
      <c r="E1055">
        <v>0</v>
      </c>
      <c r="F1055">
        <v>0</v>
      </c>
      <c r="G1055">
        <v>0</v>
      </c>
      <c r="H1055">
        <v>0</v>
      </c>
    </row>
    <row r="1056" spans="1:8" x14ac:dyDescent="0.2">
      <c r="A1056">
        <v>5901</v>
      </c>
      <c r="B1056" t="s">
        <v>2124</v>
      </c>
      <c r="C1056" t="s">
        <v>2125</v>
      </c>
      <c r="D1056">
        <v>857589121</v>
      </c>
      <c r="E1056">
        <v>0</v>
      </c>
      <c r="F1056">
        <v>0</v>
      </c>
      <c r="G1056">
        <v>0</v>
      </c>
      <c r="H1056">
        <v>0</v>
      </c>
    </row>
    <row r="1057" spans="1:8" x14ac:dyDescent="0.2">
      <c r="A1057">
        <v>5901</v>
      </c>
      <c r="B1057" t="s">
        <v>2126</v>
      </c>
      <c r="C1057" t="s">
        <v>2127</v>
      </c>
      <c r="D1057">
        <v>857589131</v>
      </c>
      <c r="E1057">
        <v>0</v>
      </c>
      <c r="F1057">
        <v>0</v>
      </c>
      <c r="G1057">
        <v>0</v>
      </c>
      <c r="H1057">
        <v>0</v>
      </c>
    </row>
    <row r="1058" spans="1:8" x14ac:dyDescent="0.2">
      <c r="A1058">
        <v>5901</v>
      </c>
      <c r="B1058" t="s">
        <v>2128</v>
      </c>
      <c r="C1058" t="s">
        <v>2129</v>
      </c>
      <c r="D1058">
        <v>857589141</v>
      </c>
      <c r="E1058">
        <v>0</v>
      </c>
      <c r="F1058">
        <v>0</v>
      </c>
      <c r="G1058">
        <v>0</v>
      </c>
      <c r="H1058">
        <v>0</v>
      </c>
    </row>
    <row r="1059" spans="1:8" x14ac:dyDescent="0.2">
      <c r="A1059">
        <v>5901</v>
      </c>
      <c r="B1059" t="s">
        <v>2130</v>
      </c>
      <c r="C1059" t="s">
        <v>2131</v>
      </c>
      <c r="D1059">
        <v>857589161</v>
      </c>
      <c r="E1059">
        <v>0</v>
      </c>
      <c r="F1059">
        <v>0</v>
      </c>
      <c r="G1059">
        <v>0</v>
      </c>
      <c r="H1059">
        <v>0</v>
      </c>
    </row>
    <row r="1060" spans="1:8" x14ac:dyDescent="0.2">
      <c r="A1060">
        <v>5901</v>
      </c>
      <c r="B1060" t="s">
        <v>2132</v>
      </c>
      <c r="C1060" t="s">
        <v>2133</v>
      </c>
      <c r="D1060">
        <v>857589171</v>
      </c>
      <c r="E1060">
        <v>0</v>
      </c>
      <c r="F1060">
        <v>0</v>
      </c>
      <c r="G1060">
        <v>0</v>
      </c>
      <c r="H1060">
        <v>0</v>
      </c>
    </row>
    <row r="1061" spans="1:8" x14ac:dyDescent="0.2">
      <c r="A1061">
        <v>5901</v>
      </c>
      <c r="B1061" t="s">
        <v>2134</v>
      </c>
      <c r="C1061" t="s">
        <v>2135</v>
      </c>
      <c r="D1061">
        <v>857589181</v>
      </c>
      <c r="E1061">
        <v>0</v>
      </c>
      <c r="F1061">
        <v>0</v>
      </c>
      <c r="G1061">
        <v>0</v>
      </c>
      <c r="H1061">
        <v>0</v>
      </c>
    </row>
    <row r="1062" spans="1:8" x14ac:dyDescent="0.2">
      <c r="A1062">
        <v>5901</v>
      </c>
      <c r="B1062" t="s">
        <v>2136</v>
      </c>
      <c r="C1062" t="s">
        <v>2137</v>
      </c>
      <c r="D1062">
        <v>857589191</v>
      </c>
      <c r="E1062">
        <v>0</v>
      </c>
      <c r="F1062">
        <v>0</v>
      </c>
      <c r="G1062">
        <v>0</v>
      </c>
      <c r="H1062">
        <v>0</v>
      </c>
    </row>
    <row r="1063" spans="1:8" x14ac:dyDescent="0.2">
      <c r="A1063">
        <v>5901</v>
      </c>
      <c r="B1063" t="s">
        <v>2138</v>
      </c>
      <c r="C1063" t="s">
        <v>2139</v>
      </c>
      <c r="D1063">
        <v>857589201</v>
      </c>
      <c r="E1063">
        <v>0</v>
      </c>
      <c r="F1063">
        <v>0</v>
      </c>
      <c r="G1063">
        <v>0</v>
      </c>
      <c r="H1063">
        <v>0</v>
      </c>
    </row>
    <row r="1064" spans="1:8" x14ac:dyDescent="0.2">
      <c r="A1064">
        <v>5901</v>
      </c>
      <c r="B1064" t="s">
        <v>2140</v>
      </c>
      <c r="C1064" t="s">
        <v>2141</v>
      </c>
      <c r="D1064">
        <v>857589211</v>
      </c>
      <c r="E1064">
        <v>0</v>
      </c>
      <c r="F1064">
        <v>0</v>
      </c>
      <c r="G1064">
        <v>0</v>
      </c>
      <c r="H1064">
        <v>0</v>
      </c>
    </row>
    <row r="1065" spans="1:8" x14ac:dyDescent="0.2">
      <c r="A1065">
        <v>5901</v>
      </c>
      <c r="B1065" t="s">
        <v>2142</v>
      </c>
      <c r="C1065" t="s">
        <v>2143</v>
      </c>
      <c r="D1065">
        <v>857589221</v>
      </c>
      <c r="E1065">
        <v>0</v>
      </c>
      <c r="F1065">
        <v>0</v>
      </c>
      <c r="G1065">
        <v>0</v>
      </c>
      <c r="H1065">
        <v>0</v>
      </c>
    </row>
    <row r="1066" spans="1:8" x14ac:dyDescent="0.2">
      <c r="A1066">
        <v>5901</v>
      </c>
      <c r="B1066" t="s">
        <v>2144</v>
      </c>
      <c r="C1066" t="s">
        <v>2145</v>
      </c>
      <c r="D1066">
        <v>857589231</v>
      </c>
      <c r="E1066">
        <v>0</v>
      </c>
      <c r="F1066">
        <v>0</v>
      </c>
      <c r="G1066">
        <v>0</v>
      </c>
      <c r="H1066">
        <v>0</v>
      </c>
    </row>
    <row r="1067" spans="1:8" x14ac:dyDescent="0.2">
      <c r="A1067">
        <v>5901</v>
      </c>
      <c r="B1067" t="s">
        <v>2146</v>
      </c>
      <c r="C1067" t="s">
        <v>2147</v>
      </c>
      <c r="D1067">
        <v>857589251</v>
      </c>
      <c r="E1067">
        <v>0</v>
      </c>
      <c r="F1067">
        <v>0</v>
      </c>
      <c r="G1067">
        <v>0</v>
      </c>
      <c r="H1067">
        <v>0</v>
      </c>
    </row>
    <row r="1068" spans="1:8" x14ac:dyDescent="0.2">
      <c r="A1068">
        <v>5901</v>
      </c>
      <c r="B1068" t="s">
        <v>2148</v>
      </c>
      <c r="C1068" t="s">
        <v>2149</v>
      </c>
      <c r="D1068">
        <v>857589261</v>
      </c>
      <c r="E1068">
        <v>0</v>
      </c>
      <c r="F1068">
        <v>0</v>
      </c>
      <c r="G1068">
        <v>0</v>
      </c>
      <c r="H1068">
        <v>0</v>
      </c>
    </row>
    <row r="1069" spans="1:8" x14ac:dyDescent="0.2">
      <c r="A1069">
        <v>5901</v>
      </c>
      <c r="B1069" t="s">
        <v>2150</v>
      </c>
      <c r="C1069" t="s">
        <v>2151</v>
      </c>
      <c r="D1069">
        <v>857589271</v>
      </c>
      <c r="E1069">
        <v>0</v>
      </c>
      <c r="F1069">
        <v>0</v>
      </c>
      <c r="G1069">
        <v>0</v>
      </c>
      <c r="H1069">
        <v>0</v>
      </c>
    </row>
    <row r="1070" spans="1:8" x14ac:dyDescent="0.2">
      <c r="A1070">
        <v>5901</v>
      </c>
      <c r="B1070" t="s">
        <v>2152</v>
      </c>
      <c r="C1070" t="s">
        <v>2153</v>
      </c>
      <c r="D1070">
        <v>857589281</v>
      </c>
      <c r="E1070">
        <v>0</v>
      </c>
      <c r="F1070">
        <v>0</v>
      </c>
      <c r="G1070">
        <v>0</v>
      </c>
      <c r="H1070">
        <v>0</v>
      </c>
    </row>
    <row r="1071" spans="1:8" x14ac:dyDescent="0.2">
      <c r="A1071">
        <v>5901</v>
      </c>
      <c r="B1071" t="s">
        <v>2154</v>
      </c>
      <c r="C1071" t="s">
        <v>2155</v>
      </c>
      <c r="D1071">
        <v>857589291</v>
      </c>
      <c r="E1071">
        <v>0</v>
      </c>
      <c r="F1071">
        <v>0</v>
      </c>
      <c r="G1071">
        <v>0</v>
      </c>
      <c r="H1071">
        <v>0</v>
      </c>
    </row>
    <row r="1072" spans="1:8" x14ac:dyDescent="0.2">
      <c r="A1072">
        <v>5901</v>
      </c>
      <c r="B1072" t="s">
        <v>2156</v>
      </c>
      <c r="C1072" t="s">
        <v>2157</v>
      </c>
      <c r="D1072">
        <v>857589301</v>
      </c>
      <c r="E1072">
        <v>0</v>
      </c>
      <c r="F1072">
        <v>0</v>
      </c>
      <c r="G1072">
        <v>0</v>
      </c>
      <c r="H1072">
        <v>0</v>
      </c>
    </row>
    <row r="1073" spans="1:8" x14ac:dyDescent="0.2">
      <c r="A1073">
        <v>5901</v>
      </c>
      <c r="B1073" t="s">
        <v>2158</v>
      </c>
      <c r="C1073" t="s">
        <v>2159</v>
      </c>
      <c r="D1073">
        <v>857589311</v>
      </c>
      <c r="E1073">
        <v>0</v>
      </c>
      <c r="F1073">
        <v>0</v>
      </c>
      <c r="G1073">
        <v>0</v>
      </c>
      <c r="H1073">
        <v>0</v>
      </c>
    </row>
    <row r="1074" spans="1:8" x14ac:dyDescent="0.2">
      <c r="A1074">
        <v>5901</v>
      </c>
      <c r="B1074" t="s">
        <v>2160</v>
      </c>
      <c r="C1074" t="s">
        <v>2161</v>
      </c>
      <c r="D1074">
        <v>857589321</v>
      </c>
      <c r="E1074">
        <v>0</v>
      </c>
      <c r="F1074">
        <v>0</v>
      </c>
      <c r="G1074">
        <v>0</v>
      </c>
      <c r="H1074">
        <v>0</v>
      </c>
    </row>
    <row r="1075" spans="1:8" x14ac:dyDescent="0.2">
      <c r="A1075">
        <v>5901</v>
      </c>
      <c r="B1075" t="s">
        <v>2162</v>
      </c>
      <c r="C1075" t="s">
        <v>2163</v>
      </c>
      <c r="D1075">
        <v>857589331</v>
      </c>
      <c r="E1075">
        <v>0</v>
      </c>
      <c r="F1075">
        <v>0</v>
      </c>
      <c r="G1075">
        <v>0</v>
      </c>
      <c r="H1075">
        <v>0</v>
      </c>
    </row>
    <row r="1076" spans="1:8" x14ac:dyDescent="0.2">
      <c r="A1076">
        <v>5901</v>
      </c>
      <c r="B1076" t="s">
        <v>2164</v>
      </c>
      <c r="C1076" t="s">
        <v>2165</v>
      </c>
      <c r="D1076">
        <v>857589341</v>
      </c>
      <c r="E1076">
        <v>0</v>
      </c>
      <c r="F1076">
        <v>0</v>
      </c>
      <c r="G1076">
        <v>0</v>
      </c>
      <c r="H1076">
        <v>0</v>
      </c>
    </row>
    <row r="1077" spans="1:8" x14ac:dyDescent="0.2">
      <c r="A1077">
        <v>5901</v>
      </c>
      <c r="B1077" t="s">
        <v>2166</v>
      </c>
      <c r="C1077" t="s">
        <v>2167</v>
      </c>
      <c r="D1077">
        <v>857589361</v>
      </c>
      <c r="E1077">
        <v>0</v>
      </c>
      <c r="F1077">
        <v>0</v>
      </c>
      <c r="G1077">
        <v>0</v>
      </c>
      <c r="H1077">
        <v>0</v>
      </c>
    </row>
    <row r="1078" spans="1:8" x14ac:dyDescent="0.2">
      <c r="A1078">
        <v>5901</v>
      </c>
      <c r="B1078" t="s">
        <v>2168</v>
      </c>
      <c r="C1078" t="s">
        <v>2169</v>
      </c>
      <c r="D1078">
        <v>857589371</v>
      </c>
      <c r="E1078">
        <v>0</v>
      </c>
      <c r="F1078">
        <v>0</v>
      </c>
      <c r="G1078">
        <v>0</v>
      </c>
      <c r="H1078">
        <v>0</v>
      </c>
    </row>
    <row r="1079" spans="1:8" x14ac:dyDescent="0.2">
      <c r="A1079">
        <v>5901</v>
      </c>
      <c r="B1079" t="s">
        <v>2170</v>
      </c>
      <c r="C1079" t="s">
        <v>2171</v>
      </c>
      <c r="D1079">
        <v>857589381</v>
      </c>
      <c r="E1079">
        <v>0</v>
      </c>
      <c r="F1079">
        <v>0</v>
      </c>
      <c r="G1079">
        <v>0</v>
      </c>
      <c r="H1079">
        <v>0</v>
      </c>
    </row>
    <row r="1080" spans="1:8" x14ac:dyDescent="0.2">
      <c r="A1080">
        <v>5901</v>
      </c>
      <c r="B1080" t="s">
        <v>2172</v>
      </c>
      <c r="C1080" t="s">
        <v>2173</v>
      </c>
      <c r="D1080">
        <v>857589391</v>
      </c>
      <c r="E1080">
        <v>0</v>
      </c>
      <c r="F1080">
        <v>0</v>
      </c>
      <c r="G1080">
        <v>0</v>
      </c>
      <c r="H1080">
        <v>0</v>
      </c>
    </row>
    <row r="1081" spans="1:8" x14ac:dyDescent="0.2">
      <c r="A1081">
        <v>5901</v>
      </c>
      <c r="B1081" t="s">
        <v>2174</v>
      </c>
      <c r="C1081" t="s">
        <v>2175</v>
      </c>
      <c r="D1081">
        <v>857589401</v>
      </c>
      <c r="E1081">
        <v>0</v>
      </c>
      <c r="F1081">
        <v>0</v>
      </c>
      <c r="G1081">
        <v>0</v>
      </c>
      <c r="H1081">
        <v>0</v>
      </c>
    </row>
    <row r="1082" spans="1:8" x14ac:dyDescent="0.2">
      <c r="A1082">
        <v>5901</v>
      </c>
      <c r="B1082" t="s">
        <v>2176</v>
      </c>
      <c r="C1082" t="s">
        <v>2177</v>
      </c>
      <c r="D1082">
        <v>857589411</v>
      </c>
      <c r="E1082">
        <v>0</v>
      </c>
      <c r="F1082">
        <v>0</v>
      </c>
      <c r="G1082">
        <v>0</v>
      </c>
      <c r="H1082">
        <v>0</v>
      </c>
    </row>
    <row r="1083" spans="1:8" x14ac:dyDescent="0.2">
      <c r="A1083">
        <v>5901</v>
      </c>
      <c r="B1083" t="s">
        <v>2178</v>
      </c>
      <c r="C1083" t="s">
        <v>2179</v>
      </c>
      <c r="D1083">
        <v>857589421</v>
      </c>
      <c r="E1083">
        <v>0</v>
      </c>
      <c r="F1083">
        <v>0</v>
      </c>
      <c r="G1083">
        <v>0</v>
      </c>
      <c r="H1083">
        <v>0</v>
      </c>
    </row>
    <row r="1084" spans="1:8" x14ac:dyDescent="0.2">
      <c r="A1084">
        <v>5901</v>
      </c>
      <c r="B1084" t="s">
        <v>2180</v>
      </c>
      <c r="C1084" t="s">
        <v>2181</v>
      </c>
      <c r="D1084">
        <v>857589431</v>
      </c>
      <c r="E1084">
        <v>0</v>
      </c>
      <c r="F1084">
        <v>0</v>
      </c>
      <c r="G1084">
        <v>0</v>
      </c>
      <c r="H1084">
        <v>0</v>
      </c>
    </row>
    <row r="1085" spans="1:8" x14ac:dyDescent="0.2">
      <c r="A1085">
        <v>5901</v>
      </c>
      <c r="B1085" t="s">
        <v>2182</v>
      </c>
      <c r="C1085" t="s">
        <v>2183</v>
      </c>
      <c r="D1085">
        <v>857589441</v>
      </c>
      <c r="E1085">
        <v>0</v>
      </c>
      <c r="F1085">
        <v>0</v>
      </c>
      <c r="G1085">
        <v>0</v>
      </c>
      <c r="H1085">
        <v>0</v>
      </c>
    </row>
    <row r="1086" spans="1:8" x14ac:dyDescent="0.2">
      <c r="A1086">
        <v>5901</v>
      </c>
      <c r="B1086" t="s">
        <v>2184</v>
      </c>
      <c r="C1086" t="s">
        <v>2185</v>
      </c>
      <c r="D1086">
        <v>857589451</v>
      </c>
      <c r="E1086">
        <v>0</v>
      </c>
      <c r="F1086">
        <v>0</v>
      </c>
      <c r="G1086">
        <v>0</v>
      </c>
      <c r="H1086">
        <v>0</v>
      </c>
    </row>
    <row r="1087" spans="1:8" x14ac:dyDescent="0.2">
      <c r="A1087">
        <v>5901</v>
      </c>
      <c r="B1087" t="s">
        <v>2186</v>
      </c>
      <c r="C1087" t="s">
        <v>2187</v>
      </c>
      <c r="D1087">
        <v>857589461</v>
      </c>
      <c r="E1087">
        <v>0</v>
      </c>
      <c r="F1087">
        <v>0</v>
      </c>
      <c r="G1087">
        <v>0</v>
      </c>
      <c r="H1087">
        <v>0</v>
      </c>
    </row>
    <row r="1088" spans="1:8" x14ac:dyDescent="0.2">
      <c r="A1088">
        <v>5901</v>
      </c>
      <c r="B1088" t="s">
        <v>2188</v>
      </c>
      <c r="C1088" t="s">
        <v>2189</v>
      </c>
      <c r="D1088">
        <v>857589471</v>
      </c>
      <c r="E1088">
        <v>0</v>
      </c>
      <c r="F1088">
        <v>0</v>
      </c>
      <c r="G1088">
        <v>0</v>
      </c>
      <c r="H1088">
        <v>0</v>
      </c>
    </row>
    <row r="1089" spans="1:8" x14ac:dyDescent="0.2">
      <c r="A1089">
        <v>5901</v>
      </c>
      <c r="B1089" t="s">
        <v>2190</v>
      </c>
      <c r="C1089" t="s">
        <v>2191</v>
      </c>
      <c r="D1089">
        <v>857589481</v>
      </c>
      <c r="E1089">
        <v>0</v>
      </c>
      <c r="F1089">
        <v>0</v>
      </c>
      <c r="G1089">
        <v>0</v>
      </c>
      <c r="H1089">
        <v>0</v>
      </c>
    </row>
    <row r="1090" spans="1:8" x14ac:dyDescent="0.2">
      <c r="A1090">
        <v>5901</v>
      </c>
      <c r="B1090" t="s">
        <v>2192</v>
      </c>
      <c r="C1090" t="s">
        <v>2193</v>
      </c>
      <c r="D1090">
        <v>857589491</v>
      </c>
      <c r="E1090">
        <v>0</v>
      </c>
      <c r="F1090">
        <v>0</v>
      </c>
      <c r="G1090">
        <v>0</v>
      </c>
      <c r="H1090">
        <v>0</v>
      </c>
    </row>
    <row r="1091" spans="1:8" x14ac:dyDescent="0.2">
      <c r="A1091">
        <v>5901</v>
      </c>
      <c r="B1091" t="s">
        <v>2194</v>
      </c>
      <c r="C1091" t="s">
        <v>2195</v>
      </c>
      <c r="D1091">
        <v>857589501</v>
      </c>
      <c r="E1091">
        <v>2</v>
      </c>
      <c r="F1091">
        <v>5</v>
      </c>
      <c r="G1091">
        <v>1</v>
      </c>
      <c r="H1091">
        <v>1</v>
      </c>
    </row>
    <row r="1092" spans="1:8" x14ac:dyDescent="0.2">
      <c r="A1092">
        <v>5901</v>
      </c>
      <c r="B1092" t="s">
        <v>2196</v>
      </c>
      <c r="C1092" t="s">
        <v>2197</v>
      </c>
      <c r="D1092">
        <v>857589511</v>
      </c>
      <c r="E1092">
        <v>0</v>
      </c>
      <c r="F1092">
        <v>0</v>
      </c>
      <c r="G1092">
        <v>0</v>
      </c>
      <c r="H1092">
        <v>0</v>
      </c>
    </row>
    <row r="1093" spans="1:8" x14ac:dyDescent="0.2">
      <c r="A1093">
        <v>5901</v>
      </c>
      <c r="B1093" t="s">
        <v>2198</v>
      </c>
      <c r="C1093" t="s">
        <v>2199</v>
      </c>
      <c r="D1093">
        <v>857589521</v>
      </c>
      <c r="E1093">
        <v>0</v>
      </c>
      <c r="F1093">
        <v>0</v>
      </c>
      <c r="G1093">
        <v>0</v>
      </c>
      <c r="H1093">
        <v>0</v>
      </c>
    </row>
    <row r="1094" spans="1:8" x14ac:dyDescent="0.2">
      <c r="A1094">
        <v>5901</v>
      </c>
      <c r="B1094" t="s">
        <v>2200</v>
      </c>
      <c r="C1094" t="s">
        <v>2201</v>
      </c>
      <c r="D1094">
        <v>857589531</v>
      </c>
      <c r="E1094">
        <v>0</v>
      </c>
      <c r="F1094">
        <v>0</v>
      </c>
      <c r="G1094">
        <v>0</v>
      </c>
      <c r="H1094">
        <v>0</v>
      </c>
    </row>
    <row r="1095" spans="1:8" x14ac:dyDescent="0.2">
      <c r="A1095">
        <v>5901</v>
      </c>
      <c r="B1095" t="s">
        <v>2202</v>
      </c>
      <c r="C1095" t="s">
        <v>2203</v>
      </c>
      <c r="D1095">
        <v>857589541</v>
      </c>
      <c r="E1095">
        <v>0</v>
      </c>
      <c r="F1095">
        <v>0</v>
      </c>
      <c r="G1095">
        <v>0</v>
      </c>
      <c r="H1095">
        <v>0</v>
      </c>
    </row>
    <row r="1096" spans="1:8" x14ac:dyDescent="0.2">
      <c r="A1096">
        <v>5901</v>
      </c>
      <c r="B1096" t="s">
        <v>2204</v>
      </c>
      <c r="C1096" t="s">
        <v>2205</v>
      </c>
      <c r="D1096">
        <v>857589551</v>
      </c>
      <c r="E1096">
        <v>7</v>
      </c>
      <c r="F1096">
        <v>12</v>
      </c>
      <c r="G1096">
        <v>1</v>
      </c>
      <c r="H1096">
        <v>2</v>
      </c>
    </row>
    <row r="1097" spans="1:8" x14ac:dyDescent="0.2">
      <c r="A1097">
        <v>5901</v>
      </c>
      <c r="B1097" t="s">
        <v>2206</v>
      </c>
      <c r="C1097" t="s">
        <v>2207</v>
      </c>
      <c r="D1097">
        <v>857589561</v>
      </c>
      <c r="E1097">
        <v>0</v>
      </c>
      <c r="F1097">
        <v>0</v>
      </c>
      <c r="G1097">
        <v>0</v>
      </c>
      <c r="H1097">
        <v>0</v>
      </c>
    </row>
    <row r="1098" spans="1:8" x14ac:dyDescent="0.2">
      <c r="A1098">
        <v>5901</v>
      </c>
      <c r="B1098" t="s">
        <v>2208</v>
      </c>
      <c r="C1098" t="s">
        <v>2209</v>
      </c>
      <c r="D1098">
        <v>857589571</v>
      </c>
      <c r="E1098">
        <v>0</v>
      </c>
      <c r="F1098">
        <v>0</v>
      </c>
      <c r="G1098">
        <v>0</v>
      </c>
      <c r="H1098">
        <v>0</v>
      </c>
    </row>
    <row r="1099" spans="1:8" x14ac:dyDescent="0.2">
      <c r="A1099">
        <v>5901</v>
      </c>
      <c r="B1099" t="s">
        <v>2210</v>
      </c>
      <c r="C1099" t="s">
        <v>2211</v>
      </c>
      <c r="D1099">
        <v>857589581</v>
      </c>
      <c r="E1099">
        <v>0</v>
      </c>
      <c r="F1099">
        <v>0</v>
      </c>
      <c r="G1099">
        <v>0</v>
      </c>
      <c r="H1099">
        <v>0</v>
      </c>
    </row>
    <row r="1100" spans="1:8" x14ac:dyDescent="0.2">
      <c r="A1100">
        <v>5901</v>
      </c>
      <c r="B1100" t="s">
        <v>2212</v>
      </c>
      <c r="C1100" t="s">
        <v>2213</v>
      </c>
      <c r="D1100">
        <v>857589591</v>
      </c>
      <c r="E1100">
        <v>0</v>
      </c>
      <c r="F1100">
        <v>0</v>
      </c>
      <c r="G1100">
        <v>0</v>
      </c>
      <c r="H1100">
        <v>0</v>
      </c>
    </row>
    <row r="1101" spans="1:8" x14ac:dyDescent="0.2">
      <c r="A1101">
        <v>5901</v>
      </c>
      <c r="B1101" t="s">
        <v>2214</v>
      </c>
      <c r="C1101" t="s">
        <v>2215</v>
      </c>
      <c r="D1101">
        <v>857589601</v>
      </c>
      <c r="E1101">
        <v>0</v>
      </c>
      <c r="F1101">
        <v>0</v>
      </c>
      <c r="G1101">
        <v>0</v>
      </c>
      <c r="H1101">
        <v>0</v>
      </c>
    </row>
    <row r="1102" spans="1:8" x14ac:dyDescent="0.2">
      <c r="A1102">
        <v>5901</v>
      </c>
      <c r="B1102" t="s">
        <v>2216</v>
      </c>
      <c r="C1102" t="s">
        <v>2217</v>
      </c>
      <c r="D1102">
        <v>857589621</v>
      </c>
      <c r="E1102">
        <v>0</v>
      </c>
      <c r="F1102">
        <v>0</v>
      </c>
      <c r="G1102">
        <v>0</v>
      </c>
      <c r="H1102">
        <v>0</v>
      </c>
    </row>
    <row r="1103" spans="1:8" x14ac:dyDescent="0.2">
      <c r="A1103">
        <v>5901</v>
      </c>
      <c r="B1103" t="s">
        <v>2218</v>
      </c>
      <c r="C1103" t="s">
        <v>2219</v>
      </c>
      <c r="D1103">
        <v>857589631</v>
      </c>
      <c r="E1103">
        <v>0</v>
      </c>
      <c r="F1103">
        <v>0</v>
      </c>
      <c r="G1103">
        <v>0</v>
      </c>
      <c r="H1103">
        <v>0</v>
      </c>
    </row>
    <row r="1104" spans="1:8" x14ac:dyDescent="0.2">
      <c r="A1104">
        <v>5901</v>
      </c>
      <c r="B1104" t="s">
        <v>2220</v>
      </c>
      <c r="C1104" t="s">
        <v>2221</v>
      </c>
      <c r="D1104">
        <v>857589641</v>
      </c>
      <c r="E1104">
        <v>54</v>
      </c>
      <c r="F1104">
        <v>131</v>
      </c>
      <c r="G1104">
        <v>59</v>
      </c>
      <c r="H1104">
        <v>5</v>
      </c>
    </row>
    <row r="1105" spans="1:8" x14ac:dyDescent="0.2">
      <c r="A1105">
        <v>5901</v>
      </c>
      <c r="B1105" t="s">
        <v>2222</v>
      </c>
      <c r="C1105" t="s">
        <v>2223</v>
      </c>
      <c r="D1105">
        <v>857589651</v>
      </c>
      <c r="E1105">
        <v>0</v>
      </c>
      <c r="F1105">
        <v>0</v>
      </c>
      <c r="G1105">
        <v>0</v>
      </c>
      <c r="H1105">
        <v>0</v>
      </c>
    </row>
    <row r="1106" spans="1:8" x14ac:dyDescent="0.2">
      <c r="A1106">
        <v>5901</v>
      </c>
      <c r="B1106" t="s">
        <v>2224</v>
      </c>
      <c r="C1106" t="s">
        <v>2225</v>
      </c>
      <c r="D1106">
        <v>857589661</v>
      </c>
      <c r="E1106">
        <v>0</v>
      </c>
      <c r="F1106">
        <v>0</v>
      </c>
      <c r="G1106">
        <v>0</v>
      </c>
      <c r="H1106">
        <v>0</v>
      </c>
    </row>
    <row r="1107" spans="1:8" x14ac:dyDescent="0.2">
      <c r="A1107">
        <v>5901</v>
      </c>
      <c r="B1107" t="s">
        <v>2226</v>
      </c>
      <c r="C1107" t="s">
        <v>2227</v>
      </c>
      <c r="D1107">
        <v>857589671</v>
      </c>
      <c r="E1107">
        <v>97</v>
      </c>
      <c r="F1107">
        <v>191</v>
      </c>
      <c r="G1107">
        <v>54</v>
      </c>
      <c r="H1107">
        <v>2</v>
      </c>
    </row>
    <row r="1108" spans="1:8" x14ac:dyDescent="0.2">
      <c r="A1108">
        <v>5901</v>
      </c>
      <c r="B1108" t="s">
        <v>2228</v>
      </c>
      <c r="C1108" t="s">
        <v>2229</v>
      </c>
      <c r="D1108">
        <v>857589681</v>
      </c>
      <c r="E1108">
        <v>0</v>
      </c>
      <c r="F1108">
        <v>0</v>
      </c>
      <c r="G1108">
        <v>0</v>
      </c>
      <c r="H1108">
        <v>0</v>
      </c>
    </row>
    <row r="1109" spans="1:8" x14ac:dyDescent="0.2">
      <c r="A1109">
        <v>5901</v>
      </c>
      <c r="B1109" t="s">
        <v>2230</v>
      </c>
      <c r="C1109" t="s">
        <v>2231</v>
      </c>
      <c r="D1109">
        <v>857589691</v>
      </c>
      <c r="E1109">
        <v>0</v>
      </c>
      <c r="F1109">
        <v>0</v>
      </c>
      <c r="G1109">
        <v>0</v>
      </c>
      <c r="H1109">
        <v>0</v>
      </c>
    </row>
    <row r="1110" spans="1:8" x14ac:dyDescent="0.2">
      <c r="A1110">
        <v>5901</v>
      </c>
      <c r="B1110" t="s">
        <v>2232</v>
      </c>
      <c r="C1110" t="s">
        <v>2233</v>
      </c>
      <c r="D1110">
        <v>857589701</v>
      </c>
      <c r="E1110">
        <v>0</v>
      </c>
      <c r="F1110">
        <v>0</v>
      </c>
      <c r="G1110">
        <v>0</v>
      </c>
      <c r="H1110">
        <v>0</v>
      </c>
    </row>
    <row r="1111" spans="1:8" x14ac:dyDescent="0.2">
      <c r="A1111">
        <v>5901</v>
      </c>
      <c r="B1111" t="s">
        <v>2234</v>
      </c>
      <c r="C1111" t="s">
        <v>2235</v>
      </c>
      <c r="D1111">
        <v>857589711</v>
      </c>
      <c r="E1111">
        <v>0</v>
      </c>
      <c r="F1111">
        <v>0</v>
      </c>
      <c r="G1111">
        <v>0</v>
      </c>
      <c r="H1111">
        <v>0</v>
      </c>
    </row>
    <row r="1112" spans="1:8" x14ac:dyDescent="0.2">
      <c r="A1112">
        <v>5901</v>
      </c>
      <c r="B1112" t="s">
        <v>2236</v>
      </c>
      <c r="C1112" t="s">
        <v>2237</v>
      </c>
      <c r="D1112">
        <v>857589721</v>
      </c>
      <c r="E1112">
        <v>0</v>
      </c>
      <c r="F1112">
        <v>0</v>
      </c>
      <c r="G1112">
        <v>0</v>
      </c>
      <c r="H1112">
        <v>0</v>
      </c>
    </row>
    <row r="1113" spans="1:8" x14ac:dyDescent="0.2">
      <c r="A1113">
        <v>5901</v>
      </c>
      <c r="B1113" t="s">
        <v>2238</v>
      </c>
      <c r="C1113" t="s">
        <v>2239</v>
      </c>
      <c r="D1113">
        <v>857589731</v>
      </c>
      <c r="E1113">
        <v>0</v>
      </c>
      <c r="F1113">
        <v>0</v>
      </c>
      <c r="G1113">
        <v>0</v>
      </c>
      <c r="H1113">
        <v>0</v>
      </c>
    </row>
    <row r="1114" spans="1:8" x14ac:dyDescent="0.2">
      <c r="A1114">
        <v>5901</v>
      </c>
      <c r="B1114" t="s">
        <v>2240</v>
      </c>
      <c r="C1114" t="s">
        <v>2241</v>
      </c>
      <c r="D1114">
        <v>857589741</v>
      </c>
      <c r="E1114">
        <v>0</v>
      </c>
      <c r="F1114">
        <v>0</v>
      </c>
      <c r="G1114">
        <v>0</v>
      </c>
      <c r="H1114">
        <v>0</v>
      </c>
    </row>
    <row r="1115" spans="1:8" x14ac:dyDescent="0.2">
      <c r="A1115">
        <v>5901</v>
      </c>
      <c r="B1115" t="s">
        <v>2242</v>
      </c>
      <c r="C1115" t="s">
        <v>2243</v>
      </c>
      <c r="D1115">
        <v>857589751</v>
      </c>
      <c r="E1115">
        <v>0</v>
      </c>
      <c r="F1115">
        <v>0</v>
      </c>
      <c r="G1115">
        <v>0</v>
      </c>
      <c r="H1115">
        <v>0</v>
      </c>
    </row>
    <row r="1116" spans="1:8" x14ac:dyDescent="0.2">
      <c r="A1116">
        <v>5901</v>
      </c>
      <c r="B1116" t="s">
        <v>2244</v>
      </c>
      <c r="C1116" t="s">
        <v>2245</v>
      </c>
      <c r="D1116">
        <v>857589761</v>
      </c>
      <c r="E1116">
        <v>0</v>
      </c>
      <c r="F1116">
        <v>0</v>
      </c>
      <c r="G1116">
        <v>0</v>
      </c>
      <c r="H1116">
        <v>0</v>
      </c>
    </row>
    <row r="1117" spans="1:8" x14ac:dyDescent="0.2">
      <c r="A1117">
        <v>5901</v>
      </c>
      <c r="B1117" t="s">
        <v>2246</v>
      </c>
      <c r="C1117" t="s">
        <v>2247</v>
      </c>
      <c r="D1117">
        <v>857589771</v>
      </c>
      <c r="E1117">
        <v>0</v>
      </c>
      <c r="F1117">
        <v>0</v>
      </c>
      <c r="G1117">
        <v>0</v>
      </c>
      <c r="H1117">
        <v>0</v>
      </c>
    </row>
    <row r="1118" spans="1:8" x14ac:dyDescent="0.2">
      <c r="A1118">
        <v>5901</v>
      </c>
      <c r="B1118" t="s">
        <v>2248</v>
      </c>
      <c r="C1118" t="s">
        <v>2249</v>
      </c>
      <c r="D1118">
        <v>857589781</v>
      </c>
      <c r="E1118">
        <v>0</v>
      </c>
      <c r="F1118">
        <v>0</v>
      </c>
      <c r="G1118">
        <v>0</v>
      </c>
      <c r="H1118">
        <v>0</v>
      </c>
    </row>
    <row r="1119" spans="1:8" x14ac:dyDescent="0.2">
      <c r="A1119">
        <v>5901</v>
      </c>
      <c r="B1119" t="s">
        <v>2250</v>
      </c>
      <c r="C1119" t="s">
        <v>2251</v>
      </c>
      <c r="D1119">
        <v>857589791</v>
      </c>
      <c r="E1119">
        <v>0</v>
      </c>
      <c r="F1119">
        <v>0</v>
      </c>
      <c r="G1119">
        <v>0</v>
      </c>
      <c r="H1119">
        <v>0</v>
      </c>
    </row>
    <row r="1120" spans="1:8" x14ac:dyDescent="0.2">
      <c r="A1120">
        <v>5901</v>
      </c>
      <c r="B1120" t="s">
        <v>2252</v>
      </c>
      <c r="C1120" t="s">
        <v>2253</v>
      </c>
      <c r="D1120">
        <v>857589801</v>
      </c>
      <c r="E1120">
        <v>0</v>
      </c>
      <c r="F1120">
        <v>0</v>
      </c>
      <c r="G1120">
        <v>0</v>
      </c>
      <c r="H1120">
        <v>0</v>
      </c>
    </row>
    <row r="1121" spans="1:8" x14ac:dyDescent="0.2">
      <c r="A1121">
        <v>5901</v>
      </c>
      <c r="B1121" t="s">
        <v>2254</v>
      </c>
      <c r="C1121" t="s">
        <v>2255</v>
      </c>
      <c r="D1121">
        <v>857589811</v>
      </c>
      <c r="E1121">
        <v>0</v>
      </c>
      <c r="F1121">
        <v>0</v>
      </c>
      <c r="G1121">
        <v>0</v>
      </c>
      <c r="H1121">
        <v>0</v>
      </c>
    </row>
    <row r="1122" spans="1:8" x14ac:dyDescent="0.2">
      <c r="A1122">
        <v>5901</v>
      </c>
      <c r="B1122" t="s">
        <v>2256</v>
      </c>
      <c r="C1122" t="s">
        <v>2257</v>
      </c>
      <c r="D1122">
        <v>857589821</v>
      </c>
      <c r="E1122">
        <v>0</v>
      </c>
      <c r="F1122">
        <v>0</v>
      </c>
      <c r="G1122">
        <v>0</v>
      </c>
      <c r="H1122">
        <v>0</v>
      </c>
    </row>
    <row r="1123" spans="1:8" x14ac:dyDescent="0.2">
      <c r="A1123">
        <v>5901</v>
      </c>
      <c r="B1123" t="s">
        <v>2258</v>
      </c>
      <c r="C1123" t="s">
        <v>2259</v>
      </c>
      <c r="D1123">
        <v>857589831</v>
      </c>
      <c r="E1123">
        <v>0</v>
      </c>
      <c r="F1123">
        <v>0</v>
      </c>
      <c r="G1123">
        <v>0</v>
      </c>
      <c r="H1123">
        <v>0</v>
      </c>
    </row>
    <row r="1124" spans="1:8" x14ac:dyDescent="0.2">
      <c r="A1124">
        <v>5901</v>
      </c>
      <c r="B1124" t="s">
        <v>2260</v>
      </c>
      <c r="C1124" t="s">
        <v>2261</v>
      </c>
      <c r="D1124">
        <v>857589841</v>
      </c>
      <c r="E1124">
        <v>0</v>
      </c>
      <c r="F1124">
        <v>0</v>
      </c>
      <c r="G1124">
        <v>0</v>
      </c>
      <c r="H1124">
        <v>0</v>
      </c>
    </row>
    <row r="1125" spans="1:8" x14ac:dyDescent="0.2">
      <c r="A1125">
        <v>5901</v>
      </c>
      <c r="B1125" t="s">
        <v>2262</v>
      </c>
      <c r="C1125" t="s">
        <v>2263</v>
      </c>
      <c r="D1125">
        <v>857589851</v>
      </c>
      <c r="E1125">
        <v>0</v>
      </c>
      <c r="F1125">
        <v>0</v>
      </c>
      <c r="G1125">
        <v>0</v>
      </c>
      <c r="H1125">
        <v>0</v>
      </c>
    </row>
    <row r="1126" spans="1:8" x14ac:dyDescent="0.2">
      <c r="A1126">
        <v>5901</v>
      </c>
      <c r="B1126" t="s">
        <v>2264</v>
      </c>
      <c r="C1126" t="s">
        <v>2265</v>
      </c>
      <c r="D1126">
        <v>857589861</v>
      </c>
      <c r="E1126">
        <v>0</v>
      </c>
      <c r="F1126">
        <v>0</v>
      </c>
      <c r="G1126">
        <v>0</v>
      </c>
      <c r="H1126">
        <v>0</v>
      </c>
    </row>
    <row r="1127" spans="1:8" x14ac:dyDescent="0.2">
      <c r="A1127">
        <v>5901</v>
      </c>
      <c r="B1127" t="s">
        <v>2266</v>
      </c>
      <c r="C1127" t="s">
        <v>2267</v>
      </c>
      <c r="D1127">
        <v>857589881</v>
      </c>
      <c r="E1127">
        <v>0</v>
      </c>
      <c r="F1127">
        <v>0</v>
      </c>
      <c r="G1127">
        <v>0</v>
      </c>
      <c r="H1127">
        <v>0</v>
      </c>
    </row>
    <row r="1128" spans="1:8" x14ac:dyDescent="0.2">
      <c r="A1128">
        <v>5901</v>
      </c>
      <c r="B1128" t="s">
        <v>2268</v>
      </c>
      <c r="C1128" t="s">
        <v>2269</v>
      </c>
      <c r="D1128">
        <v>857589891</v>
      </c>
      <c r="E1128">
        <v>4</v>
      </c>
      <c r="F1128">
        <v>9</v>
      </c>
      <c r="G1128">
        <v>4</v>
      </c>
      <c r="H1128">
        <v>1</v>
      </c>
    </row>
    <row r="1129" spans="1:8" x14ac:dyDescent="0.2">
      <c r="A1129">
        <v>5901</v>
      </c>
      <c r="B1129" t="s">
        <v>2270</v>
      </c>
      <c r="C1129" t="s">
        <v>2271</v>
      </c>
      <c r="D1129">
        <v>857589901</v>
      </c>
      <c r="E1129">
        <v>0</v>
      </c>
      <c r="F1129">
        <v>0</v>
      </c>
      <c r="G1129">
        <v>0</v>
      </c>
      <c r="H1129">
        <v>0</v>
      </c>
    </row>
    <row r="1130" spans="1:8" x14ac:dyDescent="0.2">
      <c r="A1130">
        <v>5901</v>
      </c>
      <c r="B1130" t="s">
        <v>2272</v>
      </c>
      <c r="C1130" t="s">
        <v>2273</v>
      </c>
      <c r="D1130">
        <v>857589921</v>
      </c>
      <c r="E1130">
        <v>0</v>
      </c>
      <c r="F1130">
        <v>0</v>
      </c>
      <c r="G1130">
        <v>0</v>
      </c>
      <c r="H1130">
        <v>0</v>
      </c>
    </row>
    <row r="1131" spans="1:8" x14ac:dyDescent="0.2">
      <c r="A1131">
        <v>5901</v>
      </c>
      <c r="B1131" t="s">
        <v>2274</v>
      </c>
      <c r="C1131" t="s">
        <v>2275</v>
      </c>
      <c r="D1131">
        <v>857589931</v>
      </c>
      <c r="E1131">
        <v>2</v>
      </c>
      <c r="F1131">
        <v>4</v>
      </c>
      <c r="G1131">
        <v>1</v>
      </c>
      <c r="H1131">
        <v>1</v>
      </c>
    </row>
    <row r="1132" spans="1:8" x14ac:dyDescent="0.2">
      <c r="A1132">
        <v>5901</v>
      </c>
      <c r="B1132" t="s">
        <v>2276</v>
      </c>
      <c r="C1132" t="s">
        <v>2277</v>
      </c>
      <c r="D1132">
        <v>857589941</v>
      </c>
      <c r="E1132">
        <v>0</v>
      </c>
      <c r="F1132">
        <v>0</v>
      </c>
      <c r="G1132">
        <v>0</v>
      </c>
      <c r="H1132">
        <v>0</v>
      </c>
    </row>
    <row r="1133" spans="1:8" x14ac:dyDescent="0.2">
      <c r="A1133">
        <v>5901</v>
      </c>
      <c r="B1133" t="s">
        <v>2278</v>
      </c>
      <c r="C1133" t="s">
        <v>2279</v>
      </c>
      <c r="D1133">
        <v>857589951</v>
      </c>
      <c r="E1133">
        <v>0</v>
      </c>
      <c r="F1133">
        <v>0</v>
      </c>
      <c r="G1133">
        <v>0</v>
      </c>
      <c r="H1133">
        <v>0</v>
      </c>
    </row>
    <row r="1134" spans="1:8" x14ac:dyDescent="0.2">
      <c r="A1134">
        <v>5901</v>
      </c>
      <c r="B1134" t="s">
        <v>2280</v>
      </c>
      <c r="C1134" t="s">
        <v>2281</v>
      </c>
      <c r="D1134">
        <v>857589961</v>
      </c>
      <c r="E1134">
        <v>0</v>
      </c>
      <c r="F1134">
        <v>0</v>
      </c>
      <c r="G1134">
        <v>0</v>
      </c>
      <c r="H1134">
        <v>0</v>
      </c>
    </row>
    <row r="1135" spans="1:8" x14ac:dyDescent="0.2">
      <c r="A1135">
        <v>5901</v>
      </c>
      <c r="B1135" t="s">
        <v>2282</v>
      </c>
      <c r="C1135" t="s">
        <v>2283</v>
      </c>
      <c r="D1135">
        <v>857589981</v>
      </c>
      <c r="E1135">
        <v>0</v>
      </c>
      <c r="F1135">
        <v>0</v>
      </c>
      <c r="G1135">
        <v>0</v>
      </c>
      <c r="H1135">
        <v>0</v>
      </c>
    </row>
    <row r="1136" spans="1:8" x14ac:dyDescent="0.2">
      <c r="A1136">
        <v>5901</v>
      </c>
      <c r="B1136" t="s">
        <v>2284</v>
      </c>
      <c r="C1136" t="s">
        <v>2285</v>
      </c>
      <c r="D1136">
        <v>857589991</v>
      </c>
      <c r="E1136">
        <v>0</v>
      </c>
      <c r="F1136">
        <v>0</v>
      </c>
      <c r="G1136">
        <v>0</v>
      </c>
      <c r="H1136">
        <v>0</v>
      </c>
    </row>
    <row r="1137" spans="1:8" x14ac:dyDescent="0.2">
      <c r="A1137">
        <v>5901</v>
      </c>
      <c r="B1137" t="s">
        <v>2286</v>
      </c>
      <c r="C1137" t="s">
        <v>2287</v>
      </c>
      <c r="D1137">
        <v>857590001</v>
      </c>
      <c r="E1137">
        <v>0</v>
      </c>
      <c r="F1137">
        <v>0</v>
      </c>
      <c r="G1137">
        <v>0</v>
      </c>
      <c r="H1137">
        <v>0</v>
      </c>
    </row>
    <row r="1138" spans="1:8" x14ac:dyDescent="0.2">
      <c r="A1138">
        <v>5901</v>
      </c>
      <c r="B1138" t="s">
        <v>2288</v>
      </c>
      <c r="C1138" t="s">
        <v>2289</v>
      </c>
      <c r="D1138">
        <v>857590011</v>
      </c>
      <c r="E1138">
        <v>0</v>
      </c>
      <c r="F1138">
        <v>0</v>
      </c>
      <c r="G1138">
        <v>0</v>
      </c>
      <c r="H1138">
        <v>0</v>
      </c>
    </row>
    <row r="1139" spans="1:8" x14ac:dyDescent="0.2">
      <c r="A1139">
        <v>5901</v>
      </c>
      <c r="B1139" t="s">
        <v>2290</v>
      </c>
      <c r="C1139" t="s">
        <v>2291</v>
      </c>
      <c r="D1139">
        <v>857590021</v>
      </c>
      <c r="E1139">
        <v>30</v>
      </c>
      <c r="F1139">
        <v>36</v>
      </c>
      <c r="G1139">
        <v>2</v>
      </c>
      <c r="H1139">
        <v>2</v>
      </c>
    </row>
    <row r="1140" spans="1:8" x14ac:dyDescent="0.2">
      <c r="A1140">
        <v>5901</v>
      </c>
      <c r="B1140" t="s">
        <v>2292</v>
      </c>
      <c r="C1140" t="s">
        <v>2293</v>
      </c>
      <c r="D1140">
        <v>857590031</v>
      </c>
      <c r="E1140">
        <v>0</v>
      </c>
      <c r="F1140">
        <v>0</v>
      </c>
      <c r="G1140">
        <v>0</v>
      </c>
      <c r="H1140">
        <v>0</v>
      </c>
    </row>
    <row r="1141" spans="1:8" x14ac:dyDescent="0.2">
      <c r="A1141">
        <v>5901</v>
      </c>
      <c r="B1141" t="s">
        <v>2294</v>
      </c>
      <c r="C1141" t="s">
        <v>2295</v>
      </c>
      <c r="D1141">
        <v>857590041</v>
      </c>
      <c r="E1141">
        <v>0</v>
      </c>
      <c r="F1141">
        <v>0</v>
      </c>
      <c r="G1141">
        <v>0</v>
      </c>
      <c r="H1141">
        <v>0</v>
      </c>
    </row>
    <row r="1142" spans="1:8" x14ac:dyDescent="0.2">
      <c r="A1142">
        <v>5901</v>
      </c>
      <c r="B1142" t="s">
        <v>2296</v>
      </c>
      <c r="C1142" t="s">
        <v>2297</v>
      </c>
      <c r="D1142">
        <v>857590051</v>
      </c>
      <c r="E1142">
        <v>23</v>
      </c>
      <c r="F1142">
        <v>100</v>
      </c>
      <c r="G1142">
        <v>58</v>
      </c>
      <c r="H1142">
        <v>5</v>
      </c>
    </row>
    <row r="1143" spans="1:8" x14ac:dyDescent="0.2">
      <c r="A1143">
        <v>5901</v>
      </c>
      <c r="B1143" t="s">
        <v>2298</v>
      </c>
      <c r="C1143" t="s">
        <v>2299</v>
      </c>
      <c r="D1143">
        <v>857590061</v>
      </c>
      <c r="E1143">
        <v>0</v>
      </c>
      <c r="F1143">
        <v>0</v>
      </c>
      <c r="G1143">
        <v>0</v>
      </c>
      <c r="H1143">
        <v>0</v>
      </c>
    </row>
    <row r="1144" spans="1:8" x14ac:dyDescent="0.2">
      <c r="A1144">
        <v>5901</v>
      </c>
      <c r="B1144" t="s">
        <v>2300</v>
      </c>
      <c r="C1144" t="s">
        <v>2301</v>
      </c>
      <c r="D1144">
        <v>857590071</v>
      </c>
      <c r="E1144">
        <v>0</v>
      </c>
      <c r="F1144">
        <v>0</v>
      </c>
      <c r="G1144">
        <v>0</v>
      </c>
      <c r="H1144">
        <v>0</v>
      </c>
    </row>
    <row r="1145" spans="1:8" x14ac:dyDescent="0.2">
      <c r="A1145">
        <v>5901</v>
      </c>
      <c r="B1145" t="s">
        <v>2302</v>
      </c>
      <c r="C1145" t="s">
        <v>2303</v>
      </c>
      <c r="D1145">
        <v>857590081</v>
      </c>
      <c r="E1145">
        <v>0</v>
      </c>
      <c r="F1145">
        <v>0</v>
      </c>
      <c r="G1145">
        <v>0</v>
      </c>
      <c r="H1145">
        <v>0</v>
      </c>
    </row>
    <row r="1146" spans="1:8" x14ac:dyDescent="0.2">
      <c r="A1146">
        <v>5901</v>
      </c>
      <c r="B1146" t="s">
        <v>2304</v>
      </c>
      <c r="C1146" t="s">
        <v>2305</v>
      </c>
      <c r="D1146">
        <v>857590091</v>
      </c>
      <c r="E1146">
        <v>0</v>
      </c>
      <c r="F1146">
        <v>0</v>
      </c>
      <c r="G1146">
        <v>0</v>
      </c>
      <c r="H1146">
        <v>0</v>
      </c>
    </row>
    <row r="1147" spans="1:8" x14ac:dyDescent="0.2">
      <c r="A1147">
        <v>5901</v>
      </c>
      <c r="B1147" t="s">
        <v>2306</v>
      </c>
      <c r="C1147" t="s">
        <v>2307</v>
      </c>
      <c r="D1147">
        <v>857590101</v>
      </c>
      <c r="E1147">
        <v>60</v>
      </c>
      <c r="F1147">
        <v>118</v>
      </c>
      <c r="G1147">
        <v>38</v>
      </c>
      <c r="H1147">
        <v>3</v>
      </c>
    </row>
    <row r="1148" spans="1:8" x14ac:dyDescent="0.2">
      <c r="A1148">
        <v>5901</v>
      </c>
      <c r="B1148" t="s">
        <v>2308</v>
      </c>
      <c r="C1148" t="s">
        <v>2309</v>
      </c>
      <c r="D1148">
        <v>857590111</v>
      </c>
      <c r="E1148">
        <v>0</v>
      </c>
      <c r="F1148">
        <v>0</v>
      </c>
      <c r="G1148">
        <v>0</v>
      </c>
      <c r="H1148">
        <v>0</v>
      </c>
    </row>
    <row r="1149" spans="1:8" x14ac:dyDescent="0.2">
      <c r="A1149">
        <v>5901</v>
      </c>
      <c r="B1149" t="s">
        <v>2310</v>
      </c>
      <c r="C1149" t="s">
        <v>2311</v>
      </c>
      <c r="D1149">
        <v>857590121</v>
      </c>
      <c r="E1149">
        <v>0</v>
      </c>
      <c r="F1149">
        <v>0</v>
      </c>
      <c r="G1149">
        <v>0</v>
      </c>
      <c r="H1149">
        <v>0</v>
      </c>
    </row>
    <row r="1150" spans="1:8" x14ac:dyDescent="0.2">
      <c r="A1150">
        <v>5901</v>
      </c>
      <c r="B1150" t="s">
        <v>2312</v>
      </c>
      <c r="C1150" t="s">
        <v>2313</v>
      </c>
      <c r="D1150">
        <v>857590131</v>
      </c>
      <c r="E1150">
        <v>0</v>
      </c>
      <c r="F1150">
        <v>0</v>
      </c>
      <c r="G1150">
        <v>0</v>
      </c>
      <c r="H1150">
        <v>0</v>
      </c>
    </row>
    <row r="1151" spans="1:8" x14ac:dyDescent="0.2">
      <c r="A1151">
        <v>5901</v>
      </c>
      <c r="B1151" t="s">
        <v>2314</v>
      </c>
      <c r="C1151" t="s">
        <v>2315</v>
      </c>
      <c r="D1151">
        <v>857590141</v>
      </c>
      <c r="E1151">
        <v>0</v>
      </c>
      <c r="F1151">
        <v>0</v>
      </c>
      <c r="G1151">
        <v>0</v>
      </c>
      <c r="H1151">
        <v>0</v>
      </c>
    </row>
    <row r="1152" spans="1:8" x14ac:dyDescent="0.2">
      <c r="A1152">
        <v>5901</v>
      </c>
      <c r="B1152" t="s">
        <v>2316</v>
      </c>
      <c r="C1152" t="s">
        <v>2317</v>
      </c>
      <c r="D1152">
        <v>857590151</v>
      </c>
      <c r="E1152">
        <v>0</v>
      </c>
      <c r="F1152">
        <v>0</v>
      </c>
      <c r="G1152">
        <v>0</v>
      </c>
      <c r="H1152">
        <v>0</v>
      </c>
    </row>
    <row r="1153" spans="1:8" x14ac:dyDescent="0.2">
      <c r="A1153">
        <v>5901</v>
      </c>
      <c r="B1153" t="s">
        <v>788</v>
      </c>
      <c r="C1153" t="s">
        <v>789</v>
      </c>
      <c r="D1153">
        <v>857582221</v>
      </c>
      <c r="E1153">
        <v>0</v>
      </c>
      <c r="F1153">
        <v>0</v>
      </c>
      <c r="G1153">
        <v>0</v>
      </c>
      <c r="H1153">
        <v>0</v>
      </c>
    </row>
    <row r="1154" spans="1:8" x14ac:dyDescent="0.2">
      <c r="A1154">
        <v>5901</v>
      </c>
      <c r="B1154" t="s">
        <v>814</v>
      </c>
      <c r="C1154" t="s">
        <v>815</v>
      </c>
      <c r="D1154">
        <v>857582351</v>
      </c>
      <c r="E1154">
        <v>0</v>
      </c>
      <c r="F1154">
        <v>0</v>
      </c>
      <c r="G1154">
        <v>0</v>
      </c>
      <c r="H1154">
        <v>0</v>
      </c>
    </row>
    <row r="1155" spans="1:8" x14ac:dyDescent="0.2">
      <c r="A1155">
        <v>5901</v>
      </c>
      <c r="B1155" t="s">
        <v>1362</v>
      </c>
      <c r="C1155" t="s">
        <v>1363</v>
      </c>
      <c r="D1155">
        <v>857585171</v>
      </c>
      <c r="E1155">
        <v>0</v>
      </c>
      <c r="F1155">
        <v>0</v>
      </c>
      <c r="G1155">
        <v>0</v>
      </c>
      <c r="H1155">
        <v>0</v>
      </c>
    </row>
    <row r="1156" spans="1:8" x14ac:dyDescent="0.2">
      <c r="A1156">
        <v>5901</v>
      </c>
      <c r="B1156" t="s">
        <v>1824</v>
      </c>
      <c r="C1156" t="s">
        <v>1825</v>
      </c>
      <c r="D1156">
        <v>857587551</v>
      </c>
      <c r="E1156">
        <v>0</v>
      </c>
      <c r="F1156">
        <v>0</v>
      </c>
      <c r="G1156">
        <v>0</v>
      </c>
      <c r="H1156">
        <v>0</v>
      </c>
    </row>
    <row r="1157" spans="1:8" x14ac:dyDescent="0.2">
      <c r="A1157">
        <v>5901</v>
      </c>
      <c r="B1157" t="s">
        <v>2322</v>
      </c>
      <c r="C1157" t="s">
        <v>2323</v>
      </c>
      <c r="D1157">
        <v>863331171</v>
      </c>
      <c r="E1157">
        <v>0</v>
      </c>
      <c r="F1157">
        <v>0</v>
      </c>
      <c r="G1157">
        <v>0</v>
      </c>
      <c r="H1157">
        <v>0</v>
      </c>
    </row>
    <row r="1158" spans="1:8" x14ac:dyDescent="0.2">
      <c r="A1158">
        <v>5901</v>
      </c>
      <c r="B1158" t="s">
        <v>2328</v>
      </c>
      <c r="C1158" t="s">
        <v>2329</v>
      </c>
      <c r="D1158">
        <v>863038811</v>
      </c>
      <c r="E1158">
        <v>0</v>
      </c>
      <c r="F1158">
        <v>0</v>
      </c>
      <c r="G1158">
        <v>0</v>
      </c>
      <c r="H1158">
        <v>0</v>
      </c>
    </row>
    <row r="1159" spans="1:8" x14ac:dyDescent="0.2">
      <c r="A1159">
        <v>5901</v>
      </c>
      <c r="B1159" t="s">
        <v>2334</v>
      </c>
      <c r="C1159" t="s">
        <v>2335</v>
      </c>
      <c r="D1159">
        <v>863038831</v>
      </c>
      <c r="E1159">
        <v>0</v>
      </c>
      <c r="F1159">
        <v>0</v>
      </c>
      <c r="G1159">
        <v>0</v>
      </c>
      <c r="H1159">
        <v>0</v>
      </c>
    </row>
    <row r="1160" spans="1:8" x14ac:dyDescent="0.2">
      <c r="A1160">
        <v>5901</v>
      </c>
      <c r="B1160" t="s">
        <v>2340</v>
      </c>
      <c r="C1160" t="s">
        <v>2341</v>
      </c>
      <c r="D1160">
        <v>863038861</v>
      </c>
      <c r="E1160">
        <v>0</v>
      </c>
      <c r="F1160">
        <v>0</v>
      </c>
      <c r="G1160">
        <v>0</v>
      </c>
      <c r="H1160">
        <v>0</v>
      </c>
    </row>
    <row r="1161" spans="1:8" x14ac:dyDescent="0.2">
      <c r="A1161">
        <v>5901</v>
      </c>
      <c r="B1161" t="s">
        <v>2348</v>
      </c>
      <c r="C1161" t="s">
        <v>2349</v>
      </c>
      <c r="D1161">
        <v>863038901</v>
      </c>
      <c r="E1161">
        <v>0</v>
      </c>
      <c r="F1161">
        <v>0</v>
      </c>
      <c r="G1161">
        <v>0</v>
      </c>
      <c r="H1161">
        <v>0</v>
      </c>
    </row>
    <row r="1162" spans="1:8" x14ac:dyDescent="0.2">
      <c r="A1162">
        <v>5901</v>
      </c>
      <c r="B1162" t="s">
        <v>2350</v>
      </c>
      <c r="C1162" t="s">
        <v>2351</v>
      </c>
      <c r="D1162">
        <v>863331191</v>
      </c>
      <c r="E1162">
        <v>0</v>
      </c>
      <c r="F1162">
        <v>0</v>
      </c>
      <c r="G1162">
        <v>0</v>
      </c>
      <c r="H1162">
        <v>0</v>
      </c>
    </row>
    <row r="1163" spans="1:8" x14ac:dyDescent="0.2">
      <c r="A1163">
        <v>5901</v>
      </c>
      <c r="B1163" t="s">
        <v>2352</v>
      </c>
      <c r="C1163" t="s">
        <v>2353</v>
      </c>
      <c r="D1163">
        <v>863038911</v>
      </c>
      <c r="E1163">
        <v>0</v>
      </c>
      <c r="F1163">
        <v>0</v>
      </c>
      <c r="G1163">
        <v>0</v>
      </c>
      <c r="H1163">
        <v>0</v>
      </c>
    </row>
    <row r="1164" spans="1:8" x14ac:dyDescent="0.2">
      <c r="A1164">
        <v>5901</v>
      </c>
      <c r="B1164" t="s">
        <v>2356</v>
      </c>
      <c r="C1164" t="s">
        <v>2357</v>
      </c>
      <c r="D1164">
        <v>863038931</v>
      </c>
      <c r="E1164">
        <v>35</v>
      </c>
      <c r="F1164">
        <v>65</v>
      </c>
      <c r="G1164">
        <v>14</v>
      </c>
      <c r="H1164">
        <v>3</v>
      </c>
    </row>
    <row r="1165" spans="1:8" x14ac:dyDescent="0.2">
      <c r="A1165">
        <v>5901</v>
      </c>
      <c r="B1165" t="s">
        <v>2360</v>
      </c>
      <c r="C1165" t="s">
        <v>2361</v>
      </c>
      <c r="D1165">
        <v>863038951</v>
      </c>
      <c r="E1165">
        <v>21</v>
      </c>
      <c r="F1165">
        <v>30</v>
      </c>
      <c r="G1165">
        <v>0</v>
      </c>
      <c r="H1165">
        <v>1</v>
      </c>
    </row>
    <row r="1166" spans="1:8" x14ac:dyDescent="0.2">
      <c r="A1166">
        <v>5901</v>
      </c>
      <c r="B1166" t="s">
        <v>2362</v>
      </c>
      <c r="C1166" t="s">
        <v>2363</v>
      </c>
      <c r="D1166">
        <v>863331201</v>
      </c>
      <c r="E1166">
        <v>0</v>
      </c>
      <c r="F1166">
        <v>0</v>
      </c>
      <c r="G1166">
        <v>0</v>
      </c>
      <c r="H1166">
        <v>0</v>
      </c>
    </row>
    <row r="1167" spans="1:8" x14ac:dyDescent="0.2">
      <c r="A1167">
        <v>5901</v>
      </c>
      <c r="B1167" t="s">
        <v>2364</v>
      </c>
      <c r="C1167" t="s">
        <v>2365</v>
      </c>
      <c r="D1167">
        <v>863038961</v>
      </c>
      <c r="E1167">
        <v>0</v>
      </c>
      <c r="F1167">
        <v>0</v>
      </c>
      <c r="G1167">
        <v>0</v>
      </c>
      <c r="H1167">
        <v>0</v>
      </c>
    </row>
    <row r="1168" spans="1:8" x14ac:dyDescent="0.2">
      <c r="A1168">
        <v>5901</v>
      </c>
      <c r="B1168" t="s">
        <v>2366</v>
      </c>
      <c r="C1168" t="s">
        <v>2367</v>
      </c>
      <c r="D1168">
        <v>859657221</v>
      </c>
      <c r="E1168">
        <v>0</v>
      </c>
      <c r="F1168">
        <v>0</v>
      </c>
      <c r="G1168">
        <v>0</v>
      </c>
      <c r="H1168">
        <v>0</v>
      </c>
    </row>
    <row r="1169" spans="1:8" x14ac:dyDescent="0.2">
      <c r="A1169">
        <v>5901</v>
      </c>
      <c r="B1169" t="s">
        <v>2368</v>
      </c>
      <c r="C1169" t="s">
        <v>2369</v>
      </c>
      <c r="D1169">
        <v>863331211</v>
      </c>
      <c r="E1169">
        <v>0</v>
      </c>
      <c r="F1169">
        <v>0</v>
      </c>
      <c r="G1169">
        <v>0</v>
      </c>
      <c r="H1169">
        <v>0</v>
      </c>
    </row>
    <row r="1170" spans="1:8" x14ac:dyDescent="0.2">
      <c r="A1170">
        <v>5901</v>
      </c>
      <c r="B1170" t="s">
        <v>2370</v>
      </c>
      <c r="C1170" t="s">
        <v>2371</v>
      </c>
      <c r="D1170">
        <v>863331221</v>
      </c>
      <c r="E1170">
        <v>0</v>
      </c>
      <c r="F1170">
        <v>0</v>
      </c>
      <c r="G1170">
        <v>0</v>
      </c>
      <c r="H1170">
        <v>0</v>
      </c>
    </row>
    <row r="1171" spans="1:8" x14ac:dyDescent="0.2">
      <c r="A1171">
        <v>5901</v>
      </c>
      <c r="B1171" t="s">
        <v>2372</v>
      </c>
      <c r="C1171" t="s">
        <v>2373</v>
      </c>
      <c r="D1171">
        <v>863331231</v>
      </c>
      <c r="E1171">
        <v>0</v>
      </c>
      <c r="F1171">
        <v>0</v>
      </c>
      <c r="G1171">
        <v>0</v>
      </c>
      <c r="H1171">
        <v>0</v>
      </c>
    </row>
    <row r="1172" spans="1:8" x14ac:dyDescent="0.2">
      <c r="A1172">
        <v>5901</v>
      </c>
      <c r="B1172" t="s">
        <v>2378</v>
      </c>
      <c r="C1172" t="s">
        <v>2379</v>
      </c>
      <c r="D1172">
        <v>863038991</v>
      </c>
      <c r="E1172">
        <v>0</v>
      </c>
      <c r="F1172">
        <v>0</v>
      </c>
      <c r="G1172">
        <v>0</v>
      </c>
      <c r="H1172">
        <v>0</v>
      </c>
    </row>
    <row r="1173" spans="1:8" x14ac:dyDescent="0.2">
      <c r="A1173">
        <v>5901</v>
      </c>
      <c r="B1173" t="s">
        <v>2330</v>
      </c>
      <c r="C1173" t="s">
        <v>2331</v>
      </c>
      <c r="D1173">
        <v>863038821</v>
      </c>
      <c r="E1173">
        <v>35</v>
      </c>
      <c r="F1173">
        <v>62</v>
      </c>
      <c r="G1173">
        <v>9</v>
      </c>
      <c r="H1173">
        <v>1</v>
      </c>
    </row>
    <row r="1174" spans="1:8" x14ac:dyDescent="0.2">
      <c r="A1174">
        <v>5901</v>
      </c>
      <c r="B1174" t="s">
        <v>2326</v>
      </c>
      <c r="C1174" t="s">
        <v>2327</v>
      </c>
      <c r="D1174">
        <v>863038801</v>
      </c>
      <c r="E1174">
        <v>118</v>
      </c>
      <c r="F1174">
        <v>184</v>
      </c>
      <c r="G1174">
        <v>45</v>
      </c>
      <c r="H1174">
        <v>9</v>
      </c>
    </row>
    <row r="1175" spans="1:8" x14ac:dyDescent="0.2">
      <c r="A1175">
        <v>5901</v>
      </c>
      <c r="B1175" t="s">
        <v>2342</v>
      </c>
      <c r="C1175" t="s">
        <v>2343</v>
      </c>
      <c r="D1175">
        <v>863038871</v>
      </c>
      <c r="E1175">
        <v>0</v>
      </c>
      <c r="F1175">
        <v>0</v>
      </c>
      <c r="G1175">
        <v>0</v>
      </c>
      <c r="H1175">
        <v>0</v>
      </c>
    </row>
    <row r="1176" spans="1:8" x14ac:dyDescent="0.2">
      <c r="A1176">
        <v>5901</v>
      </c>
      <c r="B1176" t="s">
        <v>2344</v>
      </c>
      <c r="C1176" t="s">
        <v>2345</v>
      </c>
      <c r="D1176">
        <v>863038881</v>
      </c>
      <c r="E1176">
        <v>0</v>
      </c>
      <c r="F1176">
        <v>0</v>
      </c>
      <c r="G1176">
        <v>0</v>
      </c>
      <c r="H1176">
        <v>0</v>
      </c>
    </row>
    <row r="1177" spans="1:8" x14ac:dyDescent="0.2">
      <c r="A1177">
        <v>5901</v>
      </c>
      <c r="B1177" t="s">
        <v>2376</v>
      </c>
      <c r="C1177" t="s">
        <v>2377</v>
      </c>
      <c r="D1177">
        <v>863038981</v>
      </c>
      <c r="E1177">
        <v>0</v>
      </c>
      <c r="F1177">
        <v>0</v>
      </c>
      <c r="G1177">
        <v>0</v>
      </c>
      <c r="H1177">
        <v>0</v>
      </c>
    </row>
    <row r="1178" spans="1:8" x14ac:dyDescent="0.2">
      <c r="A1178">
        <v>5901</v>
      </c>
      <c r="B1178" t="s">
        <v>2320</v>
      </c>
      <c r="C1178" t="s">
        <v>2321</v>
      </c>
      <c r="D1178">
        <v>863038781</v>
      </c>
      <c r="E1178">
        <v>0</v>
      </c>
      <c r="F1178">
        <v>0</v>
      </c>
      <c r="G1178">
        <v>0</v>
      </c>
      <c r="H1178">
        <v>0</v>
      </c>
    </row>
    <row r="1179" spans="1:8" x14ac:dyDescent="0.2">
      <c r="A1179">
        <v>5901</v>
      </c>
      <c r="B1179" t="s">
        <v>2324</v>
      </c>
      <c r="C1179" t="s">
        <v>2325</v>
      </c>
      <c r="D1179">
        <v>863038791</v>
      </c>
      <c r="E1179">
        <v>0</v>
      </c>
      <c r="F1179">
        <v>0</v>
      </c>
      <c r="G1179">
        <v>0</v>
      </c>
      <c r="H1179">
        <v>0</v>
      </c>
    </row>
    <row r="1180" spans="1:8" x14ac:dyDescent="0.2">
      <c r="A1180">
        <v>5901</v>
      </c>
      <c r="B1180" t="s">
        <v>2336</v>
      </c>
      <c r="C1180" t="s">
        <v>2337</v>
      </c>
      <c r="D1180">
        <v>863038841</v>
      </c>
      <c r="E1180">
        <v>62</v>
      </c>
      <c r="F1180">
        <v>128</v>
      </c>
      <c r="G1180">
        <v>11</v>
      </c>
      <c r="H1180">
        <v>9</v>
      </c>
    </row>
    <row r="1181" spans="1:8" x14ac:dyDescent="0.2">
      <c r="A1181">
        <v>5901</v>
      </c>
      <c r="B1181" t="s">
        <v>2354</v>
      </c>
      <c r="C1181" t="s">
        <v>2355</v>
      </c>
      <c r="D1181">
        <v>863038921</v>
      </c>
      <c r="E1181">
        <v>0</v>
      </c>
      <c r="F1181">
        <v>0</v>
      </c>
      <c r="G1181">
        <v>0</v>
      </c>
      <c r="H1181">
        <v>0</v>
      </c>
    </row>
    <row r="1182" spans="1:8" x14ac:dyDescent="0.2">
      <c r="A1182">
        <v>5901</v>
      </c>
      <c r="B1182" t="s">
        <v>2358</v>
      </c>
      <c r="C1182" t="s">
        <v>2359</v>
      </c>
      <c r="D1182">
        <v>863038941</v>
      </c>
      <c r="E1182">
        <v>131</v>
      </c>
      <c r="F1182">
        <v>363</v>
      </c>
      <c r="G1182">
        <v>136</v>
      </c>
      <c r="H1182">
        <v>18</v>
      </c>
    </row>
    <row r="1183" spans="1:8" x14ac:dyDescent="0.2">
      <c r="A1183">
        <v>5901</v>
      </c>
      <c r="B1183" t="s">
        <v>2338</v>
      </c>
      <c r="C1183" t="s">
        <v>2339</v>
      </c>
      <c r="D1183">
        <v>863038851</v>
      </c>
      <c r="E1183">
        <v>0</v>
      </c>
      <c r="F1183">
        <v>0</v>
      </c>
      <c r="G1183">
        <v>0</v>
      </c>
      <c r="H1183">
        <v>0</v>
      </c>
    </row>
    <row r="1184" spans="1:8" x14ac:dyDescent="0.2">
      <c r="A1184">
        <v>5901</v>
      </c>
      <c r="B1184" t="s">
        <v>2318</v>
      </c>
      <c r="C1184" t="s">
        <v>2319</v>
      </c>
      <c r="D1184">
        <v>863331161</v>
      </c>
      <c r="E1184">
        <v>0</v>
      </c>
      <c r="F1184">
        <v>0</v>
      </c>
      <c r="G1184">
        <v>0</v>
      </c>
      <c r="H1184">
        <v>0</v>
      </c>
    </row>
    <row r="1185" spans="1:8" x14ac:dyDescent="0.2">
      <c r="A1185">
        <v>5901</v>
      </c>
      <c r="B1185" t="s">
        <v>2332</v>
      </c>
      <c r="C1185" t="s">
        <v>2333</v>
      </c>
      <c r="D1185">
        <v>863331181</v>
      </c>
      <c r="E1185">
        <v>0</v>
      </c>
      <c r="F1185">
        <v>0</v>
      </c>
      <c r="G1185">
        <v>0</v>
      </c>
      <c r="H1185">
        <v>0</v>
      </c>
    </row>
    <row r="1186" spans="1:8" x14ac:dyDescent="0.2">
      <c r="A1186">
        <v>5901</v>
      </c>
      <c r="B1186" t="s">
        <v>2346</v>
      </c>
      <c r="C1186" t="s">
        <v>2347</v>
      </c>
      <c r="D1186">
        <v>863038891</v>
      </c>
      <c r="E1186">
        <v>0</v>
      </c>
      <c r="F1186">
        <v>0</v>
      </c>
      <c r="G1186">
        <v>0</v>
      </c>
      <c r="H1186">
        <v>0</v>
      </c>
    </row>
    <row r="1187" spans="1:8" x14ac:dyDescent="0.2">
      <c r="A1187">
        <v>5901</v>
      </c>
      <c r="B1187" t="s">
        <v>2374</v>
      </c>
      <c r="C1187" t="s">
        <v>2375</v>
      </c>
      <c r="D1187">
        <v>863038971</v>
      </c>
      <c r="E1187">
        <v>1014</v>
      </c>
      <c r="F1187">
        <v>2134</v>
      </c>
      <c r="G1187">
        <v>585</v>
      </c>
      <c r="H1187">
        <v>34</v>
      </c>
    </row>
    <row r="1188" spans="1:8" x14ac:dyDescent="0.2">
      <c r="A1188">
        <v>5901</v>
      </c>
      <c r="B1188" t="s">
        <v>2382</v>
      </c>
      <c r="C1188" t="s">
        <v>2383</v>
      </c>
      <c r="D1188">
        <v>897644831</v>
      </c>
      <c r="E1188">
        <v>0</v>
      </c>
      <c r="F1188">
        <v>0</v>
      </c>
      <c r="G1188">
        <v>0</v>
      </c>
      <c r="H1188">
        <v>0</v>
      </c>
    </row>
    <row r="1189" spans="1:8" x14ac:dyDescent="0.2">
      <c r="A1189">
        <v>5901</v>
      </c>
      <c r="B1189" t="s">
        <v>2384</v>
      </c>
      <c r="C1189" t="s">
        <v>2385</v>
      </c>
      <c r="D1189">
        <v>897644841</v>
      </c>
      <c r="E1189">
        <v>0</v>
      </c>
      <c r="F1189">
        <v>0</v>
      </c>
      <c r="G1189">
        <v>0</v>
      </c>
      <c r="H1189">
        <v>0</v>
      </c>
    </row>
    <row r="1190" spans="1:8" x14ac:dyDescent="0.2">
      <c r="A1190">
        <v>5901</v>
      </c>
      <c r="B1190" t="s">
        <v>2386</v>
      </c>
      <c r="C1190" t="s">
        <v>2387</v>
      </c>
      <c r="D1190">
        <v>897644851</v>
      </c>
      <c r="E1190">
        <v>0</v>
      </c>
      <c r="F1190">
        <v>0</v>
      </c>
      <c r="G1190">
        <v>0</v>
      </c>
      <c r="H1190">
        <v>0</v>
      </c>
    </row>
    <row r="1191" spans="1:8" x14ac:dyDescent="0.2">
      <c r="A1191">
        <v>5901</v>
      </c>
      <c r="B1191" t="s">
        <v>2388</v>
      </c>
      <c r="C1191" t="s">
        <v>2389</v>
      </c>
      <c r="D1191">
        <v>897644861</v>
      </c>
      <c r="E1191">
        <v>0</v>
      </c>
      <c r="F1191">
        <v>0</v>
      </c>
      <c r="G1191">
        <v>0</v>
      </c>
      <c r="H1191">
        <v>0</v>
      </c>
    </row>
    <row r="1192" spans="1:8" x14ac:dyDescent="0.2">
      <c r="A1192">
        <v>5901</v>
      </c>
      <c r="B1192" t="s">
        <v>2390</v>
      </c>
      <c r="C1192" t="s">
        <v>2391</v>
      </c>
      <c r="D1192">
        <v>897644871</v>
      </c>
      <c r="E1192">
        <v>0</v>
      </c>
      <c r="F1192">
        <v>0</v>
      </c>
      <c r="G1192">
        <v>0</v>
      </c>
      <c r="H1192">
        <v>0</v>
      </c>
    </row>
    <row r="1193" spans="1:8" x14ac:dyDescent="0.2">
      <c r="A1193">
        <v>5901</v>
      </c>
      <c r="B1193" t="s">
        <v>2392</v>
      </c>
      <c r="C1193" t="s">
        <v>2393</v>
      </c>
      <c r="D1193">
        <v>897644881</v>
      </c>
      <c r="E1193">
        <v>0</v>
      </c>
      <c r="F1193">
        <v>0</v>
      </c>
      <c r="G1193">
        <v>0</v>
      </c>
      <c r="H1193">
        <v>0</v>
      </c>
    </row>
    <row r="1194" spans="1:8" x14ac:dyDescent="0.2">
      <c r="A1194">
        <v>5901</v>
      </c>
      <c r="B1194" t="s">
        <v>2394</v>
      </c>
      <c r="C1194" t="s">
        <v>2395</v>
      </c>
      <c r="D1194">
        <v>897644891</v>
      </c>
      <c r="E1194">
        <v>0</v>
      </c>
      <c r="F1194">
        <v>0</v>
      </c>
      <c r="G1194">
        <v>0</v>
      </c>
      <c r="H1194">
        <v>0</v>
      </c>
    </row>
    <row r="1195" spans="1:8" x14ac:dyDescent="0.2">
      <c r="A1195">
        <v>5901</v>
      </c>
      <c r="B1195" t="s">
        <v>2396</v>
      </c>
      <c r="C1195" t="s">
        <v>2397</v>
      </c>
      <c r="D1195">
        <v>897644901</v>
      </c>
      <c r="E1195">
        <v>0</v>
      </c>
      <c r="F1195">
        <v>0</v>
      </c>
      <c r="G1195">
        <v>0</v>
      </c>
      <c r="H1195">
        <v>0</v>
      </c>
    </row>
    <row r="1196" spans="1:8" x14ac:dyDescent="0.2">
      <c r="A1196">
        <v>5901</v>
      </c>
      <c r="B1196" t="s">
        <v>2398</v>
      </c>
      <c r="C1196" t="s">
        <v>2399</v>
      </c>
      <c r="D1196">
        <v>897644911</v>
      </c>
      <c r="E1196">
        <v>0</v>
      </c>
      <c r="F1196">
        <v>0</v>
      </c>
      <c r="G1196">
        <v>0</v>
      </c>
      <c r="H1196">
        <v>0</v>
      </c>
    </row>
    <row r="1197" spans="1:8" x14ac:dyDescent="0.2">
      <c r="A1197">
        <v>5901</v>
      </c>
      <c r="B1197" t="s">
        <v>2400</v>
      </c>
      <c r="C1197" t="s">
        <v>2401</v>
      </c>
      <c r="D1197">
        <v>897644921</v>
      </c>
      <c r="E1197">
        <v>0</v>
      </c>
      <c r="F1197">
        <v>0</v>
      </c>
      <c r="G1197">
        <v>0</v>
      </c>
      <c r="H1197">
        <v>0</v>
      </c>
    </row>
    <row r="1198" spans="1:8" x14ac:dyDescent="0.2">
      <c r="A1198">
        <v>5901</v>
      </c>
      <c r="B1198" t="s">
        <v>2402</v>
      </c>
      <c r="C1198" t="s">
        <v>2403</v>
      </c>
      <c r="D1198">
        <v>897644931</v>
      </c>
      <c r="E1198">
        <v>0</v>
      </c>
      <c r="F1198">
        <v>0</v>
      </c>
      <c r="G1198">
        <v>0</v>
      </c>
      <c r="H1198">
        <v>0</v>
      </c>
    </row>
    <row r="1199" spans="1:8" x14ac:dyDescent="0.2">
      <c r="A1199">
        <v>5901</v>
      </c>
      <c r="B1199" t="s">
        <v>2404</v>
      </c>
      <c r="C1199" t="s">
        <v>2405</v>
      </c>
      <c r="D1199">
        <v>897644941</v>
      </c>
      <c r="E1199">
        <v>0</v>
      </c>
      <c r="F1199">
        <v>0</v>
      </c>
      <c r="G1199">
        <v>0</v>
      </c>
      <c r="H1199">
        <v>0</v>
      </c>
    </row>
    <row r="1200" spans="1:8" x14ac:dyDescent="0.2">
      <c r="A1200">
        <v>5901</v>
      </c>
      <c r="B1200" t="s">
        <v>2406</v>
      </c>
      <c r="C1200" t="s">
        <v>2407</v>
      </c>
      <c r="D1200">
        <v>897644951</v>
      </c>
      <c r="E1200">
        <v>0</v>
      </c>
      <c r="F1200">
        <v>0</v>
      </c>
      <c r="G1200">
        <v>0</v>
      </c>
      <c r="H1200">
        <v>0</v>
      </c>
    </row>
    <row r="1201" spans="1:8" x14ac:dyDescent="0.2">
      <c r="A1201">
        <v>5901</v>
      </c>
      <c r="B1201" t="s">
        <v>2408</v>
      </c>
      <c r="C1201" t="s">
        <v>2409</v>
      </c>
      <c r="D1201">
        <v>897644961</v>
      </c>
      <c r="E1201">
        <v>0</v>
      </c>
      <c r="F1201">
        <v>0</v>
      </c>
      <c r="G1201">
        <v>0</v>
      </c>
      <c r="H1201">
        <v>0</v>
      </c>
    </row>
    <row r="1202" spans="1:8" x14ac:dyDescent="0.2">
      <c r="A1202">
        <v>5901</v>
      </c>
      <c r="B1202" t="s">
        <v>2410</v>
      </c>
      <c r="C1202" t="s">
        <v>2411</v>
      </c>
      <c r="D1202">
        <v>897644971</v>
      </c>
      <c r="E1202">
        <v>0</v>
      </c>
      <c r="F1202">
        <v>0</v>
      </c>
      <c r="G1202">
        <v>0</v>
      </c>
      <c r="H1202">
        <v>0</v>
      </c>
    </row>
    <row r="1203" spans="1:8" x14ac:dyDescent="0.2">
      <c r="A1203">
        <v>5901</v>
      </c>
      <c r="B1203" t="s">
        <v>2412</v>
      </c>
      <c r="C1203" t="s">
        <v>2413</v>
      </c>
      <c r="D1203">
        <v>897644981</v>
      </c>
      <c r="E1203">
        <v>0</v>
      </c>
      <c r="F1203">
        <v>0</v>
      </c>
      <c r="G1203">
        <v>0</v>
      </c>
      <c r="H1203">
        <v>0</v>
      </c>
    </row>
    <row r="1204" spans="1:8" x14ac:dyDescent="0.2">
      <c r="A1204">
        <v>5901</v>
      </c>
      <c r="B1204" t="s">
        <v>2414</v>
      </c>
      <c r="C1204" t="s">
        <v>2415</v>
      </c>
      <c r="D1204">
        <v>897644991</v>
      </c>
      <c r="E1204">
        <v>0</v>
      </c>
      <c r="F1204">
        <v>0</v>
      </c>
      <c r="G1204">
        <v>0</v>
      </c>
      <c r="H1204">
        <v>0</v>
      </c>
    </row>
    <row r="1205" spans="1:8" x14ac:dyDescent="0.2">
      <c r="A1205">
        <v>5901</v>
      </c>
      <c r="B1205" t="s">
        <v>2416</v>
      </c>
      <c r="C1205" t="s">
        <v>2417</v>
      </c>
      <c r="D1205">
        <v>897645001</v>
      </c>
      <c r="E1205">
        <v>0</v>
      </c>
      <c r="F1205">
        <v>0</v>
      </c>
      <c r="G1205">
        <v>0</v>
      </c>
      <c r="H1205">
        <v>0</v>
      </c>
    </row>
    <row r="1206" spans="1:8" x14ac:dyDescent="0.2">
      <c r="A1206">
        <v>5901</v>
      </c>
      <c r="B1206" t="s">
        <v>2418</v>
      </c>
      <c r="C1206" t="s">
        <v>2419</v>
      </c>
      <c r="D1206">
        <v>897645011</v>
      </c>
      <c r="E1206">
        <v>0</v>
      </c>
      <c r="F1206">
        <v>0</v>
      </c>
      <c r="G1206">
        <v>0</v>
      </c>
      <c r="H1206">
        <v>0</v>
      </c>
    </row>
    <row r="1207" spans="1:8" x14ac:dyDescent="0.2">
      <c r="A1207">
        <v>5901</v>
      </c>
      <c r="B1207" t="s">
        <v>2420</v>
      </c>
      <c r="C1207" t="s">
        <v>2421</v>
      </c>
      <c r="D1207">
        <v>897645031</v>
      </c>
      <c r="E1207">
        <v>0</v>
      </c>
      <c r="F1207">
        <v>0</v>
      </c>
      <c r="G1207">
        <v>0</v>
      </c>
      <c r="H1207">
        <v>0</v>
      </c>
    </row>
    <row r="1208" spans="1:8" x14ac:dyDescent="0.2">
      <c r="A1208">
        <v>5901</v>
      </c>
      <c r="B1208" t="s">
        <v>2422</v>
      </c>
      <c r="C1208" t="s">
        <v>2423</v>
      </c>
      <c r="D1208">
        <v>897645041</v>
      </c>
      <c r="E1208">
        <v>0</v>
      </c>
      <c r="F1208">
        <v>0</v>
      </c>
      <c r="G1208">
        <v>0</v>
      </c>
      <c r="H1208">
        <v>0</v>
      </c>
    </row>
    <row r="1209" spans="1:8" x14ac:dyDescent="0.2">
      <c r="A1209">
        <v>5901</v>
      </c>
      <c r="B1209" t="s">
        <v>2424</v>
      </c>
      <c r="C1209" t="s">
        <v>2425</v>
      </c>
      <c r="D1209">
        <v>897645051</v>
      </c>
      <c r="E1209">
        <v>0</v>
      </c>
      <c r="F1209">
        <v>0</v>
      </c>
      <c r="G1209">
        <v>0</v>
      </c>
      <c r="H1209">
        <v>0</v>
      </c>
    </row>
    <row r="1210" spans="1:8" x14ac:dyDescent="0.2">
      <c r="A1210">
        <v>5901</v>
      </c>
      <c r="B1210" t="s">
        <v>2426</v>
      </c>
      <c r="C1210" t="s">
        <v>2427</v>
      </c>
      <c r="D1210">
        <v>897645061</v>
      </c>
      <c r="E1210">
        <v>0</v>
      </c>
      <c r="F1210">
        <v>0</v>
      </c>
      <c r="G1210">
        <v>0</v>
      </c>
      <c r="H1210">
        <v>0</v>
      </c>
    </row>
    <row r="1211" spans="1:8" x14ac:dyDescent="0.2">
      <c r="A1211">
        <v>5901</v>
      </c>
      <c r="B1211" t="s">
        <v>2428</v>
      </c>
      <c r="C1211" t="s">
        <v>2429</v>
      </c>
      <c r="D1211">
        <v>897645071</v>
      </c>
      <c r="E1211">
        <v>0</v>
      </c>
      <c r="F1211">
        <v>0</v>
      </c>
      <c r="G1211">
        <v>0</v>
      </c>
      <c r="H1211">
        <v>0</v>
      </c>
    </row>
    <row r="1212" spans="1:8" x14ac:dyDescent="0.2">
      <c r="A1212">
        <v>5901</v>
      </c>
      <c r="B1212" t="s">
        <v>2430</v>
      </c>
      <c r="C1212" t="s">
        <v>2431</v>
      </c>
      <c r="D1212">
        <v>897645081</v>
      </c>
      <c r="E1212">
        <v>0</v>
      </c>
      <c r="F1212">
        <v>0</v>
      </c>
      <c r="G1212">
        <v>0</v>
      </c>
      <c r="H1212">
        <v>0</v>
      </c>
    </row>
    <row r="1213" spans="1:8" x14ac:dyDescent="0.2">
      <c r="A1213">
        <v>5901</v>
      </c>
      <c r="B1213" t="s">
        <v>2432</v>
      </c>
      <c r="C1213" t="s">
        <v>2433</v>
      </c>
      <c r="D1213">
        <v>897645091</v>
      </c>
      <c r="E1213">
        <v>0</v>
      </c>
      <c r="F1213">
        <v>0</v>
      </c>
      <c r="G1213">
        <v>0</v>
      </c>
      <c r="H1213">
        <v>0</v>
      </c>
    </row>
    <row r="1214" spans="1:8" x14ac:dyDescent="0.2">
      <c r="A1214">
        <v>5901</v>
      </c>
      <c r="B1214" t="s">
        <v>2434</v>
      </c>
      <c r="C1214" t="s">
        <v>2435</v>
      </c>
      <c r="D1214">
        <v>897645101</v>
      </c>
      <c r="E1214">
        <v>0</v>
      </c>
      <c r="F1214">
        <v>0</v>
      </c>
      <c r="G1214">
        <v>0</v>
      </c>
      <c r="H1214">
        <v>0</v>
      </c>
    </row>
    <row r="1215" spans="1:8" x14ac:dyDescent="0.2">
      <c r="A1215">
        <v>5901</v>
      </c>
      <c r="B1215" t="s">
        <v>2436</v>
      </c>
      <c r="C1215" t="s">
        <v>2437</v>
      </c>
      <c r="D1215">
        <v>897645111</v>
      </c>
      <c r="E1215">
        <v>0</v>
      </c>
      <c r="F1215">
        <v>0</v>
      </c>
      <c r="G1215">
        <v>0</v>
      </c>
      <c r="H1215">
        <v>0</v>
      </c>
    </row>
    <row r="1216" spans="1:8" x14ac:dyDescent="0.2">
      <c r="A1216">
        <v>5901</v>
      </c>
      <c r="B1216" t="s">
        <v>2438</v>
      </c>
      <c r="C1216" t="s">
        <v>2439</v>
      </c>
      <c r="D1216">
        <v>897645121</v>
      </c>
      <c r="E1216">
        <v>0</v>
      </c>
      <c r="F1216">
        <v>0</v>
      </c>
      <c r="G1216">
        <v>0</v>
      </c>
      <c r="H1216">
        <v>0</v>
      </c>
    </row>
    <row r="1217" spans="1:8" x14ac:dyDescent="0.2">
      <c r="A1217">
        <v>5901</v>
      </c>
      <c r="B1217" t="s">
        <v>2440</v>
      </c>
      <c r="C1217" t="s">
        <v>2441</v>
      </c>
      <c r="D1217">
        <v>897645131</v>
      </c>
      <c r="E1217">
        <v>0</v>
      </c>
      <c r="F1217">
        <v>0</v>
      </c>
      <c r="G1217">
        <v>0</v>
      </c>
      <c r="H1217">
        <v>0</v>
      </c>
    </row>
    <row r="1218" spans="1:8" x14ac:dyDescent="0.2">
      <c r="A1218">
        <v>5901</v>
      </c>
      <c r="B1218" t="s">
        <v>2442</v>
      </c>
      <c r="C1218" t="s">
        <v>2443</v>
      </c>
      <c r="D1218">
        <v>897645141</v>
      </c>
      <c r="E1218">
        <v>0</v>
      </c>
      <c r="F1218">
        <v>0</v>
      </c>
      <c r="G1218">
        <v>0</v>
      </c>
      <c r="H1218">
        <v>0</v>
      </c>
    </row>
    <row r="1219" spans="1:8" x14ac:dyDescent="0.2">
      <c r="A1219">
        <v>5901</v>
      </c>
      <c r="B1219" t="s">
        <v>2444</v>
      </c>
      <c r="C1219" t="s">
        <v>2445</v>
      </c>
      <c r="D1219">
        <v>897645151</v>
      </c>
      <c r="E1219">
        <v>0</v>
      </c>
      <c r="F1219">
        <v>0</v>
      </c>
      <c r="G1219">
        <v>0</v>
      </c>
      <c r="H1219">
        <v>0</v>
      </c>
    </row>
    <row r="1220" spans="1:8" x14ac:dyDescent="0.2">
      <c r="A1220">
        <v>5901</v>
      </c>
      <c r="B1220" t="s">
        <v>2446</v>
      </c>
      <c r="C1220" t="s">
        <v>2447</v>
      </c>
      <c r="D1220">
        <v>897645161</v>
      </c>
      <c r="E1220">
        <v>0</v>
      </c>
      <c r="F1220">
        <v>0</v>
      </c>
      <c r="G1220">
        <v>0</v>
      </c>
      <c r="H1220">
        <v>0</v>
      </c>
    </row>
    <row r="1221" spans="1:8" x14ac:dyDescent="0.2">
      <c r="A1221">
        <v>5901</v>
      </c>
      <c r="B1221" t="s">
        <v>2448</v>
      </c>
      <c r="C1221" t="s">
        <v>2449</v>
      </c>
      <c r="D1221">
        <v>897645171</v>
      </c>
      <c r="E1221">
        <v>0</v>
      </c>
      <c r="F1221">
        <v>0</v>
      </c>
      <c r="G1221">
        <v>0</v>
      </c>
      <c r="H1221">
        <v>0</v>
      </c>
    </row>
    <row r="1222" spans="1:8" x14ac:dyDescent="0.2">
      <c r="A1222">
        <v>5901</v>
      </c>
      <c r="B1222" t="s">
        <v>2450</v>
      </c>
      <c r="C1222" t="s">
        <v>2451</v>
      </c>
      <c r="D1222">
        <v>897645181</v>
      </c>
      <c r="E1222">
        <v>0</v>
      </c>
      <c r="F1222">
        <v>0</v>
      </c>
      <c r="G1222">
        <v>0</v>
      </c>
      <c r="H1222">
        <v>0</v>
      </c>
    </row>
    <row r="1223" spans="1:8" x14ac:dyDescent="0.2">
      <c r="A1223">
        <v>5901</v>
      </c>
      <c r="B1223" t="s">
        <v>2452</v>
      </c>
      <c r="C1223" t="s">
        <v>2453</v>
      </c>
      <c r="D1223">
        <v>897645191</v>
      </c>
      <c r="E1223">
        <v>0</v>
      </c>
      <c r="F1223">
        <v>0</v>
      </c>
      <c r="G1223">
        <v>0</v>
      </c>
      <c r="H1223">
        <v>0</v>
      </c>
    </row>
    <row r="1224" spans="1:8" x14ac:dyDescent="0.2">
      <c r="A1224">
        <v>5901</v>
      </c>
      <c r="B1224" t="s">
        <v>2454</v>
      </c>
      <c r="C1224" t="s">
        <v>2455</v>
      </c>
      <c r="D1224">
        <v>897645201</v>
      </c>
      <c r="E1224">
        <v>0</v>
      </c>
      <c r="F1224">
        <v>0</v>
      </c>
      <c r="G1224">
        <v>0</v>
      </c>
      <c r="H1224">
        <v>0</v>
      </c>
    </row>
    <row r="1225" spans="1:8" x14ac:dyDescent="0.2">
      <c r="A1225">
        <v>5901</v>
      </c>
      <c r="B1225" t="s">
        <v>2456</v>
      </c>
      <c r="C1225" t="s">
        <v>2457</v>
      </c>
      <c r="D1225">
        <v>897645211</v>
      </c>
      <c r="E1225">
        <v>0</v>
      </c>
      <c r="F1225">
        <v>0</v>
      </c>
      <c r="G1225">
        <v>0</v>
      </c>
      <c r="H1225">
        <v>0</v>
      </c>
    </row>
    <row r="1226" spans="1:8" x14ac:dyDescent="0.2">
      <c r="A1226">
        <v>5901</v>
      </c>
      <c r="B1226" t="s">
        <v>2458</v>
      </c>
      <c r="C1226" t="s">
        <v>2459</v>
      </c>
      <c r="D1226">
        <v>897645221</v>
      </c>
      <c r="E1226">
        <v>0</v>
      </c>
      <c r="F1226">
        <v>0</v>
      </c>
      <c r="G1226">
        <v>0</v>
      </c>
      <c r="H1226">
        <v>0</v>
      </c>
    </row>
    <row r="1227" spans="1:8" x14ac:dyDescent="0.2">
      <c r="A1227">
        <v>5901</v>
      </c>
      <c r="B1227" t="s">
        <v>2460</v>
      </c>
      <c r="C1227" t="s">
        <v>2461</v>
      </c>
      <c r="D1227">
        <v>897645231</v>
      </c>
      <c r="E1227">
        <v>0</v>
      </c>
      <c r="F1227">
        <v>0</v>
      </c>
      <c r="G1227">
        <v>0</v>
      </c>
      <c r="H1227">
        <v>0</v>
      </c>
    </row>
    <row r="1228" spans="1:8" x14ac:dyDescent="0.2">
      <c r="A1228">
        <v>5901</v>
      </c>
      <c r="B1228" t="s">
        <v>2462</v>
      </c>
      <c r="C1228" t="s">
        <v>2463</v>
      </c>
      <c r="D1228">
        <v>897645241</v>
      </c>
      <c r="E1228">
        <v>0</v>
      </c>
      <c r="F1228">
        <v>0</v>
      </c>
      <c r="G1228">
        <v>0</v>
      </c>
      <c r="H1228">
        <v>0</v>
      </c>
    </row>
    <row r="1229" spans="1:8" x14ac:dyDescent="0.2">
      <c r="A1229">
        <v>5901</v>
      </c>
      <c r="B1229" t="s">
        <v>2464</v>
      </c>
      <c r="C1229" t="s">
        <v>2465</v>
      </c>
      <c r="D1229">
        <v>897645251</v>
      </c>
      <c r="E1229">
        <v>0</v>
      </c>
      <c r="F1229">
        <v>0</v>
      </c>
      <c r="G1229">
        <v>0</v>
      </c>
      <c r="H1229">
        <v>0</v>
      </c>
    </row>
    <row r="1230" spans="1:8" x14ac:dyDescent="0.2">
      <c r="A1230">
        <v>5901</v>
      </c>
      <c r="B1230" t="s">
        <v>2466</v>
      </c>
      <c r="C1230" t="s">
        <v>2467</v>
      </c>
      <c r="D1230">
        <v>897645261</v>
      </c>
      <c r="E1230">
        <v>0</v>
      </c>
      <c r="F1230">
        <v>0</v>
      </c>
      <c r="G1230">
        <v>0</v>
      </c>
      <c r="H1230">
        <v>0</v>
      </c>
    </row>
    <row r="1231" spans="1:8" x14ac:dyDescent="0.2">
      <c r="A1231">
        <v>5901</v>
      </c>
      <c r="B1231" t="s">
        <v>2468</v>
      </c>
      <c r="C1231" t="s">
        <v>2469</v>
      </c>
      <c r="D1231">
        <v>897645271</v>
      </c>
      <c r="E1231">
        <v>0</v>
      </c>
      <c r="F1231">
        <v>0</v>
      </c>
      <c r="G1231">
        <v>0</v>
      </c>
      <c r="H1231">
        <v>0</v>
      </c>
    </row>
    <row r="1232" spans="1:8" x14ac:dyDescent="0.2">
      <c r="A1232">
        <v>5901</v>
      </c>
      <c r="B1232" t="s">
        <v>2470</v>
      </c>
      <c r="C1232" t="s">
        <v>2471</v>
      </c>
      <c r="D1232">
        <v>897645281</v>
      </c>
      <c r="E1232">
        <v>0</v>
      </c>
      <c r="F1232">
        <v>0</v>
      </c>
      <c r="G1232">
        <v>0</v>
      </c>
      <c r="H1232">
        <v>0</v>
      </c>
    </row>
    <row r="1233" spans="1:8" x14ac:dyDescent="0.2">
      <c r="A1233">
        <v>5901</v>
      </c>
      <c r="B1233" t="s">
        <v>2472</v>
      </c>
      <c r="C1233" t="s">
        <v>2473</v>
      </c>
      <c r="D1233">
        <v>897645291</v>
      </c>
      <c r="E1233">
        <v>0</v>
      </c>
      <c r="F1233">
        <v>0</v>
      </c>
      <c r="G1233">
        <v>0</v>
      </c>
      <c r="H1233">
        <v>0</v>
      </c>
    </row>
    <row r="1234" spans="1:8" x14ac:dyDescent="0.2">
      <c r="A1234">
        <v>5901</v>
      </c>
      <c r="B1234" t="s">
        <v>2474</v>
      </c>
      <c r="C1234" t="s">
        <v>2475</v>
      </c>
      <c r="D1234">
        <v>897645311</v>
      </c>
      <c r="E1234">
        <v>0</v>
      </c>
      <c r="F1234">
        <v>0</v>
      </c>
      <c r="G1234">
        <v>0</v>
      </c>
      <c r="H1234">
        <v>0</v>
      </c>
    </row>
    <row r="1235" spans="1:8" x14ac:dyDescent="0.2">
      <c r="A1235">
        <v>5901</v>
      </c>
      <c r="B1235" t="s">
        <v>2476</v>
      </c>
      <c r="C1235" t="s">
        <v>2477</v>
      </c>
      <c r="D1235">
        <v>897645321</v>
      </c>
      <c r="E1235">
        <v>0</v>
      </c>
      <c r="F1235">
        <v>0</v>
      </c>
      <c r="G1235">
        <v>0</v>
      </c>
      <c r="H1235">
        <v>0</v>
      </c>
    </row>
    <row r="1236" spans="1:8" x14ac:dyDescent="0.2">
      <c r="A1236">
        <v>5901</v>
      </c>
      <c r="B1236" t="s">
        <v>2478</v>
      </c>
      <c r="C1236" t="s">
        <v>2479</v>
      </c>
      <c r="D1236">
        <v>897645341</v>
      </c>
      <c r="E1236">
        <v>0</v>
      </c>
      <c r="F1236">
        <v>0</v>
      </c>
      <c r="G1236">
        <v>0</v>
      </c>
      <c r="H1236">
        <v>0</v>
      </c>
    </row>
    <row r="1237" spans="1:8" x14ac:dyDescent="0.2">
      <c r="A1237">
        <v>5901</v>
      </c>
      <c r="B1237" t="s">
        <v>2480</v>
      </c>
      <c r="C1237" t="s">
        <v>2481</v>
      </c>
      <c r="D1237">
        <v>897645351</v>
      </c>
      <c r="E1237">
        <v>0</v>
      </c>
      <c r="F1237">
        <v>0</v>
      </c>
      <c r="G1237">
        <v>0</v>
      </c>
      <c r="H1237">
        <v>0</v>
      </c>
    </row>
    <row r="1238" spans="1:8" x14ac:dyDescent="0.2">
      <c r="A1238">
        <v>5901</v>
      </c>
      <c r="B1238" t="s">
        <v>2482</v>
      </c>
      <c r="C1238" t="s">
        <v>2483</v>
      </c>
      <c r="D1238">
        <v>897645361</v>
      </c>
      <c r="E1238">
        <v>0</v>
      </c>
      <c r="F1238">
        <v>0</v>
      </c>
      <c r="G1238">
        <v>0</v>
      </c>
      <c r="H1238">
        <v>0</v>
      </c>
    </row>
    <row r="1239" spans="1:8" x14ac:dyDescent="0.2">
      <c r="A1239">
        <v>5901</v>
      </c>
      <c r="B1239" t="s">
        <v>2484</v>
      </c>
      <c r="C1239" t="s">
        <v>2485</v>
      </c>
      <c r="D1239">
        <v>897645371</v>
      </c>
      <c r="E1239">
        <v>0</v>
      </c>
      <c r="F1239">
        <v>0</v>
      </c>
      <c r="G1239">
        <v>0</v>
      </c>
      <c r="H1239">
        <v>0</v>
      </c>
    </row>
    <row r="1240" spans="1:8" x14ac:dyDescent="0.2">
      <c r="A1240">
        <v>5901</v>
      </c>
      <c r="B1240" t="s">
        <v>2486</v>
      </c>
      <c r="C1240" t="s">
        <v>2487</v>
      </c>
      <c r="D1240">
        <v>897645381</v>
      </c>
      <c r="E1240">
        <v>0</v>
      </c>
      <c r="F1240">
        <v>0</v>
      </c>
      <c r="G1240">
        <v>0</v>
      </c>
      <c r="H1240">
        <v>0</v>
      </c>
    </row>
    <row r="1241" spans="1:8" x14ac:dyDescent="0.2">
      <c r="A1241">
        <v>5901</v>
      </c>
      <c r="B1241" t="s">
        <v>2488</v>
      </c>
      <c r="C1241" t="s">
        <v>2489</v>
      </c>
      <c r="D1241">
        <v>897645391</v>
      </c>
      <c r="E1241">
        <v>0</v>
      </c>
      <c r="F1241">
        <v>0</v>
      </c>
      <c r="G1241">
        <v>0</v>
      </c>
      <c r="H1241">
        <v>0</v>
      </c>
    </row>
    <row r="1242" spans="1:8" x14ac:dyDescent="0.2">
      <c r="A1242">
        <v>5901</v>
      </c>
      <c r="B1242" t="s">
        <v>2490</v>
      </c>
      <c r="C1242" t="s">
        <v>2491</v>
      </c>
      <c r="D1242">
        <v>897645401</v>
      </c>
      <c r="E1242">
        <v>0</v>
      </c>
      <c r="F1242">
        <v>0</v>
      </c>
      <c r="G1242">
        <v>0</v>
      </c>
      <c r="H1242">
        <v>0</v>
      </c>
    </row>
    <row r="1243" spans="1:8" x14ac:dyDescent="0.2">
      <c r="A1243">
        <v>5901</v>
      </c>
      <c r="B1243" t="s">
        <v>2492</v>
      </c>
      <c r="C1243" t="s">
        <v>2493</v>
      </c>
      <c r="D1243">
        <v>897645411</v>
      </c>
      <c r="E1243">
        <v>0</v>
      </c>
      <c r="F1243">
        <v>0</v>
      </c>
      <c r="G1243">
        <v>0</v>
      </c>
      <c r="H1243">
        <v>0</v>
      </c>
    </row>
    <row r="1244" spans="1:8" x14ac:dyDescent="0.2">
      <c r="A1244">
        <v>5901</v>
      </c>
      <c r="B1244" t="s">
        <v>2494</v>
      </c>
      <c r="C1244" t="s">
        <v>2495</v>
      </c>
      <c r="D1244">
        <v>897645421</v>
      </c>
      <c r="E1244">
        <v>0</v>
      </c>
      <c r="F1244">
        <v>0</v>
      </c>
      <c r="G1244">
        <v>0</v>
      </c>
      <c r="H1244">
        <v>0</v>
      </c>
    </row>
    <row r="1245" spans="1:8" x14ac:dyDescent="0.2">
      <c r="A1245">
        <v>5901</v>
      </c>
      <c r="B1245" t="s">
        <v>2496</v>
      </c>
      <c r="C1245" t="s">
        <v>2497</v>
      </c>
      <c r="D1245">
        <v>897645431</v>
      </c>
      <c r="E1245">
        <v>0</v>
      </c>
      <c r="F1245">
        <v>0</v>
      </c>
      <c r="G1245">
        <v>0</v>
      </c>
      <c r="H1245">
        <v>0</v>
      </c>
    </row>
    <row r="1246" spans="1:8" x14ac:dyDescent="0.2">
      <c r="A1246">
        <v>5901</v>
      </c>
      <c r="B1246" t="s">
        <v>2498</v>
      </c>
      <c r="C1246" t="s">
        <v>2499</v>
      </c>
      <c r="D1246">
        <v>897645451</v>
      </c>
      <c r="E1246">
        <v>0</v>
      </c>
      <c r="F1246">
        <v>0</v>
      </c>
      <c r="G1246">
        <v>0</v>
      </c>
      <c r="H1246">
        <v>0</v>
      </c>
    </row>
    <row r="1247" spans="1:8" x14ac:dyDescent="0.2">
      <c r="A1247">
        <v>5901</v>
      </c>
      <c r="B1247" t="s">
        <v>2500</v>
      </c>
      <c r="C1247" t="s">
        <v>2501</v>
      </c>
      <c r="D1247">
        <v>897645461</v>
      </c>
      <c r="E1247">
        <v>0</v>
      </c>
      <c r="F1247">
        <v>0</v>
      </c>
      <c r="G1247">
        <v>0</v>
      </c>
      <c r="H1247">
        <v>0</v>
      </c>
    </row>
    <row r="1248" spans="1:8" x14ac:dyDescent="0.2">
      <c r="A1248">
        <v>5901</v>
      </c>
      <c r="B1248" t="s">
        <v>2502</v>
      </c>
      <c r="C1248" t="s">
        <v>2503</v>
      </c>
      <c r="D1248">
        <v>897645471</v>
      </c>
      <c r="E1248">
        <v>0</v>
      </c>
      <c r="F1248">
        <v>0</v>
      </c>
      <c r="G1248">
        <v>0</v>
      </c>
      <c r="H1248">
        <v>0</v>
      </c>
    </row>
    <row r="1249" spans="1:8" x14ac:dyDescent="0.2">
      <c r="A1249">
        <v>5901</v>
      </c>
      <c r="B1249" t="s">
        <v>2504</v>
      </c>
      <c r="C1249" t="s">
        <v>2505</v>
      </c>
      <c r="D1249">
        <v>897645481</v>
      </c>
      <c r="E1249">
        <v>0</v>
      </c>
      <c r="F1249">
        <v>0</v>
      </c>
      <c r="G1249">
        <v>0</v>
      </c>
      <c r="H1249">
        <v>0</v>
      </c>
    </row>
    <row r="1250" spans="1:8" x14ac:dyDescent="0.2">
      <c r="A1250">
        <v>5901</v>
      </c>
      <c r="B1250" t="s">
        <v>2506</v>
      </c>
      <c r="C1250" t="s">
        <v>2507</v>
      </c>
      <c r="D1250">
        <v>897645491</v>
      </c>
      <c r="E1250">
        <v>0</v>
      </c>
      <c r="F1250">
        <v>0</v>
      </c>
      <c r="G1250">
        <v>0</v>
      </c>
      <c r="H1250">
        <v>0</v>
      </c>
    </row>
    <row r="1251" spans="1:8" x14ac:dyDescent="0.2">
      <c r="A1251">
        <v>5901</v>
      </c>
      <c r="B1251" t="s">
        <v>2508</v>
      </c>
      <c r="C1251" t="s">
        <v>2509</v>
      </c>
      <c r="D1251">
        <v>897645501</v>
      </c>
      <c r="E1251">
        <v>0</v>
      </c>
      <c r="F1251">
        <v>0</v>
      </c>
      <c r="G1251">
        <v>0</v>
      </c>
      <c r="H1251">
        <v>0</v>
      </c>
    </row>
    <row r="1252" spans="1:8" x14ac:dyDescent="0.2">
      <c r="A1252">
        <v>5901</v>
      </c>
      <c r="B1252" t="s">
        <v>2334</v>
      </c>
      <c r="C1252" t="s">
        <v>2335</v>
      </c>
      <c r="D1252">
        <v>863038831</v>
      </c>
      <c r="E1252">
        <v>0</v>
      </c>
      <c r="F1252">
        <v>0</v>
      </c>
      <c r="G1252">
        <v>0</v>
      </c>
      <c r="H1252">
        <v>0</v>
      </c>
    </row>
    <row r="1253" spans="1:8" x14ac:dyDescent="0.2">
      <c r="A1253">
        <v>5901</v>
      </c>
      <c r="B1253" t="s">
        <v>2510</v>
      </c>
      <c r="C1253" t="s">
        <v>2511</v>
      </c>
      <c r="D1253">
        <v>897645511</v>
      </c>
      <c r="E1253">
        <v>0</v>
      </c>
      <c r="F1253">
        <v>0</v>
      </c>
      <c r="G1253">
        <v>0</v>
      </c>
      <c r="H1253">
        <v>0</v>
      </c>
    </row>
    <row r="1254" spans="1:8" x14ac:dyDescent="0.2">
      <c r="A1254">
        <v>5901</v>
      </c>
      <c r="B1254" t="s">
        <v>2512</v>
      </c>
      <c r="C1254" t="s">
        <v>2513</v>
      </c>
      <c r="D1254">
        <v>897645521</v>
      </c>
      <c r="E1254">
        <v>0</v>
      </c>
      <c r="F1254">
        <v>0</v>
      </c>
      <c r="G1254">
        <v>0</v>
      </c>
      <c r="H1254">
        <v>0</v>
      </c>
    </row>
    <row r="1255" spans="1:8" x14ac:dyDescent="0.2">
      <c r="A1255">
        <v>5901</v>
      </c>
      <c r="B1255" t="s">
        <v>2514</v>
      </c>
      <c r="C1255" t="s">
        <v>2515</v>
      </c>
      <c r="D1255">
        <v>897645531</v>
      </c>
      <c r="E1255">
        <v>0</v>
      </c>
      <c r="F1255">
        <v>0</v>
      </c>
      <c r="G1255">
        <v>0</v>
      </c>
      <c r="H1255">
        <v>0</v>
      </c>
    </row>
    <row r="1256" spans="1:8" x14ac:dyDescent="0.2">
      <c r="A1256">
        <v>5901</v>
      </c>
      <c r="B1256" t="s">
        <v>2516</v>
      </c>
      <c r="C1256" t="s">
        <v>2517</v>
      </c>
      <c r="D1256">
        <v>897645541</v>
      </c>
      <c r="E1256">
        <v>0</v>
      </c>
      <c r="F1256">
        <v>0</v>
      </c>
      <c r="G1256">
        <v>0</v>
      </c>
      <c r="H1256">
        <v>0</v>
      </c>
    </row>
    <row r="1257" spans="1:8" x14ac:dyDescent="0.2">
      <c r="A1257">
        <v>5901</v>
      </c>
      <c r="B1257" t="s">
        <v>2518</v>
      </c>
      <c r="C1257" t="s">
        <v>2519</v>
      </c>
      <c r="D1257">
        <v>897645551</v>
      </c>
      <c r="E1257">
        <v>0</v>
      </c>
      <c r="F1257">
        <v>0</v>
      </c>
      <c r="G1257">
        <v>0</v>
      </c>
      <c r="H1257">
        <v>0</v>
      </c>
    </row>
    <row r="1258" spans="1:8" x14ac:dyDescent="0.2">
      <c r="A1258">
        <v>5901</v>
      </c>
      <c r="B1258" t="s">
        <v>2520</v>
      </c>
      <c r="C1258" t="s">
        <v>2521</v>
      </c>
      <c r="D1258">
        <v>897645561</v>
      </c>
      <c r="E1258">
        <v>0</v>
      </c>
      <c r="F1258">
        <v>0</v>
      </c>
      <c r="G1258">
        <v>0</v>
      </c>
      <c r="H1258">
        <v>0</v>
      </c>
    </row>
    <row r="1259" spans="1:8" x14ac:dyDescent="0.2">
      <c r="A1259">
        <v>5901</v>
      </c>
      <c r="B1259" t="s">
        <v>2522</v>
      </c>
      <c r="C1259" t="s">
        <v>2523</v>
      </c>
      <c r="D1259">
        <v>897645571</v>
      </c>
      <c r="E1259">
        <v>0</v>
      </c>
      <c r="F1259">
        <v>0</v>
      </c>
      <c r="G1259">
        <v>0</v>
      </c>
      <c r="H1259">
        <v>0</v>
      </c>
    </row>
    <row r="1260" spans="1:8" x14ac:dyDescent="0.2">
      <c r="A1260">
        <v>5901</v>
      </c>
      <c r="B1260" t="s">
        <v>2524</v>
      </c>
      <c r="C1260" t="s">
        <v>2525</v>
      </c>
      <c r="D1260">
        <v>897645581</v>
      </c>
      <c r="E1260">
        <v>0</v>
      </c>
      <c r="F1260">
        <v>0</v>
      </c>
      <c r="G1260">
        <v>0</v>
      </c>
      <c r="H1260">
        <v>0</v>
      </c>
    </row>
    <row r="1261" spans="1:8" x14ac:dyDescent="0.2">
      <c r="A1261">
        <v>5901</v>
      </c>
      <c r="B1261" t="s">
        <v>2526</v>
      </c>
      <c r="C1261" t="s">
        <v>2527</v>
      </c>
      <c r="D1261">
        <v>897645601</v>
      </c>
      <c r="E1261">
        <v>0</v>
      </c>
      <c r="F1261">
        <v>0</v>
      </c>
      <c r="G1261">
        <v>0</v>
      </c>
      <c r="H1261">
        <v>0</v>
      </c>
    </row>
    <row r="1262" spans="1:8" x14ac:dyDescent="0.2">
      <c r="A1262">
        <v>5901</v>
      </c>
      <c r="B1262" t="s">
        <v>2528</v>
      </c>
      <c r="C1262" t="s">
        <v>2529</v>
      </c>
      <c r="D1262">
        <v>897645611</v>
      </c>
      <c r="E1262">
        <v>0</v>
      </c>
      <c r="F1262">
        <v>0</v>
      </c>
      <c r="G1262">
        <v>0</v>
      </c>
      <c r="H1262">
        <v>0</v>
      </c>
    </row>
    <row r="1263" spans="1:8" x14ac:dyDescent="0.2">
      <c r="A1263">
        <v>5901</v>
      </c>
      <c r="B1263" t="s">
        <v>2530</v>
      </c>
      <c r="C1263" t="s">
        <v>2531</v>
      </c>
      <c r="D1263">
        <v>897645621</v>
      </c>
      <c r="E1263">
        <v>0</v>
      </c>
      <c r="F1263">
        <v>0</v>
      </c>
      <c r="G1263">
        <v>0</v>
      </c>
      <c r="H1263">
        <v>0</v>
      </c>
    </row>
    <row r="1264" spans="1:8" x14ac:dyDescent="0.2">
      <c r="A1264">
        <v>5901</v>
      </c>
      <c r="B1264" t="s">
        <v>2532</v>
      </c>
      <c r="C1264" t="s">
        <v>2533</v>
      </c>
      <c r="D1264">
        <v>897645631</v>
      </c>
      <c r="E1264">
        <v>0</v>
      </c>
      <c r="F1264">
        <v>0</v>
      </c>
      <c r="G1264">
        <v>0</v>
      </c>
      <c r="H1264">
        <v>0</v>
      </c>
    </row>
    <row r="1265" spans="1:8" x14ac:dyDescent="0.2">
      <c r="A1265">
        <v>5901</v>
      </c>
      <c r="B1265" t="s">
        <v>2534</v>
      </c>
      <c r="C1265" t="s">
        <v>2535</v>
      </c>
      <c r="D1265">
        <v>897645641</v>
      </c>
      <c r="E1265">
        <v>0</v>
      </c>
      <c r="F1265">
        <v>0</v>
      </c>
      <c r="G1265">
        <v>0</v>
      </c>
      <c r="H1265">
        <v>0</v>
      </c>
    </row>
    <row r="1266" spans="1:8" x14ac:dyDescent="0.2">
      <c r="A1266">
        <v>5901</v>
      </c>
      <c r="B1266" t="s">
        <v>2536</v>
      </c>
      <c r="C1266" t="s">
        <v>2537</v>
      </c>
      <c r="D1266">
        <v>897645651</v>
      </c>
      <c r="E1266">
        <v>0</v>
      </c>
      <c r="F1266">
        <v>0</v>
      </c>
      <c r="G1266">
        <v>0</v>
      </c>
      <c r="H1266">
        <v>0</v>
      </c>
    </row>
    <row r="1267" spans="1:8" x14ac:dyDescent="0.2">
      <c r="A1267">
        <v>5901</v>
      </c>
      <c r="B1267" t="s">
        <v>2538</v>
      </c>
      <c r="C1267" t="s">
        <v>2539</v>
      </c>
      <c r="D1267">
        <v>897645661</v>
      </c>
      <c r="E1267">
        <v>0</v>
      </c>
      <c r="F1267">
        <v>0</v>
      </c>
      <c r="G1267">
        <v>0</v>
      </c>
      <c r="H1267">
        <v>0</v>
      </c>
    </row>
    <row r="1268" spans="1:8" x14ac:dyDescent="0.2">
      <c r="A1268">
        <v>5901</v>
      </c>
      <c r="B1268" t="s">
        <v>2540</v>
      </c>
      <c r="C1268" t="s">
        <v>2541</v>
      </c>
      <c r="D1268">
        <v>897645671</v>
      </c>
      <c r="E1268">
        <v>0</v>
      </c>
      <c r="F1268">
        <v>0</v>
      </c>
      <c r="G1268">
        <v>0</v>
      </c>
      <c r="H1268">
        <v>0</v>
      </c>
    </row>
    <row r="1269" spans="1:8" x14ac:dyDescent="0.2">
      <c r="A1269">
        <v>5901</v>
      </c>
      <c r="B1269" t="s">
        <v>2542</v>
      </c>
      <c r="C1269" t="s">
        <v>2543</v>
      </c>
      <c r="D1269">
        <v>897645681</v>
      </c>
      <c r="E1269">
        <v>0</v>
      </c>
      <c r="F1269">
        <v>0</v>
      </c>
      <c r="G1269">
        <v>0</v>
      </c>
      <c r="H1269">
        <v>0</v>
      </c>
    </row>
    <row r="1270" spans="1:8" x14ac:dyDescent="0.2">
      <c r="A1270">
        <v>5901</v>
      </c>
      <c r="B1270" t="s">
        <v>2544</v>
      </c>
      <c r="C1270" t="s">
        <v>2545</v>
      </c>
      <c r="D1270">
        <v>897645691</v>
      </c>
      <c r="E1270">
        <v>0</v>
      </c>
      <c r="F1270">
        <v>0</v>
      </c>
      <c r="G1270">
        <v>0</v>
      </c>
      <c r="H1270">
        <v>0</v>
      </c>
    </row>
    <row r="1271" spans="1:8" x14ac:dyDescent="0.2">
      <c r="A1271">
        <v>5901</v>
      </c>
      <c r="B1271" t="s">
        <v>2546</v>
      </c>
      <c r="C1271" t="s">
        <v>2547</v>
      </c>
      <c r="D1271">
        <v>897645701</v>
      </c>
      <c r="E1271">
        <v>0</v>
      </c>
      <c r="F1271">
        <v>0</v>
      </c>
      <c r="G1271">
        <v>0</v>
      </c>
      <c r="H1271">
        <v>0</v>
      </c>
    </row>
    <row r="1272" spans="1:8" x14ac:dyDescent="0.2">
      <c r="A1272">
        <v>5901</v>
      </c>
      <c r="B1272" t="s">
        <v>2548</v>
      </c>
      <c r="C1272" t="s">
        <v>2549</v>
      </c>
      <c r="D1272">
        <v>897645711</v>
      </c>
      <c r="E1272">
        <v>0</v>
      </c>
      <c r="F1272">
        <v>0</v>
      </c>
      <c r="G1272">
        <v>0</v>
      </c>
      <c r="H1272">
        <v>0</v>
      </c>
    </row>
    <row r="1273" spans="1:8" x14ac:dyDescent="0.2">
      <c r="A1273">
        <v>5901</v>
      </c>
      <c r="B1273" t="s">
        <v>2550</v>
      </c>
      <c r="C1273" t="s">
        <v>2551</v>
      </c>
      <c r="D1273">
        <v>897645721</v>
      </c>
      <c r="E1273">
        <v>0</v>
      </c>
      <c r="F1273">
        <v>0</v>
      </c>
      <c r="G1273">
        <v>0</v>
      </c>
      <c r="H1273">
        <v>0</v>
      </c>
    </row>
    <row r="1274" spans="1:8" x14ac:dyDescent="0.2">
      <c r="A1274">
        <v>5901</v>
      </c>
      <c r="B1274" t="s">
        <v>2552</v>
      </c>
      <c r="C1274" t="s">
        <v>2553</v>
      </c>
      <c r="D1274">
        <v>897645731</v>
      </c>
      <c r="E1274">
        <v>0</v>
      </c>
      <c r="F1274">
        <v>0</v>
      </c>
      <c r="G1274">
        <v>0</v>
      </c>
      <c r="H1274">
        <v>0</v>
      </c>
    </row>
    <row r="1275" spans="1:8" x14ac:dyDescent="0.2">
      <c r="A1275">
        <v>5901</v>
      </c>
      <c r="B1275" t="s">
        <v>2554</v>
      </c>
      <c r="C1275" t="s">
        <v>2555</v>
      </c>
      <c r="D1275">
        <v>897645741</v>
      </c>
      <c r="E1275">
        <v>0</v>
      </c>
      <c r="F1275">
        <v>0</v>
      </c>
      <c r="G1275">
        <v>0</v>
      </c>
      <c r="H1275">
        <v>0</v>
      </c>
    </row>
    <row r="1276" spans="1:8" x14ac:dyDescent="0.2">
      <c r="A1276">
        <v>5901</v>
      </c>
      <c r="B1276" t="s">
        <v>2556</v>
      </c>
      <c r="C1276" t="s">
        <v>2557</v>
      </c>
      <c r="D1276">
        <v>897645751</v>
      </c>
      <c r="E1276">
        <v>0</v>
      </c>
      <c r="F1276">
        <v>0</v>
      </c>
      <c r="G1276">
        <v>0</v>
      </c>
      <c r="H1276">
        <v>0</v>
      </c>
    </row>
    <row r="1277" spans="1:8" x14ac:dyDescent="0.2">
      <c r="A1277">
        <v>5901</v>
      </c>
      <c r="B1277" t="s">
        <v>2558</v>
      </c>
      <c r="C1277" t="s">
        <v>2559</v>
      </c>
      <c r="D1277">
        <v>897645761</v>
      </c>
      <c r="E1277">
        <v>0</v>
      </c>
      <c r="F1277">
        <v>0</v>
      </c>
      <c r="G1277">
        <v>0</v>
      </c>
      <c r="H1277">
        <v>0</v>
      </c>
    </row>
    <row r="1278" spans="1:8" x14ac:dyDescent="0.2">
      <c r="A1278">
        <v>5901</v>
      </c>
      <c r="B1278" t="s">
        <v>2560</v>
      </c>
      <c r="C1278" t="s">
        <v>2561</v>
      </c>
      <c r="D1278">
        <v>897645771</v>
      </c>
      <c r="E1278">
        <v>0</v>
      </c>
      <c r="F1278">
        <v>0</v>
      </c>
      <c r="G1278">
        <v>0</v>
      </c>
      <c r="H1278">
        <v>0</v>
      </c>
    </row>
    <row r="1279" spans="1:8" x14ac:dyDescent="0.2">
      <c r="A1279">
        <v>5901</v>
      </c>
      <c r="B1279" t="s">
        <v>2562</v>
      </c>
      <c r="C1279" t="s">
        <v>2563</v>
      </c>
      <c r="D1279">
        <v>897645781</v>
      </c>
      <c r="E1279">
        <v>0</v>
      </c>
      <c r="F1279">
        <v>0</v>
      </c>
      <c r="G1279">
        <v>0</v>
      </c>
      <c r="H1279">
        <v>0</v>
      </c>
    </row>
    <row r="1280" spans="1:8" x14ac:dyDescent="0.2">
      <c r="A1280">
        <v>5901</v>
      </c>
      <c r="B1280" t="s">
        <v>2564</v>
      </c>
      <c r="C1280" t="s">
        <v>2565</v>
      </c>
      <c r="D1280">
        <v>897645791</v>
      </c>
      <c r="E1280">
        <v>0</v>
      </c>
      <c r="F1280">
        <v>0</v>
      </c>
      <c r="G1280">
        <v>0</v>
      </c>
      <c r="H1280">
        <v>0</v>
      </c>
    </row>
    <row r="1281" spans="1:8" x14ac:dyDescent="0.2">
      <c r="A1281">
        <v>5901</v>
      </c>
      <c r="B1281" t="s">
        <v>2566</v>
      </c>
      <c r="C1281" t="s">
        <v>2567</v>
      </c>
      <c r="D1281">
        <v>897645801</v>
      </c>
      <c r="E1281">
        <v>0</v>
      </c>
      <c r="F1281">
        <v>0</v>
      </c>
      <c r="G1281">
        <v>0</v>
      </c>
      <c r="H1281">
        <v>0</v>
      </c>
    </row>
    <row r="1282" spans="1:8" x14ac:dyDescent="0.2">
      <c r="A1282">
        <v>5901</v>
      </c>
      <c r="B1282" t="s">
        <v>2568</v>
      </c>
      <c r="C1282" t="s">
        <v>2569</v>
      </c>
      <c r="D1282">
        <v>897645811</v>
      </c>
      <c r="E1282">
        <v>0</v>
      </c>
      <c r="F1282">
        <v>0</v>
      </c>
      <c r="G1282">
        <v>0</v>
      </c>
      <c r="H1282">
        <v>0</v>
      </c>
    </row>
    <row r="1283" spans="1:8" x14ac:dyDescent="0.2">
      <c r="A1283">
        <v>5901</v>
      </c>
      <c r="B1283" t="s">
        <v>2570</v>
      </c>
      <c r="C1283" t="s">
        <v>2571</v>
      </c>
      <c r="D1283">
        <v>897645821</v>
      </c>
      <c r="E1283">
        <v>0</v>
      </c>
      <c r="F1283">
        <v>0</v>
      </c>
      <c r="G1283">
        <v>0</v>
      </c>
      <c r="H1283">
        <v>0</v>
      </c>
    </row>
    <row r="1284" spans="1:8" x14ac:dyDescent="0.2">
      <c r="A1284">
        <v>5901</v>
      </c>
      <c r="B1284" t="s">
        <v>2572</v>
      </c>
      <c r="C1284" t="s">
        <v>2573</v>
      </c>
      <c r="D1284">
        <v>897645831</v>
      </c>
      <c r="E1284">
        <v>0</v>
      </c>
      <c r="F1284">
        <v>0</v>
      </c>
      <c r="G1284">
        <v>0</v>
      </c>
      <c r="H1284">
        <v>0</v>
      </c>
    </row>
    <row r="1285" spans="1:8" x14ac:dyDescent="0.2">
      <c r="A1285">
        <v>5901</v>
      </c>
      <c r="B1285" t="s">
        <v>2574</v>
      </c>
      <c r="C1285" t="s">
        <v>2575</v>
      </c>
      <c r="D1285">
        <v>897645841</v>
      </c>
      <c r="E1285">
        <v>0</v>
      </c>
      <c r="F1285">
        <v>0</v>
      </c>
      <c r="G1285">
        <v>0</v>
      </c>
      <c r="H1285">
        <v>0</v>
      </c>
    </row>
    <row r="1286" spans="1:8" x14ac:dyDescent="0.2">
      <c r="A1286">
        <v>5901</v>
      </c>
      <c r="B1286" t="s">
        <v>2576</v>
      </c>
      <c r="C1286" t="s">
        <v>2577</v>
      </c>
      <c r="D1286">
        <v>897645851</v>
      </c>
      <c r="E1286">
        <v>0</v>
      </c>
      <c r="F1286">
        <v>0</v>
      </c>
      <c r="G1286">
        <v>0</v>
      </c>
      <c r="H1286">
        <v>0</v>
      </c>
    </row>
    <row r="1287" spans="1:8" x14ac:dyDescent="0.2">
      <c r="A1287">
        <v>5901</v>
      </c>
      <c r="B1287" t="s">
        <v>2578</v>
      </c>
      <c r="C1287" t="s">
        <v>2579</v>
      </c>
      <c r="D1287">
        <v>897645861</v>
      </c>
      <c r="E1287">
        <v>0</v>
      </c>
      <c r="F1287">
        <v>0</v>
      </c>
      <c r="G1287">
        <v>0</v>
      </c>
      <c r="H1287">
        <v>0</v>
      </c>
    </row>
    <row r="1288" spans="1:8" x14ac:dyDescent="0.2">
      <c r="A1288">
        <v>5901</v>
      </c>
      <c r="B1288" t="s">
        <v>2580</v>
      </c>
      <c r="C1288" t="s">
        <v>2581</v>
      </c>
      <c r="D1288">
        <v>897645871</v>
      </c>
      <c r="E1288">
        <v>0</v>
      </c>
      <c r="F1288">
        <v>0</v>
      </c>
      <c r="G1288">
        <v>0</v>
      </c>
      <c r="H1288">
        <v>0</v>
      </c>
    </row>
    <row r="1289" spans="1:8" x14ac:dyDescent="0.2">
      <c r="A1289">
        <v>5901</v>
      </c>
      <c r="B1289" t="s">
        <v>2582</v>
      </c>
      <c r="C1289" t="s">
        <v>2583</v>
      </c>
      <c r="D1289">
        <v>897645881</v>
      </c>
      <c r="E1289">
        <v>0</v>
      </c>
      <c r="F1289">
        <v>0</v>
      </c>
      <c r="G1289">
        <v>0</v>
      </c>
      <c r="H1289">
        <v>0</v>
      </c>
    </row>
    <row r="1290" spans="1:8" x14ac:dyDescent="0.2">
      <c r="A1290">
        <v>5901</v>
      </c>
      <c r="B1290" t="s">
        <v>2584</v>
      </c>
      <c r="C1290" t="s">
        <v>2585</v>
      </c>
      <c r="D1290">
        <v>897645891</v>
      </c>
      <c r="E1290">
        <v>0</v>
      </c>
      <c r="F1290">
        <v>0</v>
      </c>
      <c r="G1290">
        <v>0</v>
      </c>
      <c r="H1290">
        <v>0</v>
      </c>
    </row>
    <row r="1291" spans="1:8" x14ac:dyDescent="0.2">
      <c r="A1291">
        <v>5901</v>
      </c>
      <c r="B1291" t="s">
        <v>2586</v>
      </c>
      <c r="C1291" t="s">
        <v>2587</v>
      </c>
      <c r="D1291">
        <v>897645901</v>
      </c>
      <c r="E1291">
        <v>0</v>
      </c>
      <c r="F1291">
        <v>0</v>
      </c>
      <c r="G1291">
        <v>0</v>
      </c>
      <c r="H1291">
        <v>0</v>
      </c>
    </row>
    <row r="1292" spans="1:8" x14ac:dyDescent="0.2">
      <c r="A1292">
        <v>5901</v>
      </c>
      <c r="B1292" t="s">
        <v>2350</v>
      </c>
      <c r="C1292" t="s">
        <v>2351</v>
      </c>
      <c r="D1292">
        <v>863331191</v>
      </c>
      <c r="E1292">
        <v>0</v>
      </c>
      <c r="F1292">
        <v>0</v>
      </c>
      <c r="G1292">
        <v>0</v>
      </c>
      <c r="H1292">
        <v>0</v>
      </c>
    </row>
    <row r="1293" spans="1:8" x14ac:dyDescent="0.2">
      <c r="A1293">
        <v>5901</v>
      </c>
      <c r="B1293" t="s">
        <v>2588</v>
      </c>
      <c r="C1293" t="s">
        <v>2589</v>
      </c>
      <c r="D1293">
        <v>897645911</v>
      </c>
      <c r="E1293">
        <v>0</v>
      </c>
      <c r="F1293">
        <v>0</v>
      </c>
      <c r="G1293">
        <v>0</v>
      </c>
      <c r="H1293">
        <v>0</v>
      </c>
    </row>
    <row r="1294" spans="1:8" x14ac:dyDescent="0.2">
      <c r="A1294">
        <v>5901</v>
      </c>
      <c r="B1294" t="s">
        <v>2590</v>
      </c>
      <c r="C1294" t="s">
        <v>2591</v>
      </c>
      <c r="D1294">
        <v>897645921</v>
      </c>
      <c r="E1294">
        <v>0</v>
      </c>
      <c r="F1294">
        <v>0</v>
      </c>
      <c r="G1294">
        <v>0</v>
      </c>
      <c r="H1294">
        <v>0</v>
      </c>
    </row>
    <row r="1295" spans="1:8" x14ac:dyDescent="0.2">
      <c r="A1295">
        <v>5901</v>
      </c>
      <c r="B1295" t="s">
        <v>2592</v>
      </c>
      <c r="C1295" t="s">
        <v>2593</v>
      </c>
      <c r="D1295">
        <v>897645931</v>
      </c>
      <c r="E1295">
        <v>0</v>
      </c>
      <c r="F1295">
        <v>0</v>
      </c>
      <c r="G1295">
        <v>0</v>
      </c>
      <c r="H1295">
        <v>0</v>
      </c>
    </row>
    <row r="1296" spans="1:8" x14ac:dyDescent="0.2">
      <c r="A1296">
        <v>5901</v>
      </c>
      <c r="B1296" t="s">
        <v>2594</v>
      </c>
      <c r="C1296" t="s">
        <v>2595</v>
      </c>
      <c r="D1296">
        <v>897645941</v>
      </c>
      <c r="E1296">
        <v>0</v>
      </c>
      <c r="F1296">
        <v>0</v>
      </c>
      <c r="G1296">
        <v>0</v>
      </c>
      <c r="H1296">
        <v>0</v>
      </c>
    </row>
    <row r="1297" spans="1:8" x14ac:dyDescent="0.2">
      <c r="A1297">
        <v>5901</v>
      </c>
      <c r="B1297" t="s">
        <v>2596</v>
      </c>
      <c r="C1297" t="s">
        <v>2597</v>
      </c>
      <c r="D1297">
        <v>897645951</v>
      </c>
      <c r="E1297">
        <v>0</v>
      </c>
      <c r="F1297">
        <v>0</v>
      </c>
      <c r="G1297">
        <v>0</v>
      </c>
      <c r="H1297">
        <v>0</v>
      </c>
    </row>
    <row r="1298" spans="1:8" x14ac:dyDescent="0.2">
      <c r="A1298">
        <v>5901</v>
      </c>
      <c r="B1298" t="s">
        <v>2598</v>
      </c>
      <c r="C1298" t="s">
        <v>2599</v>
      </c>
      <c r="D1298">
        <v>897645961</v>
      </c>
      <c r="E1298">
        <v>0</v>
      </c>
      <c r="F1298">
        <v>0</v>
      </c>
      <c r="G1298">
        <v>0</v>
      </c>
      <c r="H1298">
        <v>0</v>
      </c>
    </row>
    <row r="1299" spans="1:8" x14ac:dyDescent="0.2">
      <c r="A1299">
        <v>5901</v>
      </c>
      <c r="B1299" t="s">
        <v>2600</v>
      </c>
      <c r="C1299" t="s">
        <v>2601</v>
      </c>
      <c r="D1299">
        <v>897645971</v>
      </c>
      <c r="E1299">
        <v>0</v>
      </c>
      <c r="F1299">
        <v>0</v>
      </c>
      <c r="G1299">
        <v>0</v>
      </c>
      <c r="H1299">
        <v>0</v>
      </c>
    </row>
    <row r="1300" spans="1:8" x14ac:dyDescent="0.2">
      <c r="A1300">
        <v>5901</v>
      </c>
      <c r="B1300" t="s">
        <v>2602</v>
      </c>
      <c r="C1300" t="s">
        <v>2603</v>
      </c>
      <c r="D1300">
        <v>897645991</v>
      </c>
      <c r="E1300">
        <v>0</v>
      </c>
      <c r="F1300">
        <v>0</v>
      </c>
      <c r="G1300">
        <v>0</v>
      </c>
      <c r="H1300">
        <v>0</v>
      </c>
    </row>
    <row r="1301" spans="1:8" x14ac:dyDescent="0.2">
      <c r="A1301">
        <v>5901</v>
      </c>
      <c r="B1301" t="s">
        <v>2604</v>
      </c>
      <c r="C1301" t="s">
        <v>2605</v>
      </c>
      <c r="D1301">
        <v>897646001</v>
      </c>
      <c r="E1301">
        <v>0</v>
      </c>
      <c r="F1301">
        <v>0</v>
      </c>
      <c r="G1301">
        <v>0</v>
      </c>
      <c r="H1301">
        <v>0</v>
      </c>
    </row>
    <row r="1302" spans="1:8" x14ac:dyDescent="0.2">
      <c r="A1302">
        <v>5901</v>
      </c>
      <c r="B1302" t="s">
        <v>2606</v>
      </c>
      <c r="C1302" t="s">
        <v>2607</v>
      </c>
      <c r="D1302">
        <v>897646011</v>
      </c>
      <c r="E1302">
        <v>0</v>
      </c>
      <c r="F1302">
        <v>0</v>
      </c>
      <c r="G1302">
        <v>0</v>
      </c>
      <c r="H1302">
        <v>0</v>
      </c>
    </row>
    <row r="1303" spans="1:8" x14ac:dyDescent="0.2">
      <c r="A1303">
        <v>5901</v>
      </c>
      <c r="B1303" t="s">
        <v>2608</v>
      </c>
      <c r="C1303" t="s">
        <v>2609</v>
      </c>
      <c r="D1303">
        <v>897646021</v>
      </c>
      <c r="E1303">
        <v>0</v>
      </c>
      <c r="F1303">
        <v>0</v>
      </c>
      <c r="G1303">
        <v>0</v>
      </c>
      <c r="H1303">
        <v>0</v>
      </c>
    </row>
    <row r="1304" spans="1:8" x14ac:dyDescent="0.2">
      <c r="A1304">
        <v>5901</v>
      </c>
      <c r="B1304" t="s">
        <v>2610</v>
      </c>
      <c r="C1304" t="s">
        <v>2611</v>
      </c>
      <c r="D1304">
        <v>897646031</v>
      </c>
      <c r="E1304">
        <v>0</v>
      </c>
      <c r="F1304">
        <v>0</v>
      </c>
      <c r="G1304">
        <v>0</v>
      </c>
      <c r="H1304">
        <v>0</v>
      </c>
    </row>
    <row r="1305" spans="1:8" x14ac:dyDescent="0.2">
      <c r="A1305">
        <v>5901</v>
      </c>
      <c r="B1305" t="s">
        <v>2612</v>
      </c>
      <c r="C1305" t="s">
        <v>2613</v>
      </c>
      <c r="D1305">
        <v>897646041</v>
      </c>
      <c r="E1305">
        <v>0</v>
      </c>
      <c r="F1305">
        <v>0</v>
      </c>
      <c r="G1305">
        <v>0</v>
      </c>
      <c r="H1305">
        <v>0</v>
      </c>
    </row>
    <row r="1306" spans="1:8" x14ac:dyDescent="0.2">
      <c r="A1306">
        <v>5901</v>
      </c>
      <c r="B1306" t="s">
        <v>2614</v>
      </c>
      <c r="C1306" t="s">
        <v>2615</v>
      </c>
      <c r="D1306">
        <v>897646051</v>
      </c>
      <c r="E1306">
        <v>0</v>
      </c>
      <c r="F1306">
        <v>0</v>
      </c>
      <c r="G1306">
        <v>0</v>
      </c>
      <c r="H1306">
        <v>0</v>
      </c>
    </row>
    <row r="1307" spans="1:8" x14ac:dyDescent="0.2">
      <c r="A1307">
        <v>5901</v>
      </c>
      <c r="B1307" t="s">
        <v>2616</v>
      </c>
      <c r="C1307" t="s">
        <v>2617</v>
      </c>
      <c r="D1307">
        <v>897646061</v>
      </c>
      <c r="E1307">
        <v>0</v>
      </c>
      <c r="F1307">
        <v>0</v>
      </c>
      <c r="G1307">
        <v>0</v>
      </c>
      <c r="H1307">
        <v>0</v>
      </c>
    </row>
    <row r="1308" spans="1:8" x14ac:dyDescent="0.2">
      <c r="A1308">
        <v>5901</v>
      </c>
      <c r="B1308" t="s">
        <v>2618</v>
      </c>
      <c r="C1308" t="s">
        <v>2619</v>
      </c>
      <c r="D1308">
        <v>897646071</v>
      </c>
      <c r="E1308">
        <v>0</v>
      </c>
      <c r="F1308">
        <v>0</v>
      </c>
      <c r="G1308">
        <v>0</v>
      </c>
      <c r="H1308">
        <v>0</v>
      </c>
    </row>
    <row r="1309" spans="1:8" x14ac:dyDescent="0.2">
      <c r="A1309">
        <v>5901</v>
      </c>
      <c r="B1309" t="s">
        <v>2620</v>
      </c>
      <c r="C1309" t="s">
        <v>2621</v>
      </c>
      <c r="D1309">
        <v>897646081</v>
      </c>
      <c r="E1309">
        <v>0</v>
      </c>
      <c r="F1309">
        <v>0</v>
      </c>
      <c r="G1309">
        <v>0</v>
      </c>
      <c r="H1309">
        <v>0</v>
      </c>
    </row>
    <row r="1310" spans="1:8" x14ac:dyDescent="0.2">
      <c r="A1310">
        <v>5901</v>
      </c>
      <c r="B1310" t="s">
        <v>2622</v>
      </c>
      <c r="C1310" t="s">
        <v>2623</v>
      </c>
      <c r="D1310">
        <v>897646091</v>
      </c>
      <c r="E1310">
        <v>0</v>
      </c>
      <c r="F1310">
        <v>0</v>
      </c>
      <c r="G1310">
        <v>0</v>
      </c>
      <c r="H1310">
        <v>0</v>
      </c>
    </row>
    <row r="1311" spans="1:8" x14ac:dyDescent="0.2">
      <c r="A1311">
        <v>5901</v>
      </c>
      <c r="B1311" t="s">
        <v>2624</v>
      </c>
      <c r="C1311" t="s">
        <v>2625</v>
      </c>
      <c r="D1311">
        <v>897646101</v>
      </c>
      <c r="E1311">
        <v>0</v>
      </c>
      <c r="F1311">
        <v>0</v>
      </c>
      <c r="G1311">
        <v>0</v>
      </c>
      <c r="H1311">
        <v>0</v>
      </c>
    </row>
    <row r="1312" spans="1:8" x14ac:dyDescent="0.2">
      <c r="A1312">
        <v>5901</v>
      </c>
      <c r="B1312" t="s">
        <v>2626</v>
      </c>
      <c r="C1312" t="s">
        <v>2627</v>
      </c>
      <c r="D1312">
        <v>897646111</v>
      </c>
      <c r="E1312">
        <v>0</v>
      </c>
      <c r="F1312">
        <v>0</v>
      </c>
      <c r="G1312">
        <v>0</v>
      </c>
      <c r="H1312">
        <v>0</v>
      </c>
    </row>
    <row r="1313" spans="1:8" x14ac:dyDescent="0.2">
      <c r="A1313">
        <v>5901</v>
      </c>
      <c r="B1313" t="s">
        <v>2628</v>
      </c>
      <c r="C1313" t="s">
        <v>2629</v>
      </c>
      <c r="D1313">
        <v>897646121</v>
      </c>
      <c r="E1313">
        <v>0</v>
      </c>
      <c r="F1313">
        <v>0</v>
      </c>
      <c r="G1313">
        <v>0</v>
      </c>
      <c r="H1313">
        <v>0</v>
      </c>
    </row>
    <row r="1314" spans="1:8" x14ac:dyDescent="0.2">
      <c r="A1314">
        <v>5901</v>
      </c>
      <c r="B1314" t="s">
        <v>2630</v>
      </c>
      <c r="C1314" t="s">
        <v>2631</v>
      </c>
      <c r="D1314">
        <v>897646131</v>
      </c>
      <c r="E1314">
        <v>8</v>
      </c>
      <c r="F1314">
        <v>36</v>
      </c>
      <c r="G1314">
        <v>24</v>
      </c>
      <c r="H1314">
        <v>1</v>
      </c>
    </row>
    <row r="1315" spans="1:8" x14ac:dyDescent="0.2">
      <c r="A1315">
        <v>5901</v>
      </c>
      <c r="B1315" t="s">
        <v>2632</v>
      </c>
      <c r="C1315" t="s">
        <v>2633</v>
      </c>
      <c r="D1315">
        <v>897646141</v>
      </c>
      <c r="E1315">
        <v>0</v>
      </c>
      <c r="F1315">
        <v>0</v>
      </c>
      <c r="G1315">
        <v>0</v>
      </c>
      <c r="H1315">
        <v>0</v>
      </c>
    </row>
    <row r="1316" spans="1:8" x14ac:dyDescent="0.2">
      <c r="A1316">
        <v>5901</v>
      </c>
      <c r="B1316" t="s">
        <v>2634</v>
      </c>
      <c r="C1316" t="s">
        <v>2635</v>
      </c>
      <c r="D1316">
        <v>897646151</v>
      </c>
      <c r="E1316">
        <v>0</v>
      </c>
      <c r="F1316">
        <v>0</v>
      </c>
      <c r="G1316">
        <v>0</v>
      </c>
      <c r="H1316">
        <v>0</v>
      </c>
    </row>
    <row r="1317" spans="1:8" x14ac:dyDescent="0.2">
      <c r="A1317">
        <v>5901</v>
      </c>
      <c r="B1317" t="s">
        <v>2636</v>
      </c>
      <c r="C1317" t="s">
        <v>2637</v>
      </c>
      <c r="D1317">
        <v>897646161</v>
      </c>
      <c r="E1317">
        <v>0</v>
      </c>
      <c r="F1317">
        <v>0</v>
      </c>
      <c r="G1317">
        <v>0</v>
      </c>
      <c r="H1317">
        <v>0</v>
      </c>
    </row>
    <row r="1318" spans="1:8" x14ac:dyDescent="0.2">
      <c r="A1318">
        <v>5901</v>
      </c>
      <c r="B1318" t="s">
        <v>2638</v>
      </c>
      <c r="C1318" t="s">
        <v>2639</v>
      </c>
      <c r="D1318">
        <v>897646171</v>
      </c>
      <c r="E1318">
        <v>0</v>
      </c>
      <c r="F1318">
        <v>0</v>
      </c>
      <c r="G1318">
        <v>0</v>
      </c>
      <c r="H1318">
        <v>0</v>
      </c>
    </row>
    <row r="1319" spans="1:8" x14ac:dyDescent="0.2">
      <c r="A1319">
        <v>5901</v>
      </c>
      <c r="B1319" t="s">
        <v>2640</v>
      </c>
      <c r="C1319" t="s">
        <v>2641</v>
      </c>
      <c r="D1319">
        <v>897646181</v>
      </c>
      <c r="E1319">
        <v>0</v>
      </c>
      <c r="F1319">
        <v>0</v>
      </c>
      <c r="G1319">
        <v>0</v>
      </c>
      <c r="H1319">
        <v>0</v>
      </c>
    </row>
    <row r="1320" spans="1:8" x14ac:dyDescent="0.2">
      <c r="A1320">
        <v>5901</v>
      </c>
      <c r="B1320" t="s">
        <v>2642</v>
      </c>
      <c r="C1320" t="s">
        <v>2643</v>
      </c>
      <c r="D1320">
        <v>897646191</v>
      </c>
      <c r="E1320">
        <v>0</v>
      </c>
      <c r="F1320">
        <v>0</v>
      </c>
      <c r="G1320">
        <v>0</v>
      </c>
      <c r="H1320">
        <v>0</v>
      </c>
    </row>
    <row r="1321" spans="1:8" x14ac:dyDescent="0.2">
      <c r="A1321">
        <v>5901</v>
      </c>
      <c r="B1321" t="s">
        <v>2644</v>
      </c>
      <c r="C1321" t="s">
        <v>2645</v>
      </c>
      <c r="D1321">
        <v>897646201</v>
      </c>
      <c r="E1321">
        <v>0</v>
      </c>
      <c r="F1321">
        <v>0</v>
      </c>
      <c r="G1321">
        <v>0</v>
      </c>
      <c r="H1321">
        <v>0</v>
      </c>
    </row>
    <row r="1322" spans="1:8" x14ac:dyDescent="0.2">
      <c r="A1322">
        <v>5901</v>
      </c>
      <c r="B1322" t="s">
        <v>2646</v>
      </c>
      <c r="C1322" t="s">
        <v>2647</v>
      </c>
      <c r="D1322">
        <v>897646211</v>
      </c>
      <c r="E1322">
        <v>103</v>
      </c>
      <c r="F1322">
        <v>251</v>
      </c>
      <c r="G1322">
        <v>59</v>
      </c>
      <c r="H1322">
        <v>7</v>
      </c>
    </row>
    <row r="1323" spans="1:8" x14ac:dyDescent="0.2">
      <c r="A1323">
        <v>5901</v>
      </c>
      <c r="B1323" t="s">
        <v>2648</v>
      </c>
      <c r="C1323" t="s">
        <v>2649</v>
      </c>
      <c r="D1323">
        <v>897646221</v>
      </c>
      <c r="E1323">
        <v>0</v>
      </c>
      <c r="F1323">
        <v>0</v>
      </c>
      <c r="G1323">
        <v>0</v>
      </c>
      <c r="H1323">
        <v>0</v>
      </c>
    </row>
    <row r="1324" spans="1:8" x14ac:dyDescent="0.2">
      <c r="A1324">
        <v>5901</v>
      </c>
      <c r="B1324" t="s">
        <v>2650</v>
      </c>
      <c r="C1324" t="s">
        <v>2651</v>
      </c>
      <c r="D1324">
        <v>897646231</v>
      </c>
      <c r="E1324">
        <v>0</v>
      </c>
      <c r="F1324">
        <v>0</v>
      </c>
      <c r="G1324">
        <v>0</v>
      </c>
      <c r="H1324">
        <v>0</v>
      </c>
    </row>
    <row r="1325" spans="1:8" x14ac:dyDescent="0.2">
      <c r="A1325">
        <v>5901</v>
      </c>
      <c r="B1325" t="s">
        <v>2652</v>
      </c>
      <c r="C1325" t="s">
        <v>2653</v>
      </c>
      <c r="D1325">
        <v>897646241</v>
      </c>
      <c r="E1325">
        <v>0</v>
      </c>
      <c r="F1325">
        <v>0</v>
      </c>
      <c r="G1325">
        <v>0</v>
      </c>
      <c r="H1325">
        <v>0</v>
      </c>
    </row>
    <row r="1326" spans="1:8" x14ac:dyDescent="0.2">
      <c r="A1326">
        <v>5901</v>
      </c>
      <c r="B1326" t="s">
        <v>2654</v>
      </c>
      <c r="C1326" t="s">
        <v>2655</v>
      </c>
      <c r="D1326">
        <v>897646251</v>
      </c>
      <c r="E1326">
        <v>0</v>
      </c>
      <c r="F1326">
        <v>0</v>
      </c>
      <c r="G1326">
        <v>0</v>
      </c>
      <c r="H1326">
        <v>0</v>
      </c>
    </row>
    <row r="1327" spans="1:8" x14ac:dyDescent="0.2">
      <c r="A1327">
        <v>5901</v>
      </c>
      <c r="B1327" t="s">
        <v>2656</v>
      </c>
      <c r="C1327" t="s">
        <v>2657</v>
      </c>
      <c r="D1327">
        <v>897646271</v>
      </c>
      <c r="E1327">
        <v>0</v>
      </c>
      <c r="F1327">
        <v>0</v>
      </c>
      <c r="G1327">
        <v>0</v>
      </c>
      <c r="H1327">
        <v>0</v>
      </c>
    </row>
    <row r="1328" spans="1:8" x14ac:dyDescent="0.2">
      <c r="A1328">
        <v>5901</v>
      </c>
      <c r="B1328" t="s">
        <v>2658</v>
      </c>
      <c r="C1328" t="s">
        <v>2659</v>
      </c>
      <c r="D1328">
        <v>897646281</v>
      </c>
      <c r="E1328">
        <v>0</v>
      </c>
      <c r="F1328">
        <v>0</v>
      </c>
      <c r="G1328">
        <v>0</v>
      </c>
      <c r="H1328">
        <v>0</v>
      </c>
    </row>
    <row r="1329" spans="1:8" x14ac:dyDescent="0.2">
      <c r="A1329">
        <v>5901</v>
      </c>
      <c r="B1329" t="s">
        <v>2660</v>
      </c>
      <c r="C1329" t="s">
        <v>2661</v>
      </c>
      <c r="D1329">
        <v>897646291</v>
      </c>
      <c r="E1329">
        <v>0</v>
      </c>
      <c r="F1329">
        <v>0</v>
      </c>
      <c r="G1329">
        <v>0</v>
      </c>
      <c r="H1329">
        <v>0</v>
      </c>
    </row>
    <row r="1330" spans="1:8" x14ac:dyDescent="0.2">
      <c r="A1330">
        <v>5901</v>
      </c>
      <c r="B1330" t="s">
        <v>2662</v>
      </c>
      <c r="C1330" t="s">
        <v>2663</v>
      </c>
      <c r="D1330">
        <v>897646301</v>
      </c>
      <c r="E1330">
        <v>0</v>
      </c>
      <c r="F1330">
        <v>0</v>
      </c>
      <c r="G1330">
        <v>0</v>
      </c>
      <c r="H1330">
        <v>0</v>
      </c>
    </row>
    <row r="1331" spans="1:8" x14ac:dyDescent="0.2">
      <c r="A1331">
        <v>5901</v>
      </c>
      <c r="B1331" t="s">
        <v>2664</v>
      </c>
      <c r="C1331" t="s">
        <v>2665</v>
      </c>
      <c r="D1331">
        <v>897646321</v>
      </c>
      <c r="E1331">
        <v>0</v>
      </c>
      <c r="F1331">
        <v>0</v>
      </c>
      <c r="G1331">
        <v>0</v>
      </c>
      <c r="H1331">
        <v>0</v>
      </c>
    </row>
    <row r="1332" spans="1:8" x14ac:dyDescent="0.2">
      <c r="A1332">
        <v>5901</v>
      </c>
      <c r="B1332" t="s">
        <v>2666</v>
      </c>
      <c r="C1332" t="s">
        <v>2667</v>
      </c>
      <c r="D1332">
        <v>897646331</v>
      </c>
      <c r="E1332">
        <v>0</v>
      </c>
      <c r="F1332">
        <v>0</v>
      </c>
      <c r="G1332">
        <v>0</v>
      </c>
      <c r="H1332">
        <v>0</v>
      </c>
    </row>
    <row r="1333" spans="1:8" x14ac:dyDescent="0.2">
      <c r="A1333">
        <v>5901</v>
      </c>
      <c r="B1333" t="s">
        <v>2668</v>
      </c>
      <c r="C1333" t="s">
        <v>2669</v>
      </c>
      <c r="D1333">
        <v>897646341</v>
      </c>
      <c r="E1333">
        <v>0</v>
      </c>
      <c r="F1333">
        <v>0</v>
      </c>
      <c r="G1333">
        <v>0</v>
      </c>
      <c r="H1333">
        <v>0</v>
      </c>
    </row>
    <row r="1334" spans="1:8" x14ac:dyDescent="0.2">
      <c r="A1334">
        <v>5901</v>
      </c>
      <c r="B1334" t="s">
        <v>2670</v>
      </c>
      <c r="C1334" t="s">
        <v>2671</v>
      </c>
      <c r="D1334">
        <v>897646351</v>
      </c>
      <c r="E1334">
        <v>0</v>
      </c>
      <c r="F1334">
        <v>0</v>
      </c>
      <c r="G1334">
        <v>0</v>
      </c>
      <c r="H1334">
        <v>0</v>
      </c>
    </row>
    <row r="1335" spans="1:8" x14ac:dyDescent="0.2">
      <c r="A1335">
        <v>5901</v>
      </c>
      <c r="B1335" t="s">
        <v>2672</v>
      </c>
      <c r="C1335" t="s">
        <v>2673</v>
      </c>
      <c r="D1335">
        <v>897646361</v>
      </c>
      <c r="E1335">
        <v>0</v>
      </c>
      <c r="F1335">
        <v>0</v>
      </c>
      <c r="G1335">
        <v>0</v>
      </c>
      <c r="H1335">
        <v>0</v>
      </c>
    </row>
    <row r="1336" spans="1:8" x14ac:dyDescent="0.2">
      <c r="A1336">
        <v>5901</v>
      </c>
      <c r="B1336" t="s">
        <v>2674</v>
      </c>
      <c r="C1336" t="s">
        <v>2675</v>
      </c>
      <c r="D1336">
        <v>897646371</v>
      </c>
      <c r="E1336">
        <v>0</v>
      </c>
      <c r="F1336">
        <v>0</v>
      </c>
      <c r="G1336">
        <v>0</v>
      </c>
      <c r="H1336">
        <v>0</v>
      </c>
    </row>
    <row r="1337" spans="1:8" x14ac:dyDescent="0.2">
      <c r="A1337">
        <v>5901</v>
      </c>
      <c r="B1337" t="s">
        <v>2676</v>
      </c>
      <c r="C1337" t="s">
        <v>2677</v>
      </c>
      <c r="D1337">
        <v>897646381</v>
      </c>
      <c r="E1337">
        <v>0</v>
      </c>
      <c r="F1337">
        <v>0</v>
      </c>
      <c r="G1337">
        <v>0</v>
      </c>
      <c r="H1337">
        <v>0</v>
      </c>
    </row>
    <row r="1338" spans="1:8" x14ac:dyDescent="0.2">
      <c r="A1338">
        <v>5901</v>
      </c>
      <c r="B1338" t="s">
        <v>2678</v>
      </c>
      <c r="C1338" t="s">
        <v>2679</v>
      </c>
      <c r="D1338">
        <v>897646391</v>
      </c>
      <c r="E1338">
        <v>0</v>
      </c>
      <c r="F1338">
        <v>0</v>
      </c>
      <c r="G1338">
        <v>0</v>
      </c>
      <c r="H1338">
        <v>0</v>
      </c>
    </row>
    <row r="1339" spans="1:8" x14ac:dyDescent="0.2">
      <c r="A1339">
        <v>5901</v>
      </c>
      <c r="B1339" t="s">
        <v>2680</v>
      </c>
      <c r="C1339" t="s">
        <v>2681</v>
      </c>
      <c r="D1339">
        <v>897646401</v>
      </c>
      <c r="E1339">
        <v>0</v>
      </c>
      <c r="F1339">
        <v>0</v>
      </c>
      <c r="G1339">
        <v>0</v>
      </c>
      <c r="H1339">
        <v>0</v>
      </c>
    </row>
    <row r="1340" spans="1:8" x14ac:dyDescent="0.2">
      <c r="A1340">
        <v>5901</v>
      </c>
      <c r="B1340" t="s">
        <v>2682</v>
      </c>
      <c r="C1340" t="s">
        <v>2683</v>
      </c>
      <c r="D1340">
        <v>897646411</v>
      </c>
      <c r="E1340">
        <v>0</v>
      </c>
      <c r="F1340">
        <v>0</v>
      </c>
      <c r="G1340">
        <v>0</v>
      </c>
      <c r="H1340">
        <v>0</v>
      </c>
    </row>
    <row r="1341" spans="1:8" x14ac:dyDescent="0.2">
      <c r="A1341">
        <v>5901</v>
      </c>
      <c r="B1341" t="s">
        <v>2684</v>
      </c>
      <c r="C1341" t="s">
        <v>2685</v>
      </c>
      <c r="D1341">
        <v>897646421</v>
      </c>
      <c r="E1341">
        <v>0</v>
      </c>
      <c r="F1341">
        <v>0</v>
      </c>
      <c r="G1341">
        <v>0</v>
      </c>
      <c r="H1341">
        <v>0</v>
      </c>
    </row>
    <row r="1342" spans="1:8" x14ac:dyDescent="0.2">
      <c r="A1342">
        <v>5901</v>
      </c>
      <c r="B1342" t="s">
        <v>2686</v>
      </c>
      <c r="C1342" t="s">
        <v>2687</v>
      </c>
      <c r="D1342">
        <v>897646431</v>
      </c>
      <c r="E1342">
        <v>0</v>
      </c>
      <c r="F1342">
        <v>0</v>
      </c>
      <c r="G1342">
        <v>0</v>
      </c>
      <c r="H1342">
        <v>0</v>
      </c>
    </row>
    <row r="1343" spans="1:8" x14ac:dyDescent="0.2">
      <c r="A1343">
        <v>5901</v>
      </c>
      <c r="B1343" t="s">
        <v>2688</v>
      </c>
      <c r="C1343" t="s">
        <v>2689</v>
      </c>
      <c r="D1343">
        <v>897646441</v>
      </c>
      <c r="E1343">
        <v>0</v>
      </c>
      <c r="F1343">
        <v>0</v>
      </c>
      <c r="G1343">
        <v>0</v>
      </c>
      <c r="H1343">
        <v>0</v>
      </c>
    </row>
    <row r="1344" spans="1:8" x14ac:dyDescent="0.2">
      <c r="A1344">
        <v>5901</v>
      </c>
      <c r="B1344" t="s">
        <v>2690</v>
      </c>
      <c r="C1344" t="s">
        <v>2691</v>
      </c>
      <c r="D1344">
        <v>897646451</v>
      </c>
      <c r="E1344">
        <v>0</v>
      </c>
      <c r="F1344">
        <v>0</v>
      </c>
      <c r="G1344">
        <v>0</v>
      </c>
      <c r="H1344">
        <v>0</v>
      </c>
    </row>
    <row r="1345" spans="1:8" x14ac:dyDescent="0.2">
      <c r="A1345">
        <v>5901</v>
      </c>
      <c r="B1345" t="s">
        <v>2692</v>
      </c>
      <c r="C1345" t="s">
        <v>2693</v>
      </c>
      <c r="D1345">
        <v>897646461</v>
      </c>
      <c r="E1345">
        <v>0</v>
      </c>
      <c r="F1345">
        <v>0</v>
      </c>
      <c r="G1345">
        <v>0</v>
      </c>
      <c r="H1345">
        <v>0</v>
      </c>
    </row>
    <row r="1346" spans="1:8" x14ac:dyDescent="0.2">
      <c r="A1346">
        <v>5901</v>
      </c>
      <c r="B1346" t="s">
        <v>2694</v>
      </c>
      <c r="C1346" t="s">
        <v>2695</v>
      </c>
      <c r="D1346">
        <v>897646471</v>
      </c>
      <c r="E1346">
        <v>0</v>
      </c>
      <c r="F1346">
        <v>0</v>
      </c>
      <c r="G1346">
        <v>0</v>
      </c>
      <c r="H1346">
        <v>0</v>
      </c>
    </row>
    <row r="1347" spans="1:8" x14ac:dyDescent="0.2">
      <c r="A1347">
        <v>5901</v>
      </c>
      <c r="B1347" t="s">
        <v>2696</v>
      </c>
      <c r="C1347" t="s">
        <v>2697</v>
      </c>
      <c r="D1347">
        <v>897646481</v>
      </c>
      <c r="E1347">
        <v>0</v>
      </c>
      <c r="F1347">
        <v>0</v>
      </c>
      <c r="G1347">
        <v>0</v>
      </c>
      <c r="H1347">
        <v>0</v>
      </c>
    </row>
    <row r="1348" spans="1:8" x14ac:dyDescent="0.2">
      <c r="A1348">
        <v>5901</v>
      </c>
      <c r="B1348" t="s">
        <v>2698</v>
      </c>
      <c r="C1348" t="s">
        <v>2699</v>
      </c>
      <c r="D1348">
        <v>897646491</v>
      </c>
      <c r="E1348">
        <v>0</v>
      </c>
      <c r="F1348">
        <v>0</v>
      </c>
      <c r="G1348">
        <v>0</v>
      </c>
      <c r="H1348">
        <v>0</v>
      </c>
    </row>
    <row r="1349" spans="1:8" x14ac:dyDescent="0.2">
      <c r="A1349">
        <v>5901</v>
      </c>
      <c r="B1349" t="s">
        <v>2700</v>
      </c>
      <c r="C1349" t="s">
        <v>2701</v>
      </c>
      <c r="D1349">
        <v>897646501</v>
      </c>
      <c r="E1349">
        <v>0</v>
      </c>
      <c r="F1349">
        <v>0</v>
      </c>
      <c r="G1349">
        <v>0</v>
      </c>
      <c r="H1349">
        <v>0</v>
      </c>
    </row>
    <row r="1350" spans="1:8" x14ac:dyDescent="0.2">
      <c r="A1350">
        <v>5901</v>
      </c>
      <c r="B1350" t="s">
        <v>2702</v>
      </c>
      <c r="C1350" t="s">
        <v>2703</v>
      </c>
      <c r="D1350">
        <v>897646511</v>
      </c>
      <c r="E1350">
        <v>0</v>
      </c>
      <c r="F1350">
        <v>0</v>
      </c>
      <c r="G1350">
        <v>0</v>
      </c>
      <c r="H1350">
        <v>0</v>
      </c>
    </row>
    <row r="1351" spans="1:8" x14ac:dyDescent="0.2">
      <c r="A1351">
        <v>5901</v>
      </c>
      <c r="B1351" t="s">
        <v>2704</v>
      </c>
      <c r="C1351" t="s">
        <v>2705</v>
      </c>
      <c r="D1351">
        <v>897646521</v>
      </c>
      <c r="E1351">
        <v>0</v>
      </c>
      <c r="F1351">
        <v>0</v>
      </c>
      <c r="G1351">
        <v>0</v>
      </c>
      <c r="H1351">
        <v>0</v>
      </c>
    </row>
    <row r="1352" spans="1:8" x14ac:dyDescent="0.2">
      <c r="A1352">
        <v>5901</v>
      </c>
      <c r="B1352" t="s">
        <v>2706</v>
      </c>
      <c r="C1352" t="s">
        <v>2707</v>
      </c>
      <c r="D1352">
        <v>897646531</v>
      </c>
      <c r="E1352">
        <v>0</v>
      </c>
      <c r="F1352">
        <v>0</v>
      </c>
      <c r="G1352">
        <v>0</v>
      </c>
      <c r="H1352">
        <v>0</v>
      </c>
    </row>
    <row r="1353" spans="1:8" x14ac:dyDescent="0.2">
      <c r="A1353">
        <v>5901</v>
      </c>
      <c r="B1353" t="s">
        <v>2708</v>
      </c>
      <c r="C1353" t="s">
        <v>2709</v>
      </c>
      <c r="D1353">
        <v>897646541</v>
      </c>
      <c r="E1353">
        <v>0</v>
      </c>
      <c r="F1353">
        <v>0</v>
      </c>
      <c r="G1353">
        <v>0</v>
      </c>
      <c r="H1353">
        <v>0</v>
      </c>
    </row>
    <row r="1354" spans="1:8" x14ac:dyDescent="0.2">
      <c r="A1354">
        <v>5901</v>
      </c>
      <c r="B1354" t="s">
        <v>2710</v>
      </c>
      <c r="C1354" t="s">
        <v>2711</v>
      </c>
      <c r="D1354">
        <v>897646551</v>
      </c>
      <c r="E1354">
        <v>0</v>
      </c>
      <c r="F1354">
        <v>0</v>
      </c>
      <c r="G1354">
        <v>0</v>
      </c>
      <c r="H1354">
        <v>0</v>
      </c>
    </row>
    <row r="1355" spans="1:8" x14ac:dyDescent="0.2">
      <c r="A1355">
        <v>5901</v>
      </c>
      <c r="B1355" t="s">
        <v>2712</v>
      </c>
      <c r="C1355" t="s">
        <v>2713</v>
      </c>
      <c r="D1355">
        <v>897646561</v>
      </c>
      <c r="E1355">
        <v>0</v>
      </c>
      <c r="F1355">
        <v>0</v>
      </c>
      <c r="G1355">
        <v>0</v>
      </c>
      <c r="H1355">
        <v>0</v>
      </c>
    </row>
    <row r="1356" spans="1:8" x14ac:dyDescent="0.2">
      <c r="A1356">
        <v>5901</v>
      </c>
      <c r="B1356" t="s">
        <v>2714</v>
      </c>
      <c r="C1356" t="s">
        <v>2715</v>
      </c>
      <c r="D1356">
        <v>897646571</v>
      </c>
      <c r="E1356">
        <v>0</v>
      </c>
      <c r="F1356">
        <v>0</v>
      </c>
      <c r="G1356">
        <v>0</v>
      </c>
      <c r="H1356">
        <v>0</v>
      </c>
    </row>
    <row r="1357" spans="1:8" x14ac:dyDescent="0.2">
      <c r="A1357">
        <v>5901</v>
      </c>
      <c r="B1357" t="s">
        <v>2716</v>
      </c>
      <c r="C1357" t="s">
        <v>2717</v>
      </c>
      <c r="D1357">
        <v>897646581</v>
      </c>
      <c r="E1357">
        <v>0</v>
      </c>
      <c r="F1357">
        <v>0</v>
      </c>
      <c r="G1357">
        <v>0</v>
      </c>
      <c r="H1357">
        <v>0</v>
      </c>
    </row>
    <row r="1358" spans="1:8" x14ac:dyDescent="0.2">
      <c r="A1358">
        <v>5901</v>
      </c>
      <c r="B1358" t="s">
        <v>2718</v>
      </c>
      <c r="C1358" t="s">
        <v>2719</v>
      </c>
      <c r="D1358">
        <v>897646591</v>
      </c>
      <c r="E1358">
        <v>0</v>
      </c>
      <c r="F1358">
        <v>0</v>
      </c>
      <c r="G1358">
        <v>0</v>
      </c>
      <c r="H1358">
        <v>0</v>
      </c>
    </row>
    <row r="1359" spans="1:8" x14ac:dyDescent="0.2">
      <c r="A1359">
        <v>5901</v>
      </c>
      <c r="B1359" t="s">
        <v>2720</v>
      </c>
      <c r="C1359" t="s">
        <v>2721</v>
      </c>
      <c r="D1359">
        <v>897646601</v>
      </c>
      <c r="E1359">
        <v>0</v>
      </c>
      <c r="F1359">
        <v>0</v>
      </c>
      <c r="G1359">
        <v>0</v>
      </c>
      <c r="H1359">
        <v>0</v>
      </c>
    </row>
    <row r="1360" spans="1:8" x14ac:dyDescent="0.2">
      <c r="A1360">
        <v>5901</v>
      </c>
      <c r="B1360" t="s">
        <v>2722</v>
      </c>
      <c r="C1360" t="s">
        <v>2723</v>
      </c>
      <c r="D1360">
        <v>897646611</v>
      </c>
      <c r="E1360">
        <v>0</v>
      </c>
      <c r="F1360">
        <v>0</v>
      </c>
      <c r="G1360">
        <v>0</v>
      </c>
      <c r="H1360">
        <v>0</v>
      </c>
    </row>
    <row r="1361" spans="1:8" x14ac:dyDescent="0.2">
      <c r="A1361">
        <v>5901</v>
      </c>
      <c r="B1361" t="s">
        <v>2724</v>
      </c>
      <c r="C1361" t="s">
        <v>2725</v>
      </c>
      <c r="D1361">
        <v>897646631</v>
      </c>
      <c r="E1361">
        <v>0</v>
      </c>
      <c r="F1361">
        <v>0</v>
      </c>
      <c r="G1361">
        <v>0</v>
      </c>
      <c r="H1361">
        <v>0</v>
      </c>
    </row>
    <row r="1362" spans="1:8" x14ac:dyDescent="0.2">
      <c r="A1362">
        <v>5901</v>
      </c>
      <c r="B1362" t="s">
        <v>2726</v>
      </c>
      <c r="C1362" t="s">
        <v>2727</v>
      </c>
      <c r="D1362">
        <v>897646641</v>
      </c>
      <c r="E1362">
        <v>0</v>
      </c>
      <c r="F1362">
        <v>0</v>
      </c>
      <c r="G1362">
        <v>0</v>
      </c>
      <c r="H1362">
        <v>0</v>
      </c>
    </row>
    <row r="1363" spans="1:8" x14ac:dyDescent="0.2">
      <c r="A1363">
        <v>5901</v>
      </c>
      <c r="B1363" t="s">
        <v>2728</v>
      </c>
      <c r="C1363" t="s">
        <v>2729</v>
      </c>
      <c r="D1363">
        <v>897646651</v>
      </c>
      <c r="E1363">
        <v>0</v>
      </c>
      <c r="F1363">
        <v>0</v>
      </c>
      <c r="G1363">
        <v>0</v>
      </c>
      <c r="H1363">
        <v>0</v>
      </c>
    </row>
    <row r="1364" spans="1:8" x14ac:dyDescent="0.2">
      <c r="A1364">
        <v>5901</v>
      </c>
      <c r="B1364" t="s">
        <v>2730</v>
      </c>
      <c r="C1364" t="s">
        <v>2731</v>
      </c>
      <c r="D1364">
        <v>897646661</v>
      </c>
      <c r="E1364">
        <v>0</v>
      </c>
      <c r="F1364">
        <v>0</v>
      </c>
      <c r="G1364">
        <v>0</v>
      </c>
      <c r="H1364">
        <v>0</v>
      </c>
    </row>
    <row r="1365" spans="1:8" x14ac:dyDescent="0.2">
      <c r="A1365">
        <v>5901</v>
      </c>
      <c r="B1365" t="s">
        <v>2732</v>
      </c>
      <c r="C1365" t="s">
        <v>2733</v>
      </c>
      <c r="D1365">
        <v>897646671</v>
      </c>
      <c r="E1365">
        <v>0</v>
      </c>
      <c r="F1365">
        <v>0</v>
      </c>
      <c r="G1365">
        <v>0</v>
      </c>
      <c r="H1365">
        <v>0</v>
      </c>
    </row>
    <row r="1366" spans="1:8" x14ac:dyDescent="0.2">
      <c r="A1366">
        <v>5901</v>
      </c>
      <c r="B1366" t="s">
        <v>2734</v>
      </c>
      <c r="C1366" t="s">
        <v>2735</v>
      </c>
      <c r="D1366">
        <v>897646681</v>
      </c>
      <c r="E1366">
        <v>0</v>
      </c>
      <c r="F1366">
        <v>0</v>
      </c>
      <c r="G1366">
        <v>0</v>
      </c>
      <c r="H1366">
        <v>0</v>
      </c>
    </row>
    <row r="1367" spans="1:8" x14ac:dyDescent="0.2">
      <c r="A1367">
        <v>5901</v>
      </c>
      <c r="B1367" t="s">
        <v>2736</v>
      </c>
      <c r="C1367" t="s">
        <v>2737</v>
      </c>
      <c r="D1367">
        <v>897646701</v>
      </c>
      <c r="E1367">
        <v>0</v>
      </c>
      <c r="F1367">
        <v>0</v>
      </c>
      <c r="G1367">
        <v>0</v>
      </c>
      <c r="H1367">
        <v>0</v>
      </c>
    </row>
    <row r="1368" spans="1:8" x14ac:dyDescent="0.2">
      <c r="A1368">
        <v>5901</v>
      </c>
      <c r="B1368" t="s">
        <v>2738</v>
      </c>
      <c r="C1368" t="s">
        <v>2739</v>
      </c>
      <c r="D1368">
        <v>897646711</v>
      </c>
      <c r="E1368">
        <v>0</v>
      </c>
      <c r="F1368">
        <v>0</v>
      </c>
      <c r="G1368">
        <v>0</v>
      </c>
      <c r="H1368">
        <v>0</v>
      </c>
    </row>
    <row r="1369" spans="1:8" x14ac:dyDescent="0.2">
      <c r="A1369">
        <v>5901</v>
      </c>
      <c r="B1369" t="s">
        <v>2740</v>
      </c>
      <c r="C1369" t="s">
        <v>2741</v>
      </c>
      <c r="D1369">
        <v>897646721</v>
      </c>
      <c r="E1369">
        <v>0</v>
      </c>
      <c r="F1369">
        <v>0</v>
      </c>
      <c r="G1369">
        <v>0</v>
      </c>
      <c r="H1369">
        <v>0</v>
      </c>
    </row>
    <row r="1370" spans="1:8" x14ac:dyDescent="0.2">
      <c r="A1370">
        <v>5901</v>
      </c>
      <c r="B1370" t="s">
        <v>2742</v>
      </c>
      <c r="C1370" t="s">
        <v>2743</v>
      </c>
      <c r="D1370">
        <v>897646731</v>
      </c>
      <c r="E1370">
        <v>0</v>
      </c>
      <c r="F1370">
        <v>0</v>
      </c>
      <c r="G1370">
        <v>0</v>
      </c>
      <c r="H1370">
        <v>0</v>
      </c>
    </row>
    <row r="1371" spans="1:8" x14ac:dyDescent="0.2">
      <c r="A1371">
        <v>5901</v>
      </c>
      <c r="B1371" t="s">
        <v>2744</v>
      </c>
      <c r="C1371" t="s">
        <v>2745</v>
      </c>
      <c r="D1371">
        <v>897646741</v>
      </c>
      <c r="E1371">
        <v>0</v>
      </c>
      <c r="F1371">
        <v>0</v>
      </c>
      <c r="G1371">
        <v>0</v>
      </c>
      <c r="H1371">
        <v>0</v>
      </c>
    </row>
    <row r="1372" spans="1:8" x14ac:dyDescent="0.2">
      <c r="A1372">
        <v>5901</v>
      </c>
      <c r="B1372" t="s">
        <v>2746</v>
      </c>
      <c r="C1372" t="s">
        <v>2747</v>
      </c>
      <c r="D1372">
        <v>897646751</v>
      </c>
      <c r="E1372">
        <v>0</v>
      </c>
      <c r="F1372">
        <v>0</v>
      </c>
      <c r="G1372">
        <v>0</v>
      </c>
      <c r="H1372">
        <v>0</v>
      </c>
    </row>
    <row r="1373" spans="1:8" x14ac:dyDescent="0.2">
      <c r="A1373">
        <v>5901</v>
      </c>
      <c r="B1373" t="s">
        <v>2748</v>
      </c>
      <c r="C1373" t="s">
        <v>2749</v>
      </c>
      <c r="D1373">
        <v>897646761</v>
      </c>
      <c r="E1373">
        <v>0</v>
      </c>
      <c r="F1373">
        <v>0</v>
      </c>
      <c r="G1373">
        <v>0</v>
      </c>
      <c r="H1373">
        <v>0</v>
      </c>
    </row>
    <row r="1374" spans="1:8" x14ac:dyDescent="0.2">
      <c r="A1374">
        <v>5901</v>
      </c>
      <c r="B1374" t="s">
        <v>2750</v>
      </c>
      <c r="C1374" t="s">
        <v>2751</v>
      </c>
      <c r="D1374">
        <v>897646771</v>
      </c>
      <c r="E1374">
        <v>0</v>
      </c>
      <c r="F1374">
        <v>0</v>
      </c>
      <c r="G1374">
        <v>0</v>
      </c>
      <c r="H1374">
        <v>0</v>
      </c>
    </row>
    <row r="1375" spans="1:8" x14ac:dyDescent="0.2">
      <c r="A1375">
        <v>5901</v>
      </c>
      <c r="B1375" t="s">
        <v>2752</v>
      </c>
      <c r="C1375" t="s">
        <v>2753</v>
      </c>
      <c r="D1375">
        <v>897646781</v>
      </c>
      <c r="E1375">
        <v>0</v>
      </c>
      <c r="F1375">
        <v>0</v>
      </c>
      <c r="G1375">
        <v>0</v>
      </c>
      <c r="H1375">
        <v>0</v>
      </c>
    </row>
    <row r="1376" spans="1:8" x14ac:dyDescent="0.2">
      <c r="A1376">
        <v>5901</v>
      </c>
      <c r="B1376" t="s">
        <v>2754</v>
      </c>
      <c r="C1376" t="s">
        <v>2755</v>
      </c>
      <c r="D1376">
        <v>897646791</v>
      </c>
      <c r="E1376">
        <v>0</v>
      </c>
      <c r="F1376">
        <v>0</v>
      </c>
      <c r="G1376">
        <v>0</v>
      </c>
      <c r="H1376">
        <v>0</v>
      </c>
    </row>
    <row r="1377" spans="1:8" x14ac:dyDescent="0.2">
      <c r="A1377">
        <v>5901</v>
      </c>
      <c r="B1377" t="s">
        <v>2756</v>
      </c>
      <c r="C1377" t="s">
        <v>2757</v>
      </c>
      <c r="D1377">
        <v>897646801</v>
      </c>
      <c r="E1377">
        <v>0</v>
      </c>
      <c r="F1377">
        <v>0</v>
      </c>
      <c r="G1377">
        <v>0</v>
      </c>
      <c r="H1377">
        <v>0</v>
      </c>
    </row>
    <row r="1378" spans="1:8" x14ac:dyDescent="0.2">
      <c r="A1378">
        <v>5901</v>
      </c>
      <c r="B1378" t="s">
        <v>2758</v>
      </c>
      <c r="C1378" t="s">
        <v>2759</v>
      </c>
      <c r="D1378">
        <v>897646821</v>
      </c>
      <c r="E1378">
        <v>0</v>
      </c>
      <c r="F1378">
        <v>0</v>
      </c>
      <c r="G1378">
        <v>0</v>
      </c>
      <c r="H1378">
        <v>0</v>
      </c>
    </row>
    <row r="1379" spans="1:8" x14ac:dyDescent="0.2">
      <c r="A1379">
        <v>5901</v>
      </c>
      <c r="B1379" t="s">
        <v>2760</v>
      </c>
      <c r="C1379" t="s">
        <v>2761</v>
      </c>
      <c r="D1379">
        <v>897646831</v>
      </c>
      <c r="E1379">
        <v>0</v>
      </c>
      <c r="F1379">
        <v>0</v>
      </c>
      <c r="G1379">
        <v>0</v>
      </c>
      <c r="H1379">
        <v>0</v>
      </c>
    </row>
    <row r="1380" spans="1:8" x14ac:dyDescent="0.2">
      <c r="A1380">
        <v>5901</v>
      </c>
      <c r="B1380" t="s">
        <v>2762</v>
      </c>
      <c r="C1380" t="s">
        <v>2763</v>
      </c>
      <c r="D1380">
        <v>897646841</v>
      </c>
      <c r="E1380">
        <v>0</v>
      </c>
      <c r="F1380">
        <v>0</v>
      </c>
      <c r="G1380">
        <v>0</v>
      </c>
      <c r="H1380">
        <v>0</v>
      </c>
    </row>
    <row r="1381" spans="1:8" x14ac:dyDescent="0.2">
      <c r="A1381">
        <v>5901</v>
      </c>
      <c r="B1381" t="s">
        <v>2764</v>
      </c>
      <c r="C1381" t="s">
        <v>2765</v>
      </c>
      <c r="D1381">
        <v>897646851</v>
      </c>
      <c r="E1381">
        <v>0</v>
      </c>
      <c r="F1381">
        <v>0</v>
      </c>
      <c r="G1381">
        <v>0</v>
      </c>
      <c r="H1381">
        <v>0</v>
      </c>
    </row>
    <row r="1382" spans="1:8" x14ac:dyDescent="0.2">
      <c r="A1382">
        <v>5901</v>
      </c>
      <c r="B1382" t="s">
        <v>2766</v>
      </c>
      <c r="C1382" t="s">
        <v>2767</v>
      </c>
      <c r="D1382">
        <v>897646861</v>
      </c>
      <c r="E1382">
        <v>0</v>
      </c>
      <c r="F1382">
        <v>0</v>
      </c>
      <c r="G1382">
        <v>0</v>
      </c>
      <c r="H1382">
        <v>0</v>
      </c>
    </row>
    <row r="1383" spans="1:8" x14ac:dyDescent="0.2">
      <c r="A1383">
        <v>5901</v>
      </c>
      <c r="B1383" t="s">
        <v>2768</v>
      </c>
      <c r="C1383" t="s">
        <v>2769</v>
      </c>
      <c r="D1383">
        <v>897646881</v>
      </c>
      <c r="E1383">
        <v>0</v>
      </c>
      <c r="F1383">
        <v>0</v>
      </c>
      <c r="G1383">
        <v>0</v>
      </c>
      <c r="H1383">
        <v>0</v>
      </c>
    </row>
    <row r="1384" spans="1:8" x14ac:dyDescent="0.2">
      <c r="A1384">
        <v>5901</v>
      </c>
      <c r="B1384" t="s">
        <v>2770</v>
      </c>
      <c r="C1384" t="s">
        <v>2771</v>
      </c>
      <c r="D1384">
        <v>897646891</v>
      </c>
      <c r="E1384">
        <v>0</v>
      </c>
      <c r="F1384">
        <v>0</v>
      </c>
      <c r="G1384">
        <v>0</v>
      </c>
      <c r="H1384">
        <v>0</v>
      </c>
    </row>
    <row r="1385" spans="1:8" x14ac:dyDescent="0.2">
      <c r="A1385">
        <v>5901</v>
      </c>
      <c r="B1385" t="s">
        <v>2772</v>
      </c>
      <c r="C1385" t="s">
        <v>2773</v>
      </c>
      <c r="D1385">
        <v>897646901</v>
      </c>
      <c r="E1385">
        <v>0</v>
      </c>
      <c r="F1385">
        <v>0</v>
      </c>
      <c r="G1385">
        <v>0</v>
      </c>
      <c r="H1385">
        <v>0</v>
      </c>
    </row>
    <row r="1386" spans="1:8" x14ac:dyDescent="0.2">
      <c r="A1386">
        <v>5901</v>
      </c>
      <c r="B1386" t="s">
        <v>2774</v>
      </c>
      <c r="C1386" t="s">
        <v>2775</v>
      </c>
      <c r="D1386">
        <v>897646921</v>
      </c>
      <c r="E1386">
        <v>0</v>
      </c>
      <c r="F1386">
        <v>0</v>
      </c>
      <c r="G1386">
        <v>0</v>
      </c>
      <c r="H1386">
        <v>0</v>
      </c>
    </row>
    <row r="1387" spans="1:8" x14ac:dyDescent="0.2">
      <c r="A1387">
        <v>5901</v>
      </c>
      <c r="B1387" t="s">
        <v>2776</v>
      </c>
      <c r="C1387" t="s">
        <v>2777</v>
      </c>
      <c r="D1387">
        <v>897646931</v>
      </c>
      <c r="E1387">
        <v>0</v>
      </c>
      <c r="F1387">
        <v>0</v>
      </c>
      <c r="G1387">
        <v>0</v>
      </c>
      <c r="H1387">
        <v>0</v>
      </c>
    </row>
    <row r="1388" spans="1:8" x14ac:dyDescent="0.2">
      <c r="A1388">
        <v>5901</v>
      </c>
      <c r="B1388" t="s">
        <v>2778</v>
      </c>
      <c r="C1388" t="s">
        <v>2779</v>
      </c>
      <c r="D1388">
        <v>897646941</v>
      </c>
      <c r="E1388">
        <v>0</v>
      </c>
      <c r="F1388">
        <v>0</v>
      </c>
      <c r="G1388">
        <v>0</v>
      </c>
      <c r="H1388">
        <v>0</v>
      </c>
    </row>
    <row r="1389" spans="1:8" x14ac:dyDescent="0.2">
      <c r="A1389">
        <v>5901</v>
      </c>
      <c r="B1389" t="s">
        <v>2780</v>
      </c>
      <c r="C1389" t="s">
        <v>2781</v>
      </c>
      <c r="D1389">
        <v>897646951</v>
      </c>
      <c r="E1389">
        <v>0</v>
      </c>
      <c r="F1389">
        <v>0</v>
      </c>
      <c r="G1389">
        <v>0</v>
      </c>
      <c r="H1389">
        <v>0</v>
      </c>
    </row>
    <row r="1390" spans="1:8" x14ac:dyDescent="0.2">
      <c r="A1390">
        <v>5901</v>
      </c>
      <c r="B1390" t="s">
        <v>2782</v>
      </c>
      <c r="C1390" t="s">
        <v>2783</v>
      </c>
      <c r="D1390">
        <v>897646961</v>
      </c>
      <c r="E1390">
        <v>0</v>
      </c>
      <c r="F1390">
        <v>0</v>
      </c>
      <c r="G1390">
        <v>0</v>
      </c>
      <c r="H1390">
        <v>0</v>
      </c>
    </row>
    <row r="1391" spans="1:8" x14ac:dyDescent="0.2">
      <c r="A1391">
        <v>5901</v>
      </c>
      <c r="B1391" t="s">
        <v>2784</v>
      </c>
      <c r="C1391" t="s">
        <v>2785</v>
      </c>
      <c r="D1391">
        <v>897646971</v>
      </c>
      <c r="E1391">
        <v>0</v>
      </c>
      <c r="F1391">
        <v>0</v>
      </c>
      <c r="G1391">
        <v>0</v>
      </c>
      <c r="H1391">
        <v>0</v>
      </c>
    </row>
    <row r="1392" spans="1:8" x14ac:dyDescent="0.2">
      <c r="A1392">
        <v>5901</v>
      </c>
      <c r="B1392" t="s">
        <v>2786</v>
      </c>
      <c r="C1392" t="s">
        <v>2787</v>
      </c>
      <c r="D1392">
        <v>897646991</v>
      </c>
      <c r="E1392">
        <v>0</v>
      </c>
      <c r="F1392">
        <v>0</v>
      </c>
      <c r="G1392">
        <v>0</v>
      </c>
      <c r="H1392">
        <v>0</v>
      </c>
    </row>
    <row r="1393" spans="1:8" x14ac:dyDescent="0.2">
      <c r="A1393">
        <v>5901</v>
      </c>
      <c r="B1393" t="s">
        <v>2788</v>
      </c>
      <c r="C1393" t="s">
        <v>2789</v>
      </c>
      <c r="D1393">
        <v>897647001</v>
      </c>
      <c r="E1393">
        <v>0</v>
      </c>
      <c r="F1393">
        <v>0</v>
      </c>
      <c r="G1393">
        <v>0</v>
      </c>
      <c r="H1393">
        <v>0</v>
      </c>
    </row>
    <row r="1394" spans="1:8" x14ac:dyDescent="0.2">
      <c r="A1394">
        <v>5901</v>
      </c>
      <c r="B1394" t="s">
        <v>2790</v>
      </c>
      <c r="C1394" t="s">
        <v>2791</v>
      </c>
      <c r="D1394">
        <v>897647011</v>
      </c>
      <c r="E1394">
        <v>0</v>
      </c>
      <c r="F1394">
        <v>0</v>
      </c>
      <c r="G1394">
        <v>0</v>
      </c>
      <c r="H1394">
        <v>0</v>
      </c>
    </row>
    <row r="1395" spans="1:8" x14ac:dyDescent="0.2">
      <c r="A1395">
        <v>5901</v>
      </c>
      <c r="B1395" t="s">
        <v>2792</v>
      </c>
      <c r="C1395" t="s">
        <v>2793</v>
      </c>
      <c r="D1395">
        <v>897647021</v>
      </c>
      <c r="E1395">
        <v>0</v>
      </c>
      <c r="F1395">
        <v>0</v>
      </c>
      <c r="G1395">
        <v>0</v>
      </c>
      <c r="H1395">
        <v>0</v>
      </c>
    </row>
    <row r="1396" spans="1:8" x14ac:dyDescent="0.2">
      <c r="A1396">
        <v>5901</v>
      </c>
      <c r="B1396" t="s">
        <v>2794</v>
      </c>
      <c r="C1396" t="s">
        <v>2795</v>
      </c>
      <c r="D1396">
        <v>897647031</v>
      </c>
      <c r="E1396">
        <v>0</v>
      </c>
      <c r="F1396">
        <v>0</v>
      </c>
      <c r="G1396">
        <v>0</v>
      </c>
      <c r="H1396">
        <v>0</v>
      </c>
    </row>
    <row r="1397" spans="1:8" x14ac:dyDescent="0.2">
      <c r="A1397">
        <v>5901</v>
      </c>
      <c r="B1397" t="s">
        <v>2796</v>
      </c>
      <c r="C1397" t="s">
        <v>2797</v>
      </c>
      <c r="D1397">
        <v>897647041</v>
      </c>
      <c r="E1397">
        <v>0</v>
      </c>
      <c r="F1397">
        <v>0</v>
      </c>
      <c r="G1397">
        <v>0</v>
      </c>
      <c r="H1397">
        <v>0</v>
      </c>
    </row>
    <row r="1398" spans="1:8" x14ac:dyDescent="0.2">
      <c r="A1398">
        <v>5901</v>
      </c>
      <c r="B1398" t="s">
        <v>2798</v>
      </c>
      <c r="C1398" t="s">
        <v>2799</v>
      </c>
      <c r="D1398">
        <v>897647051</v>
      </c>
      <c r="E1398">
        <v>0</v>
      </c>
      <c r="F1398">
        <v>0</v>
      </c>
      <c r="G1398">
        <v>0</v>
      </c>
      <c r="H1398">
        <v>0</v>
      </c>
    </row>
    <row r="1399" spans="1:8" x14ac:dyDescent="0.2">
      <c r="A1399">
        <v>5901</v>
      </c>
      <c r="B1399" t="s">
        <v>2800</v>
      </c>
      <c r="C1399" t="s">
        <v>2801</v>
      </c>
      <c r="D1399">
        <v>897647071</v>
      </c>
      <c r="E1399">
        <v>0</v>
      </c>
      <c r="F1399">
        <v>0</v>
      </c>
      <c r="G1399">
        <v>0</v>
      </c>
      <c r="H1399">
        <v>0</v>
      </c>
    </row>
    <row r="1400" spans="1:8" x14ac:dyDescent="0.2">
      <c r="A1400">
        <v>5901</v>
      </c>
      <c r="B1400" t="s">
        <v>2370</v>
      </c>
      <c r="C1400" t="s">
        <v>2371</v>
      </c>
      <c r="D1400">
        <v>863331221</v>
      </c>
      <c r="E1400">
        <v>0</v>
      </c>
      <c r="F1400">
        <v>0</v>
      </c>
      <c r="G1400">
        <v>0</v>
      </c>
      <c r="H1400">
        <v>0</v>
      </c>
    </row>
    <row r="1401" spans="1:8" x14ac:dyDescent="0.2">
      <c r="A1401">
        <v>5901</v>
      </c>
      <c r="B1401" t="s">
        <v>2802</v>
      </c>
      <c r="C1401" t="s">
        <v>2803</v>
      </c>
      <c r="D1401">
        <v>897647081</v>
      </c>
      <c r="E1401">
        <v>0</v>
      </c>
      <c r="F1401">
        <v>0</v>
      </c>
      <c r="G1401">
        <v>0</v>
      </c>
      <c r="H1401">
        <v>0</v>
      </c>
    </row>
    <row r="1402" spans="1:8" x14ac:dyDescent="0.2">
      <c r="A1402">
        <v>5901</v>
      </c>
      <c r="B1402" t="s">
        <v>2804</v>
      </c>
      <c r="C1402" t="s">
        <v>2805</v>
      </c>
      <c r="D1402">
        <v>897647091</v>
      </c>
      <c r="E1402">
        <v>0</v>
      </c>
      <c r="F1402">
        <v>0</v>
      </c>
      <c r="G1402">
        <v>0</v>
      </c>
      <c r="H1402">
        <v>0</v>
      </c>
    </row>
    <row r="1403" spans="1:8" x14ac:dyDescent="0.2">
      <c r="A1403">
        <v>5901</v>
      </c>
      <c r="B1403" t="s">
        <v>2806</v>
      </c>
      <c r="C1403" t="s">
        <v>2807</v>
      </c>
      <c r="D1403">
        <v>897647101</v>
      </c>
      <c r="E1403">
        <v>0</v>
      </c>
      <c r="F1403">
        <v>0</v>
      </c>
      <c r="G1403">
        <v>0</v>
      </c>
      <c r="H1403">
        <v>0</v>
      </c>
    </row>
    <row r="1404" spans="1:8" x14ac:dyDescent="0.2">
      <c r="A1404">
        <v>5901</v>
      </c>
      <c r="B1404" t="s">
        <v>2808</v>
      </c>
      <c r="C1404" t="s">
        <v>2809</v>
      </c>
      <c r="D1404">
        <v>897647111</v>
      </c>
      <c r="E1404">
        <v>0</v>
      </c>
      <c r="F1404">
        <v>0</v>
      </c>
      <c r="G1404">
        <v>0</v>
      </c>
      <c r="H1404">
        <v>0</v>
      </c>
    </row>
    <row r="1405" spans="1:8" x14ac:dyDescent="0.2">
      <c r="A1405">
        <v>5901</v>
      </c>
      <c r="B1405" t="s">
        <v>2810</v>
      </c>
      <c r="C1405" t="s">
        <v>2811</v>
      </c>
      <c r="D1405">
        <v>897647121</v>
      </c>
      <c r="E1405">
        <v>7</v>
      </c>
      <c r="F1405">
        <v>10</v>
      </c>
      <c r="G1405">
        <v>0</v>
      </c>
      <c r="H1405">
        <v>2</v>
      </c>
    </row>
    <row r="1406" spans="1:8" x14ac:dyDescent="0.2">
      <c r="A1406">
        <v>5901</v>
      </c>
      <c r="B1406" t="s">
        <v>2812</v>
      </c>
      <c r="C1406" t="s">
        <v>2813</v>
      </c>
      <c r="D1406">
        <v>897647131</v>
      </c>
      <c r="E1406">
        <v>0</v>
      </c>
      <c r="F1406">
        <v>0</v>
      </c>
      <c r="G1406">
        <v>0</v>
      </c>
      <c r="H1406">
        <v>0</v>
      </c>
    </row>
    <row r="1407" spans="1:8" x14ac:dyDescent="0.2">
      <c r="A1407">
        <v>5901</v>
      </c>
      <c r="B1407" t="s">
        <v>2814</v>
      </c>
      <c r="C1407" t="s">
        <v>2815</v>
      </c>
      <c r="D1407">
        <v>897647141</v>
      </c>
      <c r="E1407">
        <v>0</v>
      </c>
      <c r="F1407">
        <v>0</v>
      </c>
      <c r="G1407">
        <v>0</v>
      </c>
      <c r="H1407">
        <v>0</v>
      </c>
    </row>
    <row r="1408" spans="1:8" x14ac:dyDescent="0.2">
      <c r="A1408">
        <v>5901</v>
      </c>
      <c r="B1408" t="s">
        <v>2816</v>
      </c>
      <c r="C1408" t="s">
        <v>2817</v>
      </c>
      <c r="D1408">
        <v>897647151</v>
      </c>
      <c r="E1408">
        <v>0</v>
      </c>
      <c r="F1408">
        <v>0</v>
      </c>
      <c r="G1408">
        <v>0</v>
      </c>
      <c r="H1408">
        <v>0</v>
      </c>
    </row>
    <row r="1409" spans="1:8" x14ac:dyDescent="0.2">
      <c r="A1409">
        <v>5901</v>
      </c>
      <c r="B1409" t="s">
        <v>2818</v>
      </c>
      <c r="C1409" t="s">
        <v>2819</v>
      </c>
      <c r="D1409">
        <v>897647161</v>
      </c>
      <c r="E1409">
        <v>0</v>
      </c>
      <c r="F1409">
        <v>0</v>
      </c>
      <c r="G1409">
        <v>0</v>
      </c>
      <c r="H1409">
        <v>0</v>
      </c>
    </row>
    <row r="1410" spans="1:8" x14ac:dyDescent="0.2">
      <c r="A1410">
        <v>5901</v>
      </c>
      <c r="B1410" t="s">
        <v>2820</v>
      </c>
      <c r="C1410" t="s">
        <v>2821</v>
      </c>
      <c r="D1410">
        <v>897647171</v>
      </c>
      <c r="E1410">
        <v>0</v>
      </c>
      <c r="F1410">
        <v>0</v>
      </c>
      <c r="G1410">
        <v>0</v>
      </c>
      <c r="H1410">
        <v>0</v>
      </c>
    </row>
    <row r="1411" spans="1:8" x14ac:dyDescent="0.2">
      <c r="A1411">
        <v>5901</v>
      </c>
      <c r="B1411" t="s">
        <v>2822</v>
      </c>
      <c r="C1411" t="s">
        <v>2823</v>
      </c>
      <c r="D1411">
        <v>897647181</v>
      </c>
      <c r="E1411">
        <v>0</v>
      </c>
      <c r="F1411">
        <v>0</v>
      </c>
      <c r="G1411">
        <v>0</v>
      </c>
      <c r="H1411">
        <v>0</v>
      </c>
    </row>
    <row r="1412" spans="1:8" x14ac:dyDescent="0.2">
      <c r="A1412">
        <v>5901</v>
      </c>
      <c r="B1412" t="s">
        <v>2824</v>
      </c>
      <c r="C1412" t="s">
        <v>2825</v>
      </c>
      <c r="D1412">
        <v>897647191</v>
      </c>
      <c r="E1412">
        <v>0</v>
      </c>
      <c r="F1412">
        <v>0</v>
      </c>
      <c r="G1412">
        <v>0</v>
      </c>
      <c r="H1412">
        <v>0</v>
      </c>
    </row>
    <row r="1413" spans="1:8" x14ac:dyDescent="0.2">
      <c r="A1413">
        <v>5901</v>
      </c>
      <c r="B1413" t="s">
        <v>2826</v>
      </c>
      <c r="C1413" t="s">
        <v>2827</v>
      </c>
      <c r="D1413">
        <v>897647201</v>
      </c>
      <c r="E1413">
        <v>0</v>
      </c>
      <c r="F1413">
        <v>0</v>
      </c>
      <c r="G1413">
        <v>0</v>
      </c>
      <c r="H1413">
        <v>0</v>
      </c>
    </row>
    <row r="1414" spans="1:8" x14ac:dyDescent="0.2">
      <c r="A1414">
        <v>5901</v>
      </c>
      <c r="B1414" t="s">
        <v>2828</v>
      </c>
      <c r="C1414" t="s">
        <v>2829</v>
      </c>
      <c r="D1414">
        <v>897647211</v>
      </c>
      <c r="E1414">
        <v>0</v>
      </c>
      <c r="F1414">
        <v>0</v>
      </c>
      <c r="G1414">
        <v>0</v>
      </c>
      <c r="H1414">
        <v>0</v>
      </c>
    </row>
    <row r="1415" spans="1:8" x14ac:dyDescent="0.2">
      <c r="A1415">
        <v>5901</v>
      </c>
      <c r="B1415" t="s">
        <v>2830</v>
      </c>
      <c r="C1415" t="s">
        <v>2831</v>
      </c>
      <c r="D1415">
        <v>897647221</v>
      </c>
      <c r="E1415">
        <v>0</v>
      </c>
      <c r="F1415">
        <v>0</v>
      </c>
      <c r="G1415">
        <v>0</v>
      </c>
      <c r="H1415">
        <v>0</v>
      </c>
    </row>
    <row r="1416" spans="1:8" x14ac:dyDescent="0.2">
      <c r="A1416">
        <v>5901</v>
      </c>
      <c r="B1416" t="s">
        <v>2832</v>
      </c>
      <c r="C1416" t="s">
        <v>2833</v>
      </c>
      <c r="D1416">
        <v>897647231</v>
      </c>
      <c r="E1416">
        <v>0</v>
      </c>
      <c r="F1416">
        <v>0</v>
      </c>
      <c r="G1416">
        <v>0</v>
      </c>
      <c r="H1416">
        <v>0</v>
      </c>
    </row>
    <row r="1417" spans="1:8" x14ac:dyDescent="0.2">
      <c r="A1417">
        <v>5901</v>
      </c>
      <c r="B1417" t="s">
        <v>2834</v>
      </c>
      <c r="C1417" t="s">
        <v>2835</v>
      </c>
      <c r="D1417">
        <v>897647241</v>
      </c>
      <c r="E1417">
        <v>0</v>
      </c>
      <c r="F1417">
        <v>0</v>
      </c>
      <c r="G1417">
        <v>0</v>
      </c>
      <c r="H1417">
        <v>0</v>
      </c>
    </row>
    <row r="1418" spans="1:8" x14ac:dyDescent="0.2">
      <c r="A1418">
        <v>5901</v>
      </c>
      <c r="B1418" t="s">
        <v>2836</v>
      </c>
      <c r="C1418" t="s">
        <v>2837</v>
      </c>
      <c r="D1418">
        <v>897647251</v>
      </c>
      <c r="E1418">
        <v>0</v>
      </c>
      <c r="F1418">
        <v>0</v>
      </c>
      <c r="G1418">
        <v>0</v>
      </c>
      <c r="H1418">
        <v>0</v>
      </c>
    </row>
    <row r="1419" spans="1:8" x14ac:dyDescent="0.2">
      <c r="A1419">
        <v>5901</v>
      </c>
      <c r="B1419" t="s">
        <v>2838</v>
      </c>
      <c r="C1419" t="s">
        <v>2839</v>
      </c>
      <c r="D1419">
        <v>897647261</v>
      </c>
      <c r="E1419">
        <v>0</v>
      </c>
      <c r="F1419">
        <v>0</v>
      </c>
      <c r="G1419">
        <v>0</v>
      </c>
      <c r="H1419">
        <v>0</v>
      </c>
    </row>
    <row r="1420" spans="1:8" x14ac:dyDescent="0.2">
      <c r="A1420">
        <v>5901</v>
      </c>
      <c r="B1420" t="s">
        <v>2840</v>
      </c>
      <c r="C1420" t="s">
        <v>2841</v>
      </c>
      <c r="D1420">
        <v>897647271</v>
      </c>
      <c r="E1420">
        <v>0</v>
      </c>
      <c r="F1420">
        <v>0</v>
      </c>
      <c r="G1420">
        <v>0</v>
      </c>
      <c r="H1420">
        <v>0</v>
      </c>
    </row>
    <row r="1421" spans="1:8" x14ac:dyDescent="0.2">
      <c r="A1421">
        <v>5901</v>
      </c>
      <c r="B1421" t="s">
        <v>2842</v>
      </c>
      <c r="C1421" t="s">
        <v>2843</v>
      </c>
      <c r="D1421">
        <v>897647281</v>
      </c>
      <c r="E1421">
        <v>0</v>
      </c>
      <c r="F1421">
        <v>0</v>
      </c>
      <c r="G1421">
        <v>0</v>
      </c>
      <c r="H1421">
        <v>0</v>
      </c>
    </row>
    <row r="1422" spans="1:8" x14ac:dyDescent="0.2">
      <c r="A1422">
        <v>5901</v>
      </c>
      <c r="B1422" t="s">
        <v>2845</v>
      </c>
      <c r="C1422" t="s">
        <v>2846</v>
      </c>
      <c r="D1422">
        <v>923589341</v>
      </c>
      <c r="E1422">
        <v>0</v>
      </c>
      <c r="F1422">
        <v>0</v>
      </c>
      <c r="G1422">
        <v>0</v>
      </c>
      <c r="H1422">
        <v>0</v>
      </c>
    </row>
    <row r="1423" spans="1:8" x14ac:dyDescent="0.2">
      <c r="A1423">
        <v>5901</v>
      </c>
      <c r="B1423" t="s">
        <v>2847</v>
      </c>
      <c r="C1423" t="s">
        <v>2848</v>
      </c>
      <c r="D1423">
        <v>923589351</v>
      </c>
      <c r="E1423">
        <v>0</v>
      </c>
      <c r="F1423">
        <v>0</v>
      </c>
      <c r="G1423">
        <v>0</v>
      </c>
      <c r="H1423">
        <v>0</v>
      </c>
    </row>
    <row r="1424" spans="1:8" x14ac:dyDescent="0.2">
      <c r="A1424">
        <v>5901</v>
      </c>
      <c r="B1424" t="s">
        <v>2849</v>
      </c>
      <c r="C1424" t="s">
        <v>2850</v>
      </c>
      <c r="D1424">
        <v>923589361</v>
      </c>
      <c r="E1424">
        <v>0</v>
      </c>
      <c r="F1424">
        <v>0</v>
      </c>
      <c r="G1424">
        <v>0</v>
      </c>
      <c r="H1424">
        <v>0</v>
      </c>
    </row>
    <row r="1425" spans="1:8" x14ac:dyDescent="0.2">
      <c r="A1425">
        <v>5901</v>
      </c>
      <c r="B1425" t="s">
        <v>2851</v>
      </c>
      <c r="C1425" t="s">
        <v>2852</v>
      </c>
      <c r="D1425">
        <v>923589371</v>
      </c>
      <c r="E1425">
        <v>0</v>
      </c>
      <c r="F1425">
        <v>0</v>
      </c>
      <c r="G1425">
        <v>0</v>
      </c>
      <c r="H1425">
        <v>0</v>
      </c>
    </row>
    <row r="1426" spans="1:8" x14ac:dyDescent="0.2">
      <c r="A1426">
        <v>5901</v>
      </c>
      <c r="B1426" t="s">
        <v>2853</v>
      </c>
      <c r="C1426" t="s">
        <v>2854</v>
      </c>
      <c r="D1426">
        <v>923589381</v>
      </c>
      <c r="E1426">
        <v>0</v>
      </c>
      <c r="F1426">
        <v>0</v>
      </c>
      <c r="G1426">
        <v>0</v>
      </c>
      <c r="H1426">
        <v>0</v>
      </c>
    </row>
    <row r="1427" spans="1:8" x14ac:dyDescent="0.2">
      <c r="A1427">
        <v>5901</v>
      </c>
      <c r="B1427" t="s">
        <v>2855</v>
      </c>
      <c r="C1427" t="s">
        <v>2856</v>
      </c>
      <c r="D1427">
        <v>923589391</v>
      </c>
      <c r="E1427">
        <v>0</v>
      </c>
      <c r="F1427">
        <v>0</v>
      </c>
      <c r="G1427">
        <v>0</v>
      </c>
      <c r="H1427">
        <v>0</v>
      </c>
    </row>
    <row r="1428" spans="1:8" x14ac:dyDescent="0.2">
      <c r="E1428">
        <v>38614</v>
      </c>
      <c r="F1428">
        <v>77236</v>
      </c>
      <c r="G1428">
        <v>24549</v>
      </c>
      <c r="H1428">
        <v>2152</v>
      </c>
    </row>
  </sheetData>
  <pageMargins left="0.7" right="0.7" top="0.75" bottom="0.75" header="0.3" footer="0.3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D746B31-055B-8042-974F-77D0243BA4E9}">
  <dimension ref="A1:H1429"/>
  <sheetViews>
    <sheetView workbookViewId="0">
      <selection activeCell="F44" sqref="F44"/>
    </sheetView>
  </sheetViews>
  <sheetFormatPr baseColWidth="10" defaultColWidth="8.83203125" defaultRowHeight="15" x14ac:dyDescent="0.2"/>
  <sheetData>
    <row r="1" spans="1:8" x14ac:dyDescent="0.2">
      <c r="A1" t="s">
        <v>0</v>
      </c>
      <c r="B1" t="s">
        <v>1</v>
      </c>
      <c r="C1" t="s">
        <v>2</v>
      </c>
      <c r="D1" t="s">
        <v>3</v>
      </c>
      <c r="E1" t="s">
        <v>4</v>
      </c>
      <c r="F1" t="s">
        <v>5</v>
      </c>
      <c r="G1" t="s">
        <v>6</v>
      </c>
      <c r="H1" t="s">
        <v>7</v>
      </c>
    </row>
    <row r="2" spans="1:8" x14ac:dyDescent="0.2">
      <c r="A2">
        <v>5901</v>
      </c>
      <c r="B2" t="s">
        <v>8</v>
      </c>
      <c r="C2" t="s">
        <v>2857</v>
      </c>
      <c r="D2">
        <v>842143141</v>
      </c>
      <c r="E2">
        <v>0</v>
      </c>
      <c r="F2">
        <v>0</v>
      </c>
      <c r="G2">
        <v>0</v>
      </c>
      <c r="H2">
        <v>0</v>
      </c>
    </row>
    <row r="3" spans="1:8" x14ac:dyDescent="0.2">
      <c r="A3">
        <v>5901</v>
      </c>
      <c r="B3" t="s">
        <v>10</v>
      </c>
      <c r="C3" t="s">
        <v>11</v>
      </c>
      <c r="D3">
        <v>857578161</v>
      </c>
      <c r="E3">
        <v>0</v>
      </c>
      <c r="F3">
        <v>0</v>
      </c>
      <c r="G3">
        <v>0</v>
      </c>
      <c r="H3">
        <v>0</v>
      </c>
    </row>
    <row r="4" spans="1:8" x14ac:dyDescent="0.2">
      <c r="A4">
        <v>5901</v>
      </c>
      <c r="B4" t="s">
        <v>12</v>
      </c>
      <c r="C4" t="s">
        <v>13</v>
      </c>
      <c r="D4">
        <v>857578171</v>
      </c>
      <c r="E4">
        <v>0</v>
      </c>
      <c r="F4">
        <v>0</v>
      </c>
      <c r="G4">
        <v>0</v>
      </c>
      <c r="H4">
        <v>0</v>
      </c>
    </row>
    <row r="5" spans="1:8" x14ac:dyDescent="0.2">
      <c r="A5">
        <v>5901</v>
      </c>
      <c r="B5" t="s">
        <v>14</v>
      </c>
      <c r="C5" t="s">
        <v>15</v>
      </c>
      <c r="D5">
        <v>857578181</v>
      </c>
      <c r="E5">
        <v>0</v>
      </c>
      <c r="F5">
        <v>0</v>
      </c>
      <c r="G5">
        <v>0</v>
      </c>
      <c r="H5">
        <v>0</v>
      </c>
    </row>
    <row r="6" spans="1:8" x14ac:dyDescent="0.2">
      <c r="A6">
        <v>5901</v>
      </c>
      <c r="B6" t="s">
        <v>16</v>
      </c>
      <c r="C6" t="s">
        <v>17</v>
      </c>
      <c r="D6">
        <v>857578191</v>
      </c>
      <c r="E6">
        <v>0</v>
      </c>
      <c r="F6">
        <v>0</v>
      </c>
      <c r="G6">
        <v>0</v>
      </c>
      <c r="H6">
        <v>0</v>
      </c>
    </row>
    <row r="7" spans="1:8" x14ac:dyDescent="0.2">
      <c r="A7">
        <v>5901</v>
      </c>
      <c r="B7" t="s">
        <v>18</v>
      </c>
      <c r="C7" t="s">
        <v>19</v>
      </c>
      <c r="D7">
        <v>857578201</v>
      </c>
      <c r="E7">
        <v>0</v>
      </c>
      <c r="F7">
        <v>0</v>
      </c>
      <c r="G7">
        <v>0</v>
      </c>
      <c r="H7">
        <v>0</v>
      </c>
    </row>
    <row r="8" spans="1:8" x14ac:dyDescent="0.2">
      <c r="A8">
        <v>5901</v>
      </c>
      <c r="B8" t="s">
        <v>20</v>
      </c>
      <c r="C8" t="s">
        <v>21</v>
      </c>
      <c r="D8">
        <v>857578211</v>
      </c>
      <c r="E8">
        <v>0</v>
      </c>
      <c r="F8">
        <v>0</v>
      </c>
      <c r="G8">
        <v>0</v>
      </c>
      <c r="H8">
        <v>0</v>
      </c>
    </row>
    <row r="9" spans="1:8" x14ac:dyDescent="0.2">
      <c r="A9">
        <v>5901</v>
      </c>
      <c r="B9" t="s">
        <v>22</v>
      </c>
      <c r="C9" t="s">
        <v>23</v>
      </c>
      <c r="D9">
        <v>857578231</v>
      </c>
      <c r="E9">
        <v>0</v>
      </c>
      <c r="F9">
        <v>0</v>
      </c>
      <c r="G9">
        <v>0</v>
      </c>
      <c r="H9">
        <v>0</v>
      </c>
    </row>
    <row r="10" spans="1:8" x14ac:dyDescent="0.2">
      <c r="A10">
        <v>5901</v>
      </c>
      <c r="B10" t="s">
        <v>24</v>
      </c>
      <c r="C10" t="s">
        <v>25</v>
      </c>
      <c r="D10">
        <v>857578241</v>
      </c>
      <c r="E10">
        <v>0</v>
      </c>
      <c r="F10">
        <v>1</v>
      </c>
      <c r="G10">
        <v>0</v>
      </c>
      <c r="H10">
        <v>1</v>
      </c>
    </row>
    <row r="11" spans="1:8" x14ac:dyDescent="0.2">
      <c r="A11">
        <v>5901</v>
      </c>
      <c r="B11" t="s">
        <v>26</v>
      </c>
      <c r="C11" t="s">
        <v>27</v>
      </c>
      <c r="D11">
        <v>857578251</v>
      </c>
      <c r="E11">
        <v>7</v>
      </c>
      <c r="F11">
        <v>15</v>
      </c>
      <c r="G11">
        <v>3</v>
      </c>
      <c r="H11">
        <v>2</v>
      </c>
    </row>
    <row r="12" spans="1:8" x14ac:dyDescent="0.2">
      <c r="A12">
        <v>5901</v>
      </c>
      <c r="B12" t="s">
        <v>28</v>
      </c>
      <c r="C12" t="s">
        <v>29</v>
      </c>
      <c r="D12">
        <v>857578261</v>
      </c>
      <c r="E12">
        <v>0</v>
      </c>
      <c r="F12">
        <v>0</v>
      </c>
      <c r="G12">
        <v>0</v>
      </c>
      <c r="H12">
        <v>0</v>
      </c>
    </row>
    <row r="13" spans="1:8" x14ac:dyDescent="0.2">
      <c r="A13">
        <v>5901</v>
      </c>
      <c r="B13" t="s">
        <v>30</v>
      </c>
      <c r="C13" t="s">
        <v>31</v>
      </c>
      <c r="D13">
        <v>857578271</v>
      </c>
      <c r="E13">
        <v>0</v>
      </c>
      <c r="F13">
        <v>0</v>
      </c>
      <c r="G13">
        <v>0</v>
      </c>
      <c r="H13">
        <v>0</v>
      </c>
    </row>
    <row r="14" spans="1:8" x14ac:dyDescent="0.2">
      <c r="A14">
        <v>5901</v>
      </c>
      <c r="B14" t="s">
        <v>32</v>
      </c>
      <c r="C14" t="s">
        <v>33</v>
      </c>
      <c r="D14">
        <v>857578281</v>
      </c>
      <c r="E14">
        <v>0</v>
      </c>
      <c r="F14">
        <v>0</v>
      </c>
      <c r="G14">
        <v>0</v>
      </c>
      <c r="H14">
        <v>0</v>
      </c>
    </row>
    <row r="15" spans="1:8" x14ac:dyDescent="0.2">
      <c r="A15">
        <v>5901</v>
      </c>
      <c r="B15" t="s">
        <v>34</v>
      </c>
      <c r="C15" t="s">
        <v>35</v>
      </c>
      <c r="D15">
        <v>857578291</v>
      </c>
      <c r="E15">
        <v>0</v>
      </c>
      <c r="F15">
        <v>0</v>
      </c>
      <c r="G15">
        <v>0</v>
      </c>
      <c r="H15">
        <v>0</v>
      </c>
    </row>
    <row r="16" spans="1:8" x14ac:dyDescent="0.2">
      <c r="A16">
        <v>5901</v>
      </c>
      <c r="B16" t="s">
        <v>36</v>
      </c>
      <c r="C16" t="s">
        <v>37</v>
      </c>
      <c r="D16">
        <v>857578301</v>
      </c>
      <c r="E16">
        <v>0</v>
      </c>
      <c r="F16">
        <v>0</v>
      </c>
      <c r="G16">
        <v>0</v>
      </c>
      <c r="H16">
        <v>0</v>
      </c>
    </row>
    <row r="17" spans="1:8" x14ac:dyDescent="0.2">
      <c r="A17">
        <v>5901</v>
      </c>
      <c r="B17" t="s">
        <v>38</v>
      </c>
      <c r="C17" t="s">
        <v>39</v>
      </c>
      <c r="D17">
        <v>857578321</v>
      </c>
      <c r="E17">
        <v>0</v>
      </c>
      <c r="F17">
        <v>0</v>
      </c>
      <c r="G17">
        <v>0</v>
      </c>
      <c r="H17">
        <v>0</v>
      </c>
    </row>
    <row r="18" spans="1:8" x14ac:dyDescent="0.2">
      <c r="A18">
        <v>5901</v>
      </c>
      <c r="B18" t="s">
        <v>40</v>
      </c>
      <c r="C18" t="s">
        <v>41</v>
      </c>
      <c r="D18">
        <v>857578331</v>
      </c>
      <c r="E18">
        <v>0</v>
      </c>
      <c r="F18">
        <v>0</v>
      </c>
      <c r="G18">
        <v>0</v>
      </c>
      <c r="H18">
        <v>0</v>
      </c>
    </row>
    <row r="19" spans="1:8" x14ac:dyDescent="0.2">
      <c r="A19">
        <v>5901</v>
      </c>
      <c r="B19" t="s">
        <v>42</v>
      </c>
      <c r="C19" t="s">
        <v>43</v>
      </c>
      <c r="D19">
        <v>857578341</v>
      </c>
      <c r="E19">
        <v>0</v>
      </c>
      <c r="F19">
        <v>0</v>
      </c>
      <c r="G19">
        <v>0</v>
      </c>
      <c r="H19">
        <v>0</v>
      </c>
    </row>
    <row r="20" spans="1:8" x14ac:dyDescent="0.2">
      <c r="A20">
        <v>5901</v>
      </c>
      <c r="B20" t="s">
        <v>44</v>
      </c>
      <c r="C20" t="s">
        <v>45</v>
      </c>
      <c r="D20">
        <v>857578351</v>
      </c>
      <c r="E20">
        <v>0</v>
      </c>
      <c r="F20">
        <v>0</v>
      </c>
      <c r="G20">
        <v>0</v>
      </c>
      <c r="H20">
        <v>0</v>
      </c>
    </row>
    <row r="21" spans="1:8" x14ac:dyDescent="0.2">
      <c r="A21">
        <v>5901</v>
      </c>
      <c r="B21" t="s">
        <v>46</v>
      </c>
      <c r="C21" t="s">
        <v>47</v>
      </c>
      <c r="D21">
        <v>857578361</v>
      </c>
      <c r="E21">
        <v>0</v>
      </c>
      <c r="F21">
        <v>0</v>
      </c>
      <c r="G21">
        <v>0</v>
      </c>
      <c r="H21">
        <v>0</v>
      </c>
    </row>
    <row r="22" spans="1:8" x14ac:dyDescent="0.2">
      <c r="A22">
        <v>5901</v>
      </c>
      <c r="B22" t="s">
        <v>48</v>
      </c>
      <c r="C22" t="s">
        <v>49</v>
      </c>
      <c r="D22">
        <v>857578371</v>
      </c>
      <c r="E22">
        <v>0</v>
      </c>
      <c r="F22">
        <v>0</v>
      </c>
      <c r="G22">
        <v>0</v>
      </c>
      <c r="H22">
        <v>0</v>
      </c>
    </row>
    <row r="23" spans="1:8" x14ac:dyDescent="0.2">
      <c r="A23">
        <v>5901</v>
      </c>
      <c r="B23" t="s">
        <v>50</v>
      </c>
      <c r="C23" t="s">
        <v>51</v>
      </c>
      <c r="D23">
        <v>857578381</v>
      </c>
      <c r="E23">
        <v>11</v>
      </c>
      <c r="F23">
        <v>26</v>
      </c>
      <c r="G23">
        <v>9</v>
      </c>
      <c r="H23">
        <v>2</v>
      </c>
    </row>
    <row r="24" spans="1:8" x14ac:dyDescent="0.2">
      <c r="A24">
        <v>5901</v>
      </c>
      <c r="B24" t="s">
        <v>52</v>
      </c>
      <c r="C24" t="s">
        <v>53</v>
      </c>
      <c r="D24">
        <v>857578391</v>
      </c>
      <c r="E24">
        <v>0</v>
      </c>
      <c r="F24">
        <v>0</v>
      </c>
      <c r="G24">
        <v>0</v>
      </c>
      <c r="H24">
        <v>0</v>
      </c>
    </row>
    <row r="25" spans="1:8" x14ac:dyDescent="0.2">
      <c r="A25">
        <v>5901</v>
      </c>
      <c r="B25" t="s">
        <v>54</v>
      </c>
      <c r="C25" t="s">
        <v>55</v>
      </c>
      <c r="D25">
        <v>857578401</v>
      </c>
      <c r="E25">
        <v>0</v>
      </c>
      <c r="F25">
        <v>0</v>
      </c>
      <c r="G25">
        <v>0</v>
      </c>
      <c r="H25">
        <v>0</v>
      </c>
    </row>
    <row r="26" spans="1:8" x14ac:dyDescent="0.2">
      <c r="A26">
        <v>5901</v>
      </c>
      <c r="B26" t="s">
        <v>56</v>
      </c>
      <c r="C26" t="s">
        <v>57</v>
      </c>
      <c r="D26">
        <v>857578411</v>
      </c>
      <c r="E26">
        <v>0</v>
      </c>
      <c r="F26">
        <v>0</v>
      </c>
      <c r="G26">
        <v>0</v>
      </c>
      <c r="H26">
        <v>0</v>
      </c>
    </row>
    <row r="27" spans="1:8" x14ac:dyDescent="0.2">
      <c r="A27">
        <v>5901</v>
      </c>
      <c r="B27" t="s">
        <v>58</v>
      </c>
      <c r="C27" t="s">
        <v>59</v>
      </c>
      <c r="D27">
        <v>857578421</v>
      </c>
      <c r="E27">
        <v>0</v>
      </c>
      <c r="F27">
        <v>0</v>
      </c>
      <c r="G27">
        <v>0</v>
      </c>
      <c r="H27">
        <v>0</v>
      </c>
    </row>
    <row r="28" spans="1:8" x14ac:dyDescent="0.2">
      <c r="A28">
        <v>5901</v>
      </c>
      <c r="B28" t="s">
        <v>60</v>
      </c>
      <c r="C28" t="s">
        <v>61</v>
      </c>
      <c r="D28">
        <v>857578431</v>
      </c>
      <c r="E28">
        <v>0</v>
      </c>
      <c r="F28">
        <v>0</v>
      </c>
      <c r="G28">
        <v>0</v>
      </c>
      <c r="H28">
        <v>0</v>
      </c>
    </row>
    <row r="29" spans="1:8" x14ac:dyDescent="0.2">
      <c r="A29">
        <v>5901</v>
      </c>
      <c r="B29" t="s">
        <v>62</v>
      </c>
      <c r="C29" t="s">
        <v>63</v>
      </c>
      <c r="D29">
        <v>857578441</v>
      </c>
      <c r="E29">
        <v>0</v>
      </c>
      <c r="F29">
        <v>0</v>
      </c>
      <c r="G29">
        <v>0</v>
      </c>
      <c r="H29">
        <v>0</v>
      </c>
    </row>
    <row r="30" spans="1:8" x14ac:dyDescent="0.2">
      <c r="A30">
        <v>5901</v>
      </c>
      <c r="B30" t="s">
        <v>64</v>
      </c>
      <c r="C30" t="s">
        <v>65</v>
      </c>
      <c r="D30">
        <v>857578451</v>
      </c>
      <c r="E30">
        <v>0</v>
      </c>
      <c r="F30">
        <v>0</v>
      </c>
      <c r="G30">
        <v>0</v>
      </c>
      <c r="H30">
        <v>0</v>
      </c>
    </row>
    <row r="31" spans="1:8" x14ac:dyDescent="0.2">
      <c r="A31">
        <v>5901</v>
      </c>
      <c r="B31" t="s">
        <v>66</v>
      </c>
      <c r="C31" t="s">
        <v>67</v>
      </c>
      <c r="D31">
        <v>857578461</v>
      </c>
      <c r="E31">
        <v>0</v>
      </c>
      <c r="F31">
        <v>0</v>
      </c>
      <c r="G31">
        <v>0</v>
      </c>
      <c r="H31">
        <v>0</v>
      </c>
    </row>
    <row r="32" spans="1:8" x14ac:dyDescent="0.2">
      <c r="A32">
        <v>5901</v>
      </c>
      <c r="B32" t="s">
        <v>68</v>
      </c>
      <c r="C32" t="s">
        <v>69</v>
      </c>
      <c r="D32">
        <v>857578471</v>
      </c>
      <c r="E32">
        <v>0</v>
      </c>
      <c r="F32">
        <v>0</v>
      </c>
      <c r="G32">
        <v>0</v>
      </c>
      <c r="H32">
        <v>0</v>
      </c>
    </row>
    <row r="33" spans="1:8" x14ac:dyDescent="0.2">
      <c r="A33">
        <v>5901</v>
      </c>
      <c r="B33" t="s">
        <v>70</v>
      </c>
      <c r="C33" t="s">
        <v>71</v>
      </c>
      <c r="D33">
        <v>857578481</v>
      </c>
      <c r="E33">
        <v>0</v>
      </c>
      <c r="F33">
        <v>0</v>
      </c>
      <c r="G33">
        <v>0</v>
      </c>
      <c r="H33">
        <v>0</v>
      </c>
    </row>
    <row r="34" spans="1:8" x14ac:dyDescent="0.2">
      <c r="A34">
        <v>5901</v>
      </c>
      <c r="B34" t="s">
        <v>72</v>
      </c>
      <c r="C34" t="s">
        <v>73</v>
      </c>
      <c r="D34">
        <v>857578491</v>
      </c>
      <c r="E34">
        <v>0</v>
      </c>
      <c r="F34">
        <v>0</v>
      </c>
      <c r="G34">
        <v>0</v>
      </c>
      <c r="H34">
        <v>0</v>
      </c>
    </row>
    <row r="35" spans="1:8" x14ac:dyDescent="0.2">
      <c r="A35">
        <v>5901</v>
      </c>
      <c r="B35" t="s">
        <v>74</v>
      </c>
      <c r="C35" t="s">
        <v>75</v>
      </c>
      <c r="D35">
        <v>857578501</v>
      </c>
      <c r="E35">
        <v>12</v>
      </c>
      <c r="F35">
        <v>17</v>
      </c>
      <c r="G35">
        <v>2</v>
      </c>
      <c r="H35">
        <v>3</v>
      </c>
    </row>
    <row r="36" spans="1:8" x14ac:dyDescent="0.2">
      <c r="A36">
        <v>5901</v>
      </c>
      <c r="B36" t="s">
        <v>76</v>
      </c>
      <c r="C36" t="s">
        <v>77</v>
      </c>
      <c r="D36">
        <v>857578511</v>
      </c>
      <c r="E36">
        <v>0</v>
      </c>
      <c r="F36">
        <v>0</v>
      </c>
      <c r="G36">
        <v>0</v>
      </c>
      <c r="H36">
        <v>0</v>
      </c>
    </row>
    <row r="37" spans="1:8" x14ac:dyDescent="0.2">
      <c r="A37">
        <v>5901</v>
      </c>
      <c r="B37" t="s">
        <v>78</v>
      </c>
      <c r="C37" t="s">
        <v>79</v>
      </c>
      <c r="D37">
        <v>857578521</v>
      </c>
      <c r="E37">
        <v>0</v>
      </c>
      <c r="F37">
        <v>0</v>
      </c>
      <c r="G37">
        <v>0</v>
      </c>
      <c r="H37">
        <v>0</v>
      </c>
    </row>
    <row r="38" spans="1:8" x14ac:dyDescent="0.2">
      <c r="A38">
        <v>5901</v>
      </c>
      <c r="B38" t="s">
        <v>80</v>
      </c>
      <c r="C38" t="s">
        <v>81</v>
      </c>
      <c r="D38">
        <v>857578531</v>
      </c>
      <c r="E38">
        <v>0</v>
      </c>
      <c r="F38">
        <v>0</v>
      </c>
      <c r="G38">
        <v>0</v>
      </c>
      <c r="H38">
        <v>0</v>
      </c>
    </row>
    <row r="39" spans="1:8" x14ac:dyDescent="0.2">
      <c r="A39">
        <v>5901</v>
      </c>
      <c r="B39" t="s">
        <v>82</v>
      </c>
      <c r="C39" t="s">
        <v>83</v>
      </c>
      <c r="D39">
        <v>857578541</v>
      </c>
      <c r="E39">
        <v>0</v>
      </c>
      <c r="F39">
        <v>0</v>
      </c>
      <c r="G39">
        <v>0</v>
      </c>
      <c r="H39">
        <v>0</v>
      </c>
    </row>
    <row r="40" spans="1:8" x14ac:dyDescent="0.2">
      <c r="A40">
        <v>5901</v>
      </c>
      <c r="B40" t="s">
        <v>84</v>
      </c>
      <c r="C40" t="s">
        <v>85</v>
      </c>
      <c r="D40">
        <v>857578551</v>
      </c>
      <c r="E40">
        <v>523</v>
      </c>
      <c r="F40">
        <v>1106</v>
      </c>
      <c r="G40">
        <v>289</v>
      </c>
      <c r="H40">
        <v>51</v>
      </c>
    </row>
    <row r="41" spans="1:8" x14ac:dyDescent="0.2">
      <c r="A41">
        <v>5901</v>
      </c>
      <c r="B41" t="s">
        <v>86</v>
      </c>
      <c r="C41" t="s">
        <v>87</v>
      </c>
      <c r="D41">
        <v>857578561</v>
      </c>
      <c r="E41">
        <v>0</v>
      </c>
      <c r="F41">
        <v>0</v>
      </c>
      <c r="G41">
        <v>0</v>
      </c>
      <c r="H41">
        <v>0</v>
      </c>
    </row>
    <row r="42" spans="1:8" x14ac:dyDescent="0.2">
      <c r="A42">
        <v>5901</v>
      </c>
      <c r="B42" t="s">
        <v>88</v>
      </c>
      <c r="C42" t="s">
        <v>89</v>
      </c>
      <c r="D42">
        <v>857578571</v>
      </c>
      <c r="E42">
        <v>0</v>
      </c>
      <c r="F42">
        <v>0</v>
      </c>
      <c r="G42">
        <v>0</v>
      </c>
      <c r="H42">
        <v>0</v>
      </c>
    </row>
    <row r="43" spans="1:8" x14ac:dyDescent="0.2">
      <c r="A43">
        <v>5901</v>
      </c>
      <c r="B43" t="s">
        <v>90</v>
      </c>
      <c r="C43" t="s">
        <v>91</v>
      </c>
      <c r="D43">
        <v>857578581</v>
      </c>
      <c r="E43">
        <v>0</v>
      </c>
      <c r="F43">
        <v>0</v>
      </c>
      <c r="G43">
        <v>0</v>
      </c>
      <c r="H43">
        <v>0</v>
      </c>
    </row>
    <row r="44" spans="1:8" x14ac:dyDescent="0.2">
      <c r="A44">
        <v>5901</v>
      </c>
      <c r="B44" t="s">
        <v>92</v>
      </c>
      <c r="C44" t="s">
        <v>93</v>
      </c>
      <c r="D44">
        <v>857578591</v>
      </c>
      <c r="E44">
        <v>0</v>
      </c>
      <c r="F44">
        <v>0</v>
      </c>
      <c r="G44">
        <v>0</v>
      </c>
      <c r="H44">
        <v>0</v>
      </c>
    </row>
    <row r="45" spans="1:8" x14ac:dyDescent="0.2">
      <c r="A45">
        <v>5901</v>
      </c>
      <c r="B45" t="s">
        <v>94</v>
      </c>
      <c r="C45" t="s">
        <v>95</v>
      </c>
      <c r="D45">
        <v>857578601</v>
      </c>
      <c r="E45">
        <v>0</v>
      </c>
      <c r="F45">
        <v>0</v>
      </c>
      <c r="G45">
        <v>0</v>
      </c>
      <c r="H45">
        <v>0</v>
      </c>
    </row>
    <row r="46" spans="1:8" x14ac:dyDescent="0.2">
      <c r="A46">
        <v>5901</v>
      </c>
      <c r="B46" t="s">
        <v>96</v>
      </c>
      <c r="C46" t="s">
        <v>97</v>
      </c>
      <c r="D46">
        <v>857578611</v>
      </c>
      <c r="E46">
        <v>0</v>
      </c>
      <c r="F46">
        <v>0</v>
      </c>
      <c r="G46">
        <v>0</v>
      </c>
      <c r="H46">
        <v>0</v>
      </c>
    </row>
    <row r="47" spans="1:8" x14ac:dyDescent="0.2">
      <c r="A47">
        <v>5901</v>
      </c>
      <c r="B47" t="s">
        <v>98</v>
      </c>
      <c r="C47" t="s">
        <v>99</v>
      </c>
      <c r="D47">
        <v>857578621</v>
      </c>
      <c r="E47">
        <v>0</v>
      </c>
      <c r="F47">
        <v>0</v>
      </c>
      <c r="G47">
        <v>0</v>
      </c>
      <c r="H47">
        <v>0</v>
      </c>
    </row>
    <row r="48" spans="1:8" x14ac:dyDescent="0.2">
      <c r="A48">
        <v>5901</v>
      </c>
      <c r="B48" t="s">
        <v>100</v>
      </c>
      <c r="C48" t="s">
        <v>101</v>
      </c>
      <c r="D48">
        <v>857578631</v>
      </c>
      <c r="E48">
        <v>0</v>
      </c>
      <c r="F48">
        <v>0</v>
      </c>
      <c r="G48">
        <v>0</v>
      </c>
      <c r="H48">
        <v>0</v>
      </c>
    </row>
    <row r="49" spans="1:8" x14ac:dyDescent="0.2">
      <c r="A49">
        <v>5901</v>
      </c>
      <c r="B49" t="s">
        <v>102</v>
      </c>
      <c r="C49" t="s">
        <v>103</v>
      </c>
      <c r="D49">
        <v>857578641</v>
      </c>
      <c r="E49">
        <v>0</v>
      </c>
      <c r="F49">
        <v>0</v>
      </c>
      <c r="G49">
        <v>0</v>
      </c>
      <c r="H49">
        <v>0</v>
      </c>
    </row>
    <row r="50" spans="1:8" x14ac:dyDescent="0.2">
      <c r="A50">
        <v>5901</v>
      </c>
      <c r="B50" t="s">
        <v>104</v>
      </c>
      <c r="C50" t="s">
        <v>105</v>
      </c>
      <c r="D50">
        <v>857578651</v>
      </c>
      <c r="E50">
        <v>0</v>
      </c>
      <c r="F50">
        <v>0</v>
      </c>
      <c r="G50">
        <v>0</v>
      </c>
      <c r="H50">
        <v>0</v>
      </c>
    </row>
    <row r="51" spans="1:8" x14ac:dyDescent="0.2">
      <c r="A51">
        <v>5901</v>
      </c>
      <c r="B51" t="s">
        <v>106</v>
      </c>
      <c r="C51" t="s">
        <v>107</v>
      </c>
      <c r="D51">
        <v>857578661</v>
      </c>
      <c r="E51">
        <v>0</v>
      </c>
      <c r="F51">
        <v>0</v>
      </c>
      <c r="G51">
        <v>0</v>
      </c>
      <c r="H51">
        <v>0</v>
      </c>
    </row>
    <row r="52" spans="1:8" x14ac:dyDescent="0.2">
      <c r="A52">
        <v>5901</v>
      </c>
      <c r="B52" t="s">
        <v>108</v>
      </c>
      <c r="C52" t="s">
        <v>109</v>
      </c>
      <c r="D52">
        <v>857578671</v>
      </c>
      <c r="E52">
        <v>0</v>
      </c>
      <c r="F52">
        <v>0</v>
      </c>
      <c r="G52">
        <v>0</v>
      </c>
      <c r="H52">
        <v>0</v>
      </c>
    </row>
    <row r="53" spans="1:8" x14ac:dyDescent="0.2">
      <c r="A53">
        <v>5901</v>
      </c>
      <c r="B53" t="s">
        <v>110</v>
      </c>
      <c r="C53" t="s">
        <v>111</v>
      </c>
      <c r="D53">
        <v>857578681</v>
      </c>
      <c r="E53">
        <v>7</v>
      </c>
      <c r="F53">
        <v>15</v>
      </c>
      <c r="G53">
        <v>6</v>
      </c>
      <c r="H53">
        <v>1</v>
      </c>
    </row>
    <row r="54" spans="1:8" x14ac:dyDescent="0.2">
      <c r="A54">
        <v>5901</v>
      </c>
      <c r="B54" t="s">
        <v>112</v>
      </c>
      <c r="C54" t="s">
        <v>113</v>
      </c>
      <c r="D54">
        <v>857578691</v>
      </c>
      <c r="E54">
        <v>0</v>
      </c>
      <c r="F54">
        <v>0</v>
      </c>
      <c r="G54">
        <v>0</v>
      </c>
      <c r="H54">
        <v>0</v>
      </c>
    </row>
    <row r="55" spans="1:8" x14ac:dyDescent="0.2">
      <c r="A55">
        <v>5901</v>
      </c>
      <c r="B55" t="s">
        <v>114</v>
      </c>
      <c r="C55" t="s">
        <v>115</v>
      </c>
      <c r="D55">
        <v>857578711</v>
      </c>
      <c r="E55">
        <v>0</v>
      </c>
      <c r="F55">
        <v>0</v>
      </c>
      <c r="G55">
        <v>0</v>
      </c>
      <c r="H55">
        <v>0</v>
      </c>
    </row>
    <row r="56" spans="1:8" x14ac:dyDescent="0.2">
      <c r="A56">
        <v>5901</v>
      </c>
      <c r="B56" t="s">
        <v>116</v>
      </c>
      <c r="C56" t="s">
        <v>117</v>
      </c>
      <c r="D56">
        <v>857578721</v>
      </c>
      <c r="E56">
        <v>0</v>
      </c>
      <c r="F56">
        <v>0</v>
      </c>
      <c r="G56">
        <v>0</v>
      </c>
      <c r="H56">
        <v>0</v>
      </c>
    </row>
    <row r="57" spans="1:8" x14ac:dyDescent="0.2">
      <c r="A57">
        <v>5901</v>
      </c>
      <c r="B57" t="s">
        <v>118</v>
      </c>
      <c r="C57" t="s">
        <v>119</v>
      </c>
      <c r="D57">
        <v>857578731</v>
      </c>
      <c r="E57">
        <v>6</v>
      </c>
      <c r="F57">
        <v>20</v>
      </c>
      <c r="G57">
        <v>4</v>
      </c>
      <c r="H57">
        <v>5</v>
      </c>
    </row>
    <row r="58" spans="1:8" x14ac:dyDescent="0.2">
      <c r="A58">
        <v>5901</v>
      </c>
      <c r="B58" t="s">
        <v>120</v>
      </c>
      <c r="C58" t="s">
        <v>121</v>
      </c>
      <c r="D58">
        <v>857578741</v>
      </c>
      <c r="E58">
        <v>2</v>
      </c>
      <c r="F58">
        <v>5</v>
      </c>
      <c r="G58">
        <v>1</v>
      </c>
      <c r="H58">
        <v>1</v>
      </c>
    </row>
    <row r="59" spans="1:8" x14ac:dyDescent="0.2">
      <c r="A59">
        <v>5901</v>
      </c>
      <c r="B59" t="s">
        <v>122</v>
      </c>
      <c r="C59" t="s">
        <v>123</v>
      </c>
      <c r="D59">
        <v>857578751</v>
      </c>
      <c r="E59">
        <v>0</v>
      </c>
      <c r="F59">
        <v>0</v>
      </c>
      <c r="G59">
        <v>0</v>
      </c>
      <c r="H59">
        <v>0</v>
      </c>
    </row>
    <row r="60" spans="1:8" x14ac:dyDescent="0.2">
      <c r="A60">
        <v>5901</v>
      </c>
      <c r="B60" t="s">
        <v>124</v>
      </c>
      <c r="C60" t="s">
        <v>125</v>
      </c>
      <c r="D60">
        <v>857578761</v>
      </c>
      <c r="E60">
        <v>0</v>
      </c>
      <c r="F60">
        <v>0</v>
      </c>
      <c r="G60">
        <v>0</v>
      </c>
      <c r="H60">
        <v>0</v>
      </c>
    </row>
    <row r="61" spans="1:8" x14ac:dyDescent="0.2">
      <c r="A61">
        <v>5901</v>
      </c>
      <c r="B61" t="s">
        <v>126</v>
      </c>
      <c r="C61" t="s">
        <v>127</v>
      </c>
      <c r="D61">
        <v>857578771</v>
      </c>
      <c r="E61">
        <v>0</v>
      </c>
      <c r="F61">
        <v>0</v>
      </c>
      <c r="G61">
        <v>0</v>
      </c>
      <c r="H61">
        <v>0</v>
      </c>
    </row>
    <row r="62" spans="1:8" x14ac:dyDescent="0.2">
      <c r="A62">
        <v>5901</v>
      </c>
      <c r="B62" t="s">
        <v>128</v>
      </c>
      <c r="C62" t="s">
        <v>129</v>
      </c>
      <c r="D62">
        <v>857578781</v>
      </c>
      <c r="E62">
        <v>0</v>
      </c>
      <c r="F62">
        <v>0</v>
      </c>
      <c r="G62">
        <v>0</v>
      </c>
      <c r="H62">
        <v>0</v>
      </c>
    </row>
    <row r="63" spans="1:8" x14ac:dyDescent="0.2">
      <c r="A63">
        <v>5901</v>
      </c>
      <c r="B63" t="s">
        <v>130</v>
      </c>
      <c r="C63" t="s">
        <v>131</v>
      </c>
      <c r="D63">
        <v>857578791</v>
      </c>
      <c r="E63">
        <v>0</v>
      </c>
      <c r="F63">
        <v>0</v>
      </c>
      <c r="G63">
        <v>0</v>
      </c>
      <c r="H63">
        <v>0</v>
      </c>
    </row>
    <row r="64" spans="1:8" x14ac:dyDescent="0.2">
      <c r="A64">
        <v>5901</v>
      </c>
      <c r="B64" t="s">
        <v>132</v>
      </c>
      <c r="C64" t="s">
        <v>133</v>
      </c>
      <c r="D64">
        <v>857578801</v>
      </c>
      <c r="E64">
        <v>0</v>
      </c>
      <c r="F64">
        <v>0</v>
      </c>
      <c r="G64">
        <v>0</v>
      </c>
      <c r="H64">
        <v>0</v>
      </c>
    </row>
    <row r="65" spans="1:8" x14ac:dyDescent="0.2">
      <c r="A65">
        <v>5901</v>
      </c>
      <c r="B65" t="s">
        <v>134</v>
      </c>
      <c r="C65" t="s">
        <v>135</v>
      </c>
      <c r="D65">
        <v>857578811</v>
      </c>
      <c r="E65">
        <v>0</v>
      </c>
      <c r="F65">
        <v>0</v>
      </c>
      <c r="G65">
        <v>0</v>
      </c>
      <c r="H65">
        <v>0</v>
      </c>
    </row>
    <row r="66" spans="1:8" x14ac:dyDescent="0.2">
      <c r="A66">
        <v>5901</v>
      </c>
      <c r="B66" t="s">
        <v>136</v>
      </c>
      <c r="C66" t="s">
        <v>137</v>
      </c>
      <c r="D66">
        <v>857578831</v>
      </c>
      <c r="E66">
        <v>0</v>
      </c>
      <c r="F66">
        <v>0</v>
      </c>
      <c r="G66">
        <v>0</v>
      </c>
      <c r="H66">
        <v>0</v>
      </c>
    </row>
    <row r="67" spans="1:8" x14ac:dyDescent="0.2">
      <c r="A67">
        <v>5901</v>
      </c>
      <c r="B67" t="s">
        <v>138</v>
      </c>
      <c r="C67" t="s">
        <v>139</v>
      </c>
      <c r="D67">
        <v>857578841</v>
      </c>
      <c r="E67">
        <v>0</v>
      </c>
      <c r="F67">
        <v>0</v>
      </c>
      <c r="G67">
        <v>0</v>
      </c>
      <c r="H67">
        <v>0</v>
      </c>
    </row>
    <row r="68" spans="1:8" x14ac:dyDescent="0.2">
      <c r="A68">
        <v>5901</v>
      </c>
      <c r="B68" t="s">
        <v>140</v>
      </c>
      <c r="C68" t="s">
        <v>141</v>
      </c>
      <c r="D68">
        <v>857578851</v>
      </c>
      <c r="E68">
        <v>0</v>
      </c>
      <c r="F68">
        <v>0</v>
      </c>
      <c r="G68">
        <v>0</v>
      </c>
      <c r="H68">
        <v>0</v>
      </c>
    </row>
    <row r="69" spans="1:8" x14ac:dyDescent="0.2">
      <c r="A69">
        <v>5901</v>
      </c>
      <c r="B69" t="s">
        <v>142</v>
      </c>
      <c r="C69" t="s">
        <v>143</v>
      </c>
      <c r="D69">
        <v>857578861</v>
      </c>
      <c r="E69">
        <v>0</v>
      </c>
      <c r="F69">
        <v>0</v>
      </c>
      <c r="G69">
        <v>0</v>
      </c>
      <c r="H69">
        <v>0</v>
      </c>
    </row>
    <row r="70" spans="1:8" x14ac:dyDescent="0.2">
      <c r="A70">
        <v>5901</v>
      </c>
      <c r="B70" t="s">
        <v>144</v>
      </c>
      <c r="C70" t="s">
        <v>145</v>
      </c>
      <c r="D70">
        <v>857578871</v>
      </c>
      <c r="E70">
        <v>0</v>
      </c>
      <c r="F70">
        <v>0</v>
      </c>
      <c r="G70">
        <v>0</v>
      </c>
      <c r="H70">
        <v>0</v>
      </c>
    </row>
    <row r="71" spans="1:8" x14ac:dyDescent="0.2">
      <c r="A71">
        <v>5901</v>
      </c>
      <c r="B71" t="s">
        <v>146</v>
      </c>
      <c r="C71" t="s">
        <v>147</v>
      </c>
      <c r="D71">
        <v>857578881</v>
      </c>
      <c r="E71">
        <v>0</v>
      </c>
      <c r="F71">
        <v>0</v>
      </c>
      <c r="G71">
        <v>0</v>
      </c>
      <c r="H71">
        <v>0</v>
      </c>
    </row>
    <row r="72" spans="1:8" x14ac:dyDescent="0.2">
      <c r="A72">
        <v>5901</v>
      </c>
      <c r="B72" t="s">
        <v>148</v>
      </c>
      <c r="C72" t="s">
        <v>149</v>
      </c>
      <c r="D72">
        <v>857578891</v>
      </c>
      <c r="E72">
        <v>0</v>
      </c>
      <c r="F72">
        <v>0</v>
      </c>
      <c r="G72">
        <v>0</v>
      </c>
      <c r="H72">
        <v>0</v>
      </c>
    </row>
    <row r="73" spans="1:8" x14ac:dyDescent="0.2">
      <c r="A73">
        <v>5901</v>
      </c>
      <c r="B73" t="s">
        <v>150</v>
      </c>
      <c r="C73" t="s">
        <v>151</v>
      </c>
      <c r="D73">
        <v>857578901</v>
      </c>
      <c r="E73">
        <v>0</v>
      </c>
      <c r="F73">
        <v>0</v>
      </c>
      <c r="G73">
        <v>0</v>
      </c>
      <c r="H73">
        <v>0</v>
      </c>
    </row>
    <row r="74" spans="1:8" x14ac:dyDescent="0.2">
      <c r="A74">
        <v>5901</v>
      </c>
      <c r="B74" t="s">
        <v>152</v>
      </c>
      <c r="C74" t="s">
        <v>153</v>
      </c>
      <c r="D74">
        <v>857578911</v>
      </c>
      <c r="E74">
        <v>169</v>
      </c>
      <c r="F74">
        <v>346</v>
      </c>
      <c r="G74">
        <v>94</v>
      </c>
      <c r="H74">
        <v>19</v>
      </c>
    </row>
    <row r="75" spans="1:8" x14ac:dyDescent="0.2">
      <c r="A75">
        <v>5901</v>
      </c>
      <c r="B75" t="s">
        <v>154</v>
      </c>
      <c r="C75" t="s">
        <v>155</v>
      </c>
      <c r="D75">
        <v>857578921</v>
      </c>
      <c r="E75">
        <v>0</v>
      </c>
      <c r="F75">
        <v>0</v>
      </c>
      <c r="G75">
        <v>0</v>
      </c>
      <c r="H75">
        <v>0</v>
      </c>
    </row>
    <row r="76" spans="1:8" x14ac:dyDescent="0.2">
      <c r="A76">
        <v>5901</v>
      </c>
      <c r="B76" t="s">
        <v>156</v>
      </c>
      <c r="C76" t="s">
        <v>157</v>
      </c>
      <c r="D76">
        <v>857578931</v>
      </c>
      <c r="E76">
        <v>0</v>
      </c>
      <c r="F76">
        <v>0</v>
      </c>
      <c r="G76">
        <v>0</v>
      </c>
      <c r="H76">
        <v>0</v>
      </c>
    </row>
    <row r="77" spans="1:8" x14ac:dyDescent="0.2">
      <c r="A77">
        <v>5901</v>
      </c>
      <c r="B77" t="s">
        <v>158</v>
      </c>
      <c r="C77" t="s">
        <v>159</v>
      </c>
      <c r="D77">
        <v>857578941</v>
      </c>
      <c r="E77">
        <v>0</v>
      </c>
      <c r="F77">
        <v>0</v>
      </c>
      <c r="G77">
        <v>0</v>
      </c>
      <c r="H77">
        <v>0</v>
      </c>
    </row>
    <row r="78" spans="1:8" x14ac:dyDescent="0.2">
      <c r="A78">
        <v>5901</v>
      </c>
      <c r="B78" t="s">
        <v>160</v>
      </c>
      <c r="C78" t="s">
        <v>161</v>
      </c>
      <c r="D78">
        <v>857578961</v>
      </c>
      <c r="E78">
        <v>0</v>
      </c>
      <c r="F78">
        <v>0</v>
      </c>
      <c r="G78">
        <v>0</v>
      </c>
      <c r="H78">
        <v>0</v>
      </c>
    </row>
    <row r="79" spans="1:8" x14ac:dyDescent="0.2">
      <c r="A79">
        <v>5901</v>
      </c>
      <c r="B79" t="s">
        <v>162</v>
      </c>
      <c r="C79" t="s">
        <v>163</v>
      </c>
      <c r="D79">
        <v>857578971</v>
      </c>
      <c r="E79">
        <v>0</v>
      </c>
      <c r="F79">
        <v>0</v>
      </c>
      <c r="G79">
        <v>0</v>
      </c>
      <c r="H79">
        <v>0</v>
      </c>
    </row>
    <row r="80" spans="1:8" x14ac:dyDescent="0.2">
      <c r="A80">
        <v>5901</v>
      </c>
      <c r="B80" t="s">
        <v>164</v>
      </c>
      <c r="C80" t="s">
        <v>165</v>
      </c>
      <c r="D80">
        <v>857578981</v>
      </c>
      <c r="E80">
        <v>9</v>
      </c>
      <c r="F80">
        <v>21</v>
      </c>
      <c r="G80">
        <v>6</v>
      </c>
      <c r="H80">
        <v>2</v>
      </c>
    </row>
    <row r="81" spans="1:8" x14ac:dyDescent="0.2">
      <c r="A81">
        <v>5901</v>
      </c>
      <c r="B81" t="s">
        <v>166</v>
      </c>
      <c r="C81" t="s">
        <v>167</v>
      </c>
      <c r="D81">
        <v>857578991</v>
      </c>
      <c r="E81">
        <v>0</v>
      </c>
      <c r="F81">
        <v>0</v>
      </c>
      <c r="G81">
        <v>0</v>
      </c>
      <c r="H81">
        <v>0</v>
      </c>
    </row>
    <row r="82" spans="1:8" x14ac:dyDescent="0.2">
      <c r="A82">
        <v>5901</v>
      </c>
      <c r="B82" t="s">
        <v>168</v>
      </c>
      <c r="C82" t="s">
        <v>169</v>
      </c>
      <c r="D82">
        <v>857579001</v>
      </c>
      <c r="E82">
        <v>0</v>
      </c>
      <c r="F82">
        <v>0</v>
      </c>
      <c r="G82">
        <v>0</v>
      </c>
      <c r="H82">
        <v>0</v>
      </c>
    </row>
    <row r="83" spans="1:8" x14ac:dyDescent="0.2">
      <c r="A83">
        <v>5901</v>
      </c>
      <c r="B83" t="s">
        <v>170</v>
      </c>
      <c r="C83" t="s">
        <v>171</v>
      </c>
      <c r="D83">
        <v>857579011</v>
      </c>
      <c r="E83">
        <v>0</v>
      </c>
      <c r="F83">
        <v>0</v>
      </c>
      <c r="G83">
        <v>0</v>
      </c>
      <c r="H83">
        <v>0</v>
      </c>
    </row>
    <row r="84" spans="1:8" x14ac:dyDescent="0.2">
      <c r="A84">
        <v>5901</v>
      </c>
      <c r="B84" t="s">
        <v>172</v>
      </c>
      <c r="C84" t="s">
        <v>173</v>
      </c>
      <c r="D84">
        <v>857579021</v>
      </c>
      <c r="E84">
        <v>0</v>
      </c>
      <c r="F84">
        <v>0</v>
      </c>
      <c r="G84">
        <v>0</v>
      </c>
      <c r="H84">
        <v>0</v>
      </c>
    </row>
    <row r="85" spans="1:8" x14ac:dyDescent="0.2">
      <c r="A85">
        <v>5901</v>
      </c>
      <c r="B85" t="s">
        <v>174</v>
      </c>
      <c r="C85" t="s">
        <v>175</v>
      </c>
      <c r="D85">
        <v>857579031</v>
      </c>
      <c r="E85">
        <v>0</v>
      </c>
      <c r="F85">
        <v>0</v>
      </c>
      <c r="G85">
        <v>0</v>
      </c>
      <c r="H85">
        <v>0</v>
      </c>
    </row>
    <row r="86" spans="1:8" x14ac:dyDescent="0.2">
      <c r="A86">
        <v>5901</v>
      </c>
      <c r="B86" t="s">
        <v>176</v>
      </c>
      <c r="C86" t="s">
        <v>177</v>
      </c>
      <c r="D86">
        <v>857579041</v>
      </c>
      <c r="E86">
        <v>0</v>
      </c>
      <c r="F86">
        <v>0</v>
      </c>
      <c r="G86">
        <v>0</v>
      </c>
      <c r="H86">
        <v>0</v>
      </c>
    </row>
    <row r="87" spans="1:8" x14ac:dyDescent="0.2">
      <c r="A87">
        <v>5901</v>
      </c>
      <c r="B87" t="s">
        <v>178</v>
      </c>
      <c r="C87" t="s">
        <v>179</v>
      </c>
      <c r="D87">
        <v>857579051</v>
      </c>
      <c r="E87">
        <v>0</v>
      </c>
      <c r="F87">
        <v>0</v>
      </c>
      <c r="G87">
        <v>0</v>
      </c>
      <c r="H87">
        <v>0</v>
      </c>
    </row>
    <row r="88" spans="1:8" x14ac:dyDescent="0.2">
      <c r="A88">
        <v>5901</v>
      </c>
      <c r="B88" t="s">
        <v>180</v>
      </c>
      <c r="C88" t="s">
        <v>181</v>
      </c>
      <c r="D88">
        <v>857579061</v>
      </c>
      <c r="E88">
        <v>0</v>
      </c>
      <c r="F88">
        <v>0</v>
      </c>
      <c r="G88">
        <v>0</v>
      </c>
      <c r="H88">
        <v>0</v>
      </c>
    </row>
    <row r="89" spans="1:8" x14ac:dyDescent="0.2">
      <c r="A89">
        <v>5901</v>
      </c>
      <c r="B89" t="s">
        <v>182</v>
      </c>
      <c r="C89" t="s">
        <v>183</v>
      </c>
      <c r="D89">
        <v>857579071</v>
      </c>
      <c r="E89">
        <v>0</v>
      </c>
      <c r="F89">
        <v>0</v>
      </c>
      <c r="G89">
        <v>0</v>
      </c>
      <c r="H89">
        <v>0</v>
      </c>
    </row>
    <row r="90" spans="1:8" x14ac:dyDescent="0.2">
      <c r="A90">
        <v>5901</v>
      </c>
      <c r="B90" t="s">
        <v>184</v>
      </c>
      <c r="C90" t="s">
        <v>185</v>
      </c>
      <c r="D90">
        <v>857579081</v>
      </c>
      <c r="E90">
        <v>0</v>
      </c>
      <c r="F90">
        <v>0</v>
      </c>
      <c r="G90">
        <v>0</v>
      </c>
      <c r="H90">
        <v>0</v>
      </c>
    </row>
    <row r="91" spans="1:8" x14ac:dyDescent="0.2">
      <c r="A91">
        <v>5901</v>
      </c>
      <c r="B91" t="s">
        <v>186</v>
      </c>
      <c r="C91" t="s">
        <v>187</v>
      </c>
      <c r="D91">
        <v>857579091</v>
      </c>
      <c r="E91">
        <v>0</v>
      </c>
      <c r="F91">
        <v>0</v>
      </c>
      <c r="G91">
        <v>0</v>
      </c>
      <c r="H91">
        <v>0</v>
      </c>
    </row>
    <row r="92" spans="1:8" x14ac:dyDescent="0.2">
      <c r="A92">
        <v>5901</v>
      </c>
      <c r="B92" t="s">
        <v>188</v>
      </c>
      <c r="C92" t="s">
        <v>189</v>
      </c>
      <c r="D92">
        <v>857579101</v>
      </c>
      <c r="E92">
        <v>0</v>
      </c>
      <c r="F92">
        <v>0</v>
      </c>
      <c r="G92">
        <v>0</v>
      </c>
      <c r="H92">
        <v>0</v>
      </c>
    </row>
    <row r="93" spans="1:8" x14ac:dyDescent="0.2">
      <c r="A93">
        <v>5901</v>
      </c>
      <c r="B93" t="s">
        <v>190</v>
      </c>
      <c r="C93" t="s">
        <v>191</v>
      </c>
      <c r="D93">
        <v>857579111</v>
      </c>
      <c r="E93">
        <v>0</v>
      </c>
      <c r="F93">
        <v>0</v>
      </c>
      <c r="G93">
        <v>0</v>
      </c>
      <c r="H93">
        <v>0</v>
      </c>
    </row>
    <row r="94" spans="1:8" x14ac:dyDescent="0.2">
      <c r="A94">
        <v>5901</v>
      </c>
      <c r="B94" t="s">
        <v>192</v>
      </c>
      <c r="C94" t="s">
        <v>193</v>
      </c>
      <c r="D94">
        <v>857579121</v>
      </c>
      <c r="E94">
        <v>0</v>
      </c>
      <c r="F94">
        <v>0</v>
      </c>
      <c r="G94">
        <v>0</v>
      </c>
      <c r="H94">
        <v>0</v>
      </c>
    </row>
    <row r="95" spans="1:8" x14ac:dyDescent="0.2">
      <c r="A95">
        <v>5901</v>
      </c>
      <c r="B95" t="s">
        <v>194</v>
      </c>
      <c r="C95" t="s">
        <v>195</v>
      </c>
      <c r="D95">
        <v>857579131</v>
      </c>
      <c r="E95">
        <v>0</v>
      </c>
      <c r="F95">
        <v>0</v>
      </c>
      <c r="G95">
        <v>0</v>
      </c>
      <c r="H95">
        <v>0</v>
      </c>
    </row>
    <row r="96" spans="1:8" x14ac:dyDescent="0.2">
      <c r="A96">
        <v>5901</v>
      </c>
      <c r="B96" t="s">
        <v>196</v>
      </c>
      <c r="C96" t="s">
        <v>197</v>
      </c>
      <c r="D96">
        <v>857579141</v>
      </c>
      <c r="E96">
        <v>0</v>
      </c>
      <c r="F96">
        <v>0</v>
      </c>
      <c r="G96">
        <v>0</v>
      </c>
      <c r="H96">
        <v>0</v>
      </c>
    </row>
    <row r="97" spans="1:8" x14ac:dyDescent="0.2">
      <c r="A97">
        <v>5901</v>
      </c>
      <c r="B97" t="s">
        <v>198</v>
      </c>
      <c r="C97" t="s">
        <v>199</v>
      </c>
      <c r="D97">
        <v>857579151</v>
      </c>
      <c r="E97">
        <v>0</v>
      </c>
      <c r="F97">
        <v>0</v>
      </c>
      <c r="G97">
        <v>0</v>
      </c>
      <c r="H97">
        <v>0</v>
      </c>
    </row>
    <row r="98" spans="1:8" x14ac:dyDescent="0.2">
      <c r="A98">
        <v>5901</v>
      </c>
      <c r="B98" t="s">
        <v>200</v>
      </c>
      <c r="C98" t="s">
        <v>201</v>
      </c>
      <c r="D98">
        <v>857579161</v>
      </c>
      <c r="E98">
        <v>0</v>
      </c>
      <c r="F98">
        <v>0</v>
      </c>
      <c r="G98">
        <v>0</v>
      </c>
      <c r="H98">
        <v>0</v>
      </c>
    </row>
    <row r="99" spans="1:8" x14ac:dyDescent="0.2">
      <c r="A99">
        <v>5901</v>
      </c>
      <c r="B99" t="s">
        <v>202</v>
      </c>
      <c r="C99" t="s">
        <v>203</v>
      </c>
      <c r="D99">
        <v>857579171</v>
      </c>
      <c r="E99">
        <v>0</v>
      </c>
      <c r="F99">
        <v>0</v>
      </c>
      <c r="G99">
        <v>0</v>
      </c>
      <c r="H99">
        <v>0</v>
      </c>
    </row>
    <row r="100" spans="1:8" x14ac:dyDescent="0.2">
      <c r="A100">
        <v>5901</v>
      </c>
      <c r="B100" t="s">
        <v>204</v>
      </c>
      <c r="C100" t="s">
        <v>205</v>
      </c>
      <c r="D100">
        <v>857579181</v>
      </c>
      <c r="E100">
        <v>0</v>
      </c>
      <c r="F100">
        <v>0</v>
      </c>
      <c r="G100">
        <v>0</v>
      </c>
      <c r="H100">
        <v>0</v>
      </c>
    </row>
    <row r="101" spans="1:8" x14ac:dyDescent="0.2">
      <c r="A101">
        <v>5901</v>
      </c>
      <c r="B101" t="s">
        <v>206</v>
      </c>
      <c r="C101" t="s">
        <v>207</v>
      </c>
      <c r="D101">
        <v>857579191</v>
      </c>
      <c r="E101">
        <v>0</v>
      </c>
      <c r="F101">
        <v>0</v>
      </c>
      <c r="G101">
        <v>0</v>
      </c>
      <c r="H101">
        <v>0</v>
      </c>
    </row>
    <row r="102" spans="1:8" x14ac:dyDescent="0.2">
      <c r="A102">
        <v>5901</v>
      </c>
      <c r="B102" t="s">
        <v>208</v>
      </c>
      <c r="C102" t="s">
        <v>209</v>
      </c>
      <c r="D102">
        <v>857579201</v>
      </c>
      <c r="E102">
        <v>76</v>
      </c>
      <c r="F102">
        <v>125</v>
      </c>
      <c r="G102">
        <v>11</v>
      </c>
      <c r="H102">
        <v>5</v>
      </c>
    </row>
    <row r="103" spans="1:8" x14ac:dyDescent="0.2">
      <c r="A103">
        <v>5901</v>
      </c>
      <c r="B103" t="s">
        <v>210</v>
      </c>
      <c r="C103" t="s">
        <v>211</v>
      </c>
      <c r="D103">
        <v>857579211</v>
      </c>
      <c r="E103">
        <v>0</v>
      </c>
      <c r="F103">
        <v>0</v>
      </c>
      <c r="G103">
        <v>0</v>
      </c>
      <c r="H103">
        <v>0</v>
      </c>
    </row>
    <row r="104" spans="1:8" x14ac:dyDescent="0.2">
      <c r="A104">
        <v>5901</v>
      </c>
      <c r="B104" t="s">
        <v>212</v>
      </c>
      <c r="C104" t="s">
        <v>213</v>
      </c>
      <c r="D104">
        <v>857579221</v>
      </c>
      <c r="E104">
        <v>0</v>
      </c>
      <c r="F104">
        <v>0</v>
      </c>
      <c r="G104">
        <v>0</v>
      </c>
      <c r="H104">
        <v>0</v>
      </c>
    </row>
    <row r="105" spans="1:8" x14ac:dyDescent="0.2">
      <c r="A105">
        <v>5901</v>
      </c>
      <c r="B105" t="s">
        <v>214</v>
      </c>
      <c r="C105" t="s">
        <v>215</v>
      </c>
      <c r="D105">
        <v>857579231</v>
      </c>
      <c r="E105">
        <v>0</v>
      </c>
      <c r="F105">
        <v>0</v>
      </c>
      <c r="G105">
        <v>0</v>
      </c>
      <c r="H105">
        <v>0</v>
      </c>
    </row>
    <row r="106" spans="1:8" x14ac:dyDescent="0.2">
      <c r="A106">
        <v>5901</v>
      </c>
      <c r="B106" t="s">
        <v>216</v>
      </c>
      <c r="C106" t="s">
        <v>217</v>
      </c>
      <c r="D106">
        <v>857579241</v>
      </c>
      <c r="E106">
        <v>6</v>
      </c>
      <c r="F106">
        <v>8</v>
      </c>
      <c r="G106">
        <v>1</v>
      </c>
      <c r="H106">
        <v>1</v>
      </c>
    </row>
    <row r="107" spans="1:8" x14ac:dyDescent="0.2">
      <c r="A107">
        <v>5901</v>
      </c>
      <c r="B107" t="s">
        <v>218</v>
      </c>
      <c r="C107" t="s">
        <v>219</v>
      </c>
      <c r="D107">
        <v>857579251</v>
      </c>
      <c r="E107">
        <v>0</v>
      </c>
      <c r="F107">
        <v>0</v>
      </c>
      <c r="G107">
        <v>0</v>
      </c>
      <c r="H107">
        <v>0</v>
      </c>
    </row>
    <row r="108" spans="1:8" x14ac:dyDescent="0.2">
      <c r="A108">
        <v>5901</v>
      </c>
      <c r="B108" t="s">
        <v>220</v>
      </c>
      <c r="C108" t="s">
        <v>221</v>
      </c>
      <c r="D108">
        <v>857579261</v>
      </c>
      <c r="E108">
        <v>0</v>
      </c>
      <c r="F108">
        <v>0</v>
      </c>
      <c r="G108">
        <v>0</v>
      </c>
      <c r="H108">
        <v>0</v>
      </c>
    </row>
    <row r="109" spans="1:8" x14ac:dyDescent="0.2">
      <c r="A109">
        <v>5901</v>
      </c>
      <c r="B109" t="s">
        <v>222</v>
      </c>
      <c r="C109" t="s">
        <v>223</v>
      </c>
      <c r="D109">
        <v>857579271</v>
      </c>
      <c r="E109">
        <v>0</v>
      </c>
      <c r="F109">
        <v>0</v>
      </c>
      <c r="G109">
        <v>0</v>
      </c>
      <c r="H109">
        <v>0</v>
      </c>
    </row>
    <row r="110" spans="1:8" x14ac:dyDescent="0.2">
      <c r="A110">
        <v>5901</v>
      </c>
      <c r="B110" t="s">
        <v>224</v>
      </c>
      <c r="C110" t="s">
        <v>225</v>
      </c>
      <c r="D110">
        <v>857579281</v>
      </c>
      <c r="E110">
        <v>0</v>
      </c>
      <c r="F110">
        <v>0</v>
      </c>
      <c r="G110">
        <v>0</v>
      </c>
      <c r="H110">
        <v>0</v>
      </c>
    </row>
    <row r="111" spans="1:8" x14ac:dyDescent="0.2">
      <c r="A111">
        <v>5901</v>
      </c>
      <c r="B111" t="s">
        <v>226</v>
      </c>
      <c r="C111" t="s">
        <v>227</v>
      </c>
      <c r="D111">
        <v>857579291</v>
      </c>
      <c r="E111">
        <v>0</v>
      </c>
      <c r="F111">
        <v>0</v>
      </c>
      <c r="G111">
        <v>0</v>
      </c>
      <c r="H111">
        <v>0</v>
      </c>
    </row>
    <row r="112" spans="1:8" x14ac:dyDescent="0.2">
      <c r="A112">
        <v>5901</v>
      </c>
      <c r="B112" t="s">
        <v>228</v>
      </c>
      <c r="C112" t="s">
        <v>229</v>
      </c>
      <c r="D112">
        <v>857579301</v>
      </c>
      <c r="E112">
        <v>0</v>
      </c>
      <c r="F112">
        <v>0</v>
      </c>
      <c r="G112">
        <v>0</v>
      </c>
      <c r="H112">
        <v>0</v>
      </c>
    </row>
    <row r="113" spans="1:8" x14ac:dyDescent="0.2">
      <c r="A113">
        <v>5901</v>
      </c>
      <c r="B113" t="s">
        <v>230</v>
      </c>
      <c r="C113" t="s">
        <v>231</v>
      </c>
      <c r="D113">
        <v>857579311</v>
      </c>
      <c r="E113">
        <v>0</v>
      </c>
      <c r="F113">
        <v>0</v>
      </c>
      <c r="G113">
        <v>0</v>
      </c>
      <c r="H113">
        <v>0</v>
      </c>
    </row>
    <row r="114" spans="1:8" x14ac:dyDescent="0.2">
      <c r="A114">
        <v>5901</v>
      </c>
      <c r="B114" t="s">
        <v>232</v>
      </c>
      <c r="C114" t="s">
        <v>233</v>
      </c>
      <c r="D114">
        <v>857579321</v>
      </c>
      <c r="E114">
        <v>0</v>
      </c>
      <c r="F114">
        <v>0</v>
      </c>
      <c r="G114">
        <v>0</v>
      </c>
      <c r="H114">
        <v>0</v>
      </c>
    </row>
    <row r="115" spans="1:8" x14ac:dyDescent="0.2">
      <c r="A115">
        <v>5901</v>
      </c>
      <c r="B115" t="s">
        <v>234</v>
      </c>
      <c r="C115" t="s">
        <v>235</v>
      </c>
      <c r="D115">
        <v>857579331</v>
      </c>
      <c r="E115">
        <v>0</v>
      </c>
      <c r="F115">
        <v>0</v>
      </c>
      <c r="G115">
        <v>0</v>
      </c>
      <c r="H115">
        <v>0</v>
      </c>
    </row>
    <row r="116" spans="1:8" x14ac:dyDescent="0.2">
      <c r="A116">
        <v>5901</v>
      </c>
      <c r="B116" t="s">
        <v>236</v>
      </c>
      <c r="C116" t="s">
        <v>237</v>
      </c>
      <c r="D116">
        <v>857579341</v>
      </c>
      <c r="E116">
        <v>0</v>
      </c>
      <c r="F116">
        <v>0</v>
      </c>
      <c r="G116">
        <v>0</v>
      </c>
      <c r="H116">
        <v>0</v>
      </c>
    </row>
    <row r="117" spans="1:8" x14ac:dyDescent="0.2">
      <c r="A117">
        <v>5901</v>
      </c>
      <c r="B117" t="s">
        <v>238</v>
      </c>
      <c r="C117" t="s">
        <v>239</v>
      </c>
      <c r="D117">
        <v>857579351</v>
      </c>
      <c r="E117">
        <v>0</v>
      </c>
      <c r="F117">
        <v>0</v>
      </c>
      <c r="G117">
        <v>0</v>
      </c>
      <c r="H117">
        <v>0</v>
      </c>
    </row>
    <row r="118" spans="1:8" x14ac:dyDescent="0.2">
      <c r="A118">
        <v>5901</v>
      </c>
      <c r="B118" t="s">
        <v>240</v>
      </c>
      <c r="C118" t="s">
        <v>241</v>
      </c>
      <c r="D118">
        <v>857579361</v>
      </c>
      <c r="E118">
        <v>0</v>
      </c>
      <c r="F118">
        <v>0</v>
      </c>
      <c r="G118">
        <v>0</v>
      </c>
      <c r="H118">
        <v>0</v>
      </c>
    </row>
    <row r="119" spans="1:8" x14ac:dyDescent="0.2">
      <c r="A119">
        <v>5901</v>
      </c>
      <c r="B119" t="s">
        <v>242</v>
      </c>
      <c r="C119" t="s">
        <v>243</v>
      </c>
      <c r="D119">
        <v>857579371</v>
      </c>
      <c r="E119">
        <v>0</v>
      </c>
      <c r="F119">
        <v>0</v>
      </c>
      <c r="G119">
        <v>0</v>
      </c>
      <c r="H119">
        <v>0</v>
      </c>
    </row>
    <row r="120" spans="1:8" x14ac:dyDescent="0.2">
      <c r="A120">
        <v>5901</v>
      </c>
      <c r="B120" t="s">
        <v>244</v>
      </c>
      <c r="C120" t="s">
        <v>245</v>
      </c>
      <c r="D120">
        <v>857579381</v>
      </c>
      <c r="E120">
        <v>3</v>
      </c>
      <c r="F120">
        <v>6</v>
      </c>
      <c r="G120">
        <v>2</v>
      </c>
      <c r="H120">
        <v>1</v>
      </c>
    </row>
    <row r="121" spans="1:8" x14ac:dyDescent="0.2">
      <c r="A121">
        <v>5901</v>
      </c>
      <c r="B121" t="s">
        <v>246</v>
      </c>
      <c r="C121" t="s">
        <v>247</v>
      </c>
      <c r="D121">
        <v>857579391</v>
      </c>
      <c r="E121">
        <v>0</v>
      </c>
      <c r="F121">
        <v>0</v>
      </c>
      <c r="G121">
        <v>0</v>
      </c>
      <c r="H121">
        <v>0</v>
      </c>
    </row>
    <row r="122" spans="1:8" x14ac:dyDescent="0.2">
      <c r="A122">
        <v>5901</v>
      </c>
      <c r="B122" t="s">
        <v>248</v>
      </c>
      <c r="C122" t="s">
        <v>249</v>
      </c>
      <c r="D122">
        <v>857579401</v>
      </c>
      <c r="E122">
        <v>0</v>
      </c>
      <c r="F122">
        <v>0</v>
      </c>
      <c r="G122">
        <v>0</v>
      </c>
      <c r="H122">
        <v>0</v>
      </c>
    </row>
    <row r="123" spans="1:8" x14ac:dyDescent="0.2">
      <c r="A123">
        <v>5901</v>
      </c>
      <c r="B123" t="s">
        <v>250</v>
      </c>
      <c r="C123" t="s">
        <v>251</v>
      </c>
      <c r="D123">
        <v>857579411</v>
      </c>
      <c r="E123">
        <v>0</v>
      </c>
      <c r="F123">
        <v>0</v>
      </c>
      <c r="G123">
        <v>0</v>
      </c>
      <c r="H123">
        <v>0</v>
      </c>
    </row>
    <row r="124" spans="1:8" x14ac:dyDescent="0.2">
      <c r="A124">
        <v>5901</v>
      </c>
      <c r="B124" t="s">
        <v>252</v>
      </c>
      <c r="C124" t="s">
        <v>253</v>
      </c>
      <c r="D124">
        <v>857579421</v>
      </c>
      <c r="E124">
        <v>0</v>
      </c>
      <c r="F124">
        <v>0</v>
      </c>
      <c r="G124">
        <v>0</v>
      </c>
      <c r="H124">
        <v>0</v>
      </c>
    </row>
    <row r="125" spans="1:8" x14ac:dyDescent="0.2">
      <c r="A125">
        <v>5901</v>
      </c>
      <c r="B125" t="s">
        <v>254</v>
      </c>
      <c r="C125" t="s">
        <v>255</v>
      </c>
      <c r="D125">
        <v>857579431</v>
      </c>
      <c r="E125">
        <v>0</v>
      </c>
      <c r="F125">
        <v>0</v>
      </c>
      <c r="G125">
        <v>0</v>
      </c>
      <c r="H125">
        <v>0</v>
      </c>
    </row>
    <row r="126" spans="1:8" x14ac:dyDescent="0.2">
      <c r="A126">
        <v>5901</v>
      </c>
      <c r="B126" t="s">
        <v>256</v>
      </c>
      <c r="C126" t="s">
        <v>257</v>
      </c>
      <c r="D126">
        <v>857579441</v>
      </c>
      <c r="E126">
        <v>0</v>
      </c>
      <c r="F126">
        <v>0</v>
      </c>
      <c r="G126">
        <v>0</v>
      </c>
      <c r="H126">
        <v>0</v>
      </c>
    </row>
    <row r="127" spans="1:8" x14ac:dyDescent="0.2">
      <c r="A127">
        <v>5901</v>
      </c>
      <c r="B127" t="s">
        <v>258</v>
      </c>
      <c r="C127" t="s">
        <v>259</v>
      </c>
      <c r="D127">
        <v>857579451</v>
      </c>
      <c r="E127">
        <v>0</v>
      </c>
      <c r="F127">
        <v>0</v>
      </c>
      <c r="G127">
        <v>0</v>
      </c>
      <c r="H127">
        <v>0</v>
      </c>
    </row>
    <row r="128" spans="1:8" x14ac:dyDescent="0.2">
      <c r="A128">
        <v>5901</v>
      </c>
      <c r="B128" t="s">
        <v>260</v>
      </c>
      <c r="C128" t="s">
        <v>261</v>
      </c>
      <c r="D128">
        <v>857579461</v>
      </c>
      <c r="E128">
        <v>0</v>
      </c>
      <c r="F128">
        <v>0</v>
      </c>
      <c r="G128">
        <v>0</v>
      </c>
      <c r="H128">
        <v>0</v>
      </c>
    </row>
    <row r="129" spans="1:8" x14ac:dyDescent="0.2">
      <c r="A129">
        <v>5901</v>
      </c>
      <c r="B129" t="s">
        <v>262</v>
      </c>
      <c r="C129" t="s">
        <v>263</v>
      </c>
      <c r="D129">
        <v>857579481</v>
      </c>
      <c r="E129">
        <v>0</v>
      </c>
      <c r="F129">
        <v>0</v>
      </c>
      <c r="G129">
        <v>0</v>
      </c>
      <c r="H129">
        <v>0</v>
      </c>
    </row>
    <row r="130" spans="1:8" x14ac:dyDescent="0.2">
      <c r="A130">
        <v>5901</v>
      </c>
      <c r="B130" t="s">
        <v>264</v>
      </c>
      <c r="C130" t="s">
        <v>265</v>
      </c>
      <c r="D130">
        <v>857579491</v>
      </c>
      <c r="E130">
        <v>0</v>
      </c>
      <c r="F130">
        <v>0</v>
      </c>
      <c r="G130">
        <v>0</v>
      </c>
      <c r="H130">
        <v>0</v>
      </c>
    </row>
    <row r="131" spans="1:8" x14ac:dyDescent="0.2">
      <c r="A131">
        <v>5901</v>
      </c>
      <c r="B131" t="s">
        <v>266</v>
      </c>
      <c r="C131" t="s">
        <v>267</v>
      </c>
      <c r="D131">
        <v>857579501</v>
      </c>
      <c r="E131">
        <v>0</v>
      </c>
      <c r="F131">
        <v>0</v>
      </c>
      <c r="G131">
        <v>0</v>
      </c>
      <c r="H131">
        <v>0</v>
      </c>
    </row>
    <row r="132" spans="1:8" x14ac:dyDescent="0.2">
      <c r="A132">
        <v>5901</v>
      </c>
      <c r="B132" t="s">
        <v>268</v>
      </c>
      <c r="C132" t="s">
        <v>269</v>
      </c>
      <c r="D132">
        <v>857579511</v>
      </c>
      <c r="E132">
        <v>0</v>
      </c>
      <c r="F132">
        <v>0</v>
      </c>
      <c r="G132">
        <v>0</v>
      </c>
      <c r="H132">
        <v>0</v>
      </c>
    </row>
    <row r="133" spans="1:8" x14ac:dyDescent="0.2">
      <c r="A133">
        <v>5901</v>
      </c>
      <c r="B133" t="s">
        <v>270</v>
      </c>
      <c r="C133" t="s">
        <v>271</v>
      </c>
      <c r="D133">
        <v>857579521</v>
      </c>
      <c r="E133">
        <v>0</v>
      </c>
      <c r="F133">
        <v>1</v>
      </c>
      <c r="G133">
        <v>0</v>
      </c>
      <c r="H133">
        <v>1</v>
      </c>
    </row>
    <row r="134" spans="1:8" x14ac:dyDescent="0.2">
      <c r="A134">
        <v>5901</v>
      </c>
      <c r="B134" t="s">
        <v>272</v>
      </c>
      <c r="C134" t="s">
        <v>273</v>
      </c>
      <c r="D134">
        <v>857579531</v>
      </c>
      <c r="E134">
        <v>219</v>
      </c>
      <c r="F134">
        <v>343</v>
      </c>
      <c r="G134">
        <v>83</v>
      </c>
      <c r="H134">
        <v>15</v>
      </c>
    </row>
    <row r="135" spans="1:8" x14ac:dyDescent="0.2">
      <c r="A135">
        <v>5901</v>
      </c>
      <c r="B135" t="s">
        <v>274</v>
      </c>
      <c r="C135" t="s">
        <v>275</v>
      </c>
      <c r="D135">
        <v>857579541</v>
      </c>
      <c r="E135">
        <v>0</v>
      </c>
      <c r="F135">
        <v>0</v>
      </c>
      <c r="G135">
        <v>0</v>
      </c>
      <c r="H135">
        <v>0</v>
      </c>
    </row>
    <row r="136" spans="1:8" x14ac:dyDescent="0.2">
      <c r="A136">
        <v>5901</v>
      </c>
      <c r="B136" t="s">
        <v>276</v>
      </c>
      <c r="C136" t="s">
        <v>277</v>
      </c>
      <c r="D136">
        <v>857579561</v>
      </c>
      <c r="E136">
        <v>0</v>
      </c>
      <c r="F136">
        <v>0</v>
      </c>
      <c r="G136">
        <v>0</v>
      </c>
      <c r="H136">
        <v>0</v>
      </c>
    </row>
    <row r="137" spans="1:8" x14ac:dyDescent="0.2">
      <c r="A137">
        <v>5901</v>
      </c>
      <c r="B137" t="s">
        <v>278</v>
      </c>
      <c r="C137" t="s">
        <v>279</v>
      </c>
      <c r="D137">
        <v>857579571</v>
      </c>
      <c r="E137">
        <v>0</v>
      </c>
      <c r="F137">
        <v>0</v>
      </c>
      <c r="G137">
        <v>0</v>
      </c>
      <c r="H137">
        <v>0</v>
      </c>
    </row>
    <row r="138" spans="1:8" x14ac:dyDescent="0.2">
      <c r="A138">
        <v>5901</v>
      </c>
      <c r="B138" t="s">
        <v>280</v>
      </c>
      <c r="C138" t="s">
        <v>281</v>
      </c>
      <c r="D138">
        <v>857579581</v>
      </c>
      <c r="E138">
        <v>0</v>
      </c>
      <c r="F138">
        <v>0</v>
      </c>
      <c r="G138">
        <v>0</v>
      </c>
      <c r="H138">
        <v>0</v>
      </c>
    </row>
    <row r="139" spans="1:8" x14ac:dyDescent="0.2">
      <c r="A139">
        <v>5901</v>
      </c>
      <c r="B139" t="s">
        <v>282</v>
      </c>
      <c r="C139" t="s">
        <v>283</v>
      </c>
      <c r="D139">
        <v>857579591</v>
      </c>
      <c r="E139">
        <v>0</v>
      </c>
      <c r="F139">
        <v>0</v>
      </c>
      <c r="G139">
        <v>0</v>
      </c>
      <c r="H139">
        <v>0</v>
      </c>
    </row>
    <row r="140" spans="1:8" x14ac:dyDescent="0.2">
      <c r="A140">
        <v>5901</v>
      </c>
      <c r="B140" t="s">
        <v>284</v>
      </c>
      <c r="C140" t="s">
        <v>285</v>
      </c>
      <c r="D140">
        <v>857579601</v>
      </c>
      <c r="E140">
        <v>0</v>
      </c>
      <c r="F140">
        <v>0</v>
      </c>
      <c r="G140">
        <v>0</v>
      </c>
      <c r="H140">
        <v>0</v>
      </c>
    </row>
    <row r="141" spans="1:8" x14ac:dyDescent="0.2">
      <c r="A141">
        <v>5901</v>
      </c>
      <c r="B141" t="s">
        <v>286</v>
      </c>
      <c r="C141" t="s">
        <v>287</v>
      </c>
      <c r="D141">
        <v>857579611</v>
      </c>
      <c r="E141">
        <v>0</v>
      </c>
      <c r="F141">
        <v>0</v>
      </c>
      <c r="G141">
        <v>0</v>
      </c>
      <c r="H141">
        <v>0</v>
      </c>
    </row>
    <row r="142" spans="1:8" x14ac:dyDescent="0.2">
      <c r="A142">
        <v>5901</v>
      </c>
      <c r="B142" t="s">
        <v>288</v>
      </c>
      <c r="C142" t="s">
        <v>289</v>
      </c>
      <c r="D142">
        <v>857579621</v>
      </c>
      <c r="E142">
        <v>0</v>
      </c>
      <c r="F142">
        <v>0</v>
      </c>
      <c r="G142">
        <v>0</v>
      </c>
      <c r="H142">
        <v>0</v>
      </c>
    </row>
    <row r="143" spans="1:8" x14ac:dyDescent="0.2">
      <c r="A143">
        <v>5901</v>
      </c>
      <c r="B143" t="s">
        <v>290</v>
      </c>
      <c r="C143" t="s">
        <v>291</v>
      </c>
      <c r="D143">
        <v>857579631</v>
      </c>
      <c r="E143">
        <v>0</v>
      </c>
      <c r="F143">
        <v>0</v>
      </c>
      <c r="G143">
        <v>0</v>
      </c>
      <c r="H143">
        <v>0</v>
      </c>
    </row>
    <row r="144" spans="1:8" x14ac:dyDescent="0.2">
      <c r="A144">
        <v>5901</v>
      </c>
      <c r="B144" t="s">
        <v>292</v>
      </c>
      <c r="C144" t="s">
        <v>293</v>
      </c>
      <c r="D144">
        <v>857579641</v>
      </c>
      <c r="E144">
        <v>0</v>
      </c>
      <c r="F144">
        <v>0</v>
      </c>
      <c r="G144">
        <v>0</v>
      </c>
      <c r="H144">
        <v>0</v>
      </c>
    </row>
    <row r="145" spans="1:8" x14ac:dyDescent="0.2">
      <c r="A145">
        <v>5901</v>
      </c>
      <c r="B145" t="s">
        <v>294</v>
      </c>
      <c r="C145" t="s">
        <v>295</v>
      </c>
      <c r="D145">
        <v>857579651</v>
      </c>
      <c r="E145">
        <v>0</v>
      </c>
      <c r="F145">
        <v>0</v>
      </c>
      <c r="G145">
        <v>0</v>
      </c>
      <c r="H145">
        <v>0</v>
      </c>
    </row>
    <row r="146" spans="1:8" x14ac:dyDescent="0.2">
      <c r="A146">
        <v>5901</v>
      </c>
      <c r="B146" t="s">
        <v>296</v>
      </c>
      <c r="C146" t="s">
        <v>297</v>
      </c>
      <c r="D146">
        <v>857579661</v>
      </c>
      <c r="E146">
        <v>0</v>
      </c>
      <c r="F146">
        <v>0</v>
      </c>
      <c r="G146">
        <v>0</v>
      </c>
      <c r="H146">
        <v>0</v>
      </c>
    </row>
    <row r="147" spans="1:8" x14ac:dyDescent="0.2">
      <c r="A147">
        <v>5901</v>
      </c>
      <c r="B147" t="s">
        <v>298</v>
      </c>
      <c r="C147" t="s">
        <v>299</v>
      </c>
      <c r="D147">
        <v>857579671</v>
      </c>
      <c r="E147">
        <v>0</v>
      </c>
      <c r="F147">
        <v>0</v>
      </c>
      <c r="G147">
        <v>0</v>
      </c>
      <c r="H147">
        <v>0</v>
      </c>
    </row>
    <row r="148" spans="1:8" x14ac:dyDescent="0.2">
      <c r="A148">
        <v>5901</v>
      </c>
      <c r="B148" t="s">
        <v>300</v>
      </c>
      <c r="C148" t="s">
        <v>301</v>
      </c>
      <c r="D148">
        <v>857579681</v>
      </c>
      <c r="E148">
        <v>0</v>
      </c>
      <c r="F148">
        <v>0</v>
      </c>
      <c r="G148">
        <v>0</v>
      </c>
      <c r="H148">
        <v>0</v>
      </c>
    </row>
    <row r="149" spans="1:8" x14ac:dyDescent="0.2">
      <c r="A149">
        <v>5901</v>
      </c>
      <c r="B149" t="s">
        <v>302</v>
      </c>
      <c r="C149" t="s">
        <v>303</v>
      </c>
      <c r="D149">
        <v>857579691</v>
      </c>
      <c r="E149">
        <v>0</v>
      </c>
      <c r="F149">
        <v>0</v>
      </c>
      <c r="G149">
        <v>0</v>
      </c>
      <c r="H149">
        <v>0</v>
      </c>
    </row>
    <row r="150" spans="1:8" x14ac:dyDescent="0.2">
      <c r="A150">
        <v>5901</v>
      </c>
      <c r="B150" t="s">
        <v>304</v>
      </c>
      <c r="C150" t="s">
        <v>305</v>
      </c>
      <c r="D150">
        <v>857579701</v>
      </c>
      <c r="E150">
        <v>0</v>
      </c>
      <c r="F150">
        <v>0</v>
      </c>
      <c r="G150">
        <v>0</v>
      </c>
      <c r="H150">
        <v>0</v>
      </c>
    </row>
    <row r="151" spans="1:8" x14ac:dyDescent="0.2">
      <c r="A151">
        <v>5901</v>
      </c>
      <c r="B151" t="s">
        <v>306</v>
      </c>
      <c r="C151" t="s">
        <v>307</v>
      </c>
      <c r="D151">
        <v>857579711</v>
      </c>
      <c r="E151">
        <v>0</v>
      </c>
      <c r="F151">
        <v>0</v>
      </c>
      <c r="G151">
        <v>0</v>
      </c>
      <c r="H151">
        <v>0</v>
      </c>
    </row>
    <row r="152" spans="1:8" x14ac:dyDescent="0.2">
      <c r="A152">
        <v>5901</v>
      </c>
      <c r="B152" t="s">
        <v>308</v>
      </c>
      <c r="C152" t="s">
        <v>309</v>
      </c>
      <c r="D152">
        <v>857579721</v>
      </c>
      <c r="E152">
        <v>0</v>
      </c>
      <c r="F152">
        <v>0</v>
      </c>
      <c r="G152">
        <v>0</v>
      </c>
      <c r="H152">
        <v>0</v>
      </c>
    </row>
    <row r="153" spans="1:8" x14ac:dyDescent="0.2">
      <c r="A153">
        <v>5901</v>
      </c>
      <c r="B153" t="s">
        <v>310</v>
      </c>
      <c r="C153" t="s">
        <v>311</v>
      </c>
      <c r="D153">
        <v>857579731</v>
      </c>
      <c r="E153">
        <v>0</v>
      </c>
      <c r="F153">
        <v>0</v>
      </c>
      <c r="G153">
        <v>0</v>
      </c>
      <c r="H153">
        <v>0</v>
      </c>
    </row>
    <row r="154" spans="1:8" x14ac:dyDescent="0.2">
      <c r="A154">
        <v>5901</v>
      </c>
      <c r="B154" t="s">
        <v>312</v>
      </c>
      <c r="C154" t="s">
        <v>313</v>
      </c>
      <c r="D154">
        <v>857579741</v>
      </c>
      <c r="E154">
        <v>0</v>
      </c>
      <c r="F154">
        <v>0</v>
      </c>
      <c r="G154">
        <v>0</v>
      </c>
      <c r="H154">
        <v>0</v>
      </c>
    </row>
    <row r="155" spans="1:8" x14ac:dyDescent="0.2">
      <c r="A155">
        <v>5901</v>
      </c>
      <c r="B155" t="s">
        <v>314</v>
      </c>
      <c r="C155" t="s">
        <v>315</v>
      </c>
      <c r="D155">
        <v>857579751</v>
      </c>
      <c r="E155">
        <v>0</v>
      </c>
      <c r="F155">
        <v>0</v>
      </c>
      <c r="G155">
        <v>0</v>
      </c>
      <c r="H155">
        <v>0</v>
      </c>
    </row>
    <row r="156" spans="1:8" x14ac:dyDescent="0.2">
      <c r="A156">
        <v>5901</v>
      </c>
      <c r="B156" t="s">
        <v>316</v>
      </c>
      <c r="C156" t="s">
        <v>317</v>
      </c>
      <c r="D156">
        <v>857579761</v>
      </c>
      <c r="E156">
        <v>0</v>
      </c>
      <c r="F156">
        <v>0</v>
      </c>
      <c r="G156">
        <v>0</v>
      </c>
      <c r="H156">
        <v>0</v>
      </c>
    </row>
    <row r="157" spans="1:8" x14ac:dyDescent="0.2">
      <c r="A157">
        <v>5901</v>
      </c>
      <c r="B157" t="s">
        <v>318</v>
      </c>
      <c r="C157" t="s">
        <v>319</v>
      </c>
      <c r="D157">
        <v>857579771</v>
      </c>
      <c r="E157">
        <v>0</v>
      </c>
      <c r="F157">
        <v>0</v>
      </c>
      <c r="G157">
        <v>0</v>
      </c>
      <c r="H157">
        <v>0</v>
      </c>
    </row>
    <row r="158" spans="1:8" x14ac:dyDescent="0.2">
      <c r="A158">
        <v>5901</v>
      </c>
      <c r="B158" t="s">
        <v>320</v>
      </c>
      <c r="C158" t="s">
        <v>321</v>
      </c>
      <c r="D158">
        <v>857579781</v>
      </c>
      <c r="E158">
        <v>0</v>
      </c>
      <c r="F158">
        <v>1</v>
      </c>
      <c r="G158">
        <v>0</v>
      </c>
      <c r="H158">
        <v>1</v>
      </c>
    </row>
    <row r="159" spans="1:8" x14ac:dyDescent="0.2">
      <c r="A159">
        <v>5901</v>
      </c>
      <c r="B159" t="s">
        <v>322</v>
      </c>
      <c r="C159" t="s">
        <v>323</v>
      </c>
      <c r="D159">
        <v>857579791</v>
      </c>
      <c r="E159">
        <v>0</v>
      </c>
      <c r="F159">
        <v>0</v>
      </c>
      <c r="G159">
        <v>0</v>
      </c>
      <c r="H159">
        <v>0</v>
      </c>
    </row>
    <row r="160" spans="1:8" x14ac:dyDescent="0.2">
      <c r="A160">
        <v>5901</v>
      </c>
      <c r="B160" t="s">
        <v>324</v>
      </c>
      <c r="C160" t="s">
        <v>325</v>
      </c>
      <c r="D160">
        <v>857579801</v>
      </c>
      <c r="E160">
        <v>0</v>
      </c>
      <c r="F160">
        <v>0</v>
      </c>
      <c r="G160">
        <v>0</v>
      </c>
      <c r="H160">
        <v>0</v>
      </c>
    </row>
    <row r="161" spans="1:8" x14ac:dyDescent="0.2">
      <c r="A161">
        <v>5901</v>
      </c>
      <c r="B161" t="s">
        <v>326</v>
      </c>
      <c r="C161" t="s">
        <v>327</v>
      </c>
      <c r="D161">
        <v>857579811</v>
      </c>
      <c r="E161">
        <v>0</v>
      </c>
      <c r="F161">
        <v>0</v>
      </c>
      <c r="G161">
        <v>0</v>
      </c>
      <c r="H161">
        <v>0</v>
      </c>
    </row>
    <row r="162" spans="1:8" x14ac:dyDescent="0.2">
      <c r="A162">
        <v>5901</v>
      </c>
      <c r="B162" t="s">
        <v>328</v>
      </c>
      <c r="C162" t="s">
        <v>329</v>
      </c>
      <c r="D162">
        <v>857579821</v>
      </c>
      <c r="E162">
        <v>0</v>
      </c>
      <c r="F162">
        <v>0</v>
      </c>
      <c r="G162">
        <v>0</v>
      </c>
      <c r="H162">
        <v>0</v>
      </c>
    </row>
    <row r="163" spans="1:8" x14ac:dyDescent="0.2">
      <c r="A163">
        <v>5901</v>
      </c>
      <c r="B163" t="s">
        <v>330</v>
      </c>
      <c r="C163" t="s">
        <v>331</v>
      </c>
      <c r="D163">
        <v>857579831</v>
      </c>
      <c r="E163">
        <v>0</v>
      </c>
      <c r="F163">
        <v>0</v>
      </c>
      <c r="G163">
        <v>0</v>
      </c>
      <c r="H163">
        <v>0</v>
      </c>
    </row>
    <row r="164" spans="1:8" x14ac:dyDescent="0.2">
      <c r="A164">
        <v>5901</v>
      </c>
      <c r="B164" t="s">
        <v>332</v>
      </c>
      <c r="C164" t="s">
        <v>333</v>
      </c>
      <c r="D164">
        <v>857579841</v>
      </c>
      <c r="E164">
        <v>166</v>
      </c>
      <c r="F164">
        <v>401</v>
      </c>
      <c r="G164">
        <v>108</v>
      </c>
      <c r="H164">
        <v>13</v>
      </c>
    </row>
    <row r="165" spans="1:8" x14ac:dyDescent="0.2">
      <c r="A165">
        <v>5901</v>
      </c>
      <c r="B165" t="s">
        <v>334</v>
      </c>
      <c r="C165" t="s">
        <v>335</v>
      </c>
      <c r="D165">
        <v>857579851</v>
      </c>
      <c r="E165">
        <v>0</v>
      </c>
      <c r="F165">
        <v>0</v>
      </c>
      <c r="G165">
        <v>0</v>
      </c>
      <c r="H165">
        <v>0</v>
      </c>
    </row>
    <row r="166" spans="1:8" x14ac:dyDescent="0.2">
      <c r="A166">
        <v>5901</v>
      </c>
      <c r="B166" t="s">
        <v>336</v>
      </c>
      <c r="C166" t="s">
        <v>337</v>
      </c>
      <c r="D166">
        <v>857579861</v>
      </c>
      <c r="E166">
        <v>0</v>
      </c>
      <c r="F166">
        <v>0</v>
      </c>
      <c r="G166">
        <v>0</v>
      </c>
      <c r="H166">
        <v>0</v>
      </c>
    </row>
    <row r="167" spans="1:8" x14ac:dyDescent="0.2">
      <c r="A167">
        <v>5901</v>
      </c>
      <c r="B167" t="s">
        <v>338</v>
      </c>
      <c r="C167" t="s">
        <v>339</v>
      </c>
      <c r="D167">
        <v>857579871</v>
      </c>
      <c r="E167">
        <v>0</v>
      </c>
      <c r="F167">
        <v>0</v>
      </c>
      <c r="G167">
        <v>0</v>
      </c>
      <c r="H167">
        <v>0</v>
      </c>
    </row>
    <row r="168" spans="1:8" x14ac:dyDescent="0.2">
      <c r="A168">
        <v>5901</v>
      </c>
      <c r="B168" t="s">
        <v>340</v>
      </c>
      <c r="C168" t="s">
        <v>341</v>
      </c>
      <c r="D168">
        <v>857579881</v>
      </c>
      <c r="E168">
        <v>0</v>
      </c>
      <c r="F168">
        <v>0</v>
      </c>
      <c r="G168">
        <v>0</v>
      </c>
      <c r="H168">
        <v>0</v>
      </c>
    </row>
    <row r="169" spans="1:8" x14ac:dyDescent="0.2">
      <c r="A169">
        <v>5901</v>
      </c>
      <c r="B169" t="s">
        <v>342</v>
      </c>
      <c r="C169" t="s">
        <v>343</v>
      </c>
      <c r="D169">
        <v>857579891</v>
      </c>
      <c r="E169">
        <v>0</v>
      </c>
      <c r="F169">
        <v>0</v>
      </c>
      <c r="G169">
        <v>0</v>
      </c>
      <c r="H169">
        <v>0</v>
      </c>
    </row>
    <row r="170" spans="1:8" x14ac:dyDescent="0.2">
      <c r="A170">
        <v>5901</v>
      </c>
      <c r="B170" t="s">
        <v>344</v>
      </c>
      <c r="C170" t="s">
        <v>345</v>
      </c>
      <c r="D170">
        <v>857579901</v>
      </c>
      <c r="E170">
        <v>0</v>
      </c>
      <c r="F170">
        <v>0</v>
      </c>
      <c r="G170">
        <v>0</v>
      </c>
      <c r="H170">
        <v>0</v>
      </c>
    </row>
    <row r="171" spans="1:8" x14ac:dyDescent="0.2">
      <c r="A171">
        <v>5901</v>
      </c>
      <c r="B171" t="s">
        <v>346</v>
      </c>
      <c r="C171" t="s">
        <v>347</v>
      </c>
      <c r="D171">
        <v>857579911</v>
      </c>
      <c r="E171">
        <v>0</v>
      </c>
      <c r="F171">
        <v>0</v>
      </c>
      <c r="G171">
        <v>0</v>
      </c>
      <c r="H171">
        <v>0</v>
      </c>
    </row>
    <row r="172" spans="1:8" x14ac:dyDescent="0.2">
      <c r="A172">
        <v>5901</v>
      </c>
      <c r="B172" t="s">
        <v>348</v>
      </c>
      <c r="C172" t="s">
        <v>349</v>
      </c>
      <c r="D172">
        <v>857579921</v>
      </c>
      <c r="E172">
        <v>0</v>
      </c>
      <c r="F172">
        <v>0</v>
      </c>
      <c r="G172">
        <v>0</v>
      </c>
      <c r="H172">
        <v>0</v>
      </c>
    </row>
    <row r="173" spans="1:8" x14ac:dyDescent="0.2">
      <c r="A173">
        <v>5901</v>
      </c>
      <c r="B173" t="s">
        <v>350</v>
      </c>
      <c r="C173" t="s">
        <v>351</v>
      </c>
      <c r="D173">
        <v>857579941</v>
      </c>
      <c r="E173">
        <v>0</v>
      </c>
      <c r="F173">
        <v>0</v>
      </c>
      <c r="G173">
        <v>0</v>
      </c>
      <c r="H173">
        <v>0</v>
      </c>
    </row>
    <row r="174" spans="1:8" x14ac:dyDescent="0.2">
      <c r="A174">
        <v>5901</v>
      </c>
      <c r="B174" t="s">
        <v>352</v>
      </c>
      <c r="C174" t="s">
        <v>353</v>
      </c>
      <c r="D174">
        <v>857579951</v>
      </c>
      <c r="E174">
        <v>0</v>
      </c>
      <c r="F174">
        <v>0</v>
      </c>
      <c r="G174">
        <v>0</v>
      </c>
      <c r="H174">
        <v>0</v>
      </c>
    </row>
    <row r="175" spans="1:8" x14ac:dyDescent="0.2">
      <c r="A175">
        <v>5901</v>
      </c>
      <c r="B175" t="s">
        <v>354</v>
      </c>
      <c r="C175" t="s">
        <v>355</v>
      </c>
      <c r="D175">
        <v>857579981</v>
      </c>
      <c r="E175">
        <v>25</v>
      </c>
      <c r="F175">
        <v>55</v>
      </c>
      <c r="G175">
        <v>17</v>
      </c>
      <c r="H175">
        <v>7</v>
      </c>
    </row>
    <row r="176" spans="1:8" x14ac:dyDescent="0.2">
      <c r="A176">
        <v>5901</v>
      </c>
      <c r="B176" t="s">
        <v>356</v>
      </c>
      <c r="C176" t="s">
        <v>357</v>
      </c>
      <c r="D176">
        <v>857579991</v>
      </c>
      <c r="E176">
        <v>0</v>
      </c>
      <c r="F176">
        <v>0</v>
      </c>
      <c r="G176">
        <v>0</v>
      </c>
      <c r="H176">
        <v>0</v>
      </c>
    </row>
    <row r="177" spans="1:8" x14ac:dyDescent="0.2">
      <c r="A177">
        <v>5901</v>
      </c>
      <c r="B177" t="s">
        <v>358</v>
      </c>
      <c r="C177" t="s">
        <v>359</v>
      </c>
      <c r="D177">
        <v>857580001</v>
      </c>
      <c r="E177">
        <v>0</v>
      </c>
      <c r="F177">
        <v>0</v>
      </c>
      <c r="G177">
        <v>0</v>
      </c>
      <c r="H177">
        <v>0</v>
      </c>
    </row>
    <row r="178" spans="1:8" x14ac:dyDescent="0.2">
      <c r="A178">
        <v>5901</v>
      </c>
      <c r="B178" t="s">
        <v>360</v>
      </c>
      <c r="C178" t="s">
        <v>361</v>
      </c>
      <c r="D178">
        <v>857580011</v>
      </c>
      <c r="E178">
        <v>0</v>
      </c>
      <c r="F178">
        <v>0</v>
      </c>
      <c r="G178">
        <v>0</v>
      </c>
      <c r="H178">
        <v>0</v>
      </c>
    </row>
    <row r="179" spans="1:8" x14ac:dyDescent="0.2">
      <c r="A179">
        <v>5901</v>
      </c>
      <c r="B179" t="s">
        <v>362</v>
      </c>
      <c r="C179" t="s">
        <v>363</v>
      </c>
      <c r="D179">
        <v>857580021</v>
      </c>
      <c r="E179">
        <v>0</v>
      </c>
      <c r="F179">
        <v>0</v>
      </c>
      <c r="G179">
        <v>0</v>
      </c>
      <c r="H179">
        <v>0</v>
      </c>
    </row>
    <row r="180" spans="1:8" x14ac:dyDescent="0.2">
      <c r="A180">
        <v>5901</v>
      </c>
      <c r="B180" t="s">
        <v>364</v>
      </c>
      <c r="C180" t="s">
        <v>365</v>
      </c>
      <c r="D180">
        <v>857580031</v>
      </c>
      <c r="E180">
        <v>0</v>
      </c>
      <c r="F180">
        <v>0</v>
      </c>
      <c r="G180">
        <v>0</v>
      </c>
      <c r="H180">
        <v>0</v>
      </c>
    </row>
    <row r="181" spans="1:8" x14ac:dyDescent="0.2">
      <c r="A181">
        <v>5901</v>
      </c>
      <c r="B181" t="s">
        <v>366</v>
      </c>
      <c r="C181" t="s">
        <v>367</v>
      </c>
      <c r="D181">
        <v>857580041</v>
      </c>
      <c r="E181">
        <v>0</v>
      </c>
      <c r="F181">
        <v>0</v>
      </c>
      <c r="G181">
        <v>0</v>
      </c>
      <c r="H181">
        <v>0</v>
      </c>
    </row>
    <row r="182" spans="1:8" x14ac:dyDescent="0.2">
      <c r="A182">
        <v>5901</v>
      </c>
      <c r="B182" t="s">
        <v>368</v>
      </c>
      <c r="C182" t="s">
        <v>369</v>
      </c>
      <c r="D182">
        <v>857580051</v>
      </c>
      <c r="E182">
        <v>0</v>
      </c>
      <c r="F182">
        <v>1</v>
      </c>
      <c r="G182">
        <v>0</v>
      </c>
      <c r="H182">
        <v>1</v>
      </c>
    </row>
    <row r="183" spans="1:8" x14ac:dyDescent="0.2">
      <c r="A183">
        <v>5901</v>
      </c>
      <c r="B183" t="s">
        <v>370</v>
      </c>
      <c r="C183" t="s">
        <v>371</v>
      </c>
      <c r="D183">
        <v>857580061</v>
      </c>
      <c r="E183">
        <v>0</v>
      </c>
      <c r="F183">
        <v>0</v>
      </c>
      <c r="G183">
        <v>0</v>
      </c>
      <c r="H183">
        <v>0</v>
      </c>
    </row>
    <row r="184" spans="1:8" x14ac:dyDescent="0.2">
      <c r="A184">
        <v>5901</v>
      </c>
      <c r="B184" t="s">
        <v>372</v>
      </c>
      <c r="C184" t="s">
        <v>373</v>
      </c>
      <c r="D184">
        <v>857580071</v>
      </c>
      <c r="E184">
        <v>0</v>
      </c>
      <c r="F184">
        <v>0</v>
      </c>
      <c r="G184">
        <v>0</v>
      </c>
      <c r="H184">
        <v>0</v>
      </c>
    </row>
    <row r="185" spans="1:8" x14ac:dyDescent="0.2">
      <c r="A185">
        <v>5901</v>
      </c>
      <c r="B185" t="s">
        <v>374</v>
      </c>
      <c r="C185" t="s">
        <v>375</v>
      </c>
      <c r="D185">
        <v>857580081</v>
      </c>
      <c r="E185">
        <v>0</v>
      </c>
      <c r="F185">
        <v>0</v>
      </c>
      <c r="G185">
        <v>0</v>
      </c>
      <c r="H185">
        <v>0</v>
      </c>
    </row>
    <row r="186" spans="1:8" x14ac:dyDescent="0.2">
      <c r="A186">
        <v>5901</v>
      </c>
      <c r="B186" t="s">
        <v>376</v>
      </c>
      <c r="C186" t="s">
        <v>377</v>
      </c>
      <c r="D186">
        <v>857580101</v>
      </c>
      <c r="E186">
        <v>0</v>
      </c>
      <c r="F186">
        <v>0</v>
      </c>
      <c r="G186">
        <v>0</v>
      </c>
      <c r="H186">
        <v>0</v>
      </c>
    </row>
    <row r="187" spans="1:8" x14ac:dyDescent="0.2">
      <c r="A187">
        <v>5901</v>
      </c>
      <c r="B187" t="s">
        <v>378</v>
      </c>
      <c r="C187" t="s">
        <v>379</v>
      </c>
      <c r="D187">
        <v>857580111</v>
      </c>
      <c r="E187">
        <v>36</v>
      </c>
      <c r="F187">
        <v>91</v>
      </c>
      <c r="G187">
        <v>26</v>
      </c>
      <c r="H187">
        <v>8</v>
      </c>
    </row>
    <row r="188" spans="1:8" x14ac:dyDescent="0.2">
      <c r="A188">
        <v>5901</v>
      </c>
      <c r="B188" t="s">
        <v>380</v>
      </c>
      <c r="C188" t="s">
        <v>381</v>
      </c>
      <c r="D188">
        <v>857580131</v>
      </c>
      <c r="E188">
        <v>0</v>
      </c>
      <c r="F188">
        <v>0</v>
      </c>
      <c r="G188">
        <v>0</v>
      </c>
      <c r="H188">
        <v>0</v>
      </c>
    </row>
    <row r="189" spans="1:8" x14ac:dyDescent="0.2">
      <c r="A189">
        <v>5901</v>
      </c>
      <c r="B189" t="s">
        <v>382</v>
      </c>
      <c r="C189" t="s">
        <v>383</v>
      </c>
      <c r="D189">
        <v>857580141</v>
      </c>
      <c r="E189">
        <v>0</v>
      </c>
      <c r="F189">
        <v>0</v>
      </c>
      <c r="G189">
        <v>0</v>
      </c>
      <c r="H189">
        <v>0</v>
      </c>
    </row>
    <row r="190" spans="1:8" x14ac:dyDescent="0.2">
      <c r="A190">
        <v>5901</v>
      </c>
      <c r="B190" t="s">
        <v>384</v>
      </c>
      <c r="C190" t="s">
        <v>385</v>
      </c>
      <c r="D190">
        <v>857580151</v>
      </c>
      <c r="E190">
        <v>0</v>
      </c>
      <c r="F190">
        <v>0</v>
      </c>
      <c r="G190">
        <v>0</v>
      </c>
      <c r="H190">
        <v>0</v>
      </c>
    </row>
    <row r="191" spans="1:8" x14ac:dyDescent="0.2">
      <c r="A191">
        <v>5901</v>
      </c>
      <c r="B191" t="s">
        <v>386</v>
      </c>
      <c r="C191" t="s">
        <v>387</v>
      </c>
      <c r="D191">
        <v>857580161</v>
      </c>
      <c r="E191">
        <v>0</v>
      </c>
      <c r="F191">
        <v>0</v>
      </c>
      <c r="G191">
        <v>0</v>
      </c>
      <c r="H191">
        <v>0</v>
      </c>
    </row>
    <row r="192" spans="1:8" x14ac:dyDescent="0.2">
      <c r="A192">
        <v>5901</v>
      </c>
      <c r="B192" t="s">
        <v>388</v>
      </c>
      <c r="C192" t="s">
        <v>389</v>
      </c>
      <c r="D192">
        <v>857580171</v>
      </c>
      <c r="E192">
        <v>0</v>
      </c>
      <c r="F192">
        <v>0</v>
      </c>
      <c r="G192">
        <v>0</v>
      </c>
      <c r="H192">
        <v>0</v>
      </c>
    </row>
    <row r="193" spans="1:8" x14ac:dyDescent="0.2">
      <c r="A193">
        <v>5901</v>
      </c>
      <c r="B193" t="s">
        <v>390</v>
      </c>
      <c r="C193" t="s">
        <v>391</v>
      </c>
      <c r="D193">
        <v>857580181</v>
      </c>
      <c r="E193">
        <v>0</v>
      </c>
      <c r="F193">
        <v>0</v>
      </c>
      <c r="G193">
        <v>0</v>
      </c>
      <c r="H193">
        <v>0</v>
      </c>
    </row>
    <row r="194" spans="1:8" x14ac:dyDescent="0.2">
      <c r="A194">
        <v>5901</v>
      </c>
      <c r="B194" t="s">
        <v>392</v>
      </c>
      <c r="C194" t="s">
        <v>393</v>
      </c>
      <c r="D194">
        <v>857580191</v>
      </c>
      <c r="E194">
        <v>0</v>
      </c>
      <c r="F194">
        <v>0</v>
      </c>
      <c r="G194">
        <v>0</v>
      </c>
      <c r="H194">
        <v>0</v>
      </c>
    </row>
    <row r="195" spans="1:8" x14ac:dyDescent="0.2">
      <c r="A195">
        <v>5901</v>
      </c>
      <c r="B195" t="s">
        <v>394</v>
      </c>
      <c r="C195" t="s">
        <v>395</v>
      </c>
      <c r="D195">
        <v>857580201</v>
      </c>
      <c r="E195">
        <v>0</v>
      </c>
      <c r="F195">
        <v>0</v>
      </c>
      <c r="G195">
        <v>0</v>
      </c>
      <c r="H195">
        <v>0</v>
      </c>
    </row>
    <row r="196" spans="1:8" x14ac:dyDescent="0.2">
      <c r="A196">
        <v>5901</v>
      </c>
      <c r="B196" t="s">
        <v>396</v>
      </c>
      <c r="C196" t="s">
        <v>397</v>
      </c>
      <c r="D196">
        <v>857580211</v>
      </c>
      <c r="E196">
        <v>132</v>
      </c>
      <c r="F196">
        <v>349</v>
      </c>
      <c r="G196">
        <v>181</v>
      </c>
      <c r="H196">
        <v>10</v>
      </c>
    </row>
    <row r="197" spans="1:8" x14ac:dyDescent="0.2">
      <c r="A197">
        <v>5901</v>
      </c>
      <c r="B197" t="s">
        <v>398</v>
      </c>
      <c r="C197" t="s">
        <v>399</v>
      </c>
      <c r="D197">
        <v>857580221</v>
      </c>
      <c r="E197">
        <v>0</v>
      </c>
      <c r="F197">
        <v>0</v>
      </c>
      <c r="G197">
        <v>0</v>
      </c>
      <c r="H197">
        <v>0</v>
      </c>
    </row>
    <row r="198" spans="1:8" x14ac:dyDescent="0.2">
      <c r="A198">
        <v>5901</v>
      </c>
      <c r="B198" t="s">
        <v>400</v>
      </c>
      <c r="C198" t="s">
        <v>401</v>
      </c>
      <c r="D198">
        <v>857580231</v>
      </c>
      <c r="E198">
        <v>0</v>
      </c>
      <c r="F198">
        <v>0</v>
      </c>
      <c r="G198">
        <v>0</v>
      </c>
      <c r="H198">
        <v>0</v>
      </c>
    </row>
    <row r="199" spans="1:8" x14ac:dyDescent="0.2">
      <c r="A199">
        <v>5901</v>
      </c>
      <c r="B199" t="s">
        <v>402</v>
      </c>
      <c r="C199" t="s">
        <v>403</v>
      </c>
      <c r="D199">
        <v>857580241</v>
      </c>
      <c r="E199">
        <v>2</v>
      </c>
      <c r="F199">
        <v>3</v>
      </c>
      <c r="G199">
        <v>0</v>
      </c>
      <c r="H199">
        <v>1</v>
      </c>
    </row>
    <row r="200" spans="1:8" x14ac:dyDescent="0.2">
      <c r="A200">
        <v>5901</v>
      </c>
      <c r="B200" t="s">
        <v>404</v>
      </c>
      <c r="C200" t="s">
        <v>405</v>
      </c>
      <c r="D200">
        <v>857580251</v>
      </c>
      <c r="E200">
        <v>0</v>
      </c>
      <c r="F200">
        <v>0</v>
      </c>
      <c r="G200">
        <v>0</v>
      </c>
      <c r="H200">
        <v>0</v>
      </c>
    </row>
    <row r="201" spans="1:8" x14ac:dyDescent="0.2">
      <c r="A201">
        <v>5901</v>
      </c>
      <c r="B201" t="s">
        <v>406</v>
      </c>
      <c r="C201" t="s">
        <v>407</v>
      </c>
      <c r="D201">
        <v>857580261</v>
      </c>
      <c r="E201">
        <v>6</v>
      </c>
      <c r="F201">
        <v>15</v>
      </c>
      <c r="G201">
        <v>5</v>
      </c>
      <c r="H201">
        <v>3</v>
      </c>
    </row>
    <row r="202" spans="1:8" x14ac:dyDescent="0.2">
      <c r="A202">
        <v>5901</v>
      </c>
      <c r="B202" t="s">
        <v>408</v>
      </c>
      <c r="C202" t="s">
        <v>409</v>
      </c>
      <c r="D202">
        <v>857580271</v>
      </c>
      <c r="E202">
        <v>0</v>
      </c>
      <c r="F202">
        <v>0</v>
      </c>
      <c r="G202">
        <v>0</v>
      </c>
      <c r="H202">
        <v>0</v>
      </c>
    </row>
    <row r="203" spans="1:8" x14ac:dyDescent="0.2">
      <c r="A203">
        <v>5901</v>
      </c>
      <c r="B203" t="s">
        <v>410</v>
      </c>
      <c r="C203" t="s">
        <v>411</v>
      </c>
      <c r="D203">
        <v>857580281</v>
      </c>
      <c r="E203">
        <v>0</v>
      </c>
      <c r="F203">
        <v>0</v>
      </c>
      <c r="G203">
        <v>0</v>
      </c>
      <c r="H203">
        <v>0</v>
      </c>
    </row>
    <row r="204" spans="1:8" x14ac:dyDescent="0.2">
      <c r="A204">
        <v>5901</v>
      </c>
      <c r="B204" t="s">
        <v>412</v>
      </c>
      <c r="C204" t="s">
        <v>413</v>
      </c>
      <c r="D204">
        <v>857580291</v>
      </c>
      <c r="E204">
        <v>0</v>
      </c>
      <c r="F204">
        <v>0</v>
      </c>
      <c r="G204">
        <v>0</v>
      </c>
      <c r="H204">
        <v>0</v>
      </c>
    </row>
    <row r="205" spans="1:8" x14ac:dyDescent="0.2">
      <c r="A205">
        <v>5901</v>
      </c>
      <c r="B205" t="s">
        <v>414</v>
      </c>
      <c r="C205" t="s">
        <v>415</v>
      </c>
      <c r="D205">
        <v>857580301</v>
      </c>
      <c r="E205">
        <v>0</v>
      </c>
      <c r="F205">
        <v>0</v>
      </c>
      <c r="G205">
        <v>0</v>
      </c>
      <c r="H205">
        <v>0</v>
      </c>
    </row>
    <row r="206" spans="1:8" x14ac:dyDescent="0.2">
      <c r="A206">
        <v>5901</v>
      </c>
      <c r="B206" t="s">
        <v>416</v>
      </c>
      <c r="C206" t="s">
        <v>417</v>
      </c>
      <c r="D206">
        <v>857580311</v>
      </c>
      <c r="E206">
        <v>0</v>
      </c>
      <c r="F206">
        <v>0</v>
      </c>
      <c r="G206">
        <v>0</v>
      </c>
      <c r="H206">
        <v>0</v>
      </c>
    </row>
    <row r="207" spans="1:8" x14ac:dyDescent="0.2">
      <c r="A207">
        <v>5901</v>
      </c>
      <c r="B207" t="s">
        <v>418</v>
      </c>
      <c r="C207" t="s">
        <v>419</v>
      </c>
      <c r="D207">
        <v>857580321</v>
      </c>
      <c r="E207">
        <v>0</v>
      </c>
      <c r="F207">
        <v>0</v>
      </c>
      <c r="G207">
        <v>0</v>
      </c>
      <c r="H207">
        <v>0</v>
      </c>
    </row>
    <row r="208" spans="1:8" x14ac:dyDescent="0.2">
      <c r="A208">
        <v>5901</v>
      </c>
      <c r="B208" t="s">
        <v>420</v>
      </c>
      <c r="C208" t="s">
        <v>421</v>
      </c>
      <c r="D208">
        <v>857580331</v>
      </c>
      <c r="E208">
        <v>0</v>
      </c>
      <c r="F208">
        <v>0</v>
      </c>
      <c r="G208">
        <v>0</v>
      </c>
      <c r="H208">
        <v>0</v>
      </c>
    </row>
    <row r="209" spans="1:8" x14ac:dyDescent="0.2">
      <c r="A209">
        <v>5901</v>
      </c>
      <c r="B209" t="s">
        <v>422</v>
      </c>
      <c r="C209" t="s">
        <v>423</v>
      </c>
      <c r="D209">
        <v>857580341</v>
      </c>
      <c r="E209">
        <v>0</v>
      </c>
      <c r="F209">
        <v>0</v>
      </c>
      <c r="G209">
        <v>0</v>
      </c>
      <c r="H209">
        <v>0</v>
      </c>
    </row>
    <row r="210" spans="1:8" x14ac:dyDescent="0.2">
      <c r="A210">
        <v>5901</v>
      </c>
      <c r="B210" t="s">
        <v>424</v>
      </c>
      <c r="C210" t="s">
        <v>425</v>
      </c>
      <c r="D210">
        <v>857580351</v>
      </c>
      <c r="E210">
        <v>0</v>
      </c>
      <c r="F210">
        <v>0</v>
      </c>
      <c r="G210">
        <v>0</v>
      </c>
      <c r="H210">
        <v>0</v>
      </c>
    </row>
    <row r="211" spans="1:8" x14ac:dyDescent="0.2">
      <c r="A211">
        <v>5901</v>
      </c>
      <c r="B211" t="s">
        <v>426</v>
      </c>
      <c r="C211" t="s">
        <v>427</v>
      </c>
      <c r="D211">
        <v>857580361</v>
      </c>
      <c r="E211">
        <v>0</v>
      </c>
      <c r="F211">
        <v>0</v>
      </c>
      <c r="G211">
        <v>0</v>
      </c>
      <c r="H211">
        <v>0</v>
      </c>
    </row>
    <row r="212" spans="1:8" x14ac:dyDescent="0.2">
      <c r="A212">
        <v>5901</v>
      </c>
      <c r="B212" t="s">
        <v>428</v>
      </c>
      <c r="C212" t="s">
        <v>429</v>
      </c>
      <c r="D212">
        <v>857580371</v>
      </c>
      <c r="E212">
        <v>0</v>
      </c>
      <c r="F212">
        <v>0</v>
      </c>
      <c r="G212">
        <v>0</v>
      </c>
      <c r="H212">
        <v>0</v>
      </c>
    </row>
    <row r="213" spans="1:8" x14ac:dyDescent="0.2">
      <c r="A213">
        <v>5901</v>
      </c>
      <c r="B213" t="s">
        <v>430</v>
      </c>
      <c r="C213" t="s">
        <v>431</v>
      </c>
      <c r="D213">
        <v>857580381</v>
      </c>
      <c r="E213">
        <v>2582</v>
      </c>
      <c r="F213">
        <v>4973</v>
      </c>
      <c r="G213">
        <v>1404</v>
      </c>
      <c r="H213">
        <v>96</v>
      </c>
    </row>
    <row r="214" spans="1:8" x14ac:dyDescent="0.2">
      <c r="A214">
        <v>5901</v>
      </c>
      <c r="B214" t="s">
        <v>432</v>
      </c>
      <c r="C214" t="s">
        <v>433</v>
      </c>
      <c r="D214">
        <v>857580391</v>
      </c>
      <c r="E214">
        <v>0</v>
      </c>
      <c r="F214">
        <v>0</v>
      </c>
      <c r="G214">
        <v>0</v>
      </c>
      <c r="H214">
        <v>0</v>
      </c>
    </row>
    <row r="215" spans="1:8" x14ac:dyDescent="0.2">
      <c r="A215">
        <v>5901</v>
      </c>
      <c r="B215" t="s">
        <v>434</v>
      </c>
      <c r="C215" t="s">
        <v>435</v>
      </c>
      <c r="D215">
        <v>857580401</v>
      </c>
      <c r="E215">
        <v>0</v>
      </c>
      <c r="F215">
        <v>0</v>
      </c>
      <c r="G215">
        <v>0</v>
      </c>
      <c r="H215">
        <v>0</v>
      </c>
    </row>
    <row r="216" spans="1:8" x14ac:dyDescent="0.2">
      <c r="A216">
        <v>5901</v>
      </c>
      <c r="B216" t="s">
        <v>436</v>
      </c>
      <c r="C216" t="s">
        <v>437</v>
      </c>
      <c r="D216">
        <v>857580411</v>
      </c>
      <c r="E216">
        <v>0</v>
      </c>
      <c r="F216">
        <v>0</v>
      </c>
      <c r="G216">
        <v>0</v>
      </c>
      <c r="H216">
        <v>0</v>
      </c>
    </row>
    <row r="217" spans="1:8" x14ac:dyDescent="0.2">
      <c r="A217">
        <v>5901</v>
      </c>
      <c r="B217" t="s">
        <v>438</v>
      </c>
      <c r="C217" t="s">
        <v>439</v>
      </c>
      <c r="D217">
        <v>857580421</v>
      </c>
      <c r="E217">
        <v>0</v>
      </c>
      <c r="F217">
        <v>0</v>
      </c>
      <c r="G217">
        <v>0</v>
      </c>
      <c r="H217">
        <v>0</v>
      </c>
    </row>
    <row r="218" spans="1:8" x14ac:dyDescent="0.2">
      <c r="A218">
        <v>5901</v>
      </c>
      <c r="B218" t="s">
        <v>440</v>
      </c>
      <c r="C218" t="s">
        <v>441</v>
      </c>
      <c r="D218">
        <v>857580431</v>
      </c>
      <c r="E218">
        <v>0</v>
      </c>
      <c r="F218">
        <v>0</v>
      </c>
      <c r="G218">
        <v>0</v>
      </c>
      <c r="H218">
        <v>0</v>
      </c>
    </row>
    <row r="219" spans="1:8" x14ac:dyDescent="0.2">
      <c r="A219">
        <v>5901</v>
      </c>
      <c r="B219" t="s">
        <v>442</v>
      </c>
      <c r="C219" t="s">
        <v>443</v>
      </c>
      <c r="D219">
        <v>857580441</v>
      </c>
      <c r="E219">
        <v>0</v>
      </c>
      <c r="F219">
        <v>0</v>
      </c>
      <c r="G219">
        <v>0</v>
      </c>
      <c r="H219">
        <v>0</v>
      </c>
    </row>
    <row r="220" spans="1:8" x14ac:dyDescent="0.2">
      <c r="A220">
        <v>5901</v>
      </c>
      <c r="B220" t="s">
        <v>444</v>
      </c>
      <c r="C220" t="s">
        <v>445</v>
      </c>
      <c r="D220">
        <v>857580451</v>
      </c>
      <c r="E220">
        <v>0</v>
      </c>
      <c r="F220">
        <v>0</v>
      </c>
      <c r="G220">
        <v>0</v>
      </c>
      <c r="H220">
        <v>0</v>
      </c>
    </row>
    <row r="221" spans="1:8" x14ac:dyDescent="0.2">
      <c r="A221">
        <v>5901</v>
      </c>
      <c r="B221" t="s">
        <v>446</v>
      </c>
      <c r="C221" t="s">
        <v>447</v>
      </c>
      <c r="D221">
        <v>857580461</v>
      </c>
      <c r="E221">
        <v>0</v>
      </c>
      <c r="F221">
        <v>0</v>
      </c>
      <c r="G221">
        <v>0</v>
      </c>
      <c r="H221">
        <v>0</v>
      </c>
    </row>
    <row r="222" spans="1:8" x14ac:dyDescent="0.2">
      <c r="A222">
        <v>5901</v>
      </c>
      <c r="B222" t="s">
        <v>448</v>
      </c>
      <c r="C222" t="s">
        <v>449</v>
      </c>
      <c r="D222">
        <v>857580471</v>
      </c>
      <c r="E222">
        <v>0</v>
      </c>
      <c r="F222">
        <v>0</v>
      </c>
      <c r="G222">
        <v>0</v>
      </c>
      <c r="H222">
        <v>0</v>
      </c>
    </row>
    <row r="223" spans="1:8" x14ac:dyDescent="0.2">
      <c r="A223">
        <v>5901</v>
      </c>
      <c r="B223" t="s">
        <v>450</v>
      </c>
      <c r="C223" t="s">
        <v>451</v>
      </c>
      <c r="D223">
        <v>857580481</v>
      </c>
      <c r="E223">
        <v>0</v>
      </c>
      <c r="F223">
        <v>0</v>
      </c>
      <c r="G223">
        <v>0</v>
      </c>
      <c r="H223">
        <v>0</v>
      </c>
    </row>
    <row r="224" spans="1:8" x14ac:dyDescent="0.2">
      <c r="A224">
        <v>5901</v>
      </c>
      <c r="B224" t="s">
        <v>452</v>
      </c>
      <c r="C224" t="s">
        <v>453</v>
      </c>
      <c r="D224">
        <v>857580491</v>
      </c>
      <c r="E224">
        <v>0</v>
      </c>
      <c r="F224">
        <v>0</v>
      </c>
      <c r="G224">
        <v>0</v>
      </c>
      <c r="H224">
        <v>0</v>
      </c>
    </row>
    <row r="225" spans="1:8" x14ac:dyDescent="0.2">
      <c r="A225">
        <v>5901</v>
      </c>
      <c r="B225" t="s">
        <v>454</v>
      </c>
      <c r="C225" t="s">
        <v>455</v>
      </c>
      <c r="D225">
        <v>857580501</v>
      </c>
      <c r="E225">
        <v>84</v>
      </c>
      <c r="F225">
        <v>132</v>
      </c>
      <c r="G225">
        <v>28</v>
      </c>
      <c r="H225">
        <v>6</v>
      </c>
    </row>
    <row r="226" spans="1:8" x14ac:dyDescent="0.2">
      <c r="A226">
        <v>5901</v>
      </c>
      <c r="B226" t="s">
        <v>456</v>
      </c>
      <c r="C226" t="s">
        <v>457</v>
      </c>
      <c r="D226">
        <v>857580511</v>
      </c>
      <c r="E226">
        <v>68</v>
      </c>
      <c r="F226">
        <v>107</v>
      </c>
      <c r="G226">
        <v>19</v>
      </c>
      <c r="H226">
        <v>4</v>
      </c>
    </row>
    <row r="227" spans="1:8" x14ac:dyDescent="0.2">
      <c r="A227">
        <v>5901</v>
      </c>
      <c r="B227" t="s">
        <v>458</v>
      </c>
      <c r="C227" t="s">
        <v>459</v>
      </c>
      <c r="D227">
        <v>857580521</v>
      </c>
      <c r="E227">
        <v>0</v>
      </c>
      <c r="F227">
        <v>0</v>
      </c>
      <c r="G227">
        <v>0</v>
      </c>
      <c r="H227">
        <v>0</v>
      </c>
    </row>
    <row r="228" spans="1:8" x14ac:dyDescent="0.2">
      <c r="A228">
        <v>5901</v>
      </c>
      <c r="B228" t="s">
        <v>460</v>
      </c>
      <c r="C228" t="s">
        <v>461</v>
      </c>
      <c r="D228">
        <v>857580531</v>
      </c>
      <c r="E228">
        <v>0</v>
      </c>
      <c r="F228">
        <v>0</v>
      </c>
      <c r="G228">
        <v>0</v>
      </c>
      <c r="H228">
        <v>0</v>
      </c>
    </row>
    <row r="229" spans="1:8" x14ac:dyDescent="0.2">
      <c r="A229">
        <v>5901</v>
      </c>
      <c r="B229" t="s">
        <v>462</v>
      </c>
      <c r="C229" t="s">
        <v>463</v>
      </c>
      <c r="D229">
        <v>857580541</v>
      </c>
      <c r="E229">
        <v>0</v>
      </c>
      <c r="F229">
        <v>0</v>
      </c>
      <c r="G229">
        <v>0</v>
      </c>
      <c r="H229">
        <v>0</v>
      </c>
    </row>
    <row r="230" spans="1:8" x14ac:dyDescent="0.2">
      <c r="A230">
        <v>5901</v>
      </c>
      <c r="B230" t="s">
        <v>464</v>
      </c>
      <c r="C230" t="s">
        <v>465</v>
      </c>
      <c r="D230">
        <v>857580551</v>
      </c>
      <c r="E230">
        <v>0</v>
      </c>
      <c r="F230">
        <v>0</v>
      </c>
      <c r="G230">
        <v>0</v>
      </c>
      <c r="H230">
        <v>0</v>
      </c>
    </row>
    <row r="231" spans="1:8" x14ac:dyDescent="0.2">
      <c r="A231">
        <v>5901</v>
      </c>
      <c r="B231" t="s">
        <v>466</v>
      </c>
      <c r="C231" t="s">
        <v>467</v>
      </c>
      <c r="D231">
        <v>857580561</v>
      </c>
      <c r="E231">
        <v>0</v>
      </c>
      <c r="F231">
        <v>0</v>
      </c>
      <c r="G231">
        <v>0</v>
      </c>
      <c r="H231">
        <v>0</v>
      </c>
    </row>
    <row r="232" spans="1:8" x14ac:dyDescent="0.2">
      <c r="A232">
        <v>5901</v>
      </c>
      <c r="B232" t="s">
        <v>468</v>
      </c>
      <c r="C232" t="s">
        <v>469</v>
      </c>
      <c r="D232">
        <v>857580571</v>
      </c>
      <c r="E232">
        <v>0</v>
      </c>
      <c r="F232">
        <v>0</v>
      </c>
      <c r="G232">
        <v>0</v>
      </c>
      <c r="H232">
        <v>0</v>
      </c>
    </row>
    <row r="233" spans="1:8" x14ac:dyDescent="0.2">
      <c r="A233">
        <v>5901</v>
      </c>
      <c r="B233" t="s">
        <v>470</v>
      </c>
      <c r="C233" t="s">
        <v>471</v>
      </c>
      <c r="D233">
        <v>857580581</v>
      </c>
      <c r="E233">
        <v>0</v>
      </c>
      <c r="F233">
        <v>0</v>
      </c>
      <c r="G233">
        <v>0</v>
      </c>
      <c r="H233">
        <v>0</v>
      </c>
    </row>
    <row r="234" spans="1:8" x14ac:dyDescent="0.2">
      <c r="A234">
        <v>5901</v>
      </c>
      <c r="B234" t="s">
        <v>472</v>
      </c>
      <c r="C234" t="s">
        <v>473</v>
      </c>
      <c r="D234">
        <v>857580591</v>
      </c>
      <c r="E234">
        <v>0</v>
      </c>
      <c r="F234">
        <v>0</v>
      </c>
      <c r="G234">
        <v>0</v>
      </c>
      <c r="H234">
        <v>0</v>
      </c>
    </row>
    <row r="235" spans="1:8" x14ac:dyDescent="0.2">
      <c r="A235">
        <v>5901</v>
      </c>
      <c r="B235" t="s">
        <v>474</v>
      </c>
      <c r="C235" t="s">
        <v>475</v>
      </c>
      <c r="D235">
        <v>857580601</v>
      </c>
      <c r="E235">
        <v>0</v>
      </c>
      <c r="F235">
        <v>0</v>
      </c>
      <c r="G235">
        <v>0</v>
      </c>
      <c r="H235">
        <v>0</v>
      </c>
    </row>
    <row r="236" spans="1:8" x14ac:dyDescent="0.2">
      <c r="A236">
        <v>5901</v>
      </c>
      <c r="B236" t="s">
        <v>476</v>
      </c>
      <c r="C236" t="s">
        <v>477</v>
      </c>
      <c r="D236">
        <v>857580611</v>
      </c>
      <c r="E236">
        <v>0</v>
      </c>
      <c r="F236">
        <v>0</v>
      </c>
      <c r="G236">
        <v>0</v>
      </c>
      <c r="H236">
        <v>0</v>
      </c>
    </row>
    <row r="237" spans="1:8" x14ac:dyDescent="0.2">
      <c r="A237">
        <v>5901</v>
      </c>
      <c r="B237" t="s">
        <v>478</v>
      </c>
      <c r="C237" t="s">
        <v>479</v>
      </c>
      <c r="D237">
        <v>857580621</v>
      </c>
      <c r="E237">
        <v>0</v>
      </c>
      <c r="F237">
        <v>0</v>
      </c>
      <c r="G237">
        <v>0</v>
      </c>
      <c r="H237">
        <v>0</v>
      </c>
    </row>
    <row r="238" spans="1:8" x14ac:dyDescent="0.2">
      <c r="A238">
        <v>5901</v>
      </c>
      <c r="B238" t="s">
        <v>480</v>
      </c>
      <c r="C238" t="s">
        <v>481</v>
      </c>
      <c r="D238">
        <v>857580631</v>
      </c>
      <c r="E238">
        <v>45</v>
      </c>
      <c r="F238">
        <v>122</v>
      </c>
      <c r="G238">
        <v>21</v>
      </c>
      <c r="H238">
        <v>2</v>
      </c>
    </row>
    <row r="239" spans="1:8" x14ac:dyDescent="0.2">
      <c r="A239">
        <v>5901</v>
      </c>
      <c r="B239" t="s">
        <v>482</v>
      </c>
      <c r="C239" t="s">
        <v>483</v>
      </c>
      <c r="D239">
        <v>857580641</v>
      </c>
      <c r="E239">
        <v>0</v>
      </c>
      <c r="F239">
        <v>0</v>
      </c>
      <c r="G239">
        <v>0</v>
      </c>
      <c r="H239">
        <v>0</v>
      </c>
    </row>
    <row r="240" spans="1:8" x14ac:dyDescent="0.2">
      <c r="A240">
        <v>5901</v>
      </c>
      <c r="B240" t="s">
        <v>484</v>
      </c>
      <c r="C240" t="s">
        <v>485</v>
      </c>
      <c r="D240">
        <v>857580651</v>
      </c>
      <c r="E240">
        <v>0</v>
      </c>
      <c r="F240">
        <v>0</v>
      </c>
      <c r="G240">
        <v>0</v>
      </c>
      <c r="H240">
        <v>0</v>
      </c>
    </row>
    <row r="241" spans="1:8" x14ac:dyDescent="0.2">
      <c r="A241">
        <v>5901</v>
      </c>
      <c r="B241" t="s">
        <v>486</v>
      </c>
      <c r="C241" t="s">
        <v>487</v>
      </c>
      <c r="D241">
        <v>857580661</v>
      </c>
      <c r="E241">
        <v>0</v>
      </c>
      <c r="F241">
        <v>0</v>
      </c>
      <c r="G241">
        <v>0</v>
      </c>
      <c r="H241">
        <v>0</v>
      </c>
    </row>
    <row r="242" spans="1:8" x14ac:dyDescent="0.2">
      <c r="A242">
        <v>5901</v>
      </c>
      <c r="B242" t="s">
        <v>488</v>
      </c>
      <c r="C242" t="s">
        <v>489</v>
      </c>
      <c r="D242">
        <v>857580671</v>
      </c>
      <c r="E242">
        <v>0</v>
      </c>
      <c r="F242">
        <v>0</v>
      </c>
      <c r="G242">
        <v>0</v>
      </c>
      <c r="H242">
        <v>0</v>
      </c>
    </row>
    <row r="243" spans="1:8" x14ac:dyDescent="0.2">
      <c r="A243">
        <v>5901</v>
      </c>
      <c r="B243" t="s">
        <v>490</v>
      </c>
      <c r="C243" t="s">
        <v>491</v>
      </c>
      <c r="D243">
        <v>857580681</v>
      </c>
      <c r="E243">
        <v>0</v>
      </c>
      <c r="F243">
        <v>0</v>
      </c>
      <c r="G243">
        <v>0</v>
      </c>
      <c r="H243">
        <v>0</v>
      </c>
    </row>
    <row r="244" spans="1:8" x14ac:dyDescent="0.2">
      <c r="A244">
        <v>5901</v>
      </c>
      <c r="B244" t="s">
        <v>492</v>
      </c>
      <c r="C244" t="s">
        <v>493</v>
      </c>
      <c r="D244">
        <v>857580701</v>
      </c>
      <c r="E244">
        <v>0</v>
      </c>
      <c r="F244">
        <v>0</v>
      </c>
      <c r="G244">
        <v>0</v>
      </c>
      <c r="H244">
        <v>0</v>
      </c>
    </row>
    <row r="245" spans="1:8" x14ac:dyDescent="0.2">
      <c r="A245">
        <v>5901</v>
      </c>
      <c r="B245" t="s">
        <v>494</v>
      </c>
      <c r="C245" t="s">
        <v>495</v>
      </c>
      <c r="D245">
        <v>857580711</v>
      </c>
      <c r="E245">
        <v>0</v>
      </c>
      <c r="F245">
        <v>0</v>
      </c>
      <c r="G245">
        <v>0</v>
      </c>
      <c r="H245">
        <v>0</v>
      </c>
    </row>
    <row r="246" spans="1:8" x14ac:dyDescent="0.2">
      <c r="A246">
        <v>5901</v>
      </c>
      <c r="B246" t="s">
        <v>496</v>
      </c>
      <c r="C246" t="s">
        <v>497</v>
      </c>
      <c r="D246">
        <v>857580721</v>
      </c>
      <c r="E246">
        <v>0</v>
      </c>
      <c r="F246">
        <v>0</v>
      </c>
      <c r="G246">
        <v>0</v>
      </c>
      <c r="H246">
        <v>0</v>
      </c>
    </row>
    <row r="247" spans="1:8" x14ac:dyDescent="0.2">
      <c r="A247">
        <v>5901</v>
      </c>
      <c r="B247" t="s">
        <v>498</v>
      </c>
      <c r="C247" t="s">
        <v>499</v>
      </c>
      <c r="D247">
        <v>857580731</v>
      </c>
      <c r="E247">
        <v>5</v>
      </c>
      <c r="F247">
        <v>10</v>
      </c>
      <c r="G247">
        <v>2</v>
      </c>
      <c r="H247">
        <v>1</v>
      </c>
    </row>
    <row r="248" spans="1:8" x14ac:dyDescent="0.2">
      <c r="A248">
        <v>5901</v>
      </c>
      <c r="B248" t="s">
        <v>500</v>
      </c>
      <c r="C248" t="s">
        <v>501</v>
      </c>
      <c r="D248">
        <v>857580741</v>
      </c>
      <c r="E248">
        <v>0</v>
      </c>
      <c r="F248">
        <v>0</v>
      </c>
      <c r="G248">
        <v>0</v>
      </c>
      <c r="H248">
        <v>0</v>
      </c>
    </row>
    <row r="249" spans="1:8" x14ac:dyDescent="0.2">
      <c r="A249">
        <v>5901</v>
      </c>
      <c r="B249" t="s">
        <v>502</v>
      </c>
      <c r="C249" t="s">
        <v>503</v>
      </c>
      <c r="D249">
        <v>857580751</v>
      </c>
      <c r="E249">
        <v>0</v>
      </c>
      <c r="F249">
        <v>0</v>
      </c>
      <c r="G249">
        <v>0</v>
      </c>
      <c r="H249">
        <v>0</v>
      </c>
    </row>
    <row r="250" spans="1:8" x14ac:dyDescent="0.2">
      <c r="A250">
        <v>5901</v>
      </c>
      <c r="B250" t="s">
        <v>504</v>
      </c>
      <c r="C250" t="s">
        <v>505</v>
      </c>
      <c r="D250">
        <v>857580761</v>
      </c>
      <c r="E250">
        <v>0</v>
      </c>
      <c r="F250">
        <v>0</v>
      </c>
      <c r="G250">
        <v>0</v>
      </c>
      <c r="H250">
        <v>0</v>
      </c>
    </row>
    <row r="251" spans="1:8" x14ac:dyDescent="0.2">
      <c r="A251">
        <v>5901</v>
      </c>
      <c r="B251" t="s">
        <v>506</v>
      </c>
      <c r="C251" t="s">
        <v>507</v>
      </c>
      <c r="D251">
        <v>857580771</v>
      </c>
      <c r="E251">
        <v>0</v>
      </c>
      <c r="F251">
        <v>0</v>
      </c>
      <c r="G251">
        <v>0</v>
      </c>
      <c r="H251">
        <v>0</v>
      </c>
    </row>
    <row r="252" spans="1:8" x14ac:dyDescent="0.2">
      <c r="A252">
        <v>5901</v>
      </c>
      <c r="B252" t="s">
        <v>508</v>
      </c>
      <c r="C252" t="s">
        <v>509</v>
      </c>
      <c r="D252">
        <v>857580781</v>
      </c>
      <c r="E252">
        <v>0</v>
      </c>
      <c r="F252">
        <v>0</v>
      </c>
      <c r="G252">
        <v>0</v>
      </c>
      <c r="H252">
        <v>0</v>
      </c>
    </row>
    <row r="253" spans="1:8" x14ac:dyDescent="0.2">
      <c r="A253">
        <v>5901</v>
      </c>
      <c r="B253" t="s">
        <v>510</v>
      </c>
      <c r="C253" t="s">
        <v>511</v>
      </c>
      <c r="D253">
        <v>857580791</v>
      </c>
      <c r="E253">
        <v>0</v>
      </c>
      <c r="F253">
        <v>0</v>
      </c>
      <c r="G253">
        <v>0</v>
      </c>
      <c r="H253">
        <v>0</v>
      </c>
    </row>
    <row r="254" spans="1:8" x14ac:dyDescent="0.2">
      <c r="A254">
        <v>5901</v>
      </c>
      <c r="B254" t="s">
        <v>512</v>
      </c>
      <c r="C254" t="s">
        <v>513</v>
      </c>
      <c r="D254">
        <v>857580801</v>
      </c>
      <c r="E254">
        <v>0</v>
      </c>
      <c r="F254">
        <v>0</v>
      </c>
      <c r="G254">
        <v>0</v>
      </c>
      <c r="H254">
        <v>0</v>
      </c>
    </row>
    <row r="255" spans="1:8" x14ac:dyDescent="0.2">
      <c r="A255">
        <v>5901</v>
      </c>
      <c r="B255" t="s">
        <v>514</v>
      </c>
      <c r="C255" t="s">
        <v>515</v>
      </c>
      <c r="D255">
        <v>857580811</v>
      </c>
      <c r="E255">
        <v>0</v>
      </c>
      <c r="F255">
        <v>0</v>
      </c>
      <c r="G255">
        <v>0</v>
      </c>
      <c r="H255">
        <v>0</v>
      </c>
    </row>
    <row r="256" spans="1:8" x14ac:dyDescent="0.2">
      <c r="A256">
        <v>5901</v>
      </c>
      <c r="B256" t="s">
        <v>516</v>
      </c>
      <c r="C256" t="s">
        <v>517</v>
      </c>
      <c r="D256">
        <v>857580821</v>
      </c>
      <c r="E256">
        <v>0</v>
      </c>
      <c r="F256">
        <v>0</v>
      </c>
      <c r="G256">
        <v>0</v>
      </c>
      <c r="H256">
        <v>0</v>
      </c>
    </row>
    <row r="257" spans="1:8" x14ac:dyDescent="0.2">
      <c r="A257">
        <v>5901</v>
      </c>
      <c r="B257" t="s">
        <v>518</v>
      </c>
      <c r="C257" t="s">
        <v>519</v>
      </c>
      <c r="D257">
        <v>857580831</v>
      </c>
      <c r="E257">
        <v>0</v>
      </c>
      <c r="F257">
        <v>0</v>
      </c>
      <c r="G257">
        <v>0</v>
      </c>
      <c r="H257">
        <v>0</v>
      </c>
    </row>
    <row r="258" spans="1:8" x14ac:dyDescent="0.2">
      <c r="A258">
        <v>5901</v>
      </c>
      <c r="B258" t="s">
        <v>520</v>
      </c>
      <c r="C258" t="s">
        <v>521</v>
      </c>
      <c r="D258">
        <v>857580841</v>
      </c>
      <c r="E258">
        <v>0</v>
      </c>
      <c r="F258">
        <v>0</v>
      </c>
      <c r="G258">
        <v>0</v>
      </c>
      <c r="H258">
        <v>0</v>
      </c>
    </row>
    <row r="259" spans="1:8" x14ac:dyDescent="0.2">
      <c r="A259">
        <v>5901</v>
      </c>
      <c r="B259" t="s">
        <v>522</v>
      </c>
      <c r="C259" t="s">
        <v>523</v>
      </c>
      <c r="D259">
        <v>857580851</v>
      </c>
      <c r="E259">
        <v>0</v>
      </c>
      <c r="F259">
        <v>0</v>
      </c>
      <c r="G259">
        <v>0</v>
      </c>
      <c r="H259">
        <v>0</v>
      </c>
    </row>
    <row r="260" spans="1:8" x14ac:dyDescent="0.2">
      <c r="A260">
        <v>5901</v>
      </c>
      <c r="B260" t="s">
        <v>524</v>
      </c>
      <c r="C260" t="s">
        <v>525</v>
      </c>
      <c r="D260">
        <v>857580861</v>
      </c>
      <c r="E260">
        <v>6</v>
      </c>
      <c r="F260">
        <v>22</v>
      </c>
      <c r="G260">
        <v>6</v>
      </c>
      <c r="H260">
        <v>5</v>
      </c>
    </row>
    <row r="261" spans="1:8" x14ac:dyDescent="0.2">
      <c r="A261">
        <v>5901</v>
      </c>
      <c r="B261" t="s">
        <v>526</v>
      </c>
      <c r="C261" t="s">
        <v>527</v>
      </c>
      <c r="D261">
        <v>857580871</v>
      </c>
      <c r="E261">
        <v>0</v>
      </c>
      <c r="F261">
        <v>0</v>
      </c>
      <c r="G261">
        <v>0</v>
      </c>
      <c r="H261">
        <v>0</v>
      </c>
    </row>
    <row r="262" spans="1:8" x14ac:dyDescent="0.2">
      <c r="A262">
        <v>5901</v>
      </c>
      <c r="B262" t="s">
        <v>528</v>
      </c>
      <c r="C262" t="s">
        <v>529</v>
      </c>
      <c r="D262">
        <v>857580881</v>
      </c>
      <c r="E262">
        <v>0</v>
      </c>
      <c r="F262">
        <v>0</v>
      </c>
      <c r="G262">
        <v>0</v>
      </c>
      <c r="H262">
        <v>0</v>
      </c>
    </row>
    <row r="263" spans="1:8" x14ac:dyDescent="0.2">
      <c r="A263">
        <v>5901</v>
      </c>
      <c r="B263" t="s">
        <v>530</v>
      </c>
      <c r="C263" t="s">
        <v>531</v>
      </c>
      <c r="D263">
        <v>857580891</v>
      </c>
      <c r="E263">
        <v>0</v>
      </c>
      <c r="F263">
        <v>0</v>
      </c>
      <c r="G263">
        <v>0</v>
      </c>
      <c r="H263">
        <v>0</v>
      </c>
    </row>
    <row r="264" spans="1:8" x14ac:dyDescent="0.2">
      <c r="A264">
        <v>5901</v>
      </c>
      <c r="B264" t="s">
        <v>532</v>
      </c>
      <c r="C264" t="s">
        <v>533</v>
      </c>
      <c r="D264">
        <v>857580901</v>
      </c>
      <c r="E264">
        <v>13</v>
      </c>
      <c r="F264">
        <v>16</v>
      </c>
      <c r="G264">
        <v>0</v>
      </c>
      <c r="H264">
        <v>1</v>
      </c>
    </row>
    <row r="265" spans="1:8" x14ac:dyDescent="0.2">
      <c r="A265">
        <v>5901</v>
      </c>
      <c r="B265" t="s">
        <v>534</v>
      </c>
      <c r="C265" t="s">
        <v>535</v>
      </c>
      <c r="D265">
        <v>857580911</v>
      </c>
      <c r="E265">
        <v>0</v>
      </c>
      <c r="F265">
        <v>0</v>
      </c>
      <c r="G265">
        <v>0</v>
      </c>
      <c r="H265">
        <v>0</v>
      </c>
    </row>
    <row r="266" spans="1:8" x14ac:dyDescent="0.2">
      <c r="A266">
        <v>5901</v>
      </c>
      <c r="B266" t="s">
        <v>536</v>
      </c>
      <c r="C266" t="s">
        <v>537</v>
      </c>
      <c r="D266">
        <v>857580921</v>
      </c>
      <c r="E266">
        <v>20</v>
      </c>
      <c r="F266">
        <v>49</v>
      </c>
      <c r="G266">
        <v>19</v>
      </c>
      <c r="H266">
        <v>5</v>
      </c>
    </row>
    <row r="267" spans="1:8" x14ac:dyDescent="0.2">
      <c r="A267">
        <v>5901</v>
      </c>
      <c r="B267" t="s">
        <v>538</v>
      </c>
      <c r="C267" t="s">
        <v>539</v>
      </c>
      <c r="D267">
        <v>857580931</v>
      </c>
      <c r="E267">
        <v>0</v>
      </c>
      <c r="F267">
        <v>0</v>
      </c>
      <c r="G267">
        <v>0</v>
      </c>
      <c r="H267">
        <v>0</v>
      </c>
    </row>
    <row r="268" spans="1:8" x14ac:dyDescent="0.2">
      <c r="A268">
        <v>5901</v>
      </c>
      <c r="B268" t="s">
        <v>540</v>
      </c>
      <c r="C268" t="s">
        <v>541</v>
      </c>
      <c r="D268">
        <v>857580941</v>
      </c>
      <c r="E268">
        <v>0</v>
      </c>
      <c r="F268">
        <v>0</v>
      </c>
      <c r="G268">
        <v>0</v>
      </c>
      <c r="H268">
        <v>0</v>
      </c>
    </row>
    <row r="269" spans="1:8" x14ac:dyDescent="0.2">
      <c r="A269">
        <v>5901</v>
      </c>
      <c r="B269" t="s">
        <v>542</v>
      </c>
      <c r="C269" t="s">
        <v>543</v>
      </c>
      <c r="D269">
        <v>857580951</v>
      </c>
      <c r="E269">
        <v>0</v>
      </c>
      <c r="F269">
        <v>0</v>
      </c>
      <c r="G269">
        <v>0</v>
      </c>
      <c r="H269">
        <v>0</v>
      </c>
    </row>
    <row r="270" spans="1:8" x14ac:dyDescent="0.2">
      <c r="A270">
        <v>5901</v>
      </c>
      <c r="B270" t="s">
        <v>544</v>
      </c>
      <c r="C270" t="s">
        <v>545</v>
      </c>
      <c r="D270">
        <v>857580961</v>
      </c>
      <c r="E270">
        <v>0</v>
      </c>
      <c r="F270">
        <v>0</v>
      </c>
      <c r="G270">
        <v>0</v>
      </c>
      <c r="H270">
        <v>0</v>
      </c>
    </row>
    <row r="271" spans="1:8" x14ac:dyDescent="0.2">
      <c r="A271">
        <v>5901</v>
      </c>
      <c r="B271" t="s">
        <v>546</v>
      </c>
      <c r="C271" t="s">
        <v>547</v>
      </c>
      <c r="D271">
        <v>857580971</v>
      </c>
      <c r="E271">
        <v>0</v>
      </c>
      <c r="F271">
        <v>0</v>
      </c>
      <c r="G271">
        <v>0</v>
      </c>
      <c r="H271">
        <v>0</v>
      </c>
    </row>
    <row r="272" spans="1:8" x14ac:dyDescent="0.2">
      <c r="A272">
        <v>5901</v>
      </c>
      <c r="B272" t="s">
        <v>548</v>
      </c>
      <c r="C272" t="s">
        <v>549</v>
      </c>
      <c r="D272">
        <v>857580981</v>
      </c>
      <c r="E272">
        <v>0</v>
      </c>
      <c r="F272">
        <v>0</v>
      </c>
      <c r="G272">
        <v>0</v>
      </c>
      <c r="H272">
        <v>0</v>
      </c>
    </row>
    <row r="273" spans="1:8" x14ac:dyDescent="0.2">
      <c r="A273">
        <v>5901</v>
      </c>
      <c r="B273" t="s">
        <v>550</v>
      </c>
      <c r="C273" t="s">
        <v>551</v>
      </c>
      <c r="D273">
        <v>857580991</v>
      </c>
      <c r="E273">
        <v>0</v>
      </c>
      <c r="F273">
        <v>0</v>
      </c>
      <c r="G273">
        <v>0</v>
      </c>
      <c r="H273">
        <v>0</v>
      </c>
    </row>
    <row r="274" spans="1:8" x14ac:dyDescent="0.2">
      <c r="A274">
        <v>5901</v>
      </c>
      <c r="B274" t="s">
        <v>552</v>
      </c>
      <c r="C274" t="s">
        <v>553</v>
      </c>
      <c r="D274">
        <v>857581001</v>
      </c>
      <c r="E274">
        <v>0</v>
      </c>
      <c r="F274">
        <v>0</v>
      </c>
      <c r="G274">
        <v>0</v>
      </c>
      <c r="H274">
        <v>0</v>
      </c>
    </row>
    <row r="275" spans="1:8" x14ac:dyDescent="0.2">
      <c r="A275">
        <v>5901</v>
      </c>
      <c r="B275" t="s">
        <v>554</v>
      </c>
      <c r="C275" t="s">
        <v>555</v>
      </c>
      <c r="D275">
        <v>857581021</v>
      </c>
      <c r="E275">
        <v>0</v>
      </c>
      <c r="F275">
        <v>0</v>
      </c>
      <c r="G275">
        <v>0</v>
      </c>
      <c r="H275">
        <v>0</v>
      </c>
    </row>
    <row r="276" spans="1:8" x14ac:dyDescent="0.2">
      <c r="A276">
        <v>5901</v>
      </c>
      <c r="B276" t="s">
        <v>556</v>
      </c>
      <c r="C276" t="s">
        <v>557</v>
      </c>
      <c r="D276">
        <v>857581031</v>
      </c>
      <c r="E276">
        <v>0</v>
      </c>
      <c r="F276">
        <v>0</v>
      </c>
      <c r="G276">
        <v>0</v>
      </c>
      <c r="H276">
        <v>0</v>
      </c>
    </row>
    <row r="277" spans="1:8" x14ac:dyDescent="0.2">
      <c r="A277">
        <v>5901</v>
      </c>
      <c r="B277" t="s">
        <v>558</v>
      </c>
      <c r="C277" t="s">
        <v>559</v>
      </c>
      <c r="D277">
        <v>857581041</v>
      </c>
      <c r="E277">
        <v>0</v>
      </c>
      <c r="F277">
        <v>0</v>
      </c>
      <c r="G277">
        <v>0</v>
      </c>
      <c r="H277">
        <v>0</v>
      </c>
    </row>
    <row r="278" spans="1:8" x14ac:dyDescent="0.2">
      <c r="A278">
        <v>5901</v>
      </c>
      <c r="B278" t="s">
        <v>560</v>
      </c>
      <c r="C278" t="s">
        <v>561</v>
      </c>
      <c r="D278">
        <v>857581051</v>
      </c>
      <c r="E278">
        <v>0</v>
      </c>
      <c r="F278">
        <v>0</v>
      </c>
      <c r="G278">
        <v>0</v>
      </c>
      <c r="H278">
        <v>0</v>
      </c>
    </row>
    <row r="279" spans="1:8" x14ac:dyDescent="0.2">
      <c r="A279">
        <v>5901</v>
      </c>
      <c r="B279" t="s">
        <v>562</v>
      </c>
      <c r="C279" t="s">
        <v>563</v>
      </c>
      <c r="D279">
        <v>857581061</v>
      </c>
      <c r="E279">
        <v>0</v>
      </c>
      <c r="F279">
        <v>0</v>
      </c>
      <c r="G279">
        <v>0</v>
      </c>
      <c r="H279">
        <v>0</v>
      </c>
    </row>
    <row r="280" spans="1:8" x14ac:dyDescent="0.2">
      <c r="A280">
        <v>5901</v>
      </c>
      <c r="B280" t="s">
        <v>564</v>
      </c>
      <c r="C280" t="s">
        <v>565</v>
      </c>
      <c r="D280">
        <v>857581071</v>
      </c>
      <c r="E280">
        <v>1</v>
      </c>
      <c r="F280">
        <v>3</v>
      </c>
      <c r="G280">
        <v>1</v>
      </c>
      <c r="H280">
        <v>1</v>
      </c>
    </row>
    <row r="281" spans="1:8" x14ac:dyDescent="0.2">
      <c r="A281">
        <v>5901</v>
      </c>
      <c r="B281" t="s">
        <v>566</v>
      </c>
      <c r="C281" t="s">
        <v>567</v>
      </c>
      <c r="D281">
        <v>857581081</v>
      </c>
      <c r="E281">
        <v>0</v>
      </c>
      <c r="F281">
        <v>0</v>
      </c>
      <c r="G281">
        <v>0</v>
      </c>
      <c r="H281">
        <v>0</v>
      </c>
    </row>
    <row r="282" spans="1:8" x14ac:dyDescent="0.2">
      <c r="A282">
        <v>5901</v>
      </c>
      <c r="B282" t="s">
        <v>568</v>
      </c>
      <c r="C282" t="s">
        <v>569</v>
      </c>
      <c r="D282">
        <v>857581091</v>
      </c>
      <c r="E282">
        <v>43</v>
      </c>
      <c r="F282">
        <v>68</v>
      </c>
      <c r="G282">
        <v>15</v>
      </c>
      <c r="H282">
        <v>5</v>
      </c>
    </row>
    <row r="283" spans="1:8" x14ac:dyDescent="0.2">
      <c r="A283">
        <v>5901</v>
      </c>
      <c r="B283" t="s">
        <v>570</v>
      </c>
      <c r="C283" t="s">
        <v>571</v>
      </c>
      <c r="D283">
        <v>857581101</v>
      </c>
      <c r="E283">
        <v>0</v>
      </c>
      <c r="F283">
        <v>0</v>
      </c>
      <c r="G283">
        <v>0</v>
      </c>
      <c r="H283">
        <v>0</v>
      </c>
    </row>
    <row r="284" spans="1:8" x14ac:dyDescent="0.2">
      <c r="A284">
        <v>5901</v>
      </c>
      <c r="B284" t="s">
        <v>572</v>
      </c>
      <c r="C284" t="s">
        <v>573</v>
      </c>
      <c r="D284">
        <v>857581111</v>
      </c>
      <c r="E284">
        <v>0</v>
      </c>
      <c r="F284">
        <v>0</v>
      </c>
      <c r="G284">
        <v>0</v>
      </c>
      <c r="H284">
        <v>0</v>
      </c>
    </row>
    <row r="285" spans="1:8" x14ac:dyDescent="0.2">
      <c r="A285">
        <v>5901</v>
      </c>
      <c r="B285" t="s">
        <v>574</v>
      </c>
      <c r="C285" t="s">
        <v>575</v>
      </c>
      <c r="D285">
        <v>857581121</v>
      </c>
      <c r="E285">
        <v>0</v>
      </c>
      <c r="F285">
        <v>0</v>
      </c>
      <c r="G285">
        <v>0</v>
      </c>
      <c r="H285">
        <v>0</v>
      </c>
    </row>
    <row r="286" spans="1:8" x14ac:dyDescent="0.2">
      <c r="A286">
        <v>5901</v>
      </c>
      <c r="B286" t="s">
        <v>576</v>
      </c>
      <c r="C286" t="s">
        <v>577</v>
      </c>
      <c r="D286">
        <v>857581131</v>
      </c>
      <c r="E286">
        <v>160</v>
      </c>
      <c r="F286">
        <v>347</v>
      </c>
      <c r="G286">
        <v>81</v>
      </c>
      <c r="H286">
        <v>18</v>
      </c>
    </row>
    <row r="287" spans="1:8" x14ac:dyDescent="0.2">
      <c r="A287">
        <v>5901</v>
      </c>
      <c r="B287" t="s">
        <v>578</v>
      </c>
      <c r="C287" t="s">
        <v>579</v>
      </c>
      <c r="D287">
        <v>857581141</v>
      </c>
      <c r="E287">
        <v>5</v>
      </c>
      <c r="F287">
        <v>13</v>
      </c>
      <c r="G287">
        <v>4</v>
      </c>
      <c r="H287">
        <v>1</v>
      </c>
    </row>
    <row r="288" spans="1:8" x14ac:dyDescent="0.2">
      <c r="A288">
        <v>5901</v>
      </c>
      <c r="B288" t="s">
        <v>580</v>
      </c>
      <c r="C288" t="s">
        <v>581</v>
      </c>
      <c r="D288">
        <v>857581151</v>
      </c>
      <c r="E288">
        <v>0</v>
      </c>
      <c r="F288">
        <v>0</v>
      </c>
      <c r="G288">
        <v>0</v>
      </c>
      <c r="H288">
        <v>0</v>
      </c>
    </row>
    <row r="289" spans="1:8" x14ac:dyDescent="0.2">
      <c r="A289">
        <v>5901</v>
      </c>
      <c r="B289" t="s">
        <v>582</v>
      </c>
      <c r="C289" t="s">
        <v>583</v>
      </c>
      <c r="D289">
        <v>857581161</v>
      </c>
      <c r="E289">
        <v>0</v>
      </c>
      <c r="F289">
        <v>0</v>
      </c>
      <c r="G289">
        <v>0</v>
      </c>
      <c r="H289">
        <v>0</v>
      </c>
    </row>
    <row r="290" spans="1:8" x14ac:dyDescent="0.2">
      <c r="A290">
        <v>5901</v>
      </c>
      <c r="B290" t="s">
        <v>584</v>
      </c>
      <c r="C290" t="s">
        <v>585</v>
      </c>
      <c r="D290">
        <v>857581171</v>
      </c>
      <c r="E290">
        <v>0</v>
      </c>
      <c r="F290">
        <v>0</v>
      </c>
      <c r="G290">
        <v>0</v>
      </c>
      <c r="H290">
        <v>0</v>
      </c>
    </row>
    <row r="291" spans="1:8" x14ac:dyDescent="0.2">
      <c r="A291">
        <v>5901</v>
      </c>
      <c r="B291" t="s">
        <v>586</v>
      </c>
      <c r="C291" t="s">
        <v>587</v>
      </c>
      <c r="D291">
        <v>857581181</v>
      </c>
      <c r="E291">
        <v>0</v>
      </c>
      <c r="F291">
        <v>0</v>
      </c>
      <c r="G291">
        <v>0</v>
      </c>
      <c r="H291">
        <v>0</v>
      </c>
    </row>
    <row r="292" spans="1:8" x14ac:dyDescent="0.2">
      <c r="A292">
        <v>5901</v>
      </c>
      <c r="B292" t="s">
        <v>588</v>
      </c>
      <c r="C292" t="s">
        <v>589</v>
      </c>
      <c r="D292">
        <v>857581191</v>
      </c>
      <c r="E292">
        <v>0</v>
      </c>
      <c r="F292">
        <v>0</v>
      </c>
      <c r="G292">
        <v>0</v>
      </c>
      <c r="H292">
        <v>0</v>
      </c>
    </row>
    <row r="293" spans="1:8" x14ac:dyDescent="0.2">
      <c r="A293">
        <v>5901</v>
      </c>
      <c r="B293" t="s">
        <v>590</v>
      </c>
      <c r="C293" t="s">
        <v>591</v>
      </c>
      <c r="D293">
        <v>857581201</v>
      </c>
      <c r="E293">
        <v>20</v>
      </c>
      <c r="F293">
        <v>42</v>
      </c>
      <c r="G293">
        <v>7</v>
      </c>
      <c r="H293">
        <v>4</v>
      </c>
    </row>
    <row r="294" spans="1:8" x14ac:dyDescent="0.2">
      <c r="A294">
        <v>5901</v>
      </c>
      <c r="B294" t="s">
        <v>592</v>
      </c>
      <c r="C294" t="s">
        <v>593</v>
      </c>
      <c r="D294">
        <v>857581211</v>
      </c>
      <c r="E294">
        <v>0</v>
      </c>
      <c r="F294">
        <v>0</v>
      </c>
      <c r="G294">
        <v>0</v>
      </c>
      <c r="H294">
        <v>0</v>
      </c>
    </row>
    <row r="295" spans="1:8" x14ac:dyDescent="0.2">
      <c r="A295">
        <v>5901</v>
      </c>
      <c r="B295" t="s">
        <v>594</v>
      </c>
      <c r="C295" t="s">
        <v>595</v>
      </c>
      <c r="D295">
        <v>857581221</v>
      </c>
      <c r="E295">
        <v>0</v>
      </c>
      <c r="F295">
        <v>0</v>
      </c>
      <c r="G295">
        <v>0</v>
      </c>
      <c r="H295">
        <v>0</v>
      </c>
    </row>
    <row r="296" spans="1:8" x14ac:dyDescent="0.2">
      <c r="A296">
        <v>5901</v>
      </c>
      <c r="B296" t="s">
        <v>596</v>
      </c>
      <c r="C296" t="s">
        <v>597</v>
      </c>
      <c r="D296">
        <v>857581231</v>
      </c>
      <c r="E296">
        <v>0</v>
      </c>
      <c r="F296">
        <v>0</v>
      </c>
      <c r="G296">
        <v>0</v>
      </c>
      <c r="H296">
        <v>0</v>
      </c>
    </row>
    <row r="297" spans="1:8" x14ac:dyDescent="0.2">
      <c r="A297">
        <v>5901</v>
      </c>
      <c r="B297" t="s">
        <v>598</v>
      </c>
      <c r="C297" t="s">
        <v>599</v>
      </c>
      <c r="D297">
        <v>857581241</v>
      </c>
      <c r="E297">
        <v>0</v>
      </c>
      <c r="F297">
        <v>0</v>
      </c>
      <c r="G297">
        <v>0</v>
      </c>
      <c r="H297">
        <v>0</v>
      </c>
    </row>
    <row r="298" spans="1:8" x14ac:dyDescent="0.2">
      <c r="A298">
        <v>5901</v>
      </c>
      <c r="B298" t="s">
        <v>600</v>
      </c>
      <c r="C298" t="s">
        <v>601</v>
      </c>
      <c r="D298">
        <v>857581251</v>
      </c>
      <c r="E298">
        <v>0</v>
      </c>
      <c r="F298">
        <v>0</v>
      </c>
      <c r="G298">
        <v>0</v>
      </c>
      <c r="H298">
        <v>0</v>
      </c>
    </row>
    <row r="299" spans="1:8" x14ac:dyDescent="0.2">
      <c r="A299">
        <v>5901</v>
      </c>
      <c r="B299" t="s">
        <v>602</v>
      </c>
      <c r="C299" t="s">
        <v>603</v>
      </c>
      <c r="D299">
        <v>857581261</v>
      </c>
      <c r="E299">
        <v>0</v>
      </c>
      <c r="F299">
        <v>0</v>
      </c>
      <c r="G299">
        <v>0</v>
      </c>
      <c r="H299">
        <v>0</v>
      </c>
    </row>
    <row r="300" spans="1:8" x14ac:dyDescent="0.2">
      <c r="A300">
        <v>5901</v>
      </c>
      <c r="B300" t="s">
        <v>604</v>
      </c>
      <c r="C300" t="s">
        <v>605</v>
      </c>
      <c r="D300">
        <v>857581271</v>
      </c>
      <c r="E300">
        <v>0</v>
      </c>
      <c r="F300">
        <v>0</v>
      </c>
      <c r="G300">
        <v>0</v>
      </c>
      <c r="H300">
        <v>0</v>
      </c>
    </row>
    <row r="301" spans="1:8" x14ac:dyDescent="0.2">
      <c r="A301">
        <v>5901</v>
      </c>
      <c r="B301" t="s">
        <v>606</v>
      </c>
      <c r="C301" t="s">
        <v>607</v>
      </c>
      <c r="D301">
        <v>857581281</v>
      </c>
      <c r="E301">
        <v>0</v>
      </c>
      <c r="F301">
        <v>0</v>
      </c>
      <c r="G301">
        <v>0</v>
      </c>
      <c r="H301">
        <v>0</v>
      </c>
    </row>
    <row r="302" spans="1:8" x14ac:dyDescent="0.2">
      <c r="A302">
        <v>5901</v>
      </c>
      <c r="B302" t="s">
        <v>608</v>
      </c>
      <c r="C302" t="s">
        <v>609</v>
      </c>
      <c r="D302">
        <v>857581291</v>
      </c>
      <c r="E302">
        <v>0</v>
      </c>
      <c r="F302">
        <v>0</v>
      </c>
      <c r="G302">
        <v>0</v>
      </c>
      <c r="H302">
        <v>0</v>
      </c>
    </row>
    <row r="303" spans="1:8" x14ac:dyDescent="0.2">
      <c r="A303">
        <v>5901</v>
      </c>
      <c r="B303" t="s">
        <v>610</v>
      </c>
      <c r="C303" t="s">
        <v>611</v>
      </c>
      <c r="D303">
        <v>857581301</v>
      </c>
      <c r="E303">
        <v>0</v>
      </c>
      <c r="F303">
        <v>0</v>
      </c>
      <c r="G303">
        <v>0</v>
      </c>
      <c r="H303">
        <v>0</v>
      </c>
    </row>
    <row r="304" spans="1:8" x14ac:dyDescent="0.2">
      <c r="A304">
        <v>5901</v>
      </c>
      <c r="B304" t="s">
        <v>612</v>
      </c>
      <c r="C304" t="s">
        <v>613</v>
      </c>
      <c r="D304">
        <v>857581321</v>
      </c>
      <c r="E304">
        <v>0</v>
      </c>
      <c r="F304">
        <v>0</v>
      </c>
      <c r="G304">
        <v>0</v>
      </c>
      <c r="H304">
        <v>0</v>
      </c>
    </row>
    <row r="305" spans="1:8" x14ac:dyDescent="0.2">
      <c r="A305">
        <v>5901</v>
      </c>
      <c r="B305" t="s">
        <v>614</v>
      </c>
      <c r="C305" t="s">
        <v>615</v>
      </c>
      <c r="D305">
        <v>857581331</v>
      </c>
      <c r="E305">
        <v>0</v>
      </c>
      <c r="F305">
        <v>0</v>
      </c>
      <c r="G305">
        <v>0</v>
      </c>
      <c r="H305">
        <v>0</v>
      </c>
    </row>
    <row r="306" spans="1:8" x14ac:dyDescent="0.2">
      <c r="A306">
        <v>5901</v>
      </c>
      <c r="B306" t="s">
        <v>616</v>
      </c>
      <c r="C306" t="s">
        <v>617</v>
      </c>
      <c r="D306">
        <v>857581341</v>
      </c>
      <c r="E306">
        <v>0</v>
      </c>
      <c r="F306">
        <v>0</v>
      </c>
      <c r="G306">
        <v>0</v>
      </c>
      <c r="H306">
        <v>0</v>
      </c>
    </row>
    <row r="307" spans="1:8" x14ac:dyDescent="0.2">
      <c r="A307">
        <v>5901</v>
      </c>
      <c r="B307" t="s">
        <v>618</v>
      </c>
      <c r="C307" t="s">
        <v>619</v>
      </c>
      <c r="D307">
        <v>857581351</v>
      </c>
      <c r="E307">
        <v>0</v>
      </c>
      <c r="F307">
        <v>0</v>
      </c>
      <c r="G307">
        <v>0</v>
      </c>
      <c r="H307">
        <v>0</v>
      </c>
    </row>
    <row r="308" spans="1:8" x14ac:dyDescent="0.2">
      <c r="A308">
        <v>5901</v>
      </c>
      <c r="B308" t="s">
        <v>620</v>
      </c>
      <c r="C308" t="s">
        <v>621</v>
      </c>
      <c r="D308">
        <v>857581361</v>
      </c>
      <c r="E308">
        <v>0</v>
      </c>
      <c r="F308">
        <v>0</v>
      </c>
      <c r="G308">
        <v>0</v>
      </c>
      <c r="H308">
        <v>0</v>
      </c>
    </row>
    <row r="309" spans="1:8" x14ac:dyDescent="0.2">
      <c r="A309">
        <v>5901</v>
      </c>
      <c r="B309" t="s">
        <v>622</v>
      </c>
      <c r="C309" t="s">
        <v>623</v>
      </c>
      <c r="D309">
        <v>857581371</v>
      </c>
      <c r="E309">
        <v>0</v>
      </c>
      <c r="F309">
        <v>0</v>
      </c>
      <c r="G309">
        <v>0</v>
      </c>
      <c r="H309">
        <v>0</v>
      </c>
    </row>
    <row r="310" spans="1:8" x14ac:dyDescent="0.2">
      <c r="A310">
        <v>5901</v>
      </c>
      <c r="B310" t="s">
        <v>624</v>
      </c>
      <c r="C310" t="s">
        <v>625</v>
      </c>
      <c r="D310">
        <v>857581381</v>
      </c>
      <c r="E310">
        <v>0</v>
      </c>
      <c r="F310">
        <v>0</v>
      </c>
      <c r="G310">
        <v>0</v>
      </c>
      <c r="H310">
        <v>0</v>
      </c>
    </row>
    <row r="311" spans="1:8" x14ac:dyDescent="0.2">
      <c r="A311">
        <v>5901</v>
      </c>
      <c r="B311" t="s">
        <v>626</v>
      </c>
      <c r="C311" t="s">
        <v>627</v>
      </c>
      <c r="D311">
        <v>857581391</v>
      </c>
      <c r="E311">
        <v>0</v>
      </c>
      <c r="F311">
        <v>0</v>
      </c>
      <c r="G311">
        <v>0</v>
      </c>
      <c r="H311">
        <v>0</v>
      </c>
    </row>
    <row r="312" spans="1:8" x14ac:dyDescent="0.2">
      <c r="A312">
        <v>5901</v>
      </c>
      <c r="B312" t="s">
        <v>628</v>
      </c>
      <c r="C312" t="s">
        <v>629</v>
      </c>
      <c r="D312">
        <v>857581401</v>
      </c>
      <c r="E312">
        <v>0</v>
      </c>
      <c r="F312">
        <v>0</v>
      </c>
      <c r="G312">
        <v>0</v>
      </c>
      <c r="H312">
        <v>0</v>
      </c>
    </row>
    <row r="313" spans="1:8" x14ac:dyDescent="0.2">
      <c r="A313">
        <v>5901</v>
      </c>
      <c r="B313" t="s">
        <v>630</v>
      </c>
      <c r="C313" t="s">
        <v>631</v>
      </c>
      <c r="D313">
        <v>857581411</v>
      </c>
      <c r="E313">
        <v>0</v>
      </c>
      <c r="F313">
        <v>0</v>
      </c>
      <c r="G313">
        <v>0</v>
      </c>
      <c r="H313">
        <v>0</v>
      </c>
    </row>
    <row r="314" spans="1:8" x14ac:dyDescent="0.2">
      <c r="A314">
        <v>5901</v>
      </c>
      <c r="B314" t="s">
        <v>632</v>
      </c>
      <c r="C314" t="s">
        <v>633</v>
      </c>
      <c r="D314">
        <v>857581421</v>
      </c>
      <c r="E314">
        <v>0</v>
      </c>
      <c r="F314">
        <v>0</v>
      </c>
      <c r="G314">
        <v>0</v>
      </c>
      <c r="H314">
        <v>0</v>
      </c>
    </row>
    <row r="315" spans="1:8" x14ac:dyDescent="0.2">
      <c r="A315">
        <v>5901</v>
      </c>
      <c r="B315" t="s">
        <v>634</v>
      </c>
      <c r="C315" t="s">
        <v>635</v>
      </c>
      <c r="D315">
        <v>857581431</v>
      </c>
      <c r="E315">
        <v>0</v>
      </c>
      <c r="F315">
        <v>0</v>
      </c>
      <c r="G315">
        <v>0</v>
      </c>
      <c r="H315">
        <v>0</v>
      </c>
    </row>
    <row r="316" spans="1:8" x14ac:dyDescent="0.2">
      <c r="A316">
        <v>5901</v>
      </c>
      <c r="B316" t="s">
        <v>636</v>
      </c>
      <c r="C316" t="s">
        <v>637</v>
      </c>
      <c r="D316">
        <v>857581441</v>
      </c>
      <c r="E316">
        <v>0</v>
      </c>
      <c r="F316">
        <v>0</v>
      </c>
      <c r="G316">
        <v>0</v>
      </c>
      <c r="H316">
        <v>0</v>
      </c>
    </row>
    <row r="317" spans="1:8" x14ac:dyDescent="0.2">
      <c r="A317">
        <v>5901</v>
      </c>
      <c r="B317" t="s">
        <v>638</v>
      </c>
      <c r="C317" t="s">
        <v>639</v>
      </c>
      <c r="D317">
        <v>857581451</v>
      </c>
      <c r="E317">
        <v>0</v>
      </c>
      <c r="F317">
        <v>0</v>
      </c>
      <c r="G317">
        <v>0</v>
      </c>
      <c r="H317">
        <v>0</v>
      </c>
    </row>
    <row r="318" spans="1:8" x14ac:dyDescent="0.2">
      <c r="A318">
        <v>5901</v>
      </c>
      <c r="B318" t="s">
        <v>640</v>
      </c>
      <c r="C318" t="s">
        <v>641</v>
      </c>
      <c r="D318">
        <v>857581461</v>
      </c>
      <c r="E318">
        <v>0</v>
      </c>
      <c r="F318">
        <v>0</v>
      </c>
      <c r="G318">
        <v>0</v>
      </c>
      <c r="H318">
        <v>0</v>
      </c>
    </row>
    <row r="319" spans="1:8" x14ac:dyDescent="0.2">
      <c r="A319">
        <v>5901</v>
      </c>
      <c r="B319" t="s">
        <v>642</v>
      </c>
      <c r="C319" t="s">
        <v>643</v>
      </c>
      <c r="D319">
        <v>857581481</v>
      </c>
      <c r="E319">
        <v>0</v>
      </c>
      <c r="F319">
        <v>0</v>
      </c>
      <c r="G319">
        <v>0</v>
      </c>
      <c r="H319">
        <v>0</v>
      </c>
    </row>
    <row r="320" spans="1:8" x14ac:dyDescent="0.2">
      <c r="A320">
        <v>5901</v>
      </c>
      <c r="B320" t="s">
        <v>644</v>
      </c>
      <c r="C320" t="s">
        <v>645</v>
      </c>
      <c r="D320">
        <v>857581491</v>
      </c>
      <c r="E320">
        <v>0</v>
      </c>
      <c r="F320">
        <v>0</v>
      </c>
      <c r="G320">
        <v>0</v>
      </c>
      <c r="H320">
        <v>0</v>
      </c>
    </row>
    <row r="321" spans="1:8" x14ac:dyDescent="0.2">
      <c r="A321">
        <v>5901</v>
      </c>
      <c r="B321" t="s">
        <v>646</v>
      </c>
      <c r="C321" t="s">
        <v>647</v>
      </c>
      <c r="D321">
        <v>857581501</v>
      </c>
      <c r="E321">
        <v>0</v>
      </c>
      <c r="F321">
        <v>0</v>
      </c>
      <c r="G321">
        <v>0</v>
      </c>
      <c r="H321">
        <v>0</v>
      </c>
    </row>
    <row r="322" spans="1:8" x14ac:dyDescent="0.2">
      <c r="A322">
        <v>5901</v>
      </c>
      <c r="B322" t="s">
        <v>648</v>
      </c>
      <c r="C322" t="s">
        <v>649</v>
      </c>
      <c r="D322">
        <v>857581511</v>
      </c>
      <c r="E322">
        <v>0</v>
      </c>
      <c r="F322">
        <v>0</v>
      </c>
      <c r="G322">
        <v>0</v>
      </c>
      <c r="H322">
        <v>0</v>
      </c>
    </row>
    <row r="323" spans="1:8" x14ac:dyDescent="0.2">
      <c r="A323">
        <v>5901</v>
      </c>
      <c r="B323" t="s">
        <v>650</v>
      </c>
      <c r="C323" t="s">
        <v>651</v>
      </c>
      <c r="D323">
        <v>857581521</v>
      </c>
      <c r="E323">
        <v>0</v>
      </c>
      <c r="F323">
        <v>0</v>
      </c>
      <c r="G323">
        <v>0</v>
      </c>
      <c r="H323">
        <v>0</v>
      </c>
    </row>
    <row r="324" spans="1:8" x14ac:dyDescent="0.2">
      <c r="A324">
        <v>5901</v>
      </c>
      <c r="B324" t="s">
        <v>652</v>
      </c>
      <c r="C324" t="s">
        <v>653</v>
      </c>
      <c r="D324">
        <v>857581531</v>
      </c>
      <c r="E324">
        <v>0</v>
      </c>
      <c r="F324">
        <v>0</v>
      </c>
      <c r="G324">
        <v>0</v>
      </c>
      <c r="H324">
        <v>0</v>
      </c>
    </row>
    <row r="325" spans="1:8" x14ac:dyDescent="0.2">
      <c r="A325">
        <v>5901</v>
      </c>
      <c r="B325" t="s">
        <v>654</v>
      </c>
      <c r="C325" t="s">
        <v>655</v>
      </c>
      <c r="D325">
        <v>857581541</v>
      </c>
      <c r="E325">
        <v>0</v>
      </c>
      <c r="F325">
        <v>0</v>
      </c>
      <c r="G325">
        <v>0</v>
      </c>
      <c r="H325">
        <v>0</v>
      </c>
    </row>
    <row r="326" spans="1:8" x14ac:dyDescent="0.2">
      <c r="A326">
        <v>5901</v>
      </c>
      <c r="B326" t="s">
        <v>656</v>
      </c>
      <c r="C326" t="s">
        <v>657</v>
      </c>
      <c r="D326">
        <v>857581551</v>
      </c>
      <c r="E326">
        <v>0</v>
      </c>
      <c r="F326">
        <v>0</v>
      </c>
      <c r="G326">
        <v>0</v>
      </c>
      <c r="H326">
        <v>0</v>
      </c>
    </row>
    <row r="327" spans="1:8" x14ac:dyDescent="0.2">
      <c r="A327">
        <v>5901</v>
      </c>
      <c r="B327" t="s">
        <v>658</v>
      </c>
      <c r="C327" t="s">
        <v>659</v>
      </c>
      <c r="D327">
        <v>857581561</v>
      </c>
      <c r="E327">
        <v>0</v>
      </c>
      <c r="F327">
        <v>0</v>
      </c>
      <c r="G327">
        <v>0</v>
      </c>
      <c r="H327">
        <v>0</v>
      </c>
    </row>
    <row r="328" spans="1:8" x14ac:dyDescent="0.2">
      <c r="A328">
        <v>5901</v>
      </c>
      <c r="B328" t="s">
        <v>660</v>
      </c>
      <c r="C328" t="s">
        <v>661</v>
      </c>
      <c r="D328">
        <v>857581571</v>
      </c>
      <c r="E328">
        <v>0</v>
      </c>
      <c r="F328">
        <v>3</v>
      </c>
      <c r="G328">
        <v>0</v>
      </c>
      <c r="H328">
        <v>3</v>
      </c>
    </row>
    <row r="329" spans="1:8" x14ac:dyDescent="0.2">
      <c r="A329">
        <v>5901</v>
      </c>
      <c r="B329" t="s">
        <v>662</v>
      </c>
      <c r="C329" t="s">
        <v>663</v>
      </c>
      <c r="D329">
        <v>857581581</v>
      </c>
      <c r="E329">
        <v>0</v>
      </c>
      <c r="F329">
        <v>0</v>
      </c>
      <c r="G329">
        <v>0</v>
      </c>
      <c r="H329">
        <v>0</v>
      </c>
    </row>
    <row r="330" spans="1:8" x14ac:dyDescent="0.2">
      <c r="A330">
        <v>5901</v>
      </c>
      <c r="B330" t="s">
        <v>664</v>
      </c>
      <c r="C330" t="s">
        <v>665</v>
      </c>
      <c r="D330">
        <v>857581591</v>
      </c>
      <c r="E330">
        <v>0</v>
      </c>
      <c r="F330">
        <v>0</v>
      </c>
      <c r="G330">
        <v>0</v>
      </c>
      <c r="H330">
        <v>0</v>
      </c>
    </row>
    <row r="331" spans="1:8" x14ac:dyDescent="0.2">
      <c r="A331">
        <v>5901</v>
      </c>
      <c r="B331" t="s">
        <v>666</v>
      </c>
      <c r="C331" t="s">
        <v>667</v>
      </c>
      <c r="D331">
        <v>857581601</v>
      </c>
      <c r="E331">
        <v>0</v>
      </c>
      <c r="F331">
        <v>0</v>
      </c>
      <c r="G331">
        <v>0</v>
      </c>
      <c r="H331">
        <v>0</v>
      </c>
    </row>
    <row r="332" spans="1:8" x14ac:dyDescent="0.2">
      <c r="A332">
        <v>5901</v>
      </c>
      <c r="B332" t="s">
        <v>668</v>
      </c>
      <c r="C332" t="s">
        <v>669</v>
      </c>
      <c r="D332">
        <v>857581611</v>
      </c>
      <c r="E332">
        <v>0</v>
      </c>
      <c r="F332">
        <v>0</v>
      </c>
      <c r="G332">
        <v>0</v>
      </c>
      <c r="H332">
        <v>0</v>
      </c>
    </row>
    <row r="333" spans="1:8" x14ac:dyDescent="0.2">
      <c r="A333">
        <v>5901</v>
      </c>
      <c r="B333" t="s">
        <v>670</v>
      </c>
      <c r="C333" t="s">
        <v>671</v>
      </c>
      <c r="D333">
        <v>857581621</v>
      </c>
      <c r="E333">
        <v>0</v>
      </c>
      <c r="F333">
        <v>0</v>
      </c>
      <c r="G333">
        <v>0</v>
      </c>
      <c r="H333">
        <v>0</v>
      </c>
    </row>
    <row r="334" spans="1:8" x14ac:dyDescent="0.2">
      <c r="A334">
        <v>5901</v>
      </c>
      <c r="B334" t="s">
        <v>672</v>
      </c>
      <c r="C334" t="s">
        <v>673</v>
      </c>
      <c r="D334">
        <v>857581631</v>
      </c>
      <c r="E334">
        <v>0</v>
      </c>
      <c r="F334">
        <v>0</v>
      </c>
      <c r="G334">
        <v>0</v>
      </c>
      <c r="H334">
        <v>0</v>
      </c>
    </row>
    <row r="335" spans="1:8" x14ac:dyDescent="0.2">
      <c r="A335">
        <v>5901</v>
      </c>
      <c r="B335" t="s">
        <v>674</v>
      </c>
      <c r="C335" t="s">
        <v>675</v>
      </c>
      <c r="D335">
        <v>857581641</v>
      </c>
      <c r="E335">
        <v>0</v>
      </c>
      <c r="F335">
        <v>0</v>
      </c>
      <c r="G335">
        <v>0</v>
      </c>
      <c r="H335">
        <v>0</v>
      </c>
    </row>
    <row r="336" spans="1:8" x14ac:dyDescent="0.2">
      <c r="A336">
        <v>5901</v>
      </c>
      <c r="B336" t="s">
        <v>676</v>
      </c>
      <c r="C336" t="s">
        <v>677</v>
      </c>
      <c r="D336">
        <v>857581651</v>
      </c>
      <c r="E336">
        <v>0</v>
      </c>
      <c r="F336">
        <v>0</v>
      </c>
      <c r="G336">
        <v>0</v>
      </c>
      <c r="H336">
        <v>0</v>
      </c>
    </row>
    <row r="337" spans="1:8" x14ac:dyDescent="0.2">
      <c r="A337">
        <v>5901</v>
      </c>
      <c r="B337" t="s">
        <v>678</v>
      </c>
      <c r="C337" t="s">
        <v>679</v>
      </c>
      <c r="D337">
        <v>857581661</v>
      </c>
      <c r="E337">
        <v>0</v>
      </c>
      <c r="F337">
        <v>0</v>
      </c>
      <c r="G337">
        <v>0</v>
      </c>
      <c r="H337">
        <v>0</v>
      </c>
    </row>
    <row r="338" spans="1:8" x14ac:dyDescent="0.2">
      <c r="A338">
        <v>5901</v>
      </c>
      <c r="B338" t="s">
        <v>680</v>
      </c>
      <c r="C338" t="s">
        <v>681</v>
      </c>
      <c r="D338">
        <v>857581671</v>
      </c>
      <c r="E338">
        <v>0</v>
      </c>
      <c r="F338">
        <v>0</v>
      </c>
      <c r="G338">
        <v>0</v>
      </c>
      <c r="H338">
        <v>0</v>
      </c>
    </row>
    <row r="339" spans="1:8" x14ac:dyDescent="0.2">
      <c r="A339">
        <v>5901</v>
      </c>
      <c r="B339" t="s">
        <v>682</v>
      </c>
      <c r="C339" t="s">
        <v>683</v>
      </c>
      <c r="D339">
        <v>857581681</v>
      </c>
      <c r="E339">
        <v>0</v>
      </c>
      <c r="F339">
        <v>0</v>
      </c>
      <c r="G339">
        <v>0</v>
      </c>
      <c r="H339">
        <v>0</v>
      </c>
    </row>
    <row r="340" spans="1:8" x14ac:dyDescent="0.2">
      <c r="A340">
        <v>5901</v>
      </c>
      <c r="B340" t="s">
        <v>684</v>
      </c>
      <c r="C340" t="s">
        <v>685</v>
      </c>
      <c r="D340">
        <v>857581691</v>
      </c>
      <c r="E340">
        <v>0</v>
      </c>
      <c r="F340">
        <v>0</v>
      </c>
      <c r="G340">
        <v>0</v>
      </c>
      <c r="H340">
        <v>0</v>
      </c>
    </row>
    <row r="341" spans="1:8" x14ac:dyDescent="0.2">
      <c r="A341">
        <v>5901</v>
      </c>
      <c r="B341" t="s">
        <v>686</v>
      </c>
      <c r="C341" t="s">
        <v>687</v>
      </c>
      <c r="D341">
        <v>857581701</v>
      </c>
      <c r="E341">
        <v>0</v>
      </c>
      <c r="F341">
        <v>0</v>
      </c>
      <c r="G341">
        <v>0</v>
      </c>
      <c r="H341">
        <v>0</v>
      </c>
    </row>
    <row r="342" spans="1:8" x14ac:dyDescent="0.2">
      <c r="A342">
        <v>5901</v>
      </c>
      <c r="B342" t="s">
        <v>688</v>
      </c>
      <c r="C342" t="s">
        <v>689</v>
      </c>
      <c r="D342">
        <v>857581711</v>
      </c>
      <c r="E342">
        <v>0</v>
      </c>
      <c r="F342">
        <v>0</v>
      </c>
      <c r="G342">
        <v>0</v>
      </c>
      <c r="H342">
        <v>0</v>
      </c>
    </row>
    <row r="343" spans="1:8" x14ac:dyDescent="0.2">
      <c r="A343">
        <v>5901</v>
      </c>
      <c r="B343" t="s">
        <v>690</v>
      </c>
      <c r="C343" t="s">
        <v>691</v>
      </c>
      <c r="D343">
        <v>857581721</v>
      </c>
      <c r="E343">
        <v>0</v>
      </c>
      <c r="F343">
        <v>0</v>
      </c>
      <c r="G343">
        <v>0</v>
      </c>
      <c r="H343">
        <v>0</v>
      </c>
    </row>
    <row r="344" spans="1:8" x14ac:dyDescent="0.2">
      <c r="A344">
        <v>5901</v>
      </c>
      <c r="B344" t="s">
        <v>692</v>
      </c>
      <c r="C344" t="s">
        <v>693</v>
      </c>
      <c r="D344">
        <v>857581731</v>
      </c>
      <c r="E344">
        <v>0</v>
      </c>
      <c r="F344">
        <v>0</v>
      </c>
      <c r="G344">
        <v>0</v>
      </c>
      <c r="H344">
        <v>0</v>
      </c>
    </row>
    <row r="345" spans="1:8" x14ac:dyDescent="0.2">
      <c r="A345">
        <v>5901</v>
      </c>
      <c r="B345" t="s">
        <v>694</v>
      </c>
      <c r="C345" t="s">
        <v>695</v>
      </c>
      <c r="D345">
        <v>857581741</v>
      </c>
      <c r="E345">
        <v>0</v>
      </c>
      <c r="F345">
        <v>0</v>
      </c>
      <c r="G345">
        <v>0</v>
      </c>
      <c r="H345">
        <v>0</v>
      </c>
    </row>
    <row r="346" spans="1:8" x14ac:dyDescent="0.2">
      <c r="A346">
        <v>5901</v>
      </c>
      <c r="B346" t="s">
        <v>696</v>
      </c>
      <c r="C346" t="s">
        <v>697</v>
      </c>
      <c r="D346">
        <v>857581751</v>
      </c>
      <c r="E346">
        <v>0</v>
      </c>
      <c r="F346">
        <v>1</v>
      </c>
      <c r="G346">
        <v>0</v>
      </c>
      <c r="H346">
        <v>1</v>
      </c>
    </row>
    <row r="347" spans="1:8" x14ac:dyDescent="0.2">
      <c r="A347">
        <v>5901</v>
      </c>
      <c r="B347" t="s">
        <v>698</v>
      </c>
      <c r="C347" t="s">
        <v>699</v>
      </c>
      <c r="D347">
        <v>857581761</v>
      </c>
      <c r="E347">
        <v>0</v>
      </c>
      <c r="F347">
        <v>0</v>
      </c>
      <c r="G347">
        <v>0</v>
      </c>
      <c r="H347">
        <v>0</v>
      </c>
    </row>
    <row r="348" spans="1:8" x14ac:dyDescent="0.2">
      <c r="A348">
        <v>5901</v>
      </c>
      <c r="B348" t="s">
        <v>700</v>
      </c>
      <c r="C348" t="s">
        <v>701</v>
      </c>
      <c r="D348">
        <v>857581771</v>
      </c>
      <c r="E348">
        <v>0</v>
      </c>
      <c r="F348">
        <v>0</v>
      </c>
      <c r="G348">
        <v>0</v>
      </c>
      <c r="H348">
        <v>0</v>
      </c>
    </row>
    <row r="349" spans="1:8" x14ac:dyDescent="0.2">
      <c r="A349">
        <v>5901</v>
      </c>
      <c r="B349" t="s">
        <v>702</v>
      </c>
      <c r="C349" t="s">
        <v>703</v>
      </c>
      <c r="D349">
        <v>857581781</v>
      </c>
      <c r="E349">
        <v>0</v>
      </c>
      <c r="F349">
        <v>0</v>
      </c>
      <c r="G349">
        <v>0</v>
      </c>
      <c r="H349">
        <v>0</v>
      </c>
    </row>
    <row r="350" spans="1:8" x14ac:dyDescent="0.2">
      <c r="A350">
        <v>5901</v>
      </c>
      <c r="B350" t="s">
        <v>704</v>
      </c>
      <c r="C350" t="s">
        <v>705</v>
      </c>
      <c r="D350">
        <v>857581791</v>
      </c>
      <c r="E350">
        <v>0</v>
      </c>
      <c r="F350">
        <v>0</v>
      </c>
      <c r="G350">
        <v>0</v>
      </c>
      <c r="H350">
        <v>0</v>
      </c>
    </row>
    <row r="351" spans="1:8" x14ac:dyDescent="0.2">
      <c r="A351">
        <v>5901</v>
      </c>
      <c r="B351" t="s">
        <v>706</v>
      </c>
      <c r="C351" t="s">
        <v>707</v>
      </c>
      <c r="D351">
        <v>857581801</v>
      </c>
      <c r="E351">
        <v>0</v>
      </c>
      <c r="F351">
        <v>0</v>
      </c>
      <c r="G351">
        <v>0</v>
      </c>
      <c r="H351">
        <v>0</v>
      </c>
    </row>
    <row r="352" spans="1:8" x14ac:dyDescent="0.2">
      <c r="A352">
        <v>5901</v>
      </c>
      <c r="B352" t="s">
        <v>708</v>
      </c>
      <c r="C352" t="s">
        <v>709</v>
      </c>
      <c r="D352">
        <v>857581811</v>
      </c>
      <c r="E352">
        <v>0</v>
      </c>
      <c r="F352">
        <v>0</v>
      </c>
      <c r="G352">
        <v>0</v>
      </c>
      <c r="H352">
        <v>0</v>
      </c>
    </row>
    <row r="353" spans="1:8" x14ac:dyDescent="0.2">
      <c r="A353">
        <v>5901</v>
      </c>
      <c r="B353" t="s">
        <v>710</v>
      </c>
      <c r="C353" t="s">
        <v>711</v>
      </c>
      <c r="D353">
        <v>857581821</v>
      </c>
      <c r="E353">
        <v>0</v>
      </c>
      <c r="F353">
        <v>0</v>
      </c>
      <c r="G353">
        <v>0</v>
      </c>
      <c r="H353">
        <v>0</v>
      </c>
    </row>
    <row r="354" spans="1:8" x14ac:dyDescent="0.2">
      <c r="A354">
        <v>5901</v>
      </c>
      <c r="B354" t="s">
        <v>712</v>
      </c>
      <c r="C354" t="s">
        <v>713</v>
      </c>
      <c r="D354">
        <v>857581831</v>
      </c>
      <c r="E354">
        <v>32</v>
      </c>
      <c r="F354">
        <v>43</v>
      </c>
      <c r="G354">
        <v>4</v>
      </c>
      <c r="H354">
        <v>3</v>
      </c>
    </row>
    <row r="355" spans="1:8" x14ac:dyDescent="0.2">
      <c r="A355">
        <v>5901</v>
      </c>
      <c r="B355" t="s">
        <v>714</v>
      </c>
      <c r="C355" t="s">
        <v>715</v>
      </c>
      <c r="D355">
        <v>857581841</v>
      </c>
      <c r="E355">
        <v>0</v>
      </c>
      <c r="F355">
        <v>0</v>
      </c>
      <c r="G355">
        <v>0</v>
      </c>
      <c r="H355">
        <v>0</v>
      </c>
    </row>
    <row r="356" spans="1:8" x14ac:dyDescent="0.2">
      <c r="A356">
        <v>5901</v>
      </c>
      <c r="B356" t="s">
        <v>716</v>
      </c>
      <c r="C356" t="s">
        <v>717</v>
      </c>
      <c r="D356">
        <v>857581851</v>
      </c>
      <c r="E356">
        <v>0</v>
      </c>
      <c r="F356">
        <v>0</v>
      </c>
      <c r="G356">
        <v>0</v>
      </c>
      <c r="H356">
        <v>0</v>
      </c>
    </row>
    <row r="357" spans="1:8" x14ac:dyDescent="0.2">
      <c r="A357">
        <v>5901</v>
      </c>
      <c r="B357" t="s">
        <v>718</v>
      </c>
      <c r="C357" t="s">
        <v>719</v>
      </c>
      <c r="D357">
        <v>857581861</v>
      </c>
      <c r="E357">
        <v>0</v>
      </c>
      <c r="F357">
        <v>0</v>
      </c>
      <c r="G357">
        <v>0</v>
      </c>
      <c r="H357">
        <v>0</v>
      </c>
    </row>
    <row r="358" spans="1:8" x14ac:dyDescent="0.2">
      <c r="A358">
        <v>5901</v>
      </c>
      <c r="B358" t="s">
        <v>720</v>
      </c>
      <c r="C358" t="s">
        <v>721</v>
      </c>
      <c r="D358">
        <v>857581871</v>
      </c>
      <c r="E358">
        <v>6</v>
      </c>
      <c r="F358">
        <v>22</v>
      </c>
      <c r="G358">
        <v>0</v>
      </c>
      <c r="H358">
        <v>3</v>
      </c>
    </row>
    <row r="359" spans="1:8" x14ac:dyDescent="0.2">
      <c r="A359">
        <v>5901</v>
      </c>
      <c r="B359" t="s">
        <v>722</v>
      </c>
      <c r="C359" t="s">
        <v>723</v>
      </c>
      <c r="D359">
        <v>857581881</v>
      </c>
      <c r="E359">
        <v>0</v>
      </c>
      <c r="F359">
        <v>0</v>
      </c>
      <c r="G359">
        <v>0</v>
      </c>
      <c r="H359">
        <v>0</v>
      </c>
    </row>
    <row r="360" spans="1:8" x14ac:dyDescent="0.2">
      <c r="A360">
        <v>5901</v>
      </c>
      <c r="B360" t="s">
        <v>724</v>
      </c>
      <c r="C360" t="s">
        <v>725</v>
      </c>
      <c r="D360">
        <v>857581891</v>
      </c>
      <c r="E360">
        <v>0</v>
      </c>
      <c r="F360">
        <v>0</v>
      </c>
      <c r="G360">
        <v>0</v>
      </c>
      <c r="H360">
        <v>0</v>
      </c>
    </row>
    <row r="361" spans="1:8" x14ac:dyDescent="0.2">
      <c r="A361">
        <v>5901</v>
      </c>
      <c r="B361" t="s">
        <v>726</v>
      </c>
      <c r="C361" t="s">
        <v>727</v>
      </c>
      <c r="D361">
        <v>857581901</v>
      </c>
      <c r="E361">
        <v>0</v>
      </c>
      <c r="F361">
        <v>0</v>
      </c>
      <c r="G361">
        <v>0</v>
      </c>
      <c r="H361">
        <v>0</v>
      </c>
    </row>
    <row r="362" spans="1:8" x14ac:dyDescent="0.2">
      <c r="A362">
        <v>5901</v>
      </c>
      <c r="B362" t="s">
        <v>728</v>
      </c>
      <c r="C362" t="s">
        <v>729</v>
      </c>
      <c r="D362">
        <v>857581911</v>
      </c>
      <c r="E362">
        <v>0</v>
      </c>
      <c r="F362">
        <v>0</v>
      </c>
      <c r="G362">
        <v>0</v>
      </c>
      <c r="H362">
        <v>0</v>
      </c>
    </row>
    <row r="363" spans="1:8" x14ac:dyDescent="0.2">
      <c r="A363">
        <v>5901</v>
      </c>
      <c r="B363" t="s">
        <v>730</v>
      </c>
      <c r="C363" t="s">
        <v>731</v>
      </c>
      <c r="D363">
        <v>857581931</v>
      </c>
      <c r="E363">
        <v>0</v>
      </c>
      <c r="F363">
        <v>0</v>
      </c>
      <c r="G363">
        <v>0</v>
      </c>
      <c r="H363">
        <v>0</v>
      </c>
    </row>
    <row r="364" spans="1:8" x14ac:dyDescent="0.2">
      <c r="A364">
        <v>5901</v>
      </c>
      <c r="B364" t="s">
        <v>732</v>
      </c>
      <c r="C364" t="s">
        <v>733</v>
      </c>
      <c r="D364">
        <v>857581941</v>
      </c>
      <c r="E364">
        <v>0</v>
      </c>
      <c r="F364">
        <v>0</v>
      </c>
      <c r="G364">
        <v>0</v>
      </c>
      <c r="H364">
        <v>0</v>
      </c>
    </row>
    <row r="365" spans="1:8" x14ac:dyDescent="0.2">
      <c r="A365">
        <v>5901</v>
      </c>
      <c r="B365" t="s">
        <v>734</v>
      </c>
      <c r="C365" t="s">
        <v>735</v>
      </c>
      <c r="D365">
        <v>857581951</v>
      </c>
      <c r="E365">
        <v>0</v>
      </c>
      <c r="F365">
        <v>0</v>
      </c>
      <c r="G365">
        <v>0</v>
      </c>
      <c r="H365">
        <v>0</v>
      </c>
    </row>
    <row r="366" spans="1:8" x14ac:dyDescent="0.2">
      <c r="A366">
        <v>5901</v>
      </c>
      <c r="B366" t="s">
        <v>736</v>
      </c>
      <c r="C366" t="s">
        <v>737</v>
      </c>
      <c r="D366">
        <v>857581961</v>
      </c>
      <c r="E366">
        <v>0</v>
      </c>
      <c r="F366">
        <v>0</v>
      </c>
      <c r="G366">
        <v>0</v>
      </c>
      <c r="H366">
        <v>0</v>
      </c>
    </row>
    <row r="367" spans="1:8" x14ac:dyDescent="0.2">
      <c r="A367">
        <v>5901</v>
      </c>
      <c r="B367" t="s">
        <v>738</v>
      </c>
      <c r="C367" t="s">
        <v>739</v>
      </c>
      <c r="D367">
        <v>857581971</v>
      </c>
      <c r="E367">
        <v>0</v>
      </c>
      <c r="F367">
        <v>0</v>
      </c>
      <c r="G367">
        <v>0</v>
      </c>
      <c r="H367">
        <v>0</v>
      </c>
    </row>
    <row r="368" spans="1:8" x14ac:dyDescent="0.2">
      <c r="A368">
        <v>5901</v>
      </c>
      <c r="B368" t="s">
        <v>740</v>
      </c>
      <c r="C368" t="s">
        <v>741</v>
      </c>
      <c r="D368">
        <v>857581981</v>
      </c>
      <c r="E368">
        <v>0</v>
      </c>
      <c r="F368">
        <v>0</v>
      </c>
      <c r="G368">
        <v>0</v>
      </c>
      <c r="H368">
        <v>0</v>
      </c>
    </row>
    <row r="369" spans="1:8" x14ac:dyDescent="0.2">
      <c r="A369">
        <v>5901</v>
      </c>
      <c r="B369" t="s">
        <v>742</v>
      </c>
      <c r="C369" t="s">
        <v>743</v>
      </c>
      <c r="D369">
        <v>857581991</v>
      </c>
      <c r="E369">
        <v>0</v>
      </c>
      <c r="F369">
        <v>1</v>
      </c>
      <c r="G369">
        <v>0</v>
      </c>
      <c r="H369">
        <v>1</v>
      </c>
    </row>
    <row r="370" spans="1:8" x14ac:dyDescent="0.2">
      <c r="A370">
        <v>5901</v>
      </c>
      <c r="B370" t="s">
        <v>744</v>
      </c>
      <c r="C370" t="s">
        <v>745</v>
      </c>
      <c r="D370">
        <v>857582001</v>
      </c>
      <c r="E370">
        <v>0</v>
      </c>
      <c r="F370">
        <v>0</v>
      </c>
      <c r="G370">
        <v>0</v>
      </c>
      <c r="H370">
        <v>0</v>
      </c>
    </row>
    <row r="371" spans="1:8" x14ac:dyDescent="0.2">
      <c r="A371">
        <v>5901</v>
      </c>
      <c r="B371" t="s">
        <v>746</v>
      </c>
      <c r="C371" t="s">
        <v>747</v>
      </c>
      <c r="D371">
        <v>857582011</v>
      </c>
      <c r="E371">
        <v>0</v>
      </c>
      <c r="F371">
        <v>0</v>
      </c>
      <c r="G371">
        <v>0</v>
      </c>
      <c r="H371">
        <v>0</v>
      </c>
    </row>
    <row r="372" spans="1:8" x14ac:dyDescent="0.2">
      <c r="A372">
        <v>5901</v>
      </c>
      <c r="B372" t="s">
        <v>748</v>
      </c>
      <c r="C372" t="s">
        <v>749</v>
      </c>
      <c r="D372">
        <v>857582021</v>
      </c>
      <c r="E372">
        <v>0</v>
      </c>
      <c r="F372">
        <v>0</v>
      </c>
      <c r="G372">
        <v>0</v>
      </c>
      <c r="H372">
        <v>0</v>
      </c>
    </row>
    <row r="373" spans="1:8" x14ac:dyDescent="0.2">
      <c r="A373">
        <v>5901</v>
      </c>
      <c r="B373" t="s">
        <v>750</v>
      </c>
      <c r="C373" t="s">
        <v>751</v>
      </c>
      <c r="D373">
        <v>857582031</v>
      </c>
      <c r="E373">
        <v>0</v>
      </c>
      <c r="F373">
        <v>0</v>
      </c>
      <c r="G373">
        <v>0</v>
      </c>
      <c r="H373">
        <v>0</v>
      </c>
    </row>
    <row r="374" spans="1:8" x14ac:dyDescent="0.2">
      <c r="A374">
        <v>5901</v>
      </c>
      <c r="B374" t="s">
        <v>752</v>
      </c>
      <c r="C374" t="s">
        <v>753</v>
      </c>
      <c r="D374">
        <v>857582041</v>
      </c>
      <c r="E374">
        <v>0</v>
      </c>
      <c r="F374">
        <v>0</v>
      </c>
      <c r="G374">
        <v>0</v>
      </c>
      <c r="H374">
        <v>0</v>
      </c>
    </row>
    <row r="375" spans="1:8" x14ac:dyDescent="0.2">
      <c r="A375">
        <v>5901</v>
      </c>
      <c r="B375" t="s">
        <v>754</v>
      </c>
      <c r="C375" t="s">
        <v>755</v>
      </c>
      <c r="D375">
        <v>857582051</v>
      </c>
      <c r="E375">
        <v>0</v>
      </c>
      <c r="F375">
        <v>0</v>
      </c>
      <c r="G375">
        <v>0</v>
      </c>
      <c r="H375">
        <v>0</v>
      </c>
    </row>
    <row r="376" spans="1:8" x14ac:dyDescent="0.2">
      <c r="A376">
        <v>5901</v>
      </c>
      <c r="B376" t="s">
        <v>756</v>
      </c>
      <c r="C376" t="s">
        <v>757</v>
      </c>
      <c r="D376">
        <v>857582061</v>
      </c>
      <c r="E376">
        <v>0</v>
      </c>
      <c r="F376">
        <v>0</v>
      </c>
      <c r="G376">
        <v>0</v>
      </c>
      <c r="H376">
        <v>0</v>
      </c>
    </row>
    <row r="377" spans="1:8" x14ac:dyDescent="0.2">
      <c r="A377">
        <v>5901</v>
      </c>
      <c r="B377" t="s">
        <v>758</v>
      </c>
      <c r="C377" t="s">
        <v>759</v>
      </c>
      <c r="D377">
        <v>857582071</v>
      </c>
      <c r="E377">
        <v>0</v>
      </c>
      <c r="F377">
        <v>0</v>
      </c>
      <c r="G377">
        <v>0</v>
      </c>
      <c r="H377">
        <v>0</v>
      </c>
    </row>
    <row r="378" spans="1:8" x14ac:dyDescent="0.2">
      <c r="A378">
        <v>5901</v>
      </c>
      <c r="B378" t="s">
        <v>760</v>
      </c>
      <c r="C378" t="s">
        <v>761</v>
      </c>
      <c r="D378">
        <v>857582081</v>
      </c>
      <c r="E378">
        <v>0</v>
      </c>
      <c r="F378">
        <v>0</v>
      </c>
      <c r="G378">
        <v>0</v>
      </c>
      <c r="H378">
        <v>0</v>
      </c>
    </row>
    <row r="379" spans="1:8" x14ac:dyDescent="0.2">
      <c r="A379">
        <v>5901</v>
      </c>
      <c r="B379" t="s">
        <v>762</v>
      </c>
      <c r="C379" t="s">
        <v>763</v>
      </c>
      <c r="D379">
        <v>857582091</v>
      </c>
      <c r="E379">
        <v>0</v>
      </c>
      <c r="F379">
        <v>0</v>
      </c>
      <c r="G379">
        <v>0</v>
      </c>
      <c r="H379">
        <v>0</v>
      </c>
    </row>
    <row r="380" spans="1:8" x14ac:dyDescent="0.2">
      <c r="A380">
        <v>5901</v>
      </c>
      <c r="B380" t="s">
        <v>764</v>
      </c>
      <c r="C380" t="s">
        <v>765</v>
      </c>
      <c r="D380">
        <v>857582101</v>
      </c>
      <c r="E380">
        <v>47</v>
      </c>
      <c r="F380">
        <v>112</v>
      </c>
      <c r="G380">
        <v>42</v>
      </c>
      <c r="H380">
        <v>2</v>
      </c>
    </row>
    <row r="381" spans="1:8" x14ac:dyDescent="0.2">
      <c r="A381">
        <v>5901</v>
      </c>
      <c r="B381" t="s">
        <v>766</v>
      </c>
      <c r="C381" t="s">
        <v>767</v>
      </c>
      <c r="D381">
        <v>857582111</v>
      </c>
      <c r="E381">
        <v>0</v>
      </c>
      <c r="F381">
        <v>0</v>
      </c>
      <c r="G381">
        <v>0</v>
      </c>
      <c r="H381">
        <v>0</v>
      </c>
    </row>
    <row r="382" spans="1:8" x14ac:dyDescent="0.2">
      <c r="A382">
        <v>5901</v>
      </c>
      <c r="B382" t="s">
        <v>768</v>
      </c>
      <c r="C382" t="s">
        <v>769</v>
      </c>
      <c r="D382">
        <v>857582121</v>
      </c>
      <c r="E382">
        <v>48</v>
      </c>
      <c r="F382">
        <v>82</v>
      </c>
      <c r="G382">
        <v>6</v>
      </c>
      <c r="H382">
        <v>3</v>
      </c>
    </row>
    <row r="383" spans="1:8" x14ac:dyDescent="0.2">
      <c r="A383">
        <v>5901</v>
      </c>
      <c r="B383" t="s">
        <v>770</v>
      </c>
      <c r="C383" t="s">
        <v>771</v>
      </c>
      <c r="D383">
        <v>857582131</v>
      </c>
      <c r="E383">
        <v>0</v>
      </c>
      <c r="F383">
        <v>0</v>
      </c>
      <c r="G383">
        <v>0</v>
      </c>
      <c r="H383">
        <v>0</v>
      </c>
    </row>
    <row r="384" spans="1:8" x14ac:dyDescent="0.2">
      <c r="A384">
        <v>5901</v>
      </c>
      <c r="B384" t="s">
        <v>772</v>
      </c>
      <c r="C384" t="s">
        <v>773</v>
      </c>
      <c r="D384">
        <v>857582141</v>
      </c>
      <c r="E384">
        <v>0</v>
      </c>
      <c r="F384">
        <v>0</v>
      </c>
      <c r="G384">
        <v>0</v>
      </c>
      <c r="H384">
        <v>0</v>
      </c>
    </row>
    <row r="385" spans="1:8" x14ac:dyDescent="0.2">
      <c r="A385">
        <v>5901</v>
      </c>
      <c r="B385" t="s">
        <v>774</v>
      </c>
      <c r="C385" t="s">
        <v>775</v>
      </c>
      <c r="D385">
        <v>857582151</v>
      </c>
      <c r="E385">
        <v>0</v>
      </c>
      <c r="F385">
        <v>0</v>
      </c>
      <c r="G385">
        <v>0</v>
      </c>
      <c r="H385">
        <v>0</v>
      </c>
    </row>
    <row r="386" spans="1:8" x14ac:dyDescent="0.2">
      <c r="A386">
        <v>5901</v>
      </c>
      <c r="B386" t="s">
        <v>776</v>
      </c>
      <c r="C386" t="s">
        <v>777</v>
      </c>
      <c r="D386">
        <v>857582161</v>
      </c>
      <c r="E386">
        <v>0</v>
      </c>
      <c r="F386">
        <v>0</v>
      </c>
      <c r="G386">
        <v>0</v>
      </c>
      <c r="H386">
        <v>0</v>
      </c>
    </row>
    <row r="387" spans="1:8" x14ac:dyDescent="0.2">
      <c r="A387">
        <v>5901</v>
      </c>
      <c r="B387" t="s">
        <v>778</v>
      </c>
      <c r="C387" t="s">
        <v>779</v>
      </c>
      <c r="D387">
        <v>857582171</v>
      </c>
      <c r="E387">
        <v>0</v>
      </c>
      <c r="F387">
        <v>0</v>
      </c>
      <c r="G387">
        <v>0</v>
      </c>
      <c r="H387">
        <v>0</v>
      </c>
    </row>
    <row r="388" spans="1:8" x14ac:dyDescent="0.2">
      <c r="A388">
        <v>5901</v>
      </c>
      <c r="B388" t="s">
        <v>780</v>
      </c>
      <c r="C388" t="s">
        <v>781</v>
      </c>
      <c r="D388">
        <v>857582181</v>
      </c>
      <c r="E388">
        <v>0</v>
      </c>
      <c r="F388">
        <v>0</v>
      </c>
      <c r="G388">
        <v>0</v>
      </c>
      <c r="H388">
        <v>0</v>
      </c>
    </row>
    <row r="389" spans="1:8" x14ac:dyDescent="0.2">
      <c r="A389">
        <v>5901</v>
      </c>
      <c r="B389" t="s">
        <v>782</v>
      </c>
      <c r="C389" t="s">
        <v>783</v>
      </c>
      <c r="D389">
        <v>857582191</v>
      </c>
      <c r="E389">
        <v>0</v>
      </c>
      <c r="F389">
        <v>0</v>
      </c>
      <c r="G389">
        <v>0</v>
      </c>
      <c r="H389">
        <v>0</v>
      </c>
    </row>
    <row r="390" spans="1:8" x14ac:dyDescent="0.2">
      <c r="A390">
        <v>5901</v>
      </c>
      <c r="B390" t="s">
        <v>784</v>
      </c>
      <c r="C390" t="s">
        <v>785</v>
      </c>
      <c r="D390">
        <v>857582201</v>
      </c>
      <c r="E390">
        <v>0</v>
      </c>
      <c r="F390">
        <v>0</v>
      </c>
      <c r="G390">
        <v>0</v>
      </c>
      <c r="H390">
        <v>0</v>
      </c>
    </row>
    <row r="391" spans="1:8" x14ac:dyDescent="0.2">
      <c r="A391">
        <v>5901</v>
      </c>
      <c r="B391" t="s">
        <v>786</v>
      </c>
      <c r="C391" t="s">
        <v>787</v>
      </c>
      <c r="D391">
        <v>857582211</v>
      </c>
      <c r="E391">
        <v>0</v>
      </c>
      <c r="F391">
        <v>0</v>
      </c>
      <c r="G391">
        <v>0</v>
      </c>
      <c r="H391">
        <v>0</v>
      </c>
    </row>
    <row r="392" spans="1:8" x14ac:dyDescent="0.2">
      <c r="A392">
        <v>5901</v>
      </c>
      <c r="B392" t="s">
        <v>790</v>
      </c>
      <c r="C392" t="s">
        <v>791</v>
      </c>
      <c r="D392">
        <v>857582231</v>
      </c>
      <c r="E392">
        <v>0</v>
      </c>
      <c r="F392">
        <v>0</v>
      </c>
      <c r="G392">
        <v>0</v>
      </c>
      <c r="H392">
        <v>0</v>
      </c>
    </row>
    <row r="393" spans="1:8" x14ac:dyDescent="0.2">
      <c r="A393">
        <v>5901</v>
      </c>
      <c r="B393" t="s">
        <v>792</v>
      </c>
      <c r="C393" t="s">
        <v>793</v>
      </c>
      <c r="D393">
        <v>857582241</v>
      </c>
      <c r="E393">
        <v>166</v>
      </c>
      <c r="F393">
        <v>440</v>
      </c>
      <c r="G393">
        <v>213</v>
      </c>
      <c r="H393">
        <v>10</v>
      </c>
    </row>
    <row r="394" spans="1:8" x14ac:dyDescent="0.2">
      <c r="A394">
        <v>5901</v>
      </c>
      <c r="B394" t="s">
        <v>794</v>
      </c>
      <c r="C394" t="s">
        <v>795</v>
      </c>
      <c r="D394">
        <v>857582251</v>
      </c>
      <c r="E394">
        <v>22</v>
      </c>
      <c r="F394">
        <v>43</v>
      </c>
      <c r="G394">
        <v>11</v>
      </c>
      <c r="H394">
        <v>3</v>
      </c>
    </row>
    <row r="395" spans="1:8" x14ac:dyDescent="0.2">
      <c r="A395">
        <v>5901</v>
      </c>
      <c r="B395" t="s">
        <v>796</v>
      </c>
      <c r="C395" t="s">
        <v>797</v>
      </c>
      <c r="D395">
        <v>857582261</v>
      </c>
      <c r="E395">
        <v>0</v>
      </c>
      <c r="F395">
        <v>0</v>
      </c>
      <c r="G395">
        <v>0</v>
      </c>
      <c r="H395">
        <v>0</v>
      </c>
    </row>
    <row r="396" spans="1:8" x14ac:dyDescent="0.2">
      <c r="A396">
        <v>5901</v>
      </c>
      <c r="B396" t="s">
        <v>798</v>
      </c>
      <c r="C396" t="s">
        <v>799</v>
      </c>
      <c r="D396">
        <v>857582271</v>
      </c>
      <c r="E396">
        <v>0</v>
      </c>
      <c r="F396">
        <v>0</v>
      </c>
      <c r="G396">
        <v>0</v>
      </c>
      <c r="H396">
        <v>0</v>
      </c>
    </row>
    <row r="397" spans="1:8" x14ac:dyDescent="0.2">
      <c r="A397">
        <v>5901</v>
      </c>
      <c r="B397" t="s">
        <v>800</v>
      </c>
      <c r="C397" t="s">
        <v>801</v>
      </c>
      <c r="D397">
        <v>857582281</v>
      </c>
      <c r="E397">
        <v>0</v>
      </c>
      <c r="F397">
        <v>0</v>
      </c>
      <c r="G397">
        <v>0</v>
      </c>
      <c r="H397">
        <v>0</v>
      </c>
    </row>
    <row r="398" spans="1:8" x14ac:dyDescent="0.2">
      <c r="A398">
        <v>5901</v>
      </c>
      <c r="B398" t="s">
        <v>802</v>
      </c>
      <c r="C398" t="s">
        <v>803</v>
      </c>
      <c r="D398">
        <v>857582291</v>
      </c>
      <c r="E398">
        <v>0</v>
      </c>
      <c r="F398">
        <v>0</v>
      </c>
      <c r="G398">
        <v>0</v>
      </c>
      <c r="H398">
        <v>0</v>
      </c>
    </row>
    <row r="399" spans="1:8" x14ac:dyDescent="0.2">
      <c r="A399">
        <v>5901</v>
      </c>
      <c r="B399" t="s">
        <v>804</v>
      </c>
      <c r="C399" t="s">
        <v>805</v>
      </c>
      <c r="D399">
        <v>857582301</v>
      </c>
      <c r="E399">
        <v>0</v>
      </c>
      <c r="F399">
        <v>0</v>
      </c>
      <c r="G399">
        <v>0</v>
      </c>
      <c r="H399">
        <v>0</v>
      </c>
    </row>
    <row r="400" spans="1:8" x14ac:dyDescent="0.2">
      <c r="A400">
        <v>5901</v>
      </c>
      <c r="B400" t="s">
        <v>806</v>
      </c>
      <c r="C400" t="s">
        <v>807</v>
      </c>
      <c r="D400">
        <v>857582311</v>
      </c>
      <c r="E400">
        <v>0</v>
      </c>
      <c r="F400">
        <v>0</v>
      </c>
      <c r="G400">
        <v>0</v>
      </c>
      <c r="H400">
        <v>0</v>
      </c>
    </row>
    <row r="401" spans="1:8" x14ac:dyDescent="0.2">
      <c r="A401">
        <v>5901</v>
      </c>
      <c r="B401" t="s">
        <v>808</v>
      </c>
      <c r="C401" t="s">
        <v>809</v>
      </c>
      <c r="D401">
        <v>857582321</v>
      </c>
      <c r="E401">
        <v>0</v>
      </c>
      <c r="F401">
        <v>0</v>
      </c>
      <c r="G401">
        <v>0</v>
      </c>
      <c r="H401">
        <v>0</v>
      </c>
    </row>
    <row r="402" spans="1:8" x14ac:dyDescent="0.2">
      <c r="A402">
        <v>5901</v>
      </c>
      <c r="B402" t="s">
        <v>810</v>
      </c>
      <c r="C402" t="s">
        <v>811</v>
      </c>
      <c r="D402">
        <v>857582331</v>
      </c>
      <c r="E402">
        <v>372</v>
      </c>
      <c r="F402">
        <v>714</v>
      </c>
      <c r="G402">
        <v>231</v>
      </c>
      <c r="H402">
        <v>29</v>
      </c>
    </row>
    <row r="403" spans="1:8" x14ac:dyDescent="0.2">
      <c r="A403">
        <v>5901</v>
      </c>
      <c r="B403" t="s">
        <v>812</v>
      </c>
      <c r="C403" t="s">
        <v>813</v>
      </c>
      <c r="D403">
        <v>857582341</v>
      </c>
      <c r="E403">
        <v>0</v>
      </c>
      <c r="F403">
        <v>0</v>
      </c>
      <c r="G403">
        <v>0</v>
      </c>
      <c r="H403">
        <v>0</v>
      </c>
    </row>
    <row r="404" spans="1:8" x14ac:dyDescent="0.2">
      <c r="A404">
        <v>5901</v>
      </c>
      <c r="B404" t="s">
        <v>816</v>
      </c>
      <c r="C404" t="s">
        <v>817</v>
      </c>
      <c r="D404">
        <v>857582361</v>
      </c>
      <c r="E404">
        <v>257</v>
      </c>
      <c r="F404">
        <v>513</v>
      </c>
      <c r="G404">
        <v>157</v>
      </c>
      <c r="H404">
        <v>19</v>
      </c>
    </row>
    <row r="405" spans="1:8" x14ac:dyDescent="0.2">
      <c r="A405">
        <v>5901</v>
      </c>
      <c r="B405" t="s">
        <v>818</v>
      </c>
      <c r="C405" t="s">
        <v>819</v>
      </c>
      <c r="D405">
        <v>857582371</v>
      </c>
      <c r="E405">
        <v>0</v>
      </c>
      <c r="F405">
        <v>0</v>
      </c>
      <c r="G405">
        <v>0</v>
      </c>
      <c r="H405">
        <v>0</v>
      </c>
    </row>
    <row r="406" spans="1:8" x14ac:dyDescent="0.2">
      <c r="A406">
        <v>5901</v>
      </c>
      <c r="B406" t="s">
        <v>820</v>
      </c>
      <c r="C406" t="s">
        <v>821</v>
      </c>
      <c r="D406">
        <v>857582381</v>
      </c>
      <c r="E406">
        <v>0</v>
      </c>
      <c r="F406">
        <v>0</v>
      </c>
      <c r="G406">
        <v>0</v>
      </c>
      <c r="H406">
        <v>0</v>
      </c>
    </row>
    <row r="407" spans="1:8" x14ac:dyDescent="0.2">
      <c r="A407">
        <v>5901</v>
      </c>
      <c r="B407" t="s">
        <v>822</v>
      </c>
      <c r="C407" t="s">
        <v>823</v>
      </c>
      <c r="D407">
        <v>857582391</v>
      </c>
      <c r="E407">
        <v>0</v>
      </c>
      <c r="F407">
        <v>0</v>
      </c>
      <c r="G407">
        <v>0</v>
      </c>
      <c r="H407">
        <v>0</v>
      </c>
    </row>
    <row r="408" spans="1:8" x14ac:dyDescent="0.2">
      <c r="A408">
        <v>5901</v>
      </c>
      <c r="B408" t="s">
        <v>824</v>
      </c>
      <c r="C408" t="s">
        <v>825</v>
      </c>
      <c r="D408">
        <v>857582401</v>
      </c>
      <c r="E408">
        <v>0</v>
      </c>
      <c r="F408">
        <v>0</v>
      </c>
      <c r="G408">
        <v>0</v>
      </c>
      <c r="H408">
        <v>0</v>
      </c>
    </row>
    <row r="409" spans="1:8" x14ac:dyDescent="0.2">
      <c r="A409">
        <v>5901</v>
      </c>
      <c r="B409" t="s">
        <v>826</v>
      </c>
      <c r="C409" t="s">
        <v>827</v>
      </c>
      <c r="D409">
        <v>857582411</v>
      </c>
      <c r="E409">
        <v>0</v>
      </c>
      <c r="F409">
        <v>0</v>
      </c>
      <c r="G409">
        <v>0</v>
      </c>
      <c r="H409">
        <v>0</v>
      </c>
    </row>
    <row r="410" spans="1:8" x14ac:dyDescent="0.2">
      <c r="A410">
        <v>5901</v>
      </c>
      <c r="B410" t="s">
        <v>828</v>
      </c>
      <c r="C410" t="s">
        <v>829</v>
      </c>
      <c r="D410">
        <v>857582421</v>
      </c>
      <c r="E410">
        <v>0</v>
      </c>
      <c r="F410">
        <v>0</v>
      </c>
      <c r="G410">
        <v>0</v>
      </c>
      <c r="H410">
        <v>0</v>
      </c>
    </row>
    <row r="411" spans="1:8" x14ac:dyDescent="0.2">
      <c r="A411">
        <v>5901</v>
      </c>
      <c r="B411" t="s">
        <v>830</v>
      </c>
      <c r="C411" t="s">
        <v>831</v>
      </c>
      <c r="D411">
        <v>857582431</v>
      </c>
      <c r="E411">
        <v>0</v>
      </c>
      <c r="F411">
        <v>0</v>
      </c>
      <c r="G411">
        <v>0</v>
      </c>
      <c r="H411">
        <v>0</v>
      </c>
    </row>
    <row r="412" spans="1:8" x14ac:dyDescent="0.2">
      <c r="A412">
        <v>5901</v>
      </c>
      <c r="B412" t="s">
        <v>832</v>
      </c>
      <c r="C412" t="s">
        <v>833</v>
      </c>
      <c r="D412">
        <v>857582441</v>
      </c>
      <c r="E412">
        <v>0</v>
      </c>
      <c r="F412">
        <v>0</v>
      </c>
      <c r="G412">
        <v>0</v>
      </c>
      <c r="H412">
        <v>0</v>
      </c>
    </row>
    <row r="413" spans="1:8" x14ac:dyDescent="0.2">
      <c r="A413">
        <v>5901</v>
      </c>
      <c r="B413" t="s">
        <v>834</v>
      </c>
      <c r="C413" t="s">
        <v>835</v>
      </c>
      <c r="D413">
        <v>857582451</v>
      </c>
      <c r="E413">
        <v>0</v>
      </c>
      <c r="F413">
        <v>0</v>
      </c>
      <c r="G413">
        <v>0</v>
      </c>
      <c r="H413">
        <v>0</v>
      </c>
    </row>
    <row r="414" spans="1:8" x14ac:dyDescent="0.2">
      <c r="A414">
        <v>5901</v>
      </c>
      <c r="B414" t="s">
        <v>836</v>
      </c>
      <c r="C414" t="s">
        <v>837</v>
      </c>
      <c r="D414">
        <v>857582461</v>
      </c>
      <c r="E414">
        <v>0</v>
      </c>
      <c r="F414">
        <v>0</v>
      </c>
      <c r="G414">
        <v>0</v>
      </c>
      <c r="H414">
        <v>0</v>
      </c>
    </row>
    <row r="415" spans="1:8" x14ac:dyDescent="0.2">
      <c r="A415">
        <v>5901</v>
      </c>
      <c r="B415" t="s">
        <v>838</v>
      </c>
      <c r="C415" t="s">
        <v>839</v>
      </c>
      <c r="D415">
        <v>857582471</v>
      </c>
      <c r="E415">
        <v>148</v>
      </c>
      <c r="F415">
        <v>1380</v>
      </c>
      <c r="G415">
        <v>852</v>
      </c>
      <c r="H415">
        <v>7</v>
      </c>
    </row>
    <row r="416" spans="1:8" x14ac:dyDescent="0.2">
      <c r="A416">
        <v>5901</v>
      </c>
      <c r="B416" t="s">
        <v>840</v>
      </c>
      <c r="C416" t="s">
        <v>841</v>
      </c>
      <c r="D416">
        <v>857582481</v>
      </c>
      <c r="E416">
        <v>0</v>
      </c>
      <c r="F416">
        <v>0</v>
      </c>
      <c r="G416">
        <v>0</v>
      </c>
      <c r="H416">
        <v>0</v>
      </c>
    </row>
    <row r="417" spans="1:8" x14ac:dyDescent="0.2">
      <c r="A417">
        <v>5901</v>
      </c>
      <c r="B417" t="s">
        <v>842</v>
      </c>
      <c r="C417" t="s">
        <v>843</v>
      </c>
      <c r="D417">
        <v>857582491</v>
      </c>
      <c r="E417">
        <v>0</v>
      </c>
      <c r="F417">
        <v>0</v>
      </c>
      <c r="G417">
        <v>0</v>
      </c>
      <c r="H417">
        <v>0</v>
      </c>
    </row>
    <row r="418" spans="1:8" x14ac:dyDescent="0.2">
      <c r="A418">
        <v>5901</v>
      </c>
      <c r="B418" t="s">
        <v>844</v>
      </c>
      <c r="C418" t="s">
        <v>845</v>
      </c>
      <c r="D418">
        <v>857582501</v>
      </c>
      <c r="E418">
        <v>0</v>
      </c>
      <c r="F418">
        <v>0</v>
      </c>
      <c r="G418">
        <v>0</v>
      </c>
      <c r="H418">
        <v>0</v>
      </c>
    </row>
    <row r="419" spans="1:8" x14ac:dyDescent="0.2">
      <c r="A419">
        <v>5901</v>
      </c>
      <c r="B419" t="s">
        <v>846</v>
      </c>
      <c r="C419" t="s">
        <v>847</v>
      </c>
      <c r="D419">
        <v>857582511</v>
      </c>
      <c r="E419">
        <v>0</v>
      </c>
      <c r="F419">
        <v>0</v>
      </c>
      <c r="G419">
        <v>0</v>
      </c>
      <c r="H419">
        <v>0</v>
      </c>
    </row>
    <row r="420" spans="1:8" x14ac:dyDescent="0.2">
      <c r="A420">
        <v>5901</v>
      </c>
      <c r="B420" t="s">
        <v>848</v>
      </c>
      <c r="C420" t="s">
        <v>849</v>
      </c>
      <c r="D420">
        <v>857582521</v>
      </c>
      <c r="E420">
        <v>0</v>
      </c>
      <c r="F420">
        <v>0</v>
      </c>
      <c r="G420">
        <v>0</v>
      </c>
      <c r="H420">
        <v>0</v>
      </c>
    </row>
    <row r="421" spans="1:8" x14ac:dyDescent="0.2">
      <c r="A421">
        <v>5901</v>
      </c>
      <c r="B421" t="s">
        <v>850</v>
      </c>
      <c r="C421" t="s">
        <v>851</v>
      </c>
      <c r="D421">
        <v>857582531</v>
      </c>
      <c r="E421">
        <v>0</v>
      </c>
      <c r="F421">
        <v>0</v>
      </c>
      <c r="G421">
        <v>0</v>
      </c>
      <c r="H421">
        <v>0</v>
      </c>
    </row>
    <row r="422" spans="1:8" x14ac:dyDescent="0.2">
      <c r="A422">
        <v>5901</v>
      </c>
      <c r="B422" t="s">
        <v>852</v>
      </c>
      <c r="C422" t="s">
        <v>853</v>
      </c>
      <c r="D422">
        <v>857582541</v>
      </c>
      <c r="E422">
        <v>14</v>
      </c>
      <c r="F422">
        <v>41</v>
      </c>
      <c r="G422">
        <v>22</v>
      </c>
      <c r="H422">
        <v>2</v>
      </c>
    </row>
    <row r="423" spans="1:8" x14ac:dyDescent="0.2">
      <c r="A423">
        <v>5901</v>
      </c>
      <c r="B423" t="s">
        <v>854</v>
      </c>
      <c r="C423" t="s">
        <v>855</v>
      </c>
      <c r="D423">
        <v>857582551</v>
      </c>
      <c r="E423">
        <v>0</v>
      </c>
      <c r="F423">
        <v>0</v>
      </c>
      <c r="G423">
        <v>0</v>
      </c>
      <c r="H423">
        <v>0</v>
      </c>
    </row>
    <row r="424" spans="1:8" x14ac:dyDescent="0.2">
      <c r="A424">
        <v>5901</v>
      </c>
      <c r="B424" t="s">
        <v>856</v>
      </c>
      <c r="C424" t="s">
        <v>857</v>
      </c>
      <c r="D424">
        <v>857582561</v>
      </c>
      <c r="E424">
        <v>0</v>
      </c>
      <c r="F424">
        <v>0</v>
      </c>
      <c r="G424">
        <v>0</v>
      </c>
      <c r="H424">
        <v>0</v>
      </c>
    </row>
    <row r="425" spans="1:8" x14ac:dyDescent="0.2">
      <c r="A425">
        <v>5901</v>
      </c>
      <c r="B425" t="s">
        <v>858</v>
      </c>
      <c r="C425" t="s">
        <v>859</v>
      </c>
      <c r="D425">
        <v>857582571</v>
      </c>
      <c r="E425">
        <v>0</v>
      </c>
      <c r="F425">
        <v>0</v>
      </c>
      <c r="G425">
        <v>0</v>
      </c>
      <c r="H425">
        <v>0</v>
      </c>
    </row>
    <row r="426" spans="1:8" x14ac:dyDescent="0.2">
      <c r="A426">
        <v>5901</v>
      </c>
      <c r="B426" t="s">
        <v>860</v>
      </c>
      <c r="C426" t="s">
        <v>861</v>
      </c>
      <c r="D426">
        <v>857582581</v>
      </c>
      <c r="E426">
        <v>0</v>
      </c>
      <c r="F426">
        <v>0</v>
      </c>
      <c r="G426">
        <v>0</v>
      </c>
      <c r="H426">
        <v>0</v>
      </c>
    </row>
    <row r="427" spans="1:8" x14ac:dyDescent="0.2">
      <c r="A427">
        <v>5901</v>
      </c>
      <c r="B427" t="s">
        <v>862</v>
      </c>
      <c r="C427" t="s">
        <v>863</v>
      </c>
      <c r="D427">
        <v>857582591</v>
      </c>
      <c r="E427">
        <v>0</v>
      </c>
      <c r="F427">
        <v>0</v>
      </c>
      <c r="G427">
        <v>0</v>
      </c>
      <c r="H427">
        <v>0</v>
      </c>
    </row>
    <row r="428" spans="1:8" x14ac:dyDescent="0.2">
      <c r="A428">
        <v>5901</v>
      </c>
      <c r="B428" t="s">
        <v>864</v>
      </c>
      <c r="C428" t="s">
        <v>865</v>
      </c>
      <c r="D428">
        <v>857582601</v>
      </c>
      <c r="E428">
        <v>5</v>
      </c>
      <c r="F428">
        <v>8</v>
      </c>
      <c r="G428">
        <v>2</v>
      </c>
      <c r="H428">
        <v>1</v>
      </c>
    </row>
    <row r="429" spans="1:8" x14ac:dyDescent="0.2">
      <c r="A429">
        <v>5901</v>
      </c>
      <c r="B429" t="s">
        <v>866</v>
      </c>
      <c r="C429" t="s">
        <v>867</v>
      </c>
      <c r="D429">
        <v>857582611</v>
      </c>
      <c r="E429">
        <v>0</v>
      </c>
      <c r="F429">
        <v>0</v>
      </c>
      <c r="G429">
        <v>0</v>
      </c>
      <c r="H429">
        <v>0</v>
      </c>
    </row>
    <row r="430" spans="1:8" x14ac:dyDescent="0.2">
      <c r="A430">
        <v>5901</v>
      </c>
      <c r="B430" t="s">
        <v>868</v>
      </c>
      <c r="C430" t="s">
        <v>869</v>
      </c>
      <c r="D430">
        <v>857582621</v>
      </c>
      <c r="E430">
        <v>0</v>
      </c>
      <c r="F430">
        <v>0</v>
      </c>
      <c r="G430">
        <v>0</v>
      </c>
      <c r="H430">
        <v>0</v>
      </c>
    </row>
    <row r="431" spans="1:8" x14ac:dyDescent="0.2">
      <c r="A431">
        <v>5901</v>
      </c>
      <c r="B431" t="s">
        <v>870</v>
      </c>
      <c r="C431" t="s">
        <v>871</v>
      </c>
      <c r="D431">
        <v>857582631</v>
      </c>
      <c r="E431">
        <v>0</v>
      </c>
      <c r="F431">
        <v>0</v>
      </c>
      <c r="G431">
        <v>0</v>
      </c>
      <c r="H431">
        <v>0</v>
      </c>
    </row>
    <row r="432" spans="1:8" x14ac:dyDescent="0.2">
      <c r="A432">
        <v>5901</v>
      </c>
      <c r="B432" t="s">
        <v>872</v>
      </c>
      <c r="C432" t="s">
        <v>873</v>
      </c>
      <c r="D432">
        <v>857582641</v>
      </c>
      <c r="E432">
        <v>0</v>
      </c>
      <c r="F432">
        <v>0</v>
      </c>
      <c r="G432">
        <v>0</v>
      </c>
      <c r="H432">
        <v>0</v>
      </c>
    </row>
    <row r="433" spans="1:8" x14ac:dyDescent="0.2">
      <c r="A433">
        <v>5901</v>
      </c>
      <c r="B433" t="s">
        <v>874</v>
      </c>
      <c r="C433" t="s">
        <v>875</v>
      </c>
      <c r="D433">
        <v>857582651</v>
      </c>
      <c r="E433">
        <v>0</v>
      </c>
      <c r="F433">
        <v>0</v>
      </c>
      <c r="G433">
        <v>0</v>
      </c>
      <c r="H433">
        <v>0</v>
      </c>
    </row>
    <row r="434" spans="1:8" x14ac:dyDescent="0.2">
      <c r="A434">
        <v>5901</v>
      </c>
      <c r="B434" t="s">
        <v>876</v>
      </c>
      <c r="C434" t="s">
        <v>877</v>
      </c>
      <c r="D434">
        <v>857582661</v>
      </c>
      <c r="E434">
        <v>0</v>
      </c>
      <c r="F434">
        <v>0</v>
      </c>
      <c r="G434">
        <v>0</v>
      </c>
      <c r="H434">
        <v>0</v>
      </c>
    </row>
    <row r="435" spans="1:8" x14ac:dyDescent="0.2">
      <c r="A435">
        <v>5901</v>
      </c>
      <c r="B435" t="s">
        <v>878</v>
      </c>
      <c r="C435" t="s">
        <v>879</v>
      </c>
      <c r="D435">
        <v>857582671</v>
      </c>
      <c r="E435">
        <v>0</v>
      </c>
      <c r="F435">
        <v>0</v>
      </c>
      <c r="G435">
        <v>0</v>
      </c>
      <c r="H435">
        <v>0</v>
      </c>
    </row>
    <row r="436" spans="1:8" x14ac:dyDescent="0.2">
      <c r="A436">
        <v>5901</v>
      </c>
      <c r="B436" t="s">
        <v>880</v>
      </c>
      <c r="C436" t="s">
        <v>881</v>
      </c>
      <c r="D436">
        <v>857582681</v>
      </c>
      <c r="E436">
        <v>0</v>
      </c>
      <c r="F436">
        <v>0</v>
      </c>
      <c r="G436">
        <v>0</v>
      </c>
      <c r="H436">
        <v>0</v>
      </c>
    </row>
    <row r="437" spans="1:8" x14ac:dyDescent="0.2">
      <c r="A437">
        <v>5901</v>
      </c>
      <c r="B437" t="s">
        <v>882</v>
      </c>
      <c r="C437" t="s">
        <v>883</v>
      </c>
      <c r="D437">
        <v>857582691</v>
      </c>
      <c r="E437">
        <v>0</v>
      </c>
      <c r="F437">
        <v>0</v>
      </c>
      <c r="G437">
        <v>0</v>
      </c>
      <c r="H437">
        <v>0</v>
      </c>
    </row>
    <row r="438" spans="1:8" x14ac:dyDescent="0.2">
      <c r="A438">
        <v>5901</v>
      </c>
      <c r="B438" t="s">
        <v>884</v>
      </c>
      <c r="C438" t="s">
        <v>885</v>
      </c>
      <c r="D438">
        <v>857582701</v>
      </c>
      <c r="E438">
        <v>0</v>
      </c>
      <c r="F438">
        <v>0</v>
      </c>
      <c r="G438">
        <v>0</v>
      </c>
      <c r="H438">
        <v>0</v>
      </c>
    </row>
    <row r="439" spans="1:8" x14ac:dyDescent="0.2">
      <c r="A439">
        <v>5901</v>
      </c>
      <c r="B439" t="s">
        <v>886</v>
      </c>
      <c r="C439" t="s">
        <v>887</v>
      </c>
      <c r="D439">
        <v>857582711</v>
      </c>
      <c r="E439">
        <v>0</v>
      </c>
      <c r="F439">
        <v>0</v>
      </c>
      <c r="G439">
        <v>0</v>
      </c>
      <c r="H439">
        <v>0</v>
      </c>
    </row>
    <row r="440" spans="1:8" x14ac:dyDescent="0.2">
      <c r="A440">
        <v>5901</v>
      </c>
      <c r="B440" t="s">
        <v>888</v>
      </c>
      <c r="C440" t="s">
        <v>889</v>
      </c>
      <c r="D440">
        <v>857582721</v>
      </c>
      <c r="E440">
        <v>0</v>
      </c>
      <c r="F440">
        <v>0</v>
      </c>
      <c r="G440">
        <v>0</v>
      </c>
      <c r="H440">
        <v>0</v>
      </c>
    </row>
    <row r="441" spans="1:8" x14ac:dyDescent="0.2">
      <c r="A441">
        <v>5901</v>
      </c>
      <c r="B441" t="s">
        <v>890</v>
      </c>
      <c r="C441" t="s">
        <v>891</v>
      </c>
      <c r="D441">
        <v>857582731</v>
      </c>
      <c r="E441">
        <v>0</v>
      </c>
      <c r="F441">
        <v>0</v>
      </c>
      <c r="G441">
        <v>0</v>
      </c>
      <c r="H441">
        <v>0</v>
      </c>
    </row>
    <row r="442" spans="1:8" x14ac:dyDescent="0.2">
      <c r="A442">
        <v>5901</v>
      </c>
      <c r="B442" t="s">
        <v>892</v>
      </c>
      <c r="C442" t="s">
        <v>893</v>
      </c>
      <c r="D442">
        <v>857582741</v>
      </c>
      <c r="E442">
        <v>0</v>
      </c>
      <c r="F442">
        <v>0</v>
      </c>
      <c r="G442">
        <v>0</v>
      </c>
      <c r="H442">
        <v>0</v>
      </c>
    </row>
    <row r="443" spans="1:8" x14ac:dyDescent="0.2">
      <c r="A443">
        <v>5901</v>
      </c>
      <c r="B443" t="s">
        <v>894</v>
      </c>
      <c r="C443" t="s">
        <v>895</v>
      </c>
      <c r="D443">
        <v>857582751</v>
      </c>
      <c r="E443">
        <v>0</v>
      </c>
      <c r="F443">
        <v>0</v>
      </c>
      <c r="G443">
        <v>0</v>
      </c>
      <c r="H443">
        <v>0</v>
      </c>
    </row>
    <row r="444" spans="1:8" x14ac:dyDescent="0.2">
      <c r="A444">
        <v>5901</v>
      </c>
      <c r="B444" t="s">
        <v>896</v>
      </c>
      <c r="C444" t="s">
        <v>897</v>
      </c>
      <c r="D444">
        <v>857582761</v>
      </c>
      <c r="E444">
        <v>0</v>
      </c>
      <c r="F444">
        <v>0</v>
      </c>
      <c r="G444">
        <v>0</v>
      </c>
      <c r="H444">
        <v>0</v>
      </c>
    </row>
    <row r="445" spans="1:8" x14ac:dyDescent="0.2">
      <c r="A445">
        <v>5901</v>
      </c>
      <c r="B445" t="s">
        <v>898</v>
      </c>
      <c r="C445" t="s">
        <v>899</v>
      </c>
      <c r="D445">
        <v>857582771</v>
      </c>
      <c r="E445">
        <v>0</v>
      </c>
      <c r="F445">
        <v>0</v>
      </c>
      <c r="G445">
        <v>0</v>
      </c>
      <c r="H445">
        <v>0</v>
      </c>
    </row>
    <row r="446" spans="1:8" x14ac:dyDescent="0.2">
      <c r="A446">
        <v>5901</v>
      </c>
      <c r="B446" t="s">
        <v>900</v>
      </c>
      <c r="C446" t="s">
        <v>901</v>
      </c>
      <c r="D446">
        <v>857582781</v>
      </c>
      <c r="E446">
        <v>0</v>
      </c>
      <c r="F446">
        <v>0</v>
      </c>
      <c r="G446">
        <v>0</v>
      </c>
      <c r="H446">
        <v>0</v>
      </c>
    </row>
    <row r="447" spans="1:8" x14ac:dyDescent="0.2">
      <c r="A447">
        <v>5901</v>
      </c>
      <c r="B447" t="s">
        <v>902</v>
      </c>
      <c r="C447" t="s">
        <v>903</v>
      </c>
      <c r="D447">
        <v>857582801</v>
      </c>
      <c r="E447">
        <v>0</v>
      </c>
      <c r="F447">
        <v>0</v>
      </c>
      <c r="G447">
        <v>0</v>
      </c>
      <c r="H447">
        <v>0</v>
      </c>
    </row>
    <row r="448" spans="1:8" x14ac:dyDescent="0.2">
      <c r="A448">
        <v>5901</v>
      </c>
      <c r="B448" t="s">
        <v>904</v>
      </c>
      <c r="C448" t="s">
        <v>905</v>
      </c>
      <c r="D448">
        <v>857582811</v>
      </c>
      <c r="E448">
        <v>0</v>
      </c>
      <c r="F448">
        <v>0</v>
      </c>
      <c r="G448">
        <v>0</v>
      </c>
      <c r="H448">
        <v>0</v>
      </c>
    </row>
    <row r="449" spans="1:8" x14ac:dyDescent="0.2">
      <c r="A449">
        <v>5901</v>
      </c>
      <c r="B449" t="s">
        <v>906</v>
      </c>
      <c r="C449" t="s">
        <v>907</v>
      </c>
      <c r="D449">
        <v>857582821</v>
      </c>
      <c r="E449">
        <v>0</v>
      </c>
      <c r="F449">
        <v>0</v>
      </c>
      <c r="G449">
        <v>0</v>
      </c>
      <c r="H449">
        <v>0</v>
      </c>
    </row>
    <row r="450" spans="1:8" x14ac:dyDescent="0.2">
      <c r="A450">
        <v>5901</v>
      </c>
      <c r="B450" t="s">
        <v>908</v>
      </c>
      <c r="C450" t="s">
        <v>909</v>
      </c>
      <c r="D450">
        <v>857582831</v>
      </c>
      <c r="E450">
        <v>0</v>
      </c>
      <c r="F450">
        <v>0</v>
      </c>
      <c r="G450">
        <v>0</v>
      </c>
      <c r="H450">
        <v>0</v>
      </c>
    </row>
    <row r="451" spans="1:8" x14ac:dyDescent="0.2">
      <c r="A451">
        <v>5901</v>
      </c>
      <c r="B451" t="s">
        <v>910</v>
      </c>
      <c r="C451" t="s">
        <v>911</v>
      </c>
      <c r="D451">
        <v>857582841</v>
      </c>
      <c r="E451">
        <v>0</v>
      </c>
      <c r="F451">
        <v>0</v>
      </c>
      <c r="G451">
        <v>0</v>
      </c>
      <c r="H451">
        <v>0</v>
      </c>
    </row>
    <row r="452" spans="1:8" x14ac:dyDescent="0.2">
      <c r="A452">
        <v>5901</v>
      </c>
      <c r="B452" t="s">
        <v>912</v>
      </c>
      <c r="C452" t="s">
        <v>913</v>
      </c>
      <c r="D452">
        <v>857582851</v>
      </c>
      <c r="E452">
        <v>0</v>
      </c>
      <c r="F452">
        <v>0</v>
      </c>
      <c r="G452">
        <v>0</v>
      </c>
      <c r="H452">
        <v>0</v>
      </c>
    </row>
    <row r="453" spans="1:8" x14ac:dyDescent="0.2">
      <c r="A453">
        <v>5901</v>
      </c>
      <c r="B453" t="s">
        <v>914</v>
      </c>
      <c r="C453" t="s">
        <v>915</v>
      </c>
      <c r="D453">
        <v>857582861</v>
      </c>
      <c r="E453">
        <v>238</v>
      </c>
      <c r="F453">
        <v>370</v>
      </c>
      <c r="G453">
        <v>97</v>
      </c>
      <c r="H453">
        <v>18</v>
      </c>
    </row>
    <row r="454" spans="1:8" x14ac:dyDescent="0.2">
      <c r="A454">
        <v>5901</v>
      </c>
      <c r="B454" t="s">
        <v>916</v>
      </c>
      <c r="C454" t="s">
        <v>917</v>
      </c>
      <c r="D454">
        <v>857582871</v>
      </c>
      <c r="E454">
        <v>0</v>
      </c>
      <c r="F454">
        <v>0</v>
      </c>
      <c r="G454">
        <v>0</v>
      </c>
      <c r="H454">
        <v>0</v>
      </c>
    </row>
    <row r="455" spans="1:8" x14ac:dyDescent="0.2">
      <c r="A455">
        <v>5901</v>
      </c>
      <c r="B455" t="s">
        <v>918</v>
      </c>
      <c r="C455" t="s">
        <v>919</v>
      </c>
      <c r="D455">
        <v>857582891</v>
      </c>
      <c r="E455">
        <v>0</v>
      </c>
      <c r="F455">
        <v>0</v>
      </c>
      <c r="G455">
        <v>0</v>
      </c>
      <c r="H455">
        <v>0</v>
      </c>
    </row>
    <row r="456" spans="1:8" x14ac:dyDescent="0.2">
      <c r="A456">
        <v>5901</v>
      </c>
      <c r="B456" t="s">
        <v>920</v>
      </c>
      <c r="C456" t="s">
        <v>921</v>
      </c>
      <c r="D456">
        <v>857582901</v>
      </c>
      <c r="E456">
        <v>0</v>
      </c>
      <c r="F456">
        <v>1</v>
      </c>
      <c r="G456">
        <v>0</v>
      </c>
      <c r="H456">
        <v>1</v>
      </c>
    </row>
    <row r="457" spans="1:8" x14ac:dyDescent="0.2">
      <c r="A457">
        <v>5901</v>
      </c>
      <c r="B457" t="s">
        <v>922</v>
      </c>
      <c r="C457" t="s">
        <v>923</v>
      </c>
      <c r="D457">
        <v>857582911</v>
      </c>
      <c r="E457">
        <v>0</v>
      </c>
      <c r="F457">
        <v>0</v>
      </c>
      <c r="G457">
        <v>0</v>
      </c>
      <c r="H457">
        <v>0</v>
      </c>
    </row>
    <row r="458" spans="1:8" x14ac:dyDescent="0.2">
      <c r="A458">
        <v>5901</v>
      </c>
      <c r="B458" t="s">
        <v>924</v>
      </c>
      <c r="C458" t="s">
        <v>925</v>
      </c>
      <c r="D458">
        <v>857582921</v>
      </c>
      <c r="E458">
        <v>0</v>
      </c>
      <c r="F458">
        <v>0</v>
      </c>
      <c r="G458">
        <v>0</v>
      </c>
      <c r="H458">
        <v>0</v>
      </c>
    </row>
    <row r="459" spans="1:8" x14ac:dyDescent="0.2">
      <c r="A459">
        <v>5901</v>
      </c>
      <c r="B459" t="s">
        <v>926</v>
      </c>
      <c r="C459" t="s">
        <v>927</v>
      </c>
      <c r="D459">
        <v>857582931</v>
      </c>
      <c r="E459">
        <v>0</v>
      </c>
      <c r="F459">
        <v>0</v>
      </c>
      <c r="G459">
        <v>0</v>
      </c>
      <c r="H459">
        <v>0</v>
      </c>
    </row>
    <row r="460" spans="1:8" x14ac:dyDescent="0.2">
      <c r="A460">
        <v>5901</v>
      </c>
      <c r="B460" t="s">
        <v>928</v>
      </c>
      <c r="C460" t="s">
        <v>929</v>
      </c>
      <c r="D460">
        <v>857582941</v>
      </c>
      <c r="E460">
        <v>0</v>
      </c>
      <c r="F460">
        <v>0</v>
      </c>
      <c r="G460">
        <v>0</v>
      </c>
      <c r="H460">
        <v>0</v>
      </c>
    </row>
    <row r="461" spans="1:8" x14ac:dyDescent="0.2">
      <c r="A461">
        <v>5901</v>
      </c>
      <c r="B461" t="s">
        <v>930</v>
      </c>
      <c r="C461" t="s">
        <v>931</v>
      </c>
      <c r="D461">
        <v>857582951</v>
      </c>
      <c r="E461">
        <v>0</v>
      </c>
      <c r="F461">
        <v>0</v>
      </c>
      <c r="G461">
        <v>0</v>
      </c>
      <c r="H461">
        <v>0</v>
      </c>
    </row>
    <row r="462" spans="1:8" x14ac:dyDescent="0.2">
      <c r="A462">
        <v>5901</v>
      </c>
      <c r="B462" t="s">
        <v>932</v>
      </c>
      <c r="C462" t="s">
        <v>933</v>
      </c>
      <c r="D462">
        <v>857582961</v>
      </c>
      <c r="E462">
        <v>0</v>
      </c>
      <c r="F462">
        <v>0</v>
      </c>
      <c r="G462">
        <v>0</v>
      </c>
      <c r="H462">
        <v>0</v>
      </c>
    </row>
    <row r="463" spans="1:8" x14ac:dyDescent="0.2">
      <c r="A463">
        <v>5901</v>
      </c>
      <c r="B463" t="s">
        <v>934</v>
      </c>
      <c r="C463" t="s">
        <v>935</v>
      </c>
      <c r="D463">
        <v>857582971</v>
      </c>
      <c r="E463">
        <v>0</v>
      </c>
      <c r="F463">
        <v>0</v>
      </c>
      <c r="G463">
        <v>0</v>
      </c>
      <c r="H463">
        <v>0</v>
      </c>
    </row>
    <row r="464" spans="1:8" x14ac:dyDescent="0.2">
      <c r="A464">
        <v>5901</v>
      </c>
      <c r="B464" t="s">
        <v>936</v>
      </c>
      <c r="C464" t="s">
        <v>937</v>
      </c>
      <c r="D464">
        <v>857582981</v>
      </c>
      <c r="E464">
        <v>0</v>
      </c>
      <c r="F464">
        <v>0</v>
      </c>
      <c r="G464">
        <v>0</v>
      </c>
      <c r="H464">
        <v>0</v>
      </c>
    </row>
    <row r="465" spans="1:8" x14ac:dyDescent="0.2">
      <c r="A465">
        <v>5901</v>
      </c>
      <c r="B465" t="s">
        <v>938</v>
      </c>
      <c r="C465" t="s">
        <v>939</v>
      </c>
      <c r="D465">
        <v>857582991</v>
      </c>
      <c r="E465">
        <v>0</v>
      </c>
      <c r="F465">
        <v>0</v>
      </c>
      <c r="G465">
        <v>0</v>
      </c>
      <c r="H465">
        <v>0</v>
      </c>
    </row>
    <row r="466" spans="1:8" x14ac:dyDescent="0.2">
      <c r="A466">
        <v>5901</v>
      </c>
      <c r="B466" t="s">
        <v>940</v>
      </c>
      <c r="C466" t="s">
        <v>941</v>
      </c>
      <c r="D466">
        <v>857583001</v>
      </c>
      <c r="E466">
        <v>0</v>
      </c>
      <c r="F466">
        <v>0</v>
      </c>
      <c r="G466">
        <v>0</v>
      </c>
      <c r="H466">
        <v>0</v>
      </c>
    </row>
    <row r="467" spans="1:8" x14ac:dyDescent="0.2">
      <c r="A467">
        <v>5901</v>
      </c>
      <c r="B467" t="s">
        <v>942</v>
      </c>
      <c r="C467" t="s">
        <v>943</v>
      </c>
      <c r="D467">
        <v>857583011</v>
      </c>
      <c r="E467">
        <v>0</v>
      </c>
      <c r="F467">
        <v>1</v>
      </c>
      <c r="G467">
        <v>0</v>
      </c>
      <c r="H467">
        <v>1</v>
      </c>
    </row>
    <row r="468" spans="1:8" x14ac:dyDescent="0.2">
      <c r="A468">
        <v>5901</v>
      </c>
      <c r="B468" t="s">
        <v>944</v>
      </c>
      <c r="C468" t="s">
        <v>945</v>
      </c>
      <c r="D468">
        <v>857583021</v>
      </c>
      <c r="E468">
        <v>0</v>
      </c>
      <c r="F468">
        <v>0</v>
      </c>
      <c r="G468">
        <v>0</v>
      </c>
      <c r="H468">
        <v>0</v>
      </c>
    </row>
    <row r="469" spans="1:8" x14ac:dyDescent="0.2">
      <c r="A469">
        <v>5901</v>
      </c>
      <c r="B469" t="s">
        <v>946</v>
      </c>
      <c r="C469" t="s">
        <v>947</v>
      </c>
      <c r="D469">
        <v>857583031</v>
      </c>
      <c r="E469">
        <v>0</v>
      </c>
      <c r="F469">
        <v>0</v>
      </c>
      <c r="G469">
        <v>0</v>
      </c>
      <c r="H469">
        <v>0</v>
      </c>
    </row>
    <row r="470" spans="1:8" x14ac:dyDescent="0.2">
      <c r="A470">
        <v>5901</v>
      </c>
      <c r="B470" t="s">
        <v>948</v>
      </c>
      <c r="C470" t="s">
        <v>949</v>
      </c>
      <c r="D470">
        <v>857583041</v>
      </c>
      <c r="E470">
        <v>0</v>
      </c>
      <c r="F470">
        <v>0</v>
      </c>
      <c r="G470">
        <v>0</v>
      </c>
      <c r="H470">
        <v>0</v>
      </c>
    </row>
    <row r="471" spans="1:8" x14ac:dyDescent="0.2">
      <c r="A471">
        <v>5901</v>
      </c>
      <c r="B471" t="s">
        <v>950</v>
      </c>
      <c r="C471" t="s">
        <v>951</v>
      </c>
      <c r="D471">
        <v>857583051</v>
      </c>
      <c r="E471">
        <v>0</v>
      </c>
      <c r="F471">
        <v>0</v>
      </c>
      <c r="G471">
        <v>0</v>
      </c>
      <c r="H471">
        <v>0</v>
      </c>
    </row>
    <row r="472" spans="1:8" x14ac:dyDescent="0.2">
      <c r="A472">
        <v>5901</v>
      </c>
      <c r="B472" t="s">
        <v>952</v>
      </c>
      <c r="C472" t="s">
        <v>953</v>
      </c>
      <c r="D472">
        <v>857583061</v>
      </c>
      <c r="E472">
        <v>0</v>
      </c>
      <c r="F472">
        <v>0</v>
      </c>
      <c r="G472">
        <v>0</v>
      </c>
      <c r="H472">
        <v>0</v>
      </c>
    </row>
    <row r="473" spans="1:8" x14ac:dyDescent="0.2">
      <c r="A473">
        <v>5901</v>
      </c>
      <c r="B473" t="s">
        <v>954</v>
      </c>
      <c r="C473" t="s">
        <v>955</v>
      </c>
      <c r="D473">
        <v>857583071</v>
      </c>
      <c r="E473">
        <v>0</v>
      </c>
      <c r="F473">
        <v>0</v>
      </c>
      <c r="G473">
        <v>0</v>
      </c>
      <c r="H473">
        <v>0</v>
      </c>
    </row>
    <row r="474" spans="1:8" x14ac:dyDescent="0.2">
      <c r="A474">
        <v>5901</v>
      </c>
      <c r="B474" t="s">
        <v>956</v>
      </c>
      <c r="C474" t="s">
        <v>957</v>
      </c>
      <c r="D474">
        <v>857583081</v>
      </c>
      <c r="E474">
        <v>5</v>
      </c>
      <c r="F474">
        <v>18</v>
      </c>
      <c r="G474">
        <v>10</v>
      </c>
      <c r="H474">
        <v>2</v>
      </c>
    </row>
    <row r="475" spans="1:8" x14ac:dyDescent="0.2">
      <c r="A475">
        <v>5901</v>
      </c>
      <c r="B475" t="s">
        <v>958</v>
      </c>
      <c r="C475" t="s">
        <v>959</v>
      </c>
      <c r="D475">
        <v>857583091</v>
      </c>
      <c r="E475">
        <v>0</v>
      </c>
      <c r="F475">
        <v>0</v>
      </c>
      <c r="G475">
        <v>0</v>
      </c>
      <c r="H475">
        <v>0</v>
      </c>
    </row>
    <row r="476" spans="1:8" x14ac:dyDescent="0.2">
      <c r="A476">
        <v>5901</v>
      </c>
      <c r="B476" t="s">
        <v>960</v>
      </c>
      <c r="C476" t="s">
        <v>961</v>
      </c>
      <c r="D476">
        <v>857583101</v>
      </c>
      <c r="E476">
        <v>0</v>
      </c>
      <c r="F476">
        <v>0</v>
      </c>
      <c r="G476">
        <v>0</v>
      </c>
      <c r="H476">
        <v>0</v>
      </c>
    </row>
    <row r="477" spans="1:8" x14ac:dyDescent="0.2">
      <c r="A477">
        <v>5901</v>
      </c>
      <c r="B477" t="s">
        <v>962</v>
      </c>
      <c r="C477" t="s">
        <v>963</v>
      </c>
      <c r="D477">
        <v>857583111</v>
      </c>
      <c r="E477">
        <v>0</v>
      </c>
      <c r="F477">
        <v>0</v>
      </c>
      <c r="G477">
        <v>0</v>
      </c>
      <c r="H477">
        <v>0</v>
      </c>
    </row>
    <row r="478" spans="1:8" x14ac:dyDescent="0.2">
      <c r="A478">
        <v>5901</v>
      </c>
      <c r="B478" t="s">
        <v>964</v>
      </c>
      <c r="C478" t="s">
        <v>965</v>
      </c>
      <c r="D478">
        <v>857583121</v>
      </c>
      <c r="E478">
        <v>0</v>
      </c>
      <c r="F478">
        <v>0</v>
      </c>
      <c r="G478">
        <v>0</v>
      </c>
      <c r="H478">
        <v>0</v>
      </c>
    </row>
    <row r="479" spans="1:8" x14ac:dyDescent="0.2">
      <c r="A479">
        <v>5901</v>
      </c>
      <c r="B479" t="s">
        <v>966</v>
      </c>
      <c r="C479" t="s">
        <v>967</v>
      </c>
      <c r="D479">
        <v>857583141</v>
      </c>
      <c r="E479">
        <v>144</v>
      </c>
      <c r="F479">
        <v>263</v>
      </c>
      <c r="G479">
        <v>22</v>
      </c>
      <c r="H479">
        <v>8</v>
      </c>
    </row>
    <row r="480" spans="1:8" x14ac:dyDescent="0.2">
      <c r="A480">
        <v>5901</v>
      </c>
      <c r="B480" t="s">
        <v>968</v>
      </c>
      <c r="C480" t="s">
        <v>969</v>
      </c>
      <c r="D480">
        <v>857583151</v>
      </c>
      <c r="E480">
        <v>0</v>
      </c>
      <c r="F480">
        <v>0</v>
      </c>
      <c r="G480">
        <v>0</v>
      </c>
      <c r="H480">
        <v>0</v>
      </c>
    </row>
    <row r="481" spans="1:8" x14ac:dyDescent="0.2">
      <c r="A481">
        <v>5901</v>
      </c>
      <c r="B481" t="s">
        <v>970</v>
      </c>
      <c r="C481" t="s">
        <v>971</v>
      </c>
      <c r="D481">
        <v>857583161</v>
      </c>
      <c r="E481">
        <v>0</v>
      </c>
      <c r="F481">
        <v>0</v>
      </c>
      <c r="G481">
        <v>0</v>
      </c>
      <c r="H481">
        <v>0</v>
      </c>
    </row>
    <row r="482" spans="1:8" x14ac:dyDescent="0.2">
      <c r="A482">
        <v>5901</v>
      </c>
      <c r="B482" t="s">
        <v>972</v>
      </c>
      <c r="C482" t="s">
        <v>973</v>
      </c>
      <c r="D482">
        <v>857583171</v>
      </c>
      <c r="E482">
        <v>0</v>
      </c>
      <c r="F482">
        <v>0</v>
      </c>
      <c r="G482">
        <v>0</v>
      </c>
      <c r="H482">
        <v>0</v>
      </c>
    </row>
    <row r="483" spans="1:8" x14ac:dyDescent="0.2">
      <c r="A483">
        <v>5901</v>
      </c>
      <c r="B483" t="s">
        <v>974</v>
      </c>
      <c r="C483" t="s">
        <v>975</v>
      </c>
      <c r="D483">
        <v>857583181</v>
      </c>
      <c r="E483">
        <v>63</v>
      </c>
      <c r="F483">
        <v>109</v>
      </c>
      <c r="G483">
        <v>21</v>
      </c>
      <c r="H483">
        <v>7</v>
      </c>
    </row>
    <row r="484" spans="1:8" x14ac:dyDescent="0.2">
      <c r="A484">
        <v>5901</v>
      </c>
      <c r="B484" t="s">
        <v>976</v>
      </c>
      <c r="C484" t="s">
        <v>977</v>
      </c>
      <c r="D484">
        <v>857583191</v>
      </c>
      <c r="E484">
        <v>0</v>
      </c>
      <c r="F484">
        <v>0</v>
      </c>
      <c r="G484">
        <v>0</v>
      </c>
      <c r="H484">
        <v>0</v>
      </c>
    </row>
    <row r="485" spans="1:8" x14ac:dyDescent="0.2">
      <c r="A485">
        <v>5901</v>
      </c>
      <c r="B485" t="s">
        <v>978</v>
      </c>
      <c r="C485" t="s">
        <v>979</v>
      </c>
      <c r="D485">
        <v>857583201</v>
      </c>
      <c r="E485">
        <v>0</v>
      </c>
      <c r="F485">
        <v>0</v>
      </c>
      <c r="G485">
        <v>0</v>
      </c>
      <c r="H485">
        <v>0</v>
      </c>
    </row>
    <row r="486" spans="1:8" x14ac:dyDescent="0.2">
      <c r="A486">
        <v>5901</v>
      </c>
      <c r="B486" t="s">
        <v>980</v>
      </c>
      <c r="C486" t="s">
        <v>981</v>
      </c>
      <c r="D486">
        <v>857583211</v>
      </c>
      <c r="E486">
        <v>0</v>
      </c>
      <c r="F486">
        <v>0</v>
      </c>
      <c r="G486">
        <v>0</v>
      </c>
      <c r="H486">
        <v>0</v>
      </c>
    </row>
    <row r="487" spans="1:8" x14ac:dyDescent="0.2">
      <c r="A487">
        <v>5901</v>
      </c>
      <c r="B487" t="s">
        <v>982</v>
      </c>
      <c r="C487" t="s">
        <v>983</v>
      </c>
      <c r="D487">
        <v>857583221</v>
      </c>
      <c r="E487">
        <v>0</v>
      </c>
      <c r="F487">
        <v>0</v>
      </c>
      <c r="G487">
        <v>0</v>
      </c>
      <c r="H487">
        <v>0</v>
      </c>
    </row>
    <row r="488" spans="1:8" x14ac:dyDescent="0.2">
      <c r="A488">
        <v>5901</v>
      </c>
      <c r="B488" t="s">
        <v>984</v>
      </c>
      <c r="C488" t="s">
        <v>985</v>
      </c>
      <c r="D488">
        <v>857583231</v>
      </c>
      <c r="E488">
        <v>0</v>
      </c>
      <c r="F488">
        <v>0</v>
      </c>
      <c r="G488">
        <v>0</v>
      </c>
      <c r="H488">
        <v>0</v>
      </c>
    </row>
    <row r="489" spans="1:8" x14ac:dyDescent="0.2">
      <c r="A489">
        <v>5901</v>
      </c>
      <c r="B489" t="s">
        <v>986</v>
      </c>
      <c r="C489" t="s">
        <v>987</v>
      </c>
      <c r="D489">
        <v>857583241</v>
      </c>
      <c r="E489">
        <v>0</v>
      </c>
      <c r="F489">
        <v>0</v>
      </c>
      <c r="G489">
        <v>0</v>
      </c>
      <c r="H489">
        <v>0</v>
      </c>
    </row>
    <row r="490" spans="1:8" x14ac:dyDescent="0.2">
      <c r="A490">
        <v>5901</v>
      </c>
      <c r="B490" t="s">
        <v>988</v>
      </c>
      <c r="C490" t="s">
        <v>989</v>
      </c>
      <c r="D490">
        <v>857583251</v>
      </c>
      <c r="E490">
        <v>0</v>
      </c>
      <c r="F490">
        <v>0</v>
      </c>
      <c r="G490">
        <v>0</v>
      </c>
      <c r="H490">
        <v>0</v>
      </c>
    </row>
    <row r="491" spans="1:8" x14ac:dyDescent="0.2">
      <c r="A491">
        <v>5901</v>
      </c>
      <c r="B491" t="s">
        <v>990</v>
      </c>
      <c r="C491" t="s">
        <v>991</v>
      </c>
      <c r="D491">
        <v>857583261</v>
      </c>
      <c r="E491">
        <v>0</v>
      </c>
      <c r="F491">
        <v>0</v>
      </c>
      <c r="G491">
        <v>0</v>
      </c>
      <c r="H491">
        <v>0</v>
      </c>
    </row>
    <row r="492" spans="1:8" x14ac:dyDescent="0.2">
      <c r="A492">
        <v>5901</v>
      </c>
      <c r="B492" t="s">
        <v>992</v>
      </c>
      <c r="C492" t="s">
        <v>993</v>
      </c>
      <c r="D492">
        <v>857583271</v>
      </c>
      <c r="E492">
        <v>0</v>
      </c>
      <c r="F492">
        <v>0</v>
      </c>
      <c r="G492">
        <v>0</v>
      </c>
      <c r="H492">
        <v>0</v>
      </c>
    </row>
    <row r="493" spans="1:8" x14ac:dyDescent="0.2">
      <c r="A493">
        <v>5901</v>
      </c>
      <c r="B493" t="s">
        <v>994</v>
      </c>
      <c r="C493" t="s">
        <v>995</v>
      </c>
      <c r="D493">
        <v>857583281</v>
      </c>
      <c r="E493">
        <v>0</v>
      </c>
      <c r="F493">
        <v>0</v>
      </c>
      <c r="G493">
        <v>0</v>
      </c>
      <c r="H493">
        <v>0</v>
      </c>
    </row>
    <row r="494" spans="1:8" x14ac:dyDescent="0.2">
      <c r="A494">
        <v>5901</v>
      </c>
      <c r="B494" t="s">
        <v>996</v>
      </c>
      <c r="C494" t="s">
        <v>997</v>
      </c>
      <c r="D494">
        <v>857583291</v>
      </c>
      <c r="E494">
        <v>0</v>
      </c>
      <c r="F494">
        <v>0</v>
      </c>
      <c r="G494">
        <v>0</v>
      </c>
      <c r="H494">
        <v>0</v>
      </c>
    </row>
    <row r="495" spans="1:8" x14ac:dyDescent="0.2">
      <c r="A495">
        <v>5901</v>
      </c>
      <c r="B495" t="s">
        <v>998</v>
      </c>
      <c r="C495" t="s">
        <v>999</v>
      </c>
      <c r="D495">
        <v>857583311</v>
      </c>
      <c r="E495">
        <v>0</v>
      </c>
      <c r="F495">
        <v>0</v>
      </c>
      <c r="G495">
        <v>0</v>
      </c>
      <c r="H495">
        <v>0</v>
      </c>
    </row>
    <row r="496" spans="1:8" x14ac:dyDescent="0.2">
      <c r="A496">
        <v>5901</v>
      </c>
      <c r="B496" t="s">
        <v>1000</v>
      </c>
      <c r="C496" t="s">
        <v>1001</v>
      </c>
      <c r="D496">
        <v>857583321</v>
      </c>
      <c r="E496">
        <v>0</v>
      </c>
      <c r="F496">
        <v>0</v>
      </c>
      <c r="G496">
        <v>0</v>
      </c>
      <c r="H496">
        <v>0</v>
      </c>
    </row>
    <row r="497" spans="1:8" x14ac:dyDescent="0.2">
      <c r="A497">
        <v>5901</v>
      </c>
      <c r="B497" t="s">
        <v>1002</v>
      </c>
      <c r="C497" t="s">
        <v>1003</v>
      </c>
      <c r="D497">
        <v>857583331</v>
      </c>
      <c r="E497">
        <v>0</v>
      </c>
      <c r="F497">
        <v>0</v>
      </c>
      <c r="G497">
        <v>0</v>
      </c>
      <c r="H497">
        <v>0</v>
      </c>
    </row>
    <row r="498" spans="1:8" x14ac:dyDescent="0.2">
      <c r="A498">
        <v>5901</v>
      </c>
      <c r="B498" t="s">
        <v>1004</v>
      </c>
      <c r="C498" t="s">
        <v>1005</v>
      </c>
      <c r="D498">
        <v>857583341</v>
      </c>
      <c r="E498">
        <v>0</v>
      </c>
      <c r="F498">
        <v>0</v>
      </c>
      <c r="G498">
        <v>0</v>
      </c>
      <c r="H498">
        <v>0</v>
      </c>
    </row>
    <row r="499" spans="1:8" x14ac:dyDescent="0.2">
      <c r="A499">
        <v>5901</v>
      </c>
      <c r="B499" t="s">
        <v>1006</v>
      </c>
      <c r="C499" t="s">
        <v>1007</v>
      </c>
      <c r="D499">
        <v>857583351</v>
      </c>
      <c r="E499">
        <v>0</v>
      </c>
      <c r="F499">
        <v>0</v>
      </c>
      <c r="G499">
        <v>0</v>
      </c>
      <c r="H499">
        <v>0</v>
      </c>
    </row>
    <row r="500" spans="1:8" x14ac:dyDescent="0.2">
      <c r="A500">
        <v>5901</v>
      </c>
      <c r="B500" t="s">
        <v>1008</v>
      </c>
      <c r="C500" t="s">
        <v>1009</v>
      </c>
      <c r="D500">
        <v>857583361</v>
      </c>
      <c r="E500">
        <v>0</v>
      </c>
      <c r="F500">
        <v>0</v>
      </c>
      <c r="G500">
        <v>0</v>
      </c>
      <c r="H500">
        <v>0</v>
      </c>
    </row>
    <row r="501" spans="1:8" x14ac:dyDescent="0.2">
      <c r="A501">
        <v>5901</v>
      </c>
      <c r="B501" t="s">
        <v>1010</v>
      </c>
      <c r="C501" t="s">
        <v>1011</v>
      </c>
      <c r="D501">
        <v>857583371</v>
      </c>
      <c r="E501">
        <v>0</v>
      </c>
      <c r="F501">
        <v>0</v>
      </c>
      <c r="G501">
        <v>0</v>
      </c>
      <c r="H501">
        <v>0</v>
      </c>
    </row>
    <row r="502" spans="1:8" x14ac:dyDescent="0.2">
      <c r="A502">
        <v>5901</v>
      </c>
      <c r="B502" t="s">
        <v>1012</v>
      </c>
      <c r="C502" t="s">
        <v>1013</v>
      </c>
      <c r="D502">
        <v>857583381</v>
      </c>
      <c r="E502">
        <v>0</v>
      </c>
      <c r="F502">
        <v>0</v>
      </c>
      <c r="G502">
        <v>0</v>
      </c>
      <c r="H502">
        <v>0</v>
      </c>
    </row>
    <row r="503" spans="1:8" x14ac:dyDescent="0.2">
      <c r="A503">
        <v>5901</v>
      </c>
      <c r="B503" t="s">
        <v>1014</v>
      </c>
      <c r="C503" t="s">
        <v>1015</v>
      </c>
      <c r="D503">
        <v>857583391</v>
      </c>
      <c r="E503">
        <v>0</v>
      </c>
      <c r="F503">
        <v>0</v>
      </c>
      <c r="G503">
        <v>0</v>
      </c>
      <c r="H503">
        <v>0</v>
      </c>
    </row>
    <row r="504" spans="1:8" x14ac:dyDescent="0.2">
      <c r="A504">
        <v>5901</v>
      </c>
      <c r="B504" t="s">
        <v>1016</v>
      </c>
      <c r="C504" t="s">
        <v>1017</v>
      </c>
      <c r="D504">
        <v>857583401</v>
      </c>
      <c r="E504">
        <v>0</v>
      </c>
      <c r="F504">
        <v>0</v>
      </c>
      <c r="G504">
        <v>0</v>
      </c>
      <c r="H504">
        <v>0</v>
      </c>
    </row>
    <row r="505" spans="1:8" x14ac:dyDescent="0.2">
      <c r="A505">
        <v>5901</v>
      </c>
      <c r="B505" t="s">
        <v>1018</v>
      </c>
      <c r="C505" t="s">
        <v>1019</v>
      </c>
      <c r="D505">
        <v>857583411</v>
      </c>
      <c r="E505">
        <v>0</v>
      </c>
      <c r="F505">
        <v>0</v>
      </c>
      <c r="G505">
        <v>0</v>
      </c>
      <c r="H505">
        <v>0</v>
      </c>
    </row>
    <row r="506" spans="1:8" x14ac:dyDescent="0.2">
      <c r="A506">
        <v>5901</v>
      </c>
      <c r="B506" t="s">
        <v>1020</v>
      </c>
      <c r="C506" t="s">
        <v>1021</v>
      </c>
      <c r="D506">
        <v>857583421</v>
      </c>
      <c r="E506">
        <v>0</v>
      </c>
      <c r="F506">
        <v>0</v>
      </c>
      <c r="G506">
        <v>0</v>
      </c>
      <c r="H506">
        <v>0</v>
      </c>
    </row>
    <row r="507" spans="1:8" x14ac:dyDescent="0.2">
      <c r="A507">
        <v>5901</v>
      </c>
      <c r="B507" t="s">
        <v>1022</v>
      </c>
      <c r="C507" t="s">
        <v>1023</v>
      </c>
      <c r="D507">
        <v>857583431</v>
      </c>
      <c r="E507">
        <v>0</v>
      </c>
      <c r="F507">
        <v>0</v>
      </c>
      <c r="G507">
        <v>0</v>
      </c>
      <c r="H507">
        <v>0</v>
      </c>
    </row>
    <row r="508" spans="1:8" x14ac:dyDescent="0.2">
      <c r="A508">
        <v>5901</v>
      </c>
      <c r="B508" t="s">
        <v>1024</v>
      </c>
      <c r="C508" t="s">
        <v>1025</v>
      </c>
      <c r="D508">
        <v>857583441</v>
      </c>
      <c r="E508">
        <v>0</v>
      </c>
      <c r="F508">
        <v>0</v>
      </c>
      <c r="G508">
        <v>0</v>
      </c>
      <c r="H508">
        <v>0</v>
      </c>
    </row>
    <row r="509" spans="1:8" x14ac:dyDescent="0.2">
      <c r="A509">
        <v>5901</v>
      </c>
      <c r="B509" t="s">
        <v>1026</v>
      </c>
      <c r="C509" t="s">
        <v>1027</v>
      </c>
      <c r="D509">
        <v>857583451</v>
      </c>
      <c r="E509">
        <v>0</v>
      </c>
      <c r="F509">
        <v>0</v>
      </c>
      <c r="G509">
        <v>0</v>
      </c>
      <c r="H509">
        <v>0</v>
      </c>
    </row>
    <row r="510" spans="1:8" x14ac:dyDescent="0.2">
      <c r="A510">
        <v>5901</v>
      </c>
      <c r="B510" t="s">
        <v>1028</v>
      </c>
      <c r="C510" t="s">
        <v>1029</v>
      </c>
      <c r="D510">
        <v>857583461</v>
      </c>
      <c r="E510">
        <v>0</v>
      </c>
      <c r="F510">
        <v>0</v>
      </c>
      <c r="G510">
        <v>0</v>
      </c>
      <c r="H510">
        <v>0</v>
      </c>
    </row>
    <row r="511" spans="1:8" x14ac:dyDescent="0.2">
      <c r="A511">
        <v>5901</v>
      </c>
      <c r="B511" t="s">
        <v>1030</v>
      </c>
      <c r="C511" t="s">
        <v>1031</v>
      </c>
      <c r="D511">
        <v>857583471</v>
      </c>
      <c r="E511">
        <v>0</v>
      </c>
      <c r="F511">
        <v>0</v>
      </c>
      <c r="G511">
        <v>0</v>
      </c>
      <c r="H511">
        <v>0</v>
      </c>
    </row>
    <row r="512" spans="1:8" x14ac:dyDescent="0.2">
      <c r="A512">
        <v>5901</v>
      </c>
      <c r="B512" t="s">
        <v>1032</v>
      </c>
      <c r="C512" t="s">
        <v>1033</v>
      </c>
      <c r="D512">
        <v>857583491</v>
      </c>
      <c r="E512">
        <v>0</v>
      </c>
      <c r="F512">
        <v>0</v>
      </c>
      <c r="G512">
        <v>0</v>
      </c>
      <c r="H512">
        <v>0</v>
      </c>
    </row>
    <row r="513" spans="1:8" x14ac:dyDescent="0.2">
      <c r="A513">
        <v>5901</v>
      </c>
      <c r="B513" t="s">
        <v>1034</v>
      </c>
      <c r="C513" t="s">
        <v>1035</v>
      </c>
      <c r="D513">
        <v>857583501</v>
      </c>
      <c r="E513">
        <v>0</v>
      </c>
      <c r="F513">
        <v>0</v>
      </c>
      <c r="G513">
        <v>0</v>
      </c>
      <c r="H513">
        <v>0</v>
      </c>
    </row>
    <row r="514" spans="1:8" x14ac:dyDescent="0.2">
      <c r="A514">
        <v>5901</v>
      </c>
      <c r="B514" t="s">
        <v>1036</v>
      </c>
      <c r="C514" t="s">
        <v>1037</v>
      </c>
      <c r="D514">
        <v>857583511</v>
      </c>
      <c r="E514">
        <v>0</v>
      </c>
      <c r="F514">
        <v>0</v>
      </c>
      <c r="G514">
        <v>0</v>
      </c>
      <c r="H514">
        <v>0</v>
      </c>
    </row>
    <row r="515" spans="1:8" x14ac:dyDescent="0.2">
      <c r="A515">
        <v>5901</v>
      </c>
      <c r="B515" t="s">
        <v>1038</v>
      </c>
      <c r="C515" t="s">
        <v>1039</v>
      </c>
      <c r="D515">
        <v>857583521</v>
      </c>
      <c r="E515">
        <v>0</v>
      </c>
      <c r="F515">
        <v>0</v>
      </c>
      <c r="G515">
        <v>0</v>
      </c>
      <c r="H515">
        <v>0</v>
      </c>
    </row>
    <row r="516" spans="1:8" x14ac:dyDescent="0.2">
      <c r="A516">
        <v>5901</v>
      </c>
      <c r="B516" t="s">
        <v>1040</v>
      </c>
      <c r="C516" t="s">
        <v>1041</v>
      </c>
      <c r="D516">
        <v>857583531</v>
      </c>
      <c r="E516">
        <v>0</v>
      </c>
      <c r="F516">
        <v>0</v>
      </c>
      <c r="G516">
        <v>0</v>
      </c>
      <c r="H516">
        <v>0</v>
      </c>
    </row>
    <row r="517" spans="1:8" x14ac:dyDescent="0.2">
      <c r="A517">
        <v>5901</v>
      </c>
      <c r="B517" t="s">
        <v>1042</v>
      </c>
      <c r="C517" t="s">
        <v>1043</v>
      </c>
      <c r="D517">
        <v>857583541</v>
      </c>
      <c r="E517">
        <v>2</v>
      </c>
      <c r="F517">
        <v>3</v>
      </c>
      <c r="G517">
        <v>0</v>
      </c>
      <c r="H517">
        <v>1</v>
      </c>
    </row>
    <row r="518" spans="1:8" x14ac:dyDescent="0.2">
      <c r="A518">
        <v>5901</v>
      </c>
      <c r="B518" t="s">
        <v>1044</v>
      </c>
      <c r="C518" t="s">
        <v>1045</v>
      </c>
      <c r="D518">
        <v>857583551</v>
      </c>
      <c r="E518">
        <v>0</v>
      </c>
      <c r="F518">
        <v>0</v>
      </c>
      <c r="G518">
        <v>0</v>
      </c>
      <c r="H518">
        <v>0</v>
      </c>
    </row>
    <row r="519" spans="1:8" x14ac:dyDescent="0.2">
      <c r="A519">
        <v>5901</v>
      </c>
      <c r="B519" t="s">
        <v>1046</v>
      </c>
      <c r="C519" t="s">
        <v>1047</v>
      </c>
      <c r="D519">
        <v>857583561</v>
      </c>
      <c r="E519">
        <v>166</v>
      </c>
      <c r="F519">
        <v>308</v>
      </c>
      <c r="G519">
        <v>90</v>
      </c>
      <c r="H519">
        <v>14</v>
      </c>
    </row>
    <row r="520" spans="1:8" x14ac:dyDescent="0.2">
      <c r="A520">
        <v>5901</v>
      </c>
      <c r="B520" t="s">
        <v>1048</v>
      </c>
      <c r="C520" t="s">
        <v>1049</v>
      </c>
      <c r="D520">
        <v>857583571</v>
      </c>
      <c r="E520">
        <v>0</v>
      </c>
      <c r="F520">
        <v>0</v>
      </c>
      <c r="G520">
        <v>0</v>
      </c>
      <c r="H520">
        <v>0</v>
      </c>
    </row>
    <row r="521" spans="1:8" x14ac:dyDescent="0.2">
      <c r="A521">
        <v>5901</v>
      </c>
      <c r="B521" t="s">
        <v>1050</v>
      </c>
      <c r="C521" t="s">
        <v>1051</v>
      </c>
      <c r="D521">
        <v>857583581</v>
      </c>
      <c r="E521">
        <v>0</v>
      </c>
      <c r="F521">
        <v>0</v>
      </c>
      <c r="G521">
        <v>0</v>
      </c>
      <c r="H521">
        <v>0</v>
      </c>
    </row>
    <row r="522" spans="1:8" x14ac:dyDescent="0.2">
      <c r="A522">
        <v>5901</v>
      </c>
      <c r="B522" t="s">
        <v>1052</v>
      </c>
      <c r="C522" t="s">
        <v>1053</v>
      </c>
      <c r="D522">
        <v>857583591</v>
      </c>
      <c r="E522">
        <v>0</v>
      </c>
      <c r="F522">
        <v>0</v>
      </c>
      <c r="G522">
        <v>0</v>
      </c>
      <c r="H522">
        <v>0</v>
      </c>
    </row>
    <row r="523" spans="1:8" x14ac:dyDescent="0.2">
      <c r="A523">
        <v>5901</v>
      </c>
      <c r="B523" t="s">
        <v>1054</v>
      </c>
      <c r="C523" t="s">
        <v>1055</v>
      </c>
      <c r="D523">
        <v>857583601</v>
      </c>
      <c r="E523">
        <v>0</v>
      </c>
      <c r="F523">
        <v>0</v>
      </c>
      <c r="G523">
        <v>0</v>
      </c>
      <c r="H523">
        <v>0</v>
      </c>
    </row>
    <row r="524" spans="1:8" x14ac:dyDescent="0.2">
      <c r="A524">
        <v>5901</v>
      </c>
      <c r="B524" t="s">
        <v>1056</v>
      </c>
      <c r="C524" t="s">
        <v>1057</v>
      </c>
      <c r="D524">
        <v>857583611</v>
      </c>
      <c r="E524">
        <v>0</v>
      </c>
      <c r="F524">
        <v>0</v>
      </c>
      <c r="G524">
        <v>0</v>
      </c>
      <c r="H524">
        <v>0</v>
      </c>
    </row>
    <row r="525" spans="1:8" x14ac:dyDescent="0.2">
      <c r="A525">
        <v>5901</v>
      </c>
      <c r="B525" t="s">
        <v>1058</v>
      </c>
      <c r="C525" t="s">
        <v>1059</v>
      </c>
      <c r="D525">
        <v>857583621</v>
      </c>
      <c r="E525">
        <v>0</v>
      </c>
      <c r="F525">
        <v>0</v>
      </c>
      <c r="G525">
        <v>0</v>
      </c>
      <c r="H525">
        <v>0</v>
      </c>
    </row>
    <row r="526" spans="1:8" x14ac:dyDescent="0.2">
      <c r="A526">
        <v>5901</v>
      </c>
      <c r="B526" t="s">
        <v>1060</v>
      </c>
      <c r="C526" t="s">
        <v>1061</v>
      </c>
      <c r="D526">
        <v>857583641</v>
      </c>
      <c r="E526">
        <v>0</v>
      </c>
      <c r="F526">
        <v>0</v>
      </c>
      <c r="G526">
        <v>0</v>
      </c>
      <c r="H526">
        <v>0</v>
      </c>
    </row>
    <row r="527" spans="1:8" x14ac:dyDescent="0.2">
      <c r="A527">
        <v>5901</v>
      </c>
      <c r="B527" t="s">
        <v>1062</v>
      </c>
      <c r="C527" t="s">
        <v>1063</v>
      </c>
      <c r="D527">
        <v>857583651</v>
      </c>
      <c r="E527">
        <v>0</v>
      </c>
      <c r="F527">
        <v>0</v>
      </c>
      <c r="G527">
        <v>0</v>
      </c>
      <c r="H527">
        <v>0</v>
      </c>
    </row>
    <row r="528" spans="1:8" x14ac:dyDescent="0.2">
      <c r="A528">
        <v>5901</v>
      </c>
      <c r="B528" t="s">
        <v>1064</v>
      </c>
      <c r="C528" t="s">
        <v>1065</v>
      </c>
      <c r="D528">
        <v>857583661</v>
      </c>
      <c r="E528">
        <v>0</v>
      </c>
      <c r="F528">
        <v>0</v>
      </c>
      <c r="G528">
        <v>0</v>
      </c>
      <c r="H528">
        <v>0</v>
      </c>
    </row>
    <row r="529" spans="1:8" x14ac:dyDescent="0.2">
      <c r="A529">
        <v>5901</v>
      </c>
      <c r="B529" t="s">
        <v>1066</v>
      </c>
      <c r="C529" t="s">
        <v>1067</v>
      </c>
      <c r="D529">
        <v>857583671</v>
      </c>
      <c r="E529">
        <v>0</v>
      </c>
      <c r="F529">
        <v>0</v>
      </c>
      <c r="G529">
        <v>0</v>
      </c>
      <c r="H529">
        <v>0</v>
      </c>
    </row>
    <row r="530" spans="1:8" x14ac:dyDescent="0.2">
      <c r="A530">
        <v>5901</v>
      </c>
      <c r="B530" t="s">
        <v>1068</v>
      </c>
      <c r="C530" t="s">
        <v>1069</v>
      </c>
      <c r="D530">
        <v>857583681</v>
      </c>
      <c r="E530">
        <v>0</v>
      </c>
      <c r="F530">
        <v>1</v>
      </c>
      <c r="G530">
        <v>0</v>
      </c>
      <c r="H530">
        <v>1</v>
      </c>
    </row>
    <row r="531" spans="1:8" x14ac:dyDescent="0.2">
      <c r="A531">
        <v>5901</v>
      </c>
      <c r="B531" t="s">
        <v>1070</v>
      </c>
      <c r="C531" t="s">
        <v>1071</v>
      </c>
      <c r="D531">
        <v>857583691</v>
      </c>
      <c r="E531">
        <v>5</v>
      </c>
      <c r="F531">
        <v>9</v>
      </c>
      <c r="G531">
        <v>2</v>
      </c>
      <c r="H531">
        <v>2</v>
      </c>
    </row>
    <row r="532" spans="1:8" x14ac:dyDescent="0.2">
      <c r="A532">
        <v>5901</v>
      </c>
      <c r="B532" t="s">
        <v>1072</v>
      </c>
      <c r="C532" t="s">
        <v>1073</v>
      </c>
      <c r="D532">
        <v>857583701</v>
      </c>
      <c r="E532">
        <v>0</v>
      </c>
      <c r="F532">
        <v>0</v>
      </c>
      <c r="G532">
        <v>0</v>
      </c>
      <c r="H532">
        <v>0</v>
      </c>
    </row>
    <row r="533" spans="1:8" x14ac:dyDescent="0.2">
      <c r="A533">
        <v>5901</v>
      </c>
      <c r="B533" t="s">
        <v>1074</v>
      </c>
      <c r="C533" t="s">
        <v>1075</v>
      </c>
      <c r="D533">
        <v>857583711</v>
      </c>
      <c r="E533">
        <v>0</v>
      </c>
      <c r="F533">
        <v>0</v>
      </c>
      <c r="G533">
        <v>0</v>
      </c>
      <c r="H533">
        <v>0</v>
      </c>
    </row>
    <row r="534" spans="1:8" x14ac:dyDescent="0.2">
      <c r="A534">
        <v>5901</v>
      </c>
      <c r="B534" t="s">
        <v>1076</v>
      </c>
      <c r="C534" t="s">
        <v>1077</v>
      </c>
      <c r="D534">
        <v>857583721</v>
      </c>
      <c r="E534">
        <v>0</v>
      </c>
      <c r="F534">
        <v>0</v>
      </c>
      <c r="G534">
        <v>0</v>
      </c>
      <c r="H534">
        <v>0</v>
      </c>
    </row>
    <row r="535" spans="1:8" x14ac:dyDescent="0.2">
      <c r="A535">
        <v>5901</v>
      </c>
      <c r="B535" t="s">
        <v>1078</v>
      </c>
      <c r="C535" t="s">
        <v>1079</v>
      </c>
      <c r="D535">
        <v>857583731</v>
      </c>
      <c r="E535">
        <v>0</v>
      </c>
      <c r="F535">
        <v>0</v>
      </c>
      <c r="G535">
        <v>0</v>
      </c>
      <c r="H535">
        <v>0</v>
      </c>
    </row>
    <row r="536" spans="1:8" x14ac:dyDescent="0.2">
      <c r="A536">
        <v>5901</v>
      </c>
      <c r="B536" t="s">
        <v>1080</v>
      </c>
      <c r="C536" t="s">
        <v>1081</v>
      </c>
      <c r="D536">
        <v>857583751</v>
      </c>
      <c r="E536">
        <v>0</v>
      </c>
      <c r="F536">
        <v>0</v>
      </c>
      <c r="G536">
        <v>0</v>
      </c>
      <c r="H536">
        <v>0</v>
      </c>
    </row>
    <row r="537" spans="1:8" x14ac:dyDescent="0.2">
      <c r="A537">
        <v>5901</v>
      </c>
      <c r="B537" t="s">
        <v>1082</v>
      </c>
      <c r="C537" t="s">
        <v>1083</v>
      </c>
      <c r="D537">
        <v>857583761</v>
      </c>
      <c r="E537">
        <v>11</v>
      </c>
      <c r="F537">
        <v>28</v>
      </c>
      <c r="G537">
        <v>4</v>
      </c>
      <c r="H537">
        <v>4</v>
      </c>
    </row>
    <row r="538" spans="1:8" x14ac:dyDescent="0.2">
      <c r="A538">
        <v>5901</v>
      </c>
      <c r="B538" t="s">
        <v>1084</v>
      </c>
      <c r="C538" t="s">
        <v>1085</v>
      </c>
      <c r="D538">
        <v>857583771</v>
      </c>
      <c r="E538">
        <v>0</v>
      </c>
      <c r="F538">
        <v>0</v>
      </c>
      <c r="G538">
        <v>0</v>
      </c>
      <c r="H538">
        <v>0</v>
      </c>
    </row>
    <row r="539" spans="1:8" x14ac:dyDescent="0.2">
      <c r="A539">
        <v>5901</v>
      </c>
      <c r="B539" t="s">
        <v>1086</v>
      </c>
      <c r="C539" t="s">
        <v>1087</v>
      </c>
      <c r="D539">
        <v>857583781</v>
      </c>
      <c r="E539">
        <v>0</v>
      </c>
      <c r="F539">
        <v>0</v>
      </c>
      <c r="G539">
        <v>0</v>
      </c>
      <c r="H539">
        <v>0</v>
      </c>
    </row>
    <row r="540" spans="1:8" x14ac:dyDescent="0.2">
      <c r="A540">
        <v>5901</v>
      </c>
      <c r="B540" t="s">
        <v>1088</v>
      </c>
      <c r="C540" t="s">
        <v>1089</v>
      </c>
      <c r="D540">
        <v>857583791</v>
      </c>
      <c r="E540">
        <v>0</v>
      </c>
      <c r="F540">
        <v>0</v>
      </c>
      <c r="G540">
        <v>0</v>
      </c>
      <c r="H540">
        <v>0</v>
      </c>
    </row>
    <row r="541" spans="1:8" x14ac:dyDescent="0.2">
      <c r="A541">
        <v>5901</v>
      </c>
      <c r="B541" t="s">
        <v>1090</v>
      </c>
      <c r="C541" t="s">
        <v>1091</v>
      </c>
      <c r="D541">
        <v>857583801</v>
      </c>
      <c r="E541">
        <v>0</v>
      </c>
      <c r="F541">
        <v>0</v>
      </c>
      <c r="G541">
        <v>0</v>
      </c>
      <c r="H541">
        <v>0</v>
      </c>
    </row>
    <row r="542" spans="1:8" x14ac:dyDescent="0.2">
      <c r="A542">
        <v>5901</v>
      </c>
      <c r="B542" t="s">
        <v>1092</v>
      </c>
      <c r="C542" t="s">
        <v>1093</v>
      </c>
      <c r="D542">
        <v>857583811</v>
      </c>
      <c r="E542">
        <v>0</v>
      </c>
      <c r="F542">
        <v>0</v>
      </c>
      <c r="G542">
        <v>0</v>
      </c>
      <c r="H542">
        <v>0</v>
      </c>
    </row>
    <row r="543" spans="1:8" x14ac:dyDescent="0.2">
      <c r="A543">
        <v>5901</v>
      </c>
      <c r="B543" t="s">
        <v>1094</v>
      </c>
      <c r="C543" t="s">
        <v>1095</v>
      </c>
      <c r="D543">
        <v>857583821</v>
      </c>
      <c r="E543">
        <v>0</v>
      </c>
      <c r="F543">
        <v>0</v>
      </c>
      <c r="G543">
        <v>0</v>
      </c>
      <c r="H543">
        <v>0</v>
      </c>
    </row>
    <row r="544" spans="1:8" x14ac:dyDescent="0.2">
      <c r="A544">
        <v>5901</v>
      </c>
      <c r="B544" t="s">
        <v>1096</v>
      </c>
      <c r="C544" t="s">
        <v>1097</v>
      </c>
      <c r="D544">
        <v>857583831</v>
      </c>
      <c r="E544">
        <v>0</v>
      </c>
      <c r="F544">
        <v>0</v>
      </c>
      <c r="G544">
        <v>0</v>
      </c>
      <c r="H544">
        <v>0</v>
      </c>
    </row>
    <row r="545" spans="1:8" x14ac:dyDescent="0.2">
      <c r="A545">
        <v>5901</v>
      </c>
      <c r="B545" t="s">
        <v>1098</v>
      </c>
      <c r="C545" t="s">
        <v>1099</v>
      </c>
      <c r="D545">
        <v>857583841</v>
      </c>
      <c r="E545">
        <v>0</v>
      </c>
      <c r="F545">
        <v>0</v>
      </c>
      <c r="G545">
        <v>0</v>
      </c>
      <c r="H545">
        <v>0</v>
      </c>
    </row>
    <row r="546" spans="1:8" x14ac:dyDescent="0.2">
      <c r="A546">
        <v>5901</v>
      </c>
      <c r="B546" t="s">
        <v>1100</v>
      </c>
      <c r="C546" t="s">
        <v>1101</v>
      </c>
      <c r="D546">
        <v>857583851</v>
      </c>
      <c r="E546">
        <v>343</v>
      </c>
      <c r="F546">
        <v>610</v>
      </c>
      <c r="G546">
        <v>104</v>
      </c>
      <c r="H546">
        <v>17</v>
      </c>
    </row>
    <row r="547" spans="1:8" x14ac:dyDescent="0.2">
      <c r="A547">
        <v>5901</v>
      </c>
      <c r="B547" t="s">
        <v>1102</v>
      </c>
      <c r="C547" t="s">
        <v>1103</v>
      </c>
      <c r="D547">
        <v>857583861</v>
      </c>
      <c r="E547">
        <v>0</v>
      </c>
      <c r="F547">
        <v>0</v>
      </c>
      <c r="G547">
        <v>0</v>
      </c>
      <c r="H547">
        <v>0</v>
      </c>
    </row>
    <row r="548" spans="1:8" x14ac:dyDescent="0.2">
      <c r="A548">
        <v>5901</v>
      </c>
      <c r="B548" t="s">
        <v>1104</v>
      </c>
      <c r="C548" t="s">
        <v>1105</v>
      </c>
      <c r="D548">
        <v>857583871</v>
      </c>
      <c r="E548">
        <v>0</v>
      </c>
      <c r="F548">
        <v>0</v>
      </c>
      <c r="G548">
        <v>0</v>
      </c>
      <c r="H548">
        <v>0</v>
      </c>
    </row>
    <row r="549" spans="1:8" x14ac:dyDescent="0.2">
      <c r="A549">
        <v>5901</v>
      </c>
      <c r="B549" t="s">
        <v>1106</v>
      </c>
      <c r="C549" t="s">
        <v>1107</v>
      </c>
      <c r="D549">
        <v>857583881</v>
      </c>
      <c r="E549">
        <v>29</v>
      </c>
      <c r="F549">
        <v>54</v>
      </c>
      <c r="G549">
        <v>8</v>
      </c>
      <c r="H549">
        <v>2</v>
      </c>
    </row>
    <row r="550" spans="1:8" x14ac:dyDescent="0.2">
      <c r="A550">
        <v>5901</v>
      </c>
      <c r="B550" t="s">
        <v>1108</v>
      </c>
      <c r="C550" t="s">
        <v>1109</v>
      </c>
      <c r="D550">
        <v>857583891</v>
      </c>
      <c r="E550">
        <v>0</v>
      </c>
      <c r="F550">
        <v>0</v>
      </c>
      <c r="G550">
        <v>0</v>
      </c>
      <c r="H550">
        <v>0</v>
      </c>
    </row>
    <row r="551" spans="1:8" x14ac:dyDescent="0.2">
      <c r="A551">
        <v>5901</v>
      </c>
      <c r="B551" t="s">
        <v>1110</v>
      </c>
      <c r="C551" t="s">
        <v>1111</v>
      </c>
      <c r="D551">
        <v>857583901</v>
      </c>
      <c r="E551">
        <v>0</v>
      </c>
      <c r="F551">
        <v>0</v>
      </c>
      <c r="G551">
        <v>0</v>
      </c>
      <c r="H551">
        <v>0</v>
      </c>
    </row>
    <row r="552" spans="1:8" x14ac:dyDescent="0.2">
      <c r="A552">
        <v>5901</v>
      </c>
      <c r="B552" t="s">
        <v>1112</v>
      </c>
      <c r="C552" t="s">
        <v>1113</v>
      </c>
      <c r="D552">
        <v>857583911</v>
      </c>
      <c r="E552">
        <v>0</v>
      </c>
      <c r="F552">
        <v>0</v>
      </c>
      <c r="G552">
        <v>0</v>
      </c>
      <c r="H552">
        <v>0</v>
      </c>
    </row>
    <row r="553" spans="1:8" x14ac:dyDescent="0.2">
      <c r="A553">
        <v>5901</v>
      </c>
      <c r="B553" t="s">
        <v>1114</v>
      </c>
      <c r="C553" t="s">
        <v>1115</v>
      </c>
      <c r="D553">
        <v>857583921</v>
      </c>
      <c r="E553">
        <v>0</v>
      </c>
      <c r="F553">
        <v>0</v>
      </c>
      <c r="G553">
        <v>0</v>
      </c>
      <c r="H553">
        <v>0</v>
      </c>
    </row>
    <row r="554" spans="1:8" x14ac:dyDescent="0.2">
      <c r="A554">
        <v>5901</v>
      </c>
      <c r="B554" t="s">
        <v>1116</v>
      </c>
      <c r="C554" t="s">
        <v>1117</v>
      </c>
      <c r="D554">
        <v>857583931</v>
      </c>
      <c r="E554">
        <v>0</v>
      </c>
      <c r="F554">
        <v>0</v>
      </c>
      <c r="G554">
        <v>0</v>
      </c>
      <c r="H554">
        <v>0</v>
      </c>
    </row>
    <row r="555" spans="1:8" x14ac:dyDescent="0.2">
      <c r="A555">
        <v>5901</v>
      </c>
      <c r="B555" t="s">
        <v>1118</v>
      </c>
      <c r="C555" t="s">
        <v>1119</v>
      </c>
      <c r="D555">
        <v>857583941</v>
      </c>
      <c r="E555">
        <v>0</v>
      </c>
      <c r="F555">
        <v>0</v>
      </c>
      <c r="G555">
        <v>0</v>
      </c>
      <c r="H555">
        <v>0</v>
      </c>
    </row>
    <row r="556" spans="1:8" x14ac:dyDescent="0.2">
      <c r="A556">
        <v>5901</v>
      </c>
      <c r="B556" t="s">
        <v>1120</v>
      </c>
      <c r="C556" t="s">
        <v>1121</v>
      </c>
      <c r="D556">
        <v>857583951</v>
      </c>
      <c r="E556">
        <v>0</v>
      </c>
      <c r="F556">
        <v>0</v>
      </c>
      <c r="G556">
        <v>0</v>
      </c>
      <c r="H556">
        <v>0</v>
      </c>
    </row>
    <row r="557" spans="1:8" x14ac:dyDescent="0.2">
      <c r="A557">
        <v>5901</v>
      </c>
      <c r="B557" t="s">
        <v>1122</v>
      </c>
      <c r="C557" t="s">
        <v>1123</v>
      </c>
      <c r="D557">
        <v>857583961</v>
      </c>
      <c r="E557">
        <v>0</v>
      </c>
      <c r="F557">
        <v>0</v>
      </c>
      <c r="G557">
        <v>0</v>
      </c>
      <c r="H557">
        <v>0</v>
      </c>
    </row>
    <row r="558" spans="1:8" x14ac:dyDescent="0.2">
      <c r="A558">
        <v>5901</v>
      </c>
      <c r="B558" t="s">
        <v>1124</v>
      </c>
      <c r="C558" t="s">
        <v>1125</v>
      </c>
      <c r="D558">
        <v>857583971</v>
      </c>
      <c r="E558">
        <v>0</v>
      </c>
      <c r="F558">
        <v>0</v>
      </c>
      <c r="G558">
        <v>0</v>
      </c>
      <c r="H558">
        <v>0</v>
      </c>
    </row>
    <row r="559" spans="1:8" x14ac:dyDescent="0.2">
      <c r="A559">
        <v>5901</v>
      </c>
      <c r="B559" t="s">
        <v>1126</v>
      </c>
      <c r="C559" t="s">
        <v>1127</v>
      </c>
      <c r="D559">
        <v>857583981</v>
      </c>
      <c r="E559">
        <v>0</v>
      </c>
      <c r="F559">
        <v>0</v>
      </c>
      <c r="G559">
        <v>0</v>
      </c>
      <c r="H559">
        <v>0</v>
      </c>
    </row>
    <row r="560" spans="1:8" x14ac:dyDescent="0.2">
      <c r="A560">
        <v>5901</v>
      </c>
      <c r="B560" t="s">
        <v>1128</v>
      </c>
      <c r="C560" t="s">
        <v>1129</v>
      </c>
      <c r="D560">
        <v>857583991</v>
      </c>
      <c r="E560">
        <v>0</v>
      </c>
      <c r="F560">
        <v>0</v>
      </c>
      <c r="G560">
        <v>0</v>
      </c>
      <c r="H560">
        <v>0</v>
      </c>
    </row>
    <row r="561" spans="1:8" x14ac:dyDescent="0.2">
      <c r="A561">
        <v>5901</v>
      </c>
      <c r="B561" t="s">
        <v>1130</v>
      </c>
      <c r="C561" t="s">
        <v>1131</v>
      </c>
      <c r="D561">
        <v>857584001</v>
      </c>
      <c r="E561">
        <v>0</v>
      </c>
      <c r="F561">
        <v>0</v>
      </c>
      <c r="G561">
        <v>0</v>
      </c>
      <c r="H561">
        <v>0</v>
      </c>
    </row>
    <row r="562" spans="1:8" x14ac:dyDescent="0.2">
      <c r="A562">
        <v>5901</v>
      </c>
      <c r="B562" t="s">
        <v>1132</v>
      </c>
      <c r="C562" t="s">
        <v>1133</v>
      </c>
      <c r="D562">
        <v>857584011</v>
      </c>
      <c r="E562">
        <v>0</v>
      </c>
      <c r="F562">
        <v>0</v>
      </c>
      <c r="G562">
        <v>0</v>
      </c>
      <c r="H562">
        <v>0</v>
      </c>
    </row>
    <row r="563" spans="1:8" x14ac:dyDescent="0.2">
      <c r="A563">
        <v>5901</v>
      </c>
      <c r="B563" t="s">
        <v>1134</v>
      </c>
      <c r="C563" t="s">
        <v>1135</v>
      </c>
      <c r="D563">
        <v>857584021</v>
      </c>
      <c r="E563">
        <v>56</v>
      </c>
      <c r="F563">
        <v>121</v>
      </c>
      <c r="G563">
        <v>51</v>
      </c>
      <c r="H563">
        <v>5</v>
      </c>
    </row>
    <row r="564" spans="1:8" x14ac:dyDescent="0.2">
      <c r="A564">
        <v>5901</v>
      </c>
      <c r="B564" t="s">
        <v>1136</v>
      </c>
      <c r="C564" t="s">
        <v>1137</v>
      </c>
      <c r="D564">
        <v>857584031</v>
      </c>
      <c r="E564">
        <v>0</v>
      </c>
      <c r="F564">
        <v>0</v>
      </c>
      <c r="G564">
        <v>0</v>
      </c>
      <c r="H564">
        <v>0</v>
      </c>
    </row>
    <row r="565" spans="1:8" x14ac:dyDescent="0.2">
      <c r="A565">
        <v>5901</v>
      </c>
      <c r="B565" t="s">
        <v>1138</v>
      </c>
      <c r="C565" t="s">
        <v>1139</v>
      </c>
      <c r="D565">
        <v>857584041</v>
      </c>
      <c r="E565">
        <v>0</v>
      </c>
      <c r="F565">
        <v>0</v>
      </c>
      <c r="G565">
        <v>0</v>
      </c>
      <c r="H565">
        <v>0</v>
      </c>
    </row>
    <row r="566" spans="1:8" x14ac:dyDescent="0.2">
      <c r="A566">
        <v>5901</v>
      </c>
      <c r="B566" t="s">
        <v>1140</v>
      </c>
      <c r="C566" t="s">
        <v>1141</v>
      </c>
      <c r="D566">
        <v>857584051</v>
      </c>
      <c r="E566">
        <v>0</v>
      </c>
      <c r="F566">
        <v>0</v>
      </c>
      <c r="G566">
        <v>0</v>
      </c>
      <c r="H566">
        <v>0</v>
      </c>
    </row>
    <row r="567" spans="1:8" x14ac:dyDescent="0.2">
      <c r="A567">
        <v>5901</v>
      </c>
      <c r="B567" t="s">
        <v>1142</v>
      </c>
      <c r="C567" t="s">
        <v>1143</v>
      </c>
      <c r="D567">
        <v>857584061</v>
      </c>
      <c r="E567">
        <v>0</v>
      </c>
      <c r="F567">
        <v>0</v>
      </c>
      <c r="G567">
        <v>0</v>
      </c>
      <c r="H567">
        <v>0</v>
      </c>
    </row>
    <row r="568" spans="1:8" x14ac:dyDescent="0.2">
      <c r="A568">
        <v>5901</v>
      </c>
      <c r="B568" t="s">
        <v>1144</v>
      </c>
      <c r="C568" t="s">
        <v>1145</v>
      </c>
      <c r="D568">
        <v>857584071</v>
      </c>
      <c r="E568">
        <v>0</v>
      </c>
      <c r="F568">
        <v>0</v>
      </c>
      <c r="G568">
        <v>0</v>
      </c>
      <c r="H568">
        <v>0</v>
      </c>
    </row>
    <row r="569" spans="1:8" x14ac:dyDescent="0.2">
      <c r="A569">
        <v>5901</v>
      </c>
      <c r="B569" t="s">
        <v>1146</v>
      </c>
      <c r="C569" t="s">
        <v>1147</v>
      </c>
      <c r="D569">
        <v>857584081</v>
      </c>
      <c r="E569">
        <v>0</v>
      </c>
      <c r="F569">
        <v>0</v>
      </c>
      <c r="G569">
        <v>0</v>
      </c>
      <c r="H569">
        <v>0</v>
      </c>
    </row>
    <row r="570" spans="1:8" x14ac:dyDescent="0.2">
      <c r="A570">
        <v>5901</v>
      </c>
      <c r="B570" t="s">
        <v>1148</v>
      </c>
      <c r="C570" t="s">
        <v>1149</v>
      </c>
      <c r="D570">
        <v>857584091</v>
      </c>
      <c r="E570">
        <v>0</v>
      </c>
      <c r="F570">
        <v>0</v>
      </c>
      <c r="G570">
        <v>0</v>
      </c>
      <c r="H570">
        <v>0</v>
      </c>
    </row>
    <row r="571" spans="1:8" x14ac:dyDescent="0.2">
      <c r="A571">
        <v>5901</v>
      </c>
      <c r="B571" t="s">
        <v>1150</v>
      </c>
      <c r="C571" t="s">
        <v>1151</v>
      </c>
      <c r="D571">
        <v>857584101</v>
      </c>
      <c r="E571">
        <v>0</v>
      </c>
      <c r="F571">
        <v>0</v>
      </c>
      <c r="G571">
        <v>0</v>
      </c>
      <c r="H571">
        <v>0</v>
      </c>
    </row>
    <row r="572" spans="1:8" x14ac:dyDescent="0.2">
      <c r="A572">
        <v>5901</v>
      </c>
      <c r="B572" t="s">
        <v>1152</v>
      </c>
      <c r="C572" t="s">
        <v>1153</v>
      </c>
      <c r="D572">
        <v>857584111</v>
      </c>
      <c r="E572">
        <v>0</v>
      </c>
      <c r="F572">
        <v>0</v>
      </c>
      <c r="G572">
        <v>0</v>
      </c>
      <c r="H572">
        <v>0</v>
      </c>
    </row>
    <row r="573" spans="1:8" x14ac:dyDescent="0.2">
      <c r="A573">
        <v>5901</v>
      </c>
      <c r="B573" t="s">
        <v>1154</v>
      </c>
      <c r="C573" t="s">
        <v>1155</v>
      </c>
      <c r="D573">
        <v>857584121</v>
      </c>
      <c r="E573">
        <v>0</v>
      </c>
      <c r="F573">
        <v>0</v>
      </c>
      <c r="G573">
        <v>0</v>
      </c>
      <c r="H573">
        <v>0</v>
      </c>
    </row>
    <row r="574" spans="1:8" x14ac:dyDescent="0.2">
      <c r="A574">
        <v>5901</v>
      </c>
      <c r="B574" t="s">
        <v>1156</v>
      </c>
      <c r="C574" t="s">
        <v>1157</v>
      </c>
      <c r="D574">
        <v>857584131</v>
      </c>
      <c r="E574">
        <v>0</v>
      </c>
      <c r="F574">
        <v>0</v>
      </c>
      <c r="G574">
        <v>0</v>
      </c>
      <c r="H574">
        <v>0</v>
      </c>
    </row>
    <row r="575" spans="1:8" x14ac:dyDescent="0.2">
      <c r="A575">
        <v>5901</v>
      </c>
      <c r="B575" t="s">
        <v>1158</v>
      </c>
      <c r="C575" t="s">
        <v>1159</v>
      </c>
      <c r="D575">
        <v>857584141</v>
      </c>
      <c r="E575">
        <v>0</v>
      </c>
      <c r="F575">
        <v>0</v>
      </c>
      <c r="G575">
        <v>0</v>
      </c>
      <c r="H575">
        <v>0</v>
      </c>
    </row>
    <row r="576" spans="1:8" x14ac:dyDescent="0.2">
      <c r="A576">
        <v>5901</v>
      </c>
      <c r="B576" t="s">
        <v>1160</v>
      </c>
      <c r="C576" t="s">
        <v>1161</v>
      </c>
      <c r="D576">
        <v>857584151</v>
      </c>
      <c r="E576">
        <v>0</v>
      </c>
      <c r="F576">
        <v>0</v>
      </c>
      <c r="G576">
        <v>0</v>
      </c>
      <c r="H576">
        <v>0</v>
      </c>
    </row>
    <row r="577" spans="1:8" x14ac:dyDescent="0.2">
      <c r="A577">
        <v>5901</v>
      </c>
      <c r="B577" t="s">
        <v>1162</v>
      </c>
      <c r="C577" t="s">
        <v>1163</v>
      </c>
      <c r="D577">
        <v>857584161</v>
      </c>
      <c r="E577">
        <v>0</v>
      </c>
      <c r="F577">
        <v>0</v>
      </c>
      <c r="G577">
        <v>0</v>
      </c>
      <c r="H577">
        <v>0</v>
      </c>
    </row>
    <row r="578" spans="1:8" x14ac:dyDescent="0.2">
      <c r="A578">
        <v>5901</v>
      </c>
      <c r="B578" t="s">
        <v>1164</v>
      </c>
      <c r="C578" t="s">
        <v>1165</v>
      </c>
      <c r="D578">
        <v>857584171</v>
      </c>
      <c r="E578">
        <v>0</v>
      </c>
      <c r="F578">
        <v>0</v>
      </c>
      <c r="G578">
        <v>0</v>
      </c>
      <c r="H578">
        <v>0</v>
      </c>
    </row>
    <row r="579" spans="1:8" x14ac:dyDescent="0.2">
      <c r="A579">
        <v>5901</v>
      </c>
      <c r="B579" t="s">
        <v>1166</v>
      </c>
      <c r="C579" t="s">
        <v>1167</v>
      </c>
      <c r="D579">
        <v>857584181</v>
      </c>
      <c r="E579">
        <v>0</v>
      </c>
      <c r="F579">
        <v>0</v>
      </c>
      <c r="G579">
        <v>0</v>
      </c>
      <c r="H579">
        <v>0</v>
      </c>
    </row>
    <row r="580" spans="1:8" x14ac:dyDescent="0.2">
      <c r="A580">
        <v>5901</v>
      </c>
      <c r="B580" t="s">
        <v>1168</v>
      </c>
      <c r="C580" t="s">
        <v>1169</v>
      </c>
      <c r="D580">
        <v>857584191</v>
      </c>
      <c r="E580">
        <v>0</v>
      </c>
      <c r="F580">
        <v>0</v>
      </c>
      <c r="G580">
        <v>0</v>
      </c>
      <c r="H580">
        <v>0</v>
      </c>
    </row>
    <row r="581" spans="1:8" x14ac:dyDescent="0.2">
      <c r="A581">
        <v>5901</v>
      </c>
      <c r="B581" t="s">
        <v>1170</v>
      </c>
      <c r="C581" t="s">
        <v>1171</v>
      </c>
      <c r="D581">
        <v>857584201</v>
      </c>
      <c r="E581">
        <v>0</v>
      </c>
      <c r="F581">
        <v>0</v>
      </c>
      <c r="G581">
        <v>0</v>
      </c>
      <c r="H581">
        <v>0</v>
      </c>
    </row>
    <row r="582" spans="1:8" x14ac:dyDescent="0.2">
      <c r="A582">
        <v>5901</v>
      </c>
      <c r="B582" t="s">
        <v>1172</v>
      </c>
      <c r="C582" t="s">
        <v>1173</v>
      </c>
      <c r="D582">
        <v>857584211</v>
      </c>
      <c r="E582">
        <v>0</v>
      </c>
      <c r="F582">
        <v>0</v>
      </c>
      <c r="G582">
        <v>0</v>
      </c>
      <c r="H582">
        <v>0</v>
      </c>
    </row>
    <row r="583" spans="1:8" x14ac:dyDescent="0.2">
      <c r="A583">
        <v>5901</v>
      </c>
      <c r="B583" t="s">
        <v>1174</v>
      </c>
      <c r="C583" t="s">
        <v>1175</v>
      </c>
      <c r="D583">
        <v>857584221</v>
      </c>
      <c r="E583">
        <v>22</v>
      </c>
      <c r="F583">
        <v>31</v>
      </c>
      <c r="G583">
        <v>2</v>
      </c>
      <c r="H583">
        <v>2</v>
      </c>
    </row>
    <row r="584" spans="1:8" x14ac:dyDescent="0.2">
      <c r="A584">
        <v>5901</v>
      </c>
      <c r="B584" t="s">
        <v>1176</v>
      </c>
      <c r="C584" t="s">
        <v>1177</v>
      </c>
      <c r="D584">
        <v>857584231</v>
      </c>
      <c r="E584">
        <v>0</v>
      </c>
      <c r="F584">
        <v>0</v>
      </c>
      <c r="G584">
        <v>0</v>
      </c>
      <c r="H584">
        <v>0</v>
      </c>
    </row>
    <row r="585" spans="1:8" x14ac:dyDescent="0.2">
      <c r="A585">
        <v>5901</v>
      </c>
      <c r="B585" t="s">
        <v>1178</v>
      </c>
      <c r="C585" t="s">
        <v>1179</v>
      </c>
      <c r="D585">
        <v>857584241</v>
      </c>
      <c r="E585">
        <v>0</v>
      </c>
      <c r="F585">
        <v>0</v>
      </c>
      <c r="G585">
        <v>0</v>
      </c>
      <c r="H585">
        <v>0</v>
      </c>
    </row>
    <row r="586" spans="1:8" x14ac:dyDescent="0.2">
      <c r="A586">
        <v>5901</v>
      </c>
      <c r="B586" t="s">
        <v>1180</v>
      </c>
      <c r="C586" t="s">
        <v>1181</v>
      </c>
      <c r="D586">
        <v>857584251</v>
      </c>
      <c r="E586">
        <v>0</v>
      </c>
      <c r="F586">
        <v>0</v>
      </c>
      <c r="G586">
        <v>0</v>
      </c>
      <c r="H586">
        <v>0</v>
      </c>
    </row>
    <row r="587" spans="1:8" x14ac:dyDescent="0.2">
      <c r="A587">
        <v>5901</v>
      </c>
      <c r="B587" t="s">
        <v>1182</v>
      </c>
      <c r="C587" t="s">
        <v>1183</v>
      </c>
      <c r="D587">
        <v>857584261</v>
      </c>
      <c r="E587">
        <v>0</v>
      </c>
      <c r="F587">
        <v>0</v>
      </c>
      <c r="G587">
        <v>0</v>
      </c>
      <c r="H587">
        <v>0</v>
      </c>
    </row>
    <row r="588" spans="1:8" x14ac:dyDescent="0.2">
      <c r="A588">
        <v>5901</v>
      </c>
      <c r="B588" t="s">
        <v>1184</v>
      </c>
      <c r="C588" t="s">
        <v>1185</v>
      </c>
      <c r="D588">
        <v>857584271</v>
      </c>
      <c r="E588">
        <v>0</v>
      </c>
      <c r="F588">
        <v>0</v>
      </c>
      <c r="G588">
        <v>0</v>
      </c>
      <c r="H588">
        <v>0</v>
      </c>
    </row>
    <row r="589" spans="1:8" x14ac:dyDescent="0.2">
      <c r="A589">
        <v>5901</v>
      </c>
      <c r="B589" t="s">
        <v>1186</v>
      </c>
      <c r="C589" t="s">
        <v>1187</v>
      </c>
      <c r="D589">
        <v>857584281</v>
      </c>
      <c r="E589">
        <v>0</v>
      </c>
      <c r="F589">
        <v>0</v>
      </c>
      <c r="G589">
        <v>0</v>
      </c>
      <c r="H589">
        <v>0</v>
      </c>
    </row>
    <row r="590" spans="1:8" x14ac:dyDescent="0.2">
      <c r="A590">
        <v>5901</v>
      </c>
      <c r="B590" t="s">
        <v>1188</v>
      </c>
      <c r="C590" t="s">
        <v>1189</v>
      </c>
      <c r="D590">
        <v>857584291</v>
      </c>
      <c r="E590">
        <v>0</v>
      </c>
      <c r="F590">
        <v>0</v>
      </c>
      <c r="G590">
        <v>0</v>
      </c>
      <c r="H590">
        <v>0</v>
      </c>
    </row>
    <row r="591" spans="1:8" x14ac:dyDescent="0.2">
      <c r="A591">
        <v>5901</v>
      </c>
      <c r="B591" t="s">
        <v>1190</v>
      </c>
      <c r="C591" t="s">
        <v>1191</v>
      </c>
      <c r="D591">
        <v>857584301</v>
      </c>
      <c r="E591">
        <v>0</v>
      </c>
      <c r="F591">
        <v>3</v>
      </c>
      <c r="G591">
        <v>0</v>
      </c>
      <c r="H591">
        <v>2</v>
      </c>
    </row>
    <row r="592" spans="1:8" x14ac:dyDescent="0.2">
      <c r="A592">
        <v>5901</v>
      </c>
      <c r="B592" t="s">
        <v>1192</v>
      </c>
      <c r="C592" t="s">
        <v>1193</v>
      </c>
      <c r="D592">
        <v>857584311</v>
      </c>
      <c r="E592">
        <v>0</v>
      </c>
      <c r="F592">
        <v>0</v>
      </c>
      <c r="G592">
        <v>0</v>
      </c>
      <c r="H592">
        <v>0</v>
      </c>
    </row>
    <row r="593" spans="1:8" x14ac:dyDescent="0.2">
      <c r="A593">
        <v>5901</v>
      </c>
      <c r="B593" t="s">
        <v>1194</v>
      </c>
      <c r="C593" t="s">
        <v>1195</v>
      </c>
      <c r="D593">
        <v>857584321</v>
      </c>
      <c r="E593">
        <v>0</v>
      </c>
      <c r="F593">
        <v>0</v>
      </c>
      <c r="G593">
        <v>0</v>
      </c>
      <c r="H593">
        <v>0</v>
      </c>
    </row>
    <row r="594" spans="1:8" x14ac:dyDescent="0.2">
      <c r="A594">
        <v>5901</v>
      </c>
      <c r="B594" t="s">
        <v>1196</v>
      </c>
      <c r="C594" t="s">
        <v>1197</v>
      </c>
      <c r="D594">
        <v>857584331</v>
      </c>
      <c r="E594">
        <v>0</v>
      </c>
      <c r="F594">
        <v>0</v>
      </c>
      <c r="G594">
        <v>0</v>
      </c>
      <c r="H594">
        <v>0</v>
      </c>
    </row>
    <row r="595" spans="1:8" x14ac:dyDescent="0.2">
      <c r="A595">
        <v>5901</v>
      </c>
      <c r="B595" t="s">
        <v>1198</v>
      </c>
      <c r="C595" t="s">
        <v>1199</v>
      </c>
      <c r="D595">
        <v>857584341</v>
      </c>
      <c r="E595">
        <v>0</v>
      </c>
      <c r="F595">
        <v>0</v>
      </c>
      <c r="G595">
        <v>0</v>
      </c>
      <c r="H595">
        <v>0</v>
      </c>
    </row>
    <row r="596" spans="1:8" x14ac:dyDescent="0.2">
      <c r="A596">
        <v>5901</v>
      </c>
      <c r="B596" t="s">
        <v>1200</v>
      </c>
      <c r="C596" t="s">
        <v>1201</v>
      </c>
      <c r="D596">
        <v>857584351</v>
      </c>
      <c r="E596">
        <v>0</v>
      </c>
      <c r="F596">
        <v>0</v>
      </c>
      <c r="G596">
        <v>0</v>
      </c>
      <c r="H596">
        <v>0</v>
      </c>
    </row>
    <row r="597" spans="1:8" x14ac:dyDescent="0.2">
      <c r="A597">
        <v>5901</v>
      </c>
      <c r="B597" t="s">
        <v>1202</v>
      </c>
      <c r="C597" t="s">
        <v>1203</v>
      </c>
      <c r="D597">
        <v>857584361</v>
      </c>
      <c r="E597">
        <v>0</v>
      </c>
      <c r="F597">
        <v>0</v>
      </c>
      <c r="G597">
        <v>0</v>
      </c>
      <c r="H597">
        <v>0</v>
      </c>
    </row>
    <row r="598" spans="1:8" x14ac:dyDescent="0.2">
      <c r="A598">
        <v>5901</v>
      </c>
      <c r="B598" t="s">
        <v>1204</v>
      </c>
      <c r="C598" t="s">
        <v>1205</v>
      </c>
      <c r="D598">
        <v>857507141</v>
      </c>
      <c r="E598">
        <v>160</v>
      </c>
      <c r="F598">
        <v>383</v>
      </c>
      <c r="G598">
        <v>152</v>
      </c>
      <c r="H598">
        <v>17</v>
      </c>
    </row>
    <row r="599" spans="1:8" x14ac:dyDescent="0.2">
      <c r="A599">
        <v>5901</v>
      </c>
      <c r="B599" t="s">
        <v>1206</v>
      </c>
      <c r="C599" t="s">
        <v>1207</v>
      </c>
      <c r="D599">
        <v>857584371</v>
      </c>
      <c r="E599">
        <v>0</v>
      </c>
      <c r="F599">
        <v>0</v>
      </c>
      <c r="G599">
        <v>0</v>
      </c>
      <c r="H599">
        <v>0</v>
      </c>
    </row>
    <row r="600" spans="1:8" x14ac:dyDescent="0.2">
      <c r="A600">
        <v>5901</v>
      </c>
      <c r="B600" t="s">
        <v>1208</v>
      </c>
      <c r="C600" t="s">
        <v>1209</v>
      </c>
      <c r="D600">
        <v>857584381</v>
      </c>
      <c r="E600">
        <v>0</v>
      </c>
      <c r="F600">
        <v>0</v>
      </c>
      <c r="G600">
        <v>0</v>
      </c>
      <c r="H600">
        <v>0</v>
      </c>
    </row>
    <row r="601" spans="1:8" x14ac:dyDescent="0.2">
      <c r="A601">
        <v>5901</v>
      </c>
      <c r="B601" t="s">
        <v>1210</v>
      </c>
      <c r="C601" t="s">
        <v>1211</v>
      </c>
      <c r="D601">
        <v>857584391</v>
      </c>
      <c r="E601">
        <v>96</v>
      </c>
      <c r="F601">
        <v>111</v>
      </c>
      <c r="G601">
        <v>46</v>
      </c>
      <c r="H601">
        <v>1</v>
      </c>
    </row>
    <row r="602" spans="1:8" x14ac:dyDescent="0.2">
      <c r="A602">
        <v>5901</v>
      </c>
      <c r="B602" t="s">
        <v>1212</v>
      </c>
      <c r="C602" t="s">
        <v>1213</v>
      </c>
      <c r="D602">
        <v>857584401</v>
      </c>
      <c r="E602">
        <v>0</v>
      </c>
      <c r="F602">
        <v>0</v>
      </c>
      <c r="G602">
        <v>0</v>
      </c>
      <c r="H602">
        <v>0</v>
      </c>
    </row>
    <row r="603" spans="1:8" x14ac:dyDescent="0.2">
      <c r="A603">
        <v>5901</v>
      </c>
      <c r="B603" t="s">
        <v>1214</v>
      </c>
      <c r="C603" t="s">
        <v>1215</v>
      </c>
      <c r="D603">
        <v>857584411</v>
      </c>
      <c r="E603">
        <v>0</v>
      </c>
      <c r="F603">
        <v>0</v>
      </c>
      <c r="G603">
        <v>0</v>
      </c>
      <c r="H603">
        <v>0</v>
      </c>
    </row>
    <row r="604" spans="1:8" x14ac:dyDescent="0.2">
      <c r="A604">
        <v>5901</v>
      </c>
      <c r="B604" t="s">
        <v>1216</v>
      </c>
      <c r="C604" t="s">
        <v>1217</v>
      </c>
      <c r="D604">
        <v>842143161</v>
      </c>
      <c r="E604">
        <v>0</v>
      </c>
      <c r="F604">
        <v>0</v>
      </c>
      <c r="G604">
        <v>0</v>
      </c>
      <c r="H604">
        <v>0</v>
      </c>
    </row>
    <row r="605" spans="1:8" x14ac:dyDescent="0.2">
      <c r="A605">
        <v>5901</v>
      </c>
      <c r="B605" t="s">
        <v>1218</v>
      </c>
      <c r="C605" t="s">
        <v>1219</v>
      </c>
      <c r="D605">
        <v>857584421</v>
      </c>
      <c r="E605">
        <v>0</v>
      </c>
      <c r="F605">
        <v>0</v>
      </c>
      <c r="G605">
        <v>0</v>
      </c>
      <c r="H605">
        <v>0</v>
      </c>
    </row>
    <row r="606" spans="1:8" x14ac:dyDescent="0.2">
      <c r="A606">
        <v>5901</v>
      </c>
      <c r="B606" t="s">
        <v>1220</v>
      </c>
      <c r="C606" t="s">
        <v>1221</v>
      </c>
      <c r="D606">
        <v>857584431</v>
      </c>
      <c r="E606">
        <v>0</v>
      </c>
      <c r="F606">
        <v>0</v>
      </c>
      <c r="G606">
        <v>0</v>
      </c>
      <c r="H606">
        <v>0</v>
      </c>
    </row>
    <row r="607" spans="1:8" x14ac:dyDescent="0.2">
      <c r="A607">
        <v>5901</v>
      </c>
      <c r="B607" t="s">
        <v>1222</v>
      </c>
      <c r="C607" t="s">
        <v>1223</v>
      </c>
      <c r="D607">
        <v>857584441</v>
      </c>
      <c r="E607">
        <v>0</v>
      </c>
      <c r="F607">
        <v>0</v>
      </c>
      <c r="G607">
        <v>0</v>
      </c>
      <c r="H607">
        <v>0</v>
      </c>
    </row>
    <row r="608" spans="1:8" x14ac:dyDescent="0.2">
      <c r="A608">
        <v>5901</v>
      </c>
      <c r="B608" t="s">
        <v>1224</v>
      </c>
      <c r="C608" t="s">
        <v>1225</v>
      </c>
      <c r="D608">
        <v>857584451</v>
      </c>
      <c r="E608">
        <v>0</v>
      </c>
      <c r="F608">
        <v>0</v>
      </c>
      <c r="G608">
        <v>0</v>
      </c>
      <c r="H608">
        <v>0</v>
      </c>
    </row>
    <row r="609" spans="1:8" x14ac:dyDescent="0.2">
      <c r="A609">
        <v>5901</v>
      </c>
      <c r="B609" t="s">
        <v>1226</v>
      </c>
      <c r="C609" t="s">
        <v>1227</v>
      </c>
      <c r="D609">
        <v>857584461</v>
      </c>
      <c r="E609">
        <v>0</v>
      </c>
      <c r="F609">
        <v>0</v>
      </c>
      <c r="G609">
        <v>0</v>
      </c>
      <c r="H609">
        <v>0</v>
      </c>
    </row>
    <row r="610" spans="1:8" x14ac:dyDescent="0.2">
      <c r="A610">
        <v>5901</v>
      </c>
      <c r="B610" t="s">
        <v>1228</v>
      </c>
      <c r="C610" t="s">
        <v>1229</v>
      </c>
      <c r="D610">
        <v>857584471</v>
      </c>
      <c r="E610">
        <v>0</v>
      </c>
      <c r="F610">
        <v>0</v>
      </c>
      <c r="G610">
        <v>0</v>
      </c>
      <c r="H610">
        <v>0</v>
      </c>
    </row>
    <row r="611" spans="1:8" x14ac:dyDescent="0.2">
      <c r="A611">
        <v>5901</v>
      </c>
      <c r="B611" t="s">
        <v>1230</v>
      </c>
      <c r="C611" t="s">
        <v>1231</v>
      </c>
      <c r="D611">
        <v>857584481</v>
      </c>
      <c r="E611">
        <v>132</v>
      </c>
      <c r="F611">
        <v>269</v>
      </c>
      <c r="G611">
        <v>57</v>
      </c>
      <c r="H611">
        <v>9</v>
      </c>
    </row>
    <row r="612" spans="1:8" x14ac:dyDescent="0.2">
      <c r="A612">
        <v>5901</v>
      </c>
      <c r="B612" t="s">
        <v>1232</v>
      </c>
      <c r="C612" t="s">
        <v>1233</v>
      </c>
      <c r="D612">
        <v>857584491</v>
      </c>
      <c r="E612">
        <v>0</v>
      </c>
      <c r="F612">
        <v>0</v>
      </c>
      <c r="G612">
        <v>0</v>
      </c>
      <c r="H612">
        <v>0</v>
      </c>
    </row>
    <row r="613" spans="1:8" x14ac:dyDescent="0.2">
      <c r="A613">
        <v>5901</v>
      </c>
      <c r="B613" t="s">
        <v>1234</v>
      </c>
      <c r="C613" t="s">
        <v>1235</v>
      </c>
      <c r="D613">
        <v>857584501</v>
      </c>
      <c r="E613">
        <v>0</v>
      </c>
      <c r="F613">
        <v>0</v>
      </c>
      <c r="G613">
        <v>0</v>
      </c>
      <c r="H613">
        <v>0</v>
      </c>
    </row>
    <row r="614" spans="1:8" x14ac:dyDescent="0.2">
      <c r="A614">
        <v>5901</v>
      </c>
      <c r="B614" t="s">
        <v>1236</v>
      </c>
      <c r="C614" t="s">
        <v>1237</v>
      </c>
      <c r="D614">
        <v>857584511</v>
      </c>
      <c r="E614">
        <v>0</v>
      </c>
      <c r="F614">
        <v>0</v>
      </c>
      <c r="G614">
        <v>0</v>
      </c>
      <c r="H614">
        <v>0</v>
      </c>
    </row>
    <row r="615" spans="1:8" x14ac:dyDescent="0.2">
      <c r="A615">
        <v>5901</v>
      </c>
      <c r="B615" t="s">
        <v>1238</v>
      </c>
      <c r="C615" t="s">
        <v>1239</v>
      </c>
      <c r="D615">
        <v>857584531</v>
      </c>
      <c r="E615">
        <v>0</v>
      </c>
      <c r="F615">
        <v>0</v>
      </c>
      <c r="G615">
        <v>0</v>
      </c>
      <c r="H615">
        <v>0</v>
      </c>
    </row>
    <row r="616" spans="1:8" x14ac:dyDescent="0.2">
      <c r="A616">
        <v>5901</v>
      </c>
      <c r="B616" t="s">
        <v>1240</v>
      </c>
      <c r="C616" t="s">
        <v>1241</v>
      </c>
      <c r="D616">
        <v>857584541</v>
      </c>
      <c r="E616">
        <v>0</v>
      </c>
      <c r="F616">
        <v>0</v>
      </c>
      <c r="G616">
        <v>0</v>
      </c>
      <c r="H616">
        <v>0</v>
      </c>
    </row>
    <row r="617" spans="1:8" x14ac:dyDescent="0.2">
      <c r="A617">
        <v>5901</v>
      </c>
      <c r="B617" t="s">
        <v>1242</v>
      </c>
      <c r="C617" t="s">
        <v>1243</v>
      </c>
      <c r="D617">
        <v>857584551</v>
      </c>
      <c r="E617">
        <v>0</v>
      </c>
      <c r="F617">
        <v>0</v>
      </c>
      <c r="G617">
        <v>0</v>
      </c>
      <c r="H617">
        <v>0</v>
      </c>
    </row>
    <row r="618" spans="1:8" x14ac:dyDescent="0.2">
      <c r="A618">
        <v>5901</v>
      </c>
      <c r="B618" t="s">
        <v>1244</v>
      </c>
      <c r="C618" t="s">
        <v>1245</v>
      </c>
      <c r="D618">
        <v>857584561</v>
      </c>
      <c r="E618">
        <v>0</v>
      </c>
      <c r="F618">
        <v>0</v>
      </c>
      <c r="G618">
        <v>0</v>
      </c>
      <c r="H618">
        <v>0</v>
      </c>
    </row>
    <row r="619" spans="1:8" x14ac:dyDescent="0.2">
      <c r="A619">
        <v>5901</v>
      </c>
      <c r="B619" t="s">
        <v>1246</v>
      </c>
      <c r="C619" t="s">
        <v>1247</v>
      </c>
      <c r="D619">
        <v>857584571</v>
      </c>
      <c r="E619">
        <v>0</v>
      </c>
      <c r="F619">
        <v>0</v>
      </c>
      <c r="G619">
        <v>0</v>
      </c>
      <c r="H619">
        <v>0</v>
      </c>
    </row>
    <row r="620" spans="1:8" x14ac:dyDescent="0.2">
      <c r="A620">
        <v>5901</v>
      </c>
      <c r="B620" t="s">
        <v>1248</v>
      </c>
      <c r="C620" t="s">
        <v>1249</v>
      </c>
      <c r="D620">
        <v>857584581</v>
      </c>
      <c r="E620">
        <v>0</v>
      </c>
      <c r="F620">
        <v>0</v>
      </c>
      <c r="G620">
        <v>0</v>
      </c>
      <c r="H620">
        <v>0</v>
      </c>
    </row>
    <row r="621" spans="1:8" x14ac:dyDescent="0.2">
      <c r="A621">
        <v>5901</v>
      </c>
      <c r="B621" t="s">
        <v>1250</v>
      </c>
      <c r="C621" t="s">
        <v>1251</v>
      </c>
      <c r="D621">
        <v>857584591</v>
      </c>
      <c r="E621">
        <v>0</v>
      </c>
      <c r="F621">
        <v>0</v>
      </c>
      <c r="G621">
        <v>0</v>
      </c>
      <c r="H621">
        <v>0</v>
      </c>
    </row>
    <row r="622" spans="1:8" x14ac:dyDescent="0.2">
      <c r="A622">
        <v>5901</v>
      </c>
      <c r="B622" t="s">
        <v>1252</v>
      </c>
      <c r="C622" t="s">
        <v>1253</v>
      </c>
      <c r="D622">
        <v>857584601</v>
      </c>
      <c r="E622">
        <v>4</v>
      </c>
      <c r="F622">
        <v>10</v>
      </c>
      <c r="G622">
        <v>3</v>
      </c>
      <c r="H622">
        <v>1</v>
      </c>
    </row>
    <row r="623" spans="1:8" x14ac:dyDescent="0.2">
      <c r="A623">
        <v>5901</v>
      </c>
      <c r="B623" t="s">
        <v>1254</v>
      </c>
      <c r="C623" t="s">
        <v>1255</v>
      </c>
      <c r="D623">
        <v>857584611</v>
      </c>
      <c r="E623">
        <v>0</v>
      </c>
      <c r="F623">
        <v>0</v>
      </c>
      <c r="G623">
        <v>0</v>
      </c>
      <c r="H623">
        <v>0</v>
      </c>
    </row>
    <row r="624" spans="1:8" x14ac:dyDescent="0.2">
      <c r="A624">
        <v>5901</v>
      </c>
      <c r="B624" t="s">
        <v>1256</v>
      </c>
      <c r="C624" t="s">
        <v>1257</v>
      </c>
      <c r="D624">
        <v>857584621</v>
      </c>
      <c r="E624">
        <v>0</v>
      </c>
      <c r="F624">
        <v>0</v>
      </c>
      <c r="G624">
        <v>0</v>
      </c>
      <c r="H624">
        <v>0</v>
      </c>
    </row>
    <row r="625" spans="1:8" x14ac:dyDescent="0.2">
      <c r="A625">
        <v>5901</v>
      </c>
      <c r="B625" t="s">
        <v>1258</v>
      </c>
      <c r="C625" t="s">
        <v>1259</v>
      </c>
      <c r="D625">
        <v>857584631</v>
      </c>
      <c r="E625">
        <v>0</v>
      </c>
      <c r="F625">
        <v>0</v>
      </c>
      <c r="G625">
        <v>0</v>
      </c>
      <c r="H625">
        <v>0</v>
      </c>
    </row>
    <row r="626" spans="1:8" x14ac:dyDescent="0.2">
      <c r="A626">
        <v>5901</v>
      </c>
      <c r="B626" t="s">
        <v>1260</v>
      </c>
      <c r="C626" t="s">
        <v>1261</v>
      </c>
      <c r="D626">
        <v>857584641</v>
      </c>
      <c r="E626">
        <v>0</v>
      </c>
      <c r="F626">
        <v>0</v>
      </c>
      <c r="G626">
        <v>0</v>
      </c>
      <c r="H626">
        <v>0</v>
      </c>
    </row>
    <row r="627" spans="1:8" x14ac:dyDescent="0.2">
      <c r="A627">
        <v>5901</v>
      </c>
      <c r="B627" t="s">
        <v>1262</v>
      </c>
      <c r="C627" t="s">
        <v>1263</v>
      </c>
      <c r="D627">
        <v>857584651</v>
      </c>
      <c r="E627">
        <v>0</v>
      </c>
      <c r="F627">
        <v>0</v>
      </c>
      <c r="G627">
        <v>0</v>
      </c>
      <c r="H627">
        <v>0</v>
      </c>
    </row>
    <row r="628" spans="1:8" x14ac:dyDescent="0.2">
      <c r="A628">
        <v>5901</v>
      </c>
      <c r="B628" t="s">
        <v>1264</v>
      </c>
      <c r="C628" t="s">
        <v>1265</v>
      </c>
      <c r="D628">
        <v>857584661</v>
      </c>
      <c r="E628">
        <v>69</v>
      </c>
      <c r="F628">
        <v>101</v>
      </c>
      <c r="G628">
        <v>15</v>
      </c>
      <c r="H628">
        <v>4</v>
      </c>
    </row>
    <row r="629" spans="1:8" x14ac:dyDescent="0.2">
      <c r="A629">
        <v>5901</v>
      </c>
      <c r="B629" t="s">
        <v>1266</v>
      </c>
      <c r="C629" t="s">
        <v>1267</v>
      </c>
      <c r="D629">
        <v>857584671</v>
      </c>
      <c r="E629">
        <v>0</v>
      </c>
      <c r="F629">
        <v>0</v>
      </c>
      <c r="G629">
        <v>0</v>
      </c>
      <c r="H629">
        <v>0</v>
      </c>
    </row>
    <row r="630" spans="1:8" x14ac:dyDescent="0.2">
      <c r="A630">
        <v>5901</v>
      </c>
      <c r="B630" t="s">
        <v>1268</v>
      </c>
      <c r="C630" t="s">
        <v>1269</v>
      </c>
      <c r="D630">
        <v>857584681</v>
      </c>
      <c r="E630">
        <v>4</v>
      </c>
      <c r="F630">
        <v>9</v>
      </c>
      <c r="G630">
        <v>1</v>
      </c>
      <c r="H630">
        <v>1</v>
      </c>
    </row>
    <row r="631" spans="1:8" x14ac:dyDescent="0.2">
      <c r="A631">
        <v>5901</v>
      </c>
      <c r="B631" t="s">
        <v>1270</v>
      </c>
      <c r="C631" t="s">
        <v>1271</v>
      </c>
      <c r="D631">
        <v>857584691</v>
      </c>
      <c r="E631">
        <v>4</v>
      </c>
      <c r="F631">
        <v>11</v>
      </c>
      <c r="G631">
        <v>6</v>
      </c>
      <c r="H631">
        <v>1</v>
      </c>
    </row>
    <row r="632" spans="1:8" x14ac:dyDescent="0.2">
      <c r="A632">
        <v>5901</v>
      </c>
      <c r="B632" t="s">
        <v>1272</v>
      </c>
      <c r="C632" t="s">
        <v>1273</v>
      </c>
      <c r="D632">
        <v>857584701</v>
      </c>
      <c r="E632">
        <v>0</v>
      </c>
      <c r="F632">
        <v>0</v>
      </c>
      <c r="G632">
        <v>0</v>
      </c>
      <c r="H632">
        <v>0</v>
      </c>
    </row>
    <row r="633" spans="1:8" x14ac:dyDescent="0.2">
      <c r="A633">
        <v>5901</v>
      </c>
      <c r="B633" t="s">
        <v>1274</v>
      </c>
      <c r="C633" t="s">
        <v>1275</v>
      </c>
      <c r="D633">
        <v>857584711</v>
      </c>
      <c r="E633">
        <v>0</v>
      </c>
      <c r="F633">
        <v>0</v>
      </c>
      <c r="G633">
        <v>0</v>
      </c>
      <c r="H633">
        <v>0</v>
      </c>
    </row>
    <row r="634" spans="1:8" x14ac:dyDescent="0.2">
      <c r="A634">
        <v>5901</v>
      </c>
      <c r="B634" t="s">
        <v>1276</v>
      </c>
      <c r="C634" t="s">
        <v>1277</v>
      </c>
      <c r="D634">
        <v>857584721</v>
      </c>
      <c r="E634">
        <v>0</v>
      </c>
      <c r="F634">
        <v>0</v>
      </c>
      <c r="G634">
        <v>0</v>
      </c>
      <c r="H634">
        <v>0</v>
      </c>
    </row>
    <row r="635" spans="1:8" x14ac:dyDescent="0.2">
      <c r="A635">
        <v>5901</v>
      </c>
      <c r="B635" t="s">
        <v>1278</v>
      </c>
      <c r="C635" t="s">
        <v>1279</v>
      </c>
      <c r="D635">
        <v>857584731</v>
      </c>
      <c r="E635">
        <v>0</v>
      </c>
      <c r="F635">
        <v>0</v>
      </c>
      <c r="G635">
        <v>0</v>
      </c>
      <c r="H635">
        <v>0</v>
      </c>
    </row>
    <row r="636" spans="1:8" x14ac:dyDescent="0.2">
      <c r="A636">
        <v>5901</v>
      </c>
      <c r="B636" t="s">
        <v>1280</v>
      </c>
      <c r="C636" t="s">
        <v>1281</v>
      </c>
      <c r="D636">
        <v>857584741</v>
      </c>
      <c r="E636">
        <v>0</v>
      </c>
      <c r="F636">
        <v>0</v>
      </c>
      <c r="G636">
        <v>0</v>
      </c>
      <c r="H636">
        <v>0</v>
      </c>
    </row>
    <row r="637" spans="1:8" x14ac:dyDescent="0.2">
      <c r="A637">
        <v>5901</v>
      </c>
      <c r="B637" t="s">
        <v>1282</v>
      </c>
      <c r="C637" t="s">
        <v>1283</v>
      </c>
      <c r="D637">
        <v>857584751</v>
      </c>
      <c r="E637">
        <v>72</v>
      </c>
      <c r="F637">
        <v>150</v>
      </c>
      <c r="G637">
        <v>56</v>
      </c>
      <c r="H637">
        <v>3</v>
      </c>
    </row>
    <row r="638" spans="1:8" x14ac:dyDescent="0.2">
      <c r="A638">
        <v>5901</v>
      </c>
      <c r="B638" t="s">
        <v>1284</v>
      </c>
      <c r="C638" t="s">
        <v>1285</v>
      </c>
      <c r="D638">
        <v>857584761</v>
      </c>
      <c r="E638">
        <v>5</v>
      </c>
      <c r="F638">
        <v>11</v>
      </c>
      <c r="G638">
        <v>4</v>
      </c>
      <c r="H638">
        <v>1</v>
      </c>
    </row>
    <row r="639" spans="1:8" x14ac:dyDescent="0.2">
      <c r="A639">
        <v>5901</v>
      </c>
      <c r="B639" t="s">
        <v>1286</v>
      </c>
      <c r="C639" t="s">
        <v>1287</v>
      </c>
      <c r="D639">
        <v>857584771</v>
      </c>
      <c r="E639">
        <v>0</v>
      </c>
      <c r="F639">
        <v>0</v>
      </c>
      <c r="G639">
        <v>0</v>
      </c>
      <c r="H639">
        <v>0</v>
      </c>
    </row>
    <row r="640" spans="1:8" x14ac:dyDescent="0.2">
      <c r="A640">
        <v>5901</v>
      </c>
      <c r="B640" t="s">
        <v>1288</v>
      </c>
      <c r="C640" t="s">
        <v>1289</v>
      </c>
      <c r="D640">
        <v>857584781</v>
      </c>
      <c r="E640">
        <v>0</v>
      </c>
      <c r="F640">
        <v>0</v>
      </c>
      <c r="G640">
        <v>0</v>
      </c>
      <c r="H640">
        <v>0</v>
      </c>
    </row>
    <row r="641" spans="1:8" x14ac:dyDescent="0.2">
      <c r="A641">
        <v>5901</v>
      </c>
      <c r="B641" t="s">
        <v>1290</v>
      </c>
      <c r="C641" t="s">
        <v>1291</v>
      </c>
      <c r="D641">
        <v>857584791</v>
      </c>
      <c r="E641">
        <v>0</v>
      </c>
      <c r="F641">
        <v>0</v>
      </c>
      <c r="G641">
        <v>0</v>
      </c>
      <c r="H641">
        <v>0</v>
      </c>
    </row>
    <row r="642" spans="1:8" x14ac:dyDescent="0.2">
      <c r="A642">
        <v>5901</v>
      </c>
      <c r="B642" t="s">
        <v>1292</v>
      </c>
      <c r="C642" t="s">
        <v>1293</v>
      </c>
      <c r="D642">
        <v>857584801</v>
      </c>
      <c r="E642">
        <v>0</v>
      </c>
      <c r="F642">
        <v>0</v>
      </c>
      <c r="G642">
        <v>0</v>
      </c>
      <c r="H642">
        <v>0</v>
      </c>
    </row>
    <row r="643" spans="1:8" x14ac:dyDescent="0.2">
      <c r="A643">
        <v>5901</v>
      </c>
      <c r="B643" t="s">
        <v>1294</v>
      </c>
      <c r="C643" t="s">
        <v>1295</v>
      </c>
      <c r="D643">
        <v>857584811</v>
      </c>
      <c r="E643">
        <v>0</v>
      </c>
      <c r="F643">
        <v>0</v>
      </c>
      <c r="G643">
        <v>0</v>
      </c>
      <c r="H643">
        <v>0</v>
      </c>
    </row>
    <row r="644" spans="1:8" x14ac:dyDescent="0.2">
      <c r="A644">
        <v>5901</v>
      </c>
      <c r="B644" t="s">
        <v>1296</v>
      </c>
      <c r="C644" t="s">
        <v>1297</v>
      </c>
      <c r="D644">
        <v>857584831</v>
      </c>
      <c r="E644">
        <v>5</v>
      </c>
      <c r="F644">
        <v>8</v>
      </c>
      <c r="G644">
        <v>0</v>
      </c>
      <c r="H644">
        <v>1</v>
      </c>
    </row>
    <row r="645" spans="1:8" x14ac:dyDescent="0.2">
      <c r="A645">
        <v>5901</v>
      </c>
      <c r="B645" t="s">
        <v>1298</v>
      </c>
      <c r="C645" t="s">
        <v>1299</v>
      </c>
      <c r="D645">
        <v>857584841</v>
      </c>
      <c r="E645">
        <v>0</v>
      </c>
      <c r="F645">
        <v>0</v>
      </c>
      <c r="G645">
        <v>0</v>
      </c>
      <c r="H645">
        <v>0</v>
      </c>
    </row>
    <row r="646" spans="1:8" x14ac:dyDescent="0.2">
      <c r="A646">
        <v>5901</v>
      </c>
      <c r="B646" t="s">
        <v>1300</v>
      </c>
      <c r="C646" t="s">
        <v>1301</v>
      </c>
      <c r="D646">
        <v>857584851</v>
      </c>
      <c r="E646">
        <v>0</v>
      </c>
      <c r="F646">
        <v>0</v>
      </c>
      <c r="G646">
        <v>0</v>
      </c>
      <c r="H646">
        <v>0</v>
      </c>
    </row>
    <row r="647" spans="1:8" x14ac:dyDescent="0.2">
      <c r="A647">
        <v>5901</v>
      </c>
      <c r="B647" t="s">
        <v>1302</v>
      </c>
      <c r="C647" t="s">
        <v>1303</v>
      </c>
      <c r="D647">
        <v>857584861</v>
      </c>
      <c r="E647">
        <v>0</v>
      </c>
      <c r="F647">
        <v>0</v>
      </c>
      <c r="G647">
        <v>0</v>
      </c>
      <c r="H647">
        <v>0</v>
      </c>
    </row>
    <row r="648" spans="1:8" x14ac:dyDescent="0.2">
      <c r="A648">
        <v>5901</v>
      </c>
      <c r="B648" t="s">
        <v>1304</v>
      </c>
      <c r="C648" t="s">
        <v>1305</v>
      </c>
      <c r="D648">
        <v>857584871</v>
      </c>
      <c r="E648">
        <v>0</v>
      </c>
      <c r="F648">
        <v>0</v>
      </c>
      <c r="G648">
        <v>0</v>
      </c>
      <c r="H648">
        <v>0</v>
      </c>
    </row>
    <row r="649" spans="1:8" x14ac:dyDescent="0.2">
      <c r="A649">
        <v>5901</v>
      </c>
      <c r="B649" t="s">
        <v>1306</v>
      </c>
      <c r="C649" t="s">
        <v>1307</v>
      </c>
      <c r="D649">
        <v>857584881</v>
      </c>
      <c r="E649">
        <v>0</v>
      </c>
      <c r="F649">
        <v>0</v>
      </c>
      <c r="G649">
        <v>0</v>
      </c>
      <c r="H649">
        <v>0</v>
      </c>
    </row>
    <row r="650" spans="1:8" x14ac:dyDescent="0.2">
      <c r="A650">
        <v>5901</v>
      </c>
      <c r="B650" t="s">
        <v>1308</v>
      </c>
      <c r="C650" t="s">
        <v>1309</v>
      </c>
      <c r="D650">
        <v>857584891</v>
      </c>
      <c r="E650">
        <v>0</v>
      </c>
      <c r="F650">
        <v>0</v>
      </c>
      <c r="G650">
        <v>0</v>
      </c>
      <c r="H650">
        <v>0</v>
      </c>
    </row>
    <row r="651" spans="1:8" x14ac:dyDescent="0.2">
      <c r="A651">
        <v>5901</v>
      </c>
      <c r="B651" t="s">
        <v>1310</v>
      </c>
      <c r="C651" t="s">
        <v>1311</v>
      </c>
      <c r="D651">
        <v>857584901</v>
      </c>
      <c r="E651">
        <v>0</v>
      </c>
      <c r="F651">
        <v>0</v>
      </c>
      <c r="G651">
        <v>0</v>
      </c>
      <c r="H651">
        <v>0</v>
      </c>
    </row>
    <row r="652" spans="1:8" x14ac:dyDescent="0.2">
      <c r="A652">
        <v>5901</v>
      </c>
      <c r="B652" t="s">
        <v>1312</v>
      </c>
      <c r="C652" t="s">
        <v>1313</v>
      </c>
      <c r="D652">
        <v>857584911</v>
      </c>
      <c r="E652">
        <v>0</v>
      </c>
      <c r="F652">
        <v>0</v>
      </c>
      <c r="G652">
        <v>0</v>
      </c>
      <c r="H652">
        <v>0</v>
      </c>
    </row>
    <row r="653" spans="1:8" x14ac:dyDescent="0.2">
      <c r="A653">
        <v>5901</v>
      </c>
      <c r="B653" t="s">
        <v>1314</v>
      </c>
      <c r="C653" t="s">
        <v>1315</v>
      </c>
      <c r="D653">
        <v>857584921</v>
      </c>
      <c r="E653">
        <v>0</v>
      </c>
      <c r="F653">
        <v>0</v>
      </c>
      <c r="G653">
        <v>0</v>
      </c>
      <c r="H653">
        <v>0</v>
      </c>
    </row>
    <row r="654" spans="1:8" x14ac:dyDescent="0.2">
      <c r="A654">
        <v>5901</v>
      </c>
      <c r="B654" t="s">
        <v>1316</v>
      </c>
      <c r="C654" t="s">
        <v>1317</v>
      </c>
      <c r="D654">
        <v>857584931</v>
      </c>
      <c r="E654">
        <v>0</v>
      </c>
      <c r="F654">
        <v>0</v>
      </c>
      <c r="G654">
        <v>0</v>
      </c>
      <c r="H654">
        <v>0</v>
      </c>
    </row>
    <row r="655" spans="1:8" x14ac:dyDescent="0.2">
      <c r="A655">
        <v>5901</v>
      </c>
      <c r="B655" t="s">
        <v>1318</v>
      </c>
      <c r="C655" t="s">
        <v>1319</v>
      </c>
      <c r="D655">
        <v>857584941</v>
      </c>
      <c r="E655">
        <v>0</v>
      </c>
      <c r="F655">
        <v>0</v>
      </c>
      <c r="G655">
        <v>0</v>
      </c>
      <c r="H655">
        <v>0</v>
      </c>
    </row>
    <row r="656" spans="1:8" x14ac:dyDescent="0.2">
      <c r="A656">
        <v>5901</v>
      </c>
      <c r="B656" t="s">
        <v>1320</v>
      </c>
      <c r="C656" t="s">
        <v>1321</v>
      </c>
      <c r="D656">
        <v>857584951</v>
      </c>
      <c r="E656">
        <v>4</v>
      </c>
      <c r="F656">
        <v>8</v>
      </c>
      <c r="G656">
        <v>2</v>
      </c>
      <c r="H656">
        <v>1</v>
      </c>
    </row>
    <row r="657" spans="1:8" x14ac:dyDescent="0.2">
      <c r="A657">
        <v>5901</v>
      </c>
      <c r="B657" t="s">
        <v>1322</v>
      </c>
      <c r="C657" t="s">
        <v>1323</v>
      </c>
      <c r="D657">
        <v>857584961</v>
      </c>
      <c r="E657">
        <v>0</v>
      </c>
      <c r="F657">
        <v>0</v>
      </c>
      <c r="G657">
        <v>0</v>
      </c>
      <c r="H657">
        <v>0</v>
      </c>
    </row>
    <row r="658" spans="1:8" x14ac:dyDescent="0.2">
      <c r="A658">
        <v>5901</v>
      </c>
      <c r="B658" t="s">
        <v>1324</v>
      </c>
      <c r="C658" t="s">
        <v>1325</v>
      </c>
      <c r="D658">
        <v>857584981</v>
      </c>
      <c r="E658">
        <v>0</v>
      </c>
      <c r="F658">
        <v>0</v>
      </c>
      <c r="G658">
        <v>0</v>
      </c>
      <c r="H658">
        <v>0</v>
      </c>
    </row>
    <row r="659" spans="1:8" x14ac:dyDescent="0.2">
      <c r="A659">
        <v>5901</v>
      </c>
      <c r="B659" t="s">
        <v>1326</v>
      </c>
      <c r="C659" t="s">
        <v>1327</v>
      </c>
      <c r="D659">
        <v>857584991</v>
      </c>
      <c r="E659">
        <v>0</v>
      </c>
      <c r="F659">
        <v>0</v>
      </c>
      <c r="G659">
        <v>0</v>
      </c>
      <c r="H659">
        <v>0</v>
      </c>
    </row>
    <row r="660" spans="1:8" x14ac:dyDescent="0.2">
      <c r="A660">
        <v>5901</v>
      </c>
      <c r="B660" t="s">
        <v>1328</v>
      </c>
      <c r="C660" t="s">
        <v>1329</v>
      </c>
      <c r="D660">
        <v>857585001</v>
      </c>
      <c r="E660">
        <v>9</v>
      </c>
      <c r="F660">
        <v>23</v>
      </c>
      <c r="G660">
        <v>8</v>
      </c>
      <c r="H660">
        <v>5</v>
      </c>
    </row>
    <row r="661" spans="1:8" x14ac:dyDescent="0.2">
      <c r="A661">
        <v>5901</v>
      </c>
      <c r="B661" t="s">
        <v>1330</v>
      </c>
      <c r="C661" t="s">
        <v>1331</v>
      </c>
      <c r="D661">
        <v>857585011</v>
      </c>
      <c r="E661">
        <v>0</v>
      </c>
      <c r="F661">
        <v>0</v>
      </c>
      <c r="G661">
        <v>0</v>
      </c>
      <c r="H661">
        <v>0</v>
      </c>
    </row>
    <row r="662" spans="1:8" x14ac:dyDescent="0.2">
      <c r="A662">
        <v>5901</v>
      </c>
      <c r="B662" t="s">
        <v>1332</v>
      </c>
      <c r="C662" t="s">
        <v>1333</v>
      </c>
      <c r="D662">
        <v>857585021</v>
      </c>
      <c r="E662">
        <v>0</v>
      </c>
      <c r="F662">
        <v>0</v>
      </c>
      <c r="G662">
        <v>0</v>
      </c>
      <c r="H662">
        <v>0</v>
      </c>
    </row>
    <row r="663" spans="1:8" x14ac:dyDescent="0.2">
      <c r="A663">
        <v>5901</v>
      </c>
      <c r="B663" t="s">
        <v>1334</v>
      </c>
      <c r="C663" t="s">
        <v>1335</v>
      </c>
      <c r="D663">
        <v>857585031</v>
      </c>
      <c r="E663">
        <v>0</v>
      </c>
      <c r="F663">
        <v>0</v>
      </c>
      <c r="G663">
        <v>0</v>
      </c>
      <c r="H663">
        <v>0</v>
      </c>
    </row>
    <row r="664" spans="1:8" x14ac:dyDescent="0.2">
      <c r="A664">
        <v>5901</v>
      </c>
      <c r="B664" t="s">
        <v>1336</v>
      </c>
      <c r="C664" t="s">
        <v>1337</v>
      </c>
      <c r="D664">
        <v>857585041</v>
      </c>
      <c r="E664">
        <v>0</v>
      </c>
      <c r="F664">
        <v>0</v>
      </c>
      <c r="G664">
        <v>0</v>
      </c>
      <c r="H664">
        <v>0</v>
      </c>
    </row>
    <row r="665" spans="1:8" x14ac:dyDescent="0.2">
      <c r="A665">
        <v>5901</v>
      </c>
      <c r="B665" t="s">
        <v>1338</v>
      </c>
      <c r="C665" t="s">
        <v>1339</v>
      </c>
      <c r="D665">
        <v>857585051</v>
      </c>
      <c r="E665">
        <v>0</v>
      </c>
      <c r="F665">
        <v>0</v>
      </c>
      <c r="G665">
        <v>0</v>
      </c>
      <c r="H665">
        <v>0</v>
      </c>
    </row>
    <row r="666" spans="1:8" x14ac:dyDescent="0.2">
      <c r="A666">
        <v>5901</v>
      </c>
      <c r="B666" t="s">
        <v>1340</v>
      </c>
      <c r="C666" t="s">
        <v>1341</v>
      </c>
      <c r="D666">
        <v>857585061</v>
      </c>
      <c r="E666">
        <v>0</v>
      </c>
      <c r="F666">
        <v>0</v>
      </c>
      <c r="G666">
        <v>0</v>
      </c>
      <c r="H666">
        <v>0</v>
      </c>
    </row>
    <row r="667" spans="1:8" x14ac:dyDescent="0.2">
      <c r="A667">
        <v>5901</v>
      </c>
      <c r="B667" t="s">
        <v>1342</v>
      </c>
      <c r="C667" t="s">
        <v>1343</v>
      </c>
      <c r="D667">
        <v>857585071</v>
      </c>
      <c r="E667">
        <v>0</v>
      </c>
      <c r="F667">
        <v>0</v>
      </c>
      <c r="G667">
        <v>0</v>
      </c>
      <c r="H667">
        <v>0</v>
      </c>
    </row>
    <row r="668" spans="1:8" x14ac:dyDescent="0.2">
      <c r="A668">
        <v>5901</v>
      </c>
      <c r="B668" t="s">
        <v>1344</v>
      </c>
      <c r="C668" t="s">
        <v>1345</v>
      </c>
      <c r="D668">
        <v>857585081</v>
      </c>
      <c r="E668">
        <v>0</v>
      </c>
      <c r="F668">
        <v>0</v>
      </c>
      <c r="G668">
        <v>0</v>
      </c>
      <c r="H668">
        <v>0</v>
      </c>
    </row>
    <row r="669" spans="1:8" x14ac:dyDescent="0.2">
      <c r="A669">
        <v>5901</v>
      </c>
      <c r="B669" t="s">
        <v>1346</v>
      </c>
      <c r="C669" t="s">
        <v>1347</v>
      </c>
      <c r="D669">
        <v>857585091</v>
      </c>
      <c r="E669">
        <v>0</v>
      </c>
      <c r="F669">
        <v>0</v>
      </c>
      <c r="G669">
        <v>0</v>
      </c>
      <c r="H669">
        <v>0</v>
      </c>
    </row>
    <row r="670" spans="1:8" x14ac:dyDescent="0.2">
      <c r="A670">
        <v>5901</v>
      </c>
      <c r="B670" t="s">
        <v>1348</v>
      </c>
      <c r="C670" t="s">
        <v>1349</v>
      </c>
      <c r="D670">
        <v>857585101</v>
      </c>
      <c r="E670">
        <v>0</v>
      </c>
      <c r="F670">
        <v>0</v>
      </c>
      <c r="G670">
        <v>0</v>
      </c>
      <c r="H670">
        <v>0</v>
      </c>
    </row>
    <row r="671" spans="1:8" x14ac:dyDescent="0.2">
      <c r="A671">
        <v>5901</v>
      </c>
      <c r="B671" t="s">
        <v>1350</v>
      </c>
      <c r="C671" t="s">
        <v>1351</v>
      </c>
      <c r="D671">
        <v>857585111</v>
      </c>
      <c r="E671">
        <v>0</v>
      </c>
      <c r="F671">
        <v>0</v>
      </c>
      <c r="G671">
        <v>0</v>
      </c>
      <c r="H671">
        <v>0</v>
      </c>
    </row>
    <row r="672" spans="1:8" x14ac:dyDescent="0.2">
      <c r="A672">
        <v>5901</v>
      </c>
      <c r="B672" t="s">
        <v>1352</v>
      </c>
      <c r="C672" t="s">
        <v>1353</v>
      </c>
      <c r="D672">
        <v>857585121</v>
      </c>
      <c r="E672">
        <v>0</v>
      </c>
      <c r="F672">
        <v>0</v>
      </c>
      <c r="G672">
        <v>0</v>
      </c>
      <c r="H672">
        <v>0</v>
      </c>
    </row>
    <row r="673" spans="1:8" x14ac:dyDescent="0.2">
      <c r="A673">
        <v>5901</v>
      </c>
      <c r="B673" t="s">
        <v>1354</v>
      </c>
      <c r="C673" t="s">
        <v>1355</v>
      </c>
      <c r="D673">
        <v>857585131</v>
      </c>
      <c r="E673">
        <v>0</v>
      </c>
      <c r="F673">
        <v>0</v>
      </c>
      <c r="G673">
        <v>0</v>
      </c>
      <c r="H673">
        <v>0</v>
      </c>
    </row>
    <row r="674" spans="1:8" x14ac:dyDescent="0.2">
      <c r="A674">
        <v>5901</v>
      </c>
      <c r="B674" t="s">
        <v>1356</v>
      </c>
      <c r="C674" t="s">
        <v>1357</v>
      </c>
      <c r="D674">
        <v>857585141</v>
      </c>
      <c r="E674">
        <v>0</v>
      </c>
      <c r="F674">
        <v>0</v>
      </c>
      <c r="G674">
        <v>0</v>
      </c>
      <c r="H674">
        <v>0</v>
      </c>
    </row>
    <row r="675" spans="1:8" x14ac:dyDescent="0.2">
      <c r="A675">
        <v>5901</v>
      </c>
      <c r="B675" t="s">
        <v>1358</v>
      </c>
      <c r="C675" t="s">
        <v>1359</v>
      </c>
      <c r="D675">
        <v>857585151</v>
      </c>
      <c r="E675">
        <v>0</v>
      </c>
      <c r="F675">
        <v>0</v>
      </c>
      <c r="G675">
        <v>0</v>
      </c>
      <c r="H675">
        <v>0</v>
      </c>
    </row>
    <row r="676" spans="1:8" x14ac:dyDescent="0.2">
      <c r="A676">
        <v>5901</v>
      </c>
      <c r="B676" t="s">
        <v>1360</v>
      </c>
      <c r="C676" t="s">
        <v>1361</v>
      </c>
      <c r="D676">
        <v>857585161</v>
      </c>
      <c r="E676">
        <v>0</v>
      </c>
      <c r="F676">
        <v>0</v>
      </c>
      <c r="G676">
        <v>0</v>
      </c>
      <c r="H676">
        <v>0</v>
      </c>
    </row>
    <row r="677" spans="1:8" x14ac:dyDescent="0.2">
      <c r="A677">
        <v>5901</v>
      </c>
      <c r="B677" t="s">
        <v>1364</v>
      </c>
      <c r="C677" t="s">
        <v>1365</v>
      </c>
      <c r="D677">
        <v>857585181</v>
      </c>
      <c r="E677">
        <v>6</v>
      </c>
      <c r="F677">
        <v>13</v>
      </c>
      <c r="G677">
        <v>5</v>
      </c>
      <c r="H677">
        <v>1</v>
      </c>
    </row>
    <row r="678" spans="1:8" x14ac:dyDescent="0.2">
      <c r="A678">
        <v>5901</v>
      </c>
      <c r="B678" t="s">
        <v>1366</v>
      </c>
      <c r="C678" t="s">
        <v>1367</v>
      </c>
      <c r="D678">
        <v>857585191</v>
      </c>
      <c r="E678">
        <v>0</v>
      </c>
      <c r="F678">
        <v>0</v>
      </c>
      <c r="G678">
        <v>0</v>
      </c>
      <c r="H678">
        <v>0</v>
      </c>
    </row>
    <row r="679" spans="1:8" x14ac:dyDescent="0.2">
      <c r="A679">
        <v>5901</v>
      </c>
      <c r="B679" t="s">
        <v>1368</v>
      </c>
      <c r="C679" t="s">
        <v>1369</v>
      </c>
      <c r="D679">
        <v>857585201</v>
      </c>
      <c r="E679">
        <v>0</v>
      </c>
      <c r="F679">
        <v>0</v>
      </c>
      <c r="G679">
        <v>0</v>
      </c>
      <c r="H679">
        <v>0</v>
      </c>
    </row>
    <row r="680" spans="1:8" x14ac:dyDescent="0.2">
      <c r="A680">
        <v>5901</v>
      </c>
      <c r="B680" t="s">
        <v>1370</v>
      </c>
      <c r="C680" t="s">
        <v>1371</v>
      </c>
      <c r="D680">
        <v>857585221</v>
      </c>
      <c r="E680">
        <v>0</v>
      </c>
      <c r="F680">
        <v>0</v>
      </c>
      <c r="G680">
        <v>0</v>
      </c>
      <c r="H680">
        <v>0</v>
      </c>
    </row>
    <row r="681" spans="1:8" x14ac:dyDescent="0.2">
      <c r="A681">
        <v>5901</v>
      </c>
      <c r="B681" t="s">
        <v>1372</v>
      </c>
      <c r="C681" t="s">
        <v>1373</v>
      </c>
      <c r="D681">
        <v>857585231</v>
      </c>
      <c r="E681">
        <v>0</v>
      </c>
      <c r="F681">
        <v>0</v>
      </c>
      <c r="G681">
        <v>0</v>
      </c>
      <c r="H681">
        <v>0</v>
      </c>
    </row>
    <row r="682" spans="1:8" x14ac:dyDescent="0.2">
      <c r="A682">
        <v>5901</v>
      </c>
      <c r="B682" t="s">
        <v>1374</v>
      </c>
      <c r="C682" t="s">
        <v>1375</v>
      </c>
      <c r="D682">
        <v>857585241</v>
      </c>
      <c r="E682">
        <v>0</v>
      </c>
      <c r="F682">
        <v>0</v>
      </c>
      <c r="G682">
        <v>0</v>
      </c>
      <c r="H682">
        <v>0</v>
      </c>
    </row>
    <row r="683" spans="1:8" x14ac:dyDescent="0.2">
      <c r="A683">
        <v>5901</v>
      </c>
      <c r="B683" t="s">
        <v>1376</v>
      </c>
      <c r="C683" t="s">
        <v>1377</v>
      </c>
      <c r="D683">
        <v>857585251</v>
      </c>
      <c r="E683">
        <v>0</v>
      </c>
      <c r="F683">
        <v>0</v>
      </c>
      <c r="G683">
        <v>0</v>
      </c>
      <c r="H683">
        <v>0</v>
      </c>
    </row>
    <row r="684" spans="1:8" x14ac:dyDescent="0.2">
      <c r="A684">
        <v>5901</v>
      </c>
      <c r="B684" t="s">
        <v>1378</v>
      </c>
      <c r="C684" t="s">
        <v>1379</v>
      </c>
      <c r="D684">
        <v>857585261</v>
      </c>
      <c r="E684">
        <v>0</v>
      </c>
      <c r="F684">
        <v>0</v>
      </c>
      <c r="G684">
        <v>0</v>
      </c>
      <c r="H684">
        <v>0</v>
      </c>
    </row>
    <row r="685" spans="1:8" x14ac:dyDescent="0.2">
      <c r="A685">
        <v>5901</v>
      </c>
      <c r="B685" t="s">
        <v>1380</v>
      </c>
      <c r="C685" t="s">
        <v>1381</v>
      </c>
      <c r="D685">
        <v>857585271</v>
      </c>
      <c r="E685">
        <v>0</v>
      </c>
      <c r="F685">
        <v>0</v>
      </c>
      <c r="G685">
        <v>0</v>
      </c>
      <c r="H685">
        <v>0</v>
      </c>
    </row>
    <row r="686" spans="1:8" x14ac:dyDescent="0.2">
      <c r="A686">
        <v>5901</v>
      </c>
      <c r="B686" t="s">
        <v>1382</v>
      </c>
      <c r="C686" t="s">
        <v>1383</v>
      </c>
      <c r="D686">
        <v>857585281</v>
      </c>
      <c r="E686">
        <v>0</v>
      </c>
      <c r="F686">
        <v>0</v>
      </c>
      <c r="G686">
        <v>0</v>
      </c>
      <c r="H686">
        <v>0</v>
      </c>
    </row>
    <row r="687" spans="1:8" x14ac:dyDescent="0.2">
      <c r="A687">
        <v>5901</v>
      </c>
      <c r="B687" t="s">
        <v>1384</v>
      </c>
      <c r="C687" t="s">
        <v>1385</v>
      </c>
      <c r="D687">
        <v>842143151</v>
      </c>
      <c r="E687">
        <v>25293</v>
      </c>
      <c r="F687">
        <v>49368</v>
      </c>
      <c r="G687">
        <v>14540</v>
      </c>
      <c r="H687">
        <v>1476</v>
      </c>
    </row>
    <row r="688" spans="1:8" x14ac:dyDescent="0.2">
      <c r="A688">
        <v>5901</v>
      </c>
      <c r="B688" t="s">
        <v>1386</v>
      </c>
      <c r="C688" t="s">
        <v>1387</v>
      </c>
      <c r="D688">
        <v>857585291</v>
      </c>
      <c r="E688">
        <v>0</v>
      </c>
      <c r="F688">
        <v>0</v>
      </c>
      <c r="G688">
        <v>0</v>
      </c>
      <c r="H688">
        <v>0</v>
      </c>
    </row>
    <row r="689" spans="1:8" x14ac:dyDescent="0.2">
      <c r="A689">
        <v>5901</v>
      </c>
      <c r="B689" t="s">
        <v>1388</v>
      </c>
      <c r="C689" t="s">
        <v>1389</v>
      </c>
      <c r="D689">
        <v>857585301</v>
      </c>
      <c r="E689">
        <v>0</v>
      </c>
      <c r="F689">
        <v>0</v>
      </c>
      <c r="G689">
        <v>0</v>
      </c>
      <c r="H689">
        <v>0</v>
      </c>
    </row>
    <row r="690" spans="1:8" x14ac:dyDescent="0.2">
      <c r="A690">
        <v>5901</v>
      </c>
      <c r="B690" t="s">
        <v>1390</v>
      </c>
      <c r="C690" t="s">
        <v>1391</v>
      </c>
      <c r="D690">
        <v>857585311</v>
      </c>
      <c r="E690">
        <v>0</v>
      </c>
      <c r="F690">
        <v>0</v>
      </c>
      <c r="G690">
        <v>0</v>
      </c>
      <c r="H690">
        <v>0</v>
      </c>
    </row>
    <row r="691" spans="1:8" x14ac:dyDescent="0.2">
      <c r="A691">
        <v>5901</v>
      </c>
      <c r="B691" t="s">
        <v>1392</v>
      </c>
      <c r="C691" t="s">
        <v>1393</v>
      </c>
      <c r="D691">
        <v>857585321</v>
      </c>
      <c r="E691">
        <v>0</v>
      </c>
      <c r="F691">
        <v>0</v>
      </c>
      <c r="G691">
        <v>0</v>
      </c>
      <c r="H691">
        <v>0</v>
      </c>
    </row>
    <row r="692" spans="1:8" x14ac:dyDescent="0.2">
      <c r="A692">
        <v>5901</v>
      </c>
      <c r="B692" t="s">
        <v>1394</v>
      </c>
      <c r="C692" t="s">
        <v>1395</v>
      </c>
      <c r="D692">
        <v>857585331</v>
      </c>
      <c r="E692">
        <v>0</v>
      </c>
      <c r="F692">
        <v>0</v>
      </c>
      <c r="G692">
        <v>0</v>
      </c>
      <c r="H692">
        <v>0</v>
      </c>
    </row>
    <row r="693" spans="1:8" x14ac:dyDescent="0.2">
      <c r="A693">
        <v>5901</v>
      </c>
      <c r="B693" t="s">
        <v>1396</v>
      </c>
      <c r="C693" t="s">
        <v>1397</v>
      </c>
      <c r="D693">
        <v>857585341</v>
      </c>
      <c r="E693">
        <v>23</v>
      </c>
      <c r="F693">
        <v>61</v>
      </c>
      <c r="G693">
        <v>14</v>
      </c>
      <c r="H693">
        <v>3</v>
      </c>
    </row>
    <row r="694" spans="1:8" x14ac:dyDescent="0.2">
      <c r="A694">
        <v>5901</v>
      </c>
      <c r="B694" t="s">
        <v>1398</v>
      </c>
      <c r="C694" t="s">
        <v>1399</v>
      </c>
      <c r="D694">
        <v>857585351</v>
      </c>
      <c r="E694">
        <v>0</v>
      </c>
      <c r="F694">
        <v>0</v>
      </c>
      <c r="G694">
        <v>0</v>
      </c>
      <c r="H694">
        <v>0</v>
      </c>
    </row>
    <row r="695" spans="1:8" x14ac:dyDescent="0.2">
      <c r="A695">
        <v>5901</v>
      </c>
      <c r="B695" t="s">
        <v>1400</v>
      </c>
      <c r="C695" t="s">
        <v>1401</v>
      </c>
      <c r="D695">
        <v>857585361</v>
      </c>
      <c r="E695">
        <v>0</v>
      </c>
      <c r="F695">
        <v>0</v>
      </c>
      <c r="G695">
        <v>0</v>
      </c>
      <c r="H695">
        <v>0</v>
      </c>
    </row>
    <row r="696" spans="1:8" x14ac:dyDescent="0.2">
      <c r="A696">
        <v>5901</v>
      </c>
      <c r="B696" t="s">
        <v>1402</v>
      </c>
      <c r="C696" t="s">
        <v>1403</v>
      </c>
      <c r="D696">
        <v>857585371</v>
      </c>
      <c r="E696">
        <v>0</v>
      </c>
      <c r="F696">
        <v>0</v>
      </c>
      <c r="G696">
        <v>0</v>
      </c>
      <c r="H696">
        <v>0</v>
      </c>
    </row>
    <row r="697" spans="1:8" x14ac:dyDescent="0.2">
      <c r="A697">
        <v>5901</v>
      </c>
      <c r="B697" t="s">
        <v>1404</v>
      </c>
      <c r="C697" t="s">
        <v>1405</v>
      </c>
      <c r="D697">
        <v>857585381</v>
      </c>
      <c r="E697">
        <v>0</v>
      </c>
      <c r="F697">
        <v>0</v>
      </c>
      <c r="G697">
        <v>0</v>
      </c>
      <c r="H697">
        <v>0</v>
      </c>
    </row>
    <row r="698" spans="1:8" x14ac:dyDescent="0.2">
      <c r="A698">
        <v>5901</v>
      </c>
      <c r="B698" t="s">
        <v>1406</v>
      </c>
      <c r="C698" t="s">
        <v>1407</v>
      </c>
      <c r="D698">
        <v>857585391</v>
      </c>
      <c r="E698">
        <v>0</v>
      </c>
      <c r="F698">
        <v>0</v>
      </c>
      <c r="G698">
        <v>0</v>
      </c>
      <c r="H698">
        <v>0</v>
      </c>
    </row>
    <row r="699" spans="1:8" x14ac:dyDescent="0.2">
      <c r="A699">
        <v>5901</v>
      </c>
      <c r="B699" t="s">
        <v>1408</v>
      </c>
      <c r="C699" t="s">
        <v>1409</v>
      </c>
      <c r="D699">
        <v>857585401</v>
      </c>
      <c r="E699">
        <v>0</v>
      </c>
      <c r="F699">
        <v>0</v>
      </c>
      <c r="G699">
        <v>0</v>
      </c>
      <c r="H699">
        <v>0</v>
      </c>
    </row>
    <row r="700" spans="1:8" x14ac:dyDescent="0.2">
      <c r="A700">
        <v>5901</v>
      </c>
      <c r="B700" t="s">
        <v>1410</v>
      </c>
      <c r="C700" t="s">
        <v>1411</v>
      </c>
      <c r="D700">
        <v>857585411</v>
      </c>
      <c r="E700">
        <v>0</v>
      </c>
      <c r="F700">
        <v>0</v>
      </c>
      <c r="G700">
        <v>0</v>
      </c>
      <c r="H700">
        <v>0</v>
      </c>
    </row>
    <row r="701" spans="1:8" x14ac:dyDescent="0.2">
      <c r="A701">
        <v>5901</v>
      </c>
      <c r="B701" t="s">
        <v>1412</v>
      </c>
      <c r="C701" t="s">
        <v>1413</v>
      </c>
      <c r="D701">
        <v>857585421</v>
      </c>
      <c r="E701">
        <v>0</v>
      </c>
      <c r="F701">
        <v>0</v>
      </c>
      <c r="G701">
        <v>0</v>
      </c>
      <c r="H701">
        <v>0</v>
      </c>
    </row>
    <row r="702" spans="1:8" x14ac:dyDescent="0.2">
      <c r="A702">
        <v>5901</v>
      </c>
      <c r="B702" t="s">
        <v>1414</v>
      </c>
      <c r="C702" t="s">
        <v>1415</v>
      </c>
      <c r="D702">
        <v>857585431</v>
      </c>
      <c r="E702">
        <v>0</v>
      </c>
      <c r="F702">
        <v>0</v>
      </c>
      <c r="G702">
        <v>0</v>
      </c>
      <c r="H702">
        <v>0</v>
      </c>
    </row>
    <row r="703" spans="1:8" x14ac:dyDescent="0.2">
      <c r="A703">
        <v>5901</v>
      </c>
      <c r="B703" t="s">
        <v>1416</v>
      </c>
      <c r="C703" t="s">
        <v>1417</v>
      </c>
      <c r="D703">
        <v>857585441</v>
      </c>
      <c r="E703">
        <v>0</v>
      </c>
      <c r="F703">
        <v>0</v>
      </c>
      <c r="G703">
        <v>0</v>
      </c>
      <c r="H703">
        <v>0</v>
      </c>
    </row>
    <row r="704" spans="1:8" x14ac:dyDescent="0.2">
      <c r="A704">
        <v>5901</v>
      </c>
      <c r="B704" t="s">
        <v>1418</v>
      </c>
      <c r="C704" t="s">
        <v>1419</v>
      </c>
      <c r="D704">
        <v>857585451</v>
      </c>
      <c r="E704">
        <v>0</v>
      </c>
      <c r="F704">
        <v>0</v>
      </c>
      <c r="G704">
        <v>0</v>
      </c>
      <c r="H704">
        <v>0</v>
      </c>
    </row>
    <row r="705" spans="1:8" x14ac:dyDescent="0.2">
      <c r="A705">
        <v>5901</v>
      </c>
      <c r="B705" t="s">
        <v>1420</v>
      </c>
      <c r="C705" t="s">
        <v>1421</v>
      </c>
      <c r="D705">
        <v>857585461</v>
      </c>
      <c r="E705">
        <v>4</v>
      </c>
      <c r="F705">
        <v>22</v>
      </c>
      <c r="G705">
        <v>7</v>
      </c>
      <c r="H705">
        <v>1</v>
      </c>
    </row>
    <row r="706" spans="1:8" x14ac:dyDescent="0.2">
      <c r="A706">
        <v>5901</v>
      </c>
      <c r="B706" t="s">
        <v>1422</v>
      </c>
      <c r="C706" t="s">
        <v>1423</v>
      </c>
      <c r="D706">
        <v>857585471</v>
      </c>
      <c r="E706">
        <v>0</v>
      </c>
      <c r="F706">
        <v>0</v>
      </c>
      <c r="G706">
        <v>0</v>
      </c>
      <c r="H706">
        <v>0</v>
      </c>
    </row>
    <row r="707" spans="1:8" x14ac:dyDescent="0.2">
      <c r="A707">
        <v>5901</v>
      </c>
      <c r="B707" t="s">
        <v>1424</v>
      </c>
      <c r="C707" t="s">
        <v>1425</v>
      </c>
      <c r="D707">
        <v>857585481</v>
      </c>
      <c r="E707">
        <v>0</v>
      </c>
      <c r="F707">
        <v>0</v>
      </c>
      <c r="G707">
        <v>0</v>
      </c>
      <c r="H707">
        <v>0</v>
      </c>
    </row>
    <row r="708" spans="1:8" x14ac:dyDescent="0.2">
      <c r="A708">
        <v>5901</v>
      </c>
      <c r="B708" t="s">
        <v>1426</v>
      </c>
      <c r="C708" t="s">
        <v>1427</v>
      </c>
      <c r="D708">
        <v>857585491</v>
      </c>
      <c r="E708">
        <v>0</v>
      </c>
      <c r="F708">
        <v>0</v>
      </c>
      <c r="G708">
        <v>0</v>
      </c>
      <c r="H708">
        <v>0</v>
      </c>
    </row>
    <row r="709" spans="1:8" x14ac:dyDescent="0.2">
      <c r="A709">
        <v>5901</v>
      </c>
      <c r="B709" t="s">
        <v>1428</v>
      </c>
      <c r="C709" t="s">
        <v>1429</v>
      </c>
      <c r="D709">
        <v>857585501</v>
      </c>
      <c r="E709">
        <v>0</v>
      </c>
      <c r="F709">
        <v>0</v>
      </c>
      <c r="G709">
        <v>0</v>
      </c>
      <c r="H709">
        <v>0</v>
      </c>
    </row>
    <row r="710" spans="1:8" x14ac:dyDescent="0.2">
      <c r="A710">
        <v>5901</v>
      </c>
      <c r="B710" t="s">
        <v>1430</v>
      </c>
      <c r="C710" t="s">
        <v>1431</v>
      </c>
      <c r="D710">
        <v>842143171</v>
      </c>
      <c r="E710">
        <v>0</v>
      </c>
      <c r="F710">
        <v>0</v>
      </c>
      <c r="G710">
        <v>0</v>
      </c>
      <c r="H710">
        <v>0</v>
      </c>
    </row>
    <row r="711" spans="1:8" x14ac:dyDescent="0.2">
      <c r="A711">
        <v>5901</v>
      </c>
      <c r="B711" t="s">
        <v>1432</v>
      </c>
      <c r="C711" t="s">
        <v>1433</v>
      </c>
      <c r="D711">
        <v>857585511</v>
      </c>
      <c r="E711">
        <v>0</v>
      </c>
      <c r="F711">
        <v>0</v>
      </c>
      <c r="G711">
        <v>0</v>
      </c>
      <c r="H711">
        <v>0</v>
      </c>
    </row>
    <row r="712" spans="1:8" x14ac:dyDescent="0.2">
      <c r="A712">
        <v>5901</v>
      </c>
      <c r="B712" t="s">
        <v>1434</v>
      </c>
      <c r="C712" t="s">
        <v>1435</v>
      </c>
      <c r="D712">
        <v>857585521</v>
      </c>
      <c r="E712">
        <v>0</v>
      </c>
      <c r="F712">
        <v>0</v>
      </c>
      <c r="G712">
        <v>0</v>
      </c>
      <c r="H712">
        <v>0</v>
      </c>
    </row>
    <row r="713" spans="1:8" x14ac:dyDescent="0.2">
      <c r="A713">
        <v>5901</v>
      </c>
      <c r="B713" t="s">
        <v>1436</v>
      </c>
      <c r="C713" t="s">
        <v>1437</v>
      </c>
      <c r="D713">
        <v>857585531</v>
      </c>
      <c r="E713">
        <v>0</v>
      </c>
      <c r="F713">
        <v>0</v>
      </c>
      <c r="G713">
        <v>0</v>
      </c>
      <c r="H713">
        <v>0</v>
      </c>
    </row>
    <row r="714" spans="1:8" x14ac:dyDescent="0.2">
      <c r="A714">
        <v>5901</v>
      </c>
      <c r="B714" t="s">
        <v>1438</v>
      </c>
      <c r="C714" t="s">
        <v>1439</v>
      </c>
      <c r="D714">
        <v>857585541</v>
      </c>
      <c r="E714">
        <v>0</v>
      </c>
      <c r="F714">
        <v>0</v>
      </c>
      <c r="G714">
        <v>0</v>
      </c>
      <c r="H714">
        <v>0</v>
      </c>
    </row>
    <row r="715" spans="1:8" x14ac:dyDescent="0.2">
      <c r="A715">
        <v>5901</v>
      </c>
      <c r="B715" t="s">
        <v>1440</v>
      </c>
      <c r="C715" t="s">
        <v>1441</v>
      </c>
      <c r="D715">
        <v>857585551</v>
      </c>
      <c r="E715">
        <v>23</v>
      </c>
      <c r="F715">
        <v>58</v>
      </c>
      <c r="G715">
        <v>24</v>
      </c>
      <c r="H715">
        <v>4</v>
      </c>
    </row>
    <row r="716" spans="1:8" x14ac:dyDescent="0.2">
      <c r="A716">
        <v>5901</v>
      </c>
      <c r="B716" t="s">
        <v>1442</v>
      </c>
      <c r="C716" t="s">
        <v>1443</v>
      </c>
      <c r="D716">
        <v>857585561</v>
      </c>
      <c r="E716">
        <v>0</v>
      </c>
      <c r="F716">
        <v>0</v>
      </c>
      <c r="G716">
        <v>0</v>
      </c>
      <c r="H716">
        <v>0</v>
      </c>
    </row>
    <row r="717" spans="1:8" x14ac:dyDescent="0.2">
      <c r="A717">
        <v>5901</v>
      </c>
      <c r="B717" t="s">
        <v>1444</v>
      </c>
      <c r="C717" t="s">
        <v>1445</v>
      </c>
      <c r="D717">
        <v>857585571</v>
      </c>
      <c r="E717">
        <v>0</v>
      </c>
      <c r="F717">
        <v>0</v>
      </c>
      <c r="G717">
        <v>0</v>
      </c>
      <c r="H717">
        <v>0</v>
      </c>
    </row>
    <row r="718" spans="1:8" x14ac:dyDescent="0.2">
      <c r="A718">
        <v>5901</v>
      </c>
      <c r="B718" t="s">
        <v>1446</v>
      </c>
      <c r="C718" t="s">
        <v>1447</v>
      </c>
      <c r="D718">
        <v>857585581</v>
      </c>
      <c r="E718">
        <v>0</v>
      </c>
      <c r="F718">
        <v>0</v>
      </c>
      <c r="G718">
        <v>0</v>
      </c>
      <c r="H718">
        <v>0</v>
      </c>
    </row>
    <row r="719" spans="1:8" x14ac:dyDescent="0.2">
      <c r="A719">
        <v>5901</v>
      </c>
      <c r="B719" t="s">
        <v>1448</v>
      </c>
      <c r="C719" t="s">
        <v>1449</v>
      </c>
      <c r="D719">
        <v>857585591</v>
      </c>
      <c r="E719">
        <v>0</v>
      </c>
      <c r="F719">
        <v>0</v>
      </c>
      <c r="G719">
        <v>0</v>
      </c>
      <c r="H719">
        <v>0</v>
      </c>
    </row>
    <row r="720" spans="1:8" x14ac:dyDescent="0.2">
      <c r="A720">
        <v>5901</v>
      </c>
      <c r="B720" t="s">
        <v>1450</v>
      </c>
      <c r="C720" t="s">
        <v>1451</v>
      </c>
      <c r="D720">
        <v>857585601</v>
      </c>
      <c r="E720">
        <v>0</v>
      </c>
      <c r="F720">
        <v>0</v>
      </c>
      <c r="G720">
        <v>0</v>
      </c>
      <c r="H720">
        <v>0</v>
      </c>
    </row>
    <row r="721" spans="1:8" x14ac:dyDescent="0.2">
      <c r="A721">
        <v>5901</v>
      </c>
      <c r="B721" t="s">
        <v>1452</v>
      </c>
      <c r="C721" t="s">
        <v>1453</v>
      </c>
      <c r="D721">
        <v>857585611</v>
      </c>
      <c r="E721">
        <v>0</v>
      </c>
      <c r="F721">
        <v>0</v>
      </c>
      <c r="G721">
        <v>0</v>
      </c>
      <c r="H721">
        <v>0</v>
      </c>
    </row>
    <row r="722" spans="1:8" x14ac:dyDescent="0.2">
      <c r="A722">
        <v>5901</v>
      </c>
      <c r="B722" t="s">
        <v>1454</v>
      </c>
      <c r="C722" t="s">
        <v>1455</v>
      </c>
      <c r="D722">
        <v>857585621</v>
      </c>
      <c r="E722">
        <v>0</v>
      </c>
      <c r="F722">
        <v>0</v>
      </c>
      <c r="G722">
        <v>0</v>
      </c>
      <c r="H722">
        <v>0</v>
      </c>
    </row>
    <row r="723" spans="1:8" x14ac:dyDescent="0.2">
      <c r="A723">
        <v>5901</v>
      </c>
      <c r="B723" t="s">
        <v>1456</v>
      </c>
      <c r="C723" t="s">
        <v>1457</v>
      </c>
      <c r="D723">
        <v>857585631</v>
      </c>
      <c r="E723">
        <v>0</v>
      </c>
      <c r="F723">
        <v>0</v>
      </c>
      <c r="G723">
        <v>0</v>
      </c>
      <c r="H723">
        <v>0</v>
      </c>
    </row>
    <row r="724" spans="1:8" x14ac:dyDescent="0.2">
      <c r="A724">
        <v>5901</v>
      </c>
      <c r="B724" t="s">
        <v>1458</v>
      </c>
      <c r="C724" t="s">
        <v>1459</v>
      </c>
      <c r="D724">
        <v>857585641</v>
      </c>
      <c r="E724">
        <v>0</v>
      </c>
      <c r="F724">
        <v>0</v>
      </c>
      <c r="G724">
        <v>0</v>
      </c>
      <c r="H724">
        <v>0</v>
      </c>
    </row>
    <row r="725" spans="1:8" x14ac:dyDescent="0.2">
      <c r="A725">
        <v>5901</v>
      </c>
      <c r="B725" t="s">
        <v>1460</v>
      </c>
      <c r="C725" t="s">
        <v>1461</v>
      </c>
      <c r="D725">
        <v>857585651</v>
      </c>
      <c r="E725">
        <v>0</v>
      </c>
      <c r="F725">
        <v>0</v>
      </c>
      <c r="G725">
        <v>0</v>
      </c>
      <c r="H725">
        <v>0</v>
      </c>
    </row>
    <row r="726" spans="1:8" x14ac:dyDescent="0.2">
      <c r="A726">
        <v>5901</v>
      </c>
      <c r="B726" t="s">
        <v>1462</v>
      </c>
      <c r="C726" t="s">
        <v>1463</v>
      </c>
      <c r="D726">
        <v>857585661</v>
      </c>
      <c r="E726">
        <v>0</v>
      </c>
      <c r="F726">
        <v>0</v>
      </c>
      <c r="G726">
        <v>0</v>
      </c>
      <c r="H726">
        <v>0</v>
      </c>
    </row>
    <row r="727" spans="1:8" x14ac:dyDescent="0.2">
      <c r="A727">
        <v>5901</v>
      </c>
      <c r="B727" t="s">
        <v>1464</v>
      </c>
      <c r="C727" t="s">
        <v>1465</v>
      </c>
      <c r="D727">
        <v>857585671</v>
      </c>
      <c r="E727">
        <v>0</v>
      </c>
      <c r="F727">
        <v>0</v>
      </c>
      <c r="G727">
        <v>0</v>
      </c>
      <c r="H727">
        <v>0</v>
      </c>
    </row>
    <row r="728" spans="1:8" x14ac:dyDescent="0.2">
      <c r="A728">
        <v>5901</v>
      </c>
      <c r="B728" t="s">
        <v>1466</v>
      </c>
      <c r="C728" t="s">
        <v>1467</v>
      </c>
      <c r="D728">
        <v>857585681</v>
      </c>
      <c r="E728">
        <v>0</v>
      </c>
      <c r="F728">
        <v>0</v>
      </c>
      <c r="G728">
        <v>0</v>
      </c>
      <c r="H728">
        <v>0</v>
      </c>
    </row>
    <row r="729" spans="1:8" x14ac:dyDescent="0.2">
      <c r="A729">
        <v>5901</v>
      </c>
      <c r="B729" t="s">
        <v>1468</v>
      </c>
      <c r="C729" t="s">
        <v>1469</v>
      </c>
      <c r="D729">
        <v>857585691</v>
      </c>
      <c r="E729">
        <v>31</v>
      </c>
      <c r="F729">
        <v>79</v>
      </c>
      <c r="G729">
        <v>10</v>
      </c>
      <c r="H729">
        <v>5</v>
      </c>
    </row>
    <row r="730" spans="1:8" x14ac:dyDescent="0.2">
      <c r="A730">
        <v>5901</v>
      </c>
      <c r="B730" t="s">
        <v>1470</v>
      </c>
      <c r="C730" t="s">
        <v>1471</v>
      </c>
      <c r="D730">
        <v>857585701</v>
      </c>
      <c r="E730">
        <v>0</v>
      </c>
      <c r="F730">
        <v>0</v>
      </c>
      <c r="G730">
        <v>0</v>
      </c>
      <c r="H730">
        <v>0</v>
      </c>
    </row>
    <row r="731" spans="1:8" x14ac:dyDescent="0.2">
      <c r="A731">
        <v>5901</v>
      </c>
      <c r="B731" t="s">
        <v>1472</v>
      </c>
      <c r="C731" t="s">
        <v>1473</v>
      </c>
      <c r="D731">
        <v>857585711</v>
      </c>
      <c r="E731">
        <v>0</v>
      </c>
      <c r="F731">
        <v>0</v>
      </c>
      <c r="G731">
        <v>0</v>
      </c>
      <c r="H731">
        <v>0</v>
      </c>
    </row>
    <row r="732" spans="1:8" x14ac:dyDescent="0.2">
      <c r="A732">
        <v>5901</v>
      </c>
      <c r="B732" t="s">
        <v>1474</v>
      </c>
      <c r="C732" t="s">
        <v>1475</v>
      </c>
      <c r="D732">
        <v>857585721</v>
      </c>
      <c r="E732">
        <v>0</v>
      </c>
      <c r="F732">
        <v>0</v>
      </c>
      <c r="G732">
        <v>0</v>
      </c>
      <c r="H732">
        <v>0</v>
      </c>
    </row>
    <row r="733" spans="1:8" x14ac:dyDescent="0.2">
      <c r="A733">
        <v>5901</v>
      </c>
      <c r="B733" t="s">
        <v>1476</v>
      </c>
      <c r="C733" t="s">
        <v>1477</v>
      </c>
      <c r="D733">
        <v>857585731</v>
      </c>
      <c r="E733">
        <v>0</v>
      </c>
      <c r="F733">
        <v>0</v>
      </c>
      <c r="G733">
        <v>0</v>
      </c>
      <c r="H733">
        <v>0</v>
      </c>
    </row>
    <row r="734" spans="1:8" x14ac:dyDescent="0.2">
      <c r="A734">
        <v>5901</v>
      </c>
      <c r="B734" t="s">
        <v>1478</v>
      </c>
      <c r="C734" t="s">
        <v>1479</v>
      </c>
      <c r="D734">
        <v>857585741</v>
      </c>
      <c r="E734">
        <v>16</v>
      </c>
      <c r="F734">
        <v>65</v>
      </c>
      <c r="G734">
        <v>40</v>
      </c>
      <c r="H734">
        <v>2</v>
      </c>
    </row>
    <row r="735" spans="1:8" x14ac:dyDescent="0.2">
      <c r="A735">
        <v>5901</v>
      </c>
      <c r="B735" t="s">
        <v>1480</v>
      </c>
      <c r="C735" t="s">
        <v>1481</v>
      </c>
      <c r="D735">
        <v>857585751</v>
      </c>
      <c r="E735">
        <v>0</v>
      </c>
      <c r="F735">
        <v>0</v>
      </c>
      <c r="G735">
        <v>0</v>
      </c>
      <c r="H735">
        <v>0</v>
      </c>
    </row>
    <row r="736" spans="1:8" x14ac:dyDescent="0.2">
      <c r="A736">
        <v>5901</v>
      </c>
      <c r="B736" t="s">
        <v>1482</v>
      </c>
      <c r="C736" t="s">
        <v>1483</v>
      </c>
      <c r="D736">
        <v>857585761</v>
      </c>
      <c r="E736">
        <v>0</v>
      </c>
      <c r="F736">
        <v>0</v>
      </c>
      <c r="G736">
        <v>0</v>
      </c>
      <c r="H736">
        <v>0</v>
      </c>
    </row>
    <row r="737" spans="1:8" x14ac:dyDescent="0.2">
      <c r="A737">
        <v>5901</v>
      </c>
      <c r="B737" t="s">
        <v>1484</v>
      </c>
      <c r="C737" t="s">
        <v>1485</v>
      </c>
      <c r="D737">
        <v>857585771</v>
      </c>
      <c r="E737">
        <v>1</v>
      </c>
      <c r="F737">
        <v>5</v>
      </c>
      <c r="G737">
        <v>0</v>
      </c>
      <c r="H737">
        <v>1</v>
      </c>
    </row>
    <row r="738" spans="1:8" x14ac:dyDescent="0.2">
      <c r="A738">
        <v>5901</v>
      </c>
      <c r="B738" t="s">
        <v>1486</v>
      </c>
      <c r="C738" t="s">
        <v>1487</v>
      </c>
      <c r="D738">
        <v>857585791</v>
      </c>
      <c r="E738">
        <v>0</v>
      </c>
      <c r="F738">
        <v>0</v>
      </c>
      <c r="G738">
        <v>0</v>
      </c>
      <c r="H738">
        <v>0</v>
      </c>
    </row>
    <row r="739" spans="1:8" x14ac:dyDescent="0.2">
      <c r="A739">
        <v>5901</v>
      </c>
      <c r="B739" t="s">
        <v>1488</v>
      </c>
      <c r="C739" t="s">
        <v>1489</v>
      </c>
      <c r="D739">
        <v>857585801</v>
      </c>
      <c r="E739">
        <v>0</v>
      </c>
      <c r="F739">
        <v>0</v>
      </c>
      <c r="G739">
        <v>0</v>
      </c>
      <c r="H739">
        <v>0</v>
      </c>
    </row>
    <row r="740" spans="1:8" x14ac:dyDescent="0.2">
      <c r="A740">
        <v>5901</v>
      </c>
      <c r="B740" t="s">
        <v>1490</v>
      </c>
      <c r="C740" t="s">
        <v>1491</v>
      </c>
      <c r="D740">
        <v>857585811</v>
      </c>
      <c r="E740">
        <v>0</v>
      </c>
      <c r="F740">
        <v>0</v>
      </c>
      <c r="G740">
        <v>0</v>
      </c>
      <c r="H740">
        <v>0</v>
      </c>
    </row>
    <row r="741" spans="1:8" x14ac:dyDescent="0.2">
      <c r="A741">
        <v>5901</v>
      </c>
      <c r="B741" t="s">
        <v>1492</v>
      </c>
      <c r="C741" t="s">
        <v>1493</v>
      </c>
      <c r="D741">
        <v>857585821</v>
      </c>
      <c r="E741">
        <v>0</v>
      </c>
      <c r="F741">
        <v>0</v>
      </c>
      <c r="G741">
        <v>0</v>
      </c>
      <c r="H741">
        <v>0</v>
      </c>
    </row>
    <row r="742" spans="1:8" x14ac:dyDescent="0.2">
      <c r="A742">
        <v>5901</v>
      </c>
      <c r="B742" t="s">
        <v>1494</v>
      </c>
      <c r="C742" t="s">
        <v>1495</v>
      </c>
      <c r="D742">
        <v>857585831</v>
      </c>
      <c r="E742">
        <v>0</v>
      </c>
      <c r="F742">
        <v>0</v>
      </c>
      <c r="G742">
        <v>0</v>
      </c>
      <c r="H742">
        <v>0</v>
      </c>
    </row>
    <row r="743" spans="1:8" x14ac:dyDescent="0.2">
      <c r="A743">
        <v>5901</v>
      </c>
      <c r="B743" t="s">
        <v>1496</v>
      </c>
      <c r="C743" t="s">
        <v>1497</v>
      </c>
      <c r="D743">
        <v>857585841</v>
      </c>
      <c r="E743">
        <v>0</v>
      </c>
      <c r="F743">
        <v>0</v>
      </c>
      <c r="G743">
        <v>0</v>
      </c>
      <c r="H743">
        <v>0</v>
      </c>
    </row>
    <row r="744" spans="1:8" x14ac:dyDescent="0.2">
      <c r="A744">
        <v>5901</v>
      </c>
      <c r="B744" t="s">
        <v>1498</v>
      </c>
      <c r="C744" t="s">
        <v>1499</v>
      </c>
      <c r="D744">
        <v>857585851</v>
      </c>
      <c r="E744">
        <v>1</v>
      </c>
      <c r="F744">
        <v>3</v>
      </c>
      <c r="G744">
        <v>1</v>
      </c>
      <c r="H744">
        <v>1</v>
      </c>
    </row>
    <row r="745" spans="1:8" x14ac:dyDescent="0.2">
      <c r="A745">
        <v>5901</v>
      </c>
      <c r="B745" t="s">
        <v>1500</v>
      </c>
      <c r="C745" t="s">
        <v>1501</v>
      </c>
      <c r="D745">
        <v>857585861</v>
      </c>
      <c r="E745">
        <v>0</v>
      </c>
      <c r="F745">
        <v>0</v>
      </c>
      <c r="G745">
        <v>0</v>
      </c>
      <c r="H745">
        <v>0</v>
      </c>
    </row>
    <row r="746" spans="1:8" x14ac:dyDescent="0.2">
      <c r="A746">
        <v>5901</v>
      </c>
      <c r="B746" t="s">
        <v>1502</v>
      </c>
      <c r="C746" t="s">
        <v>1503</v>
      </c>
      <c r="D746">
        <v>857585871</v>
      </c>
      <c r="E746">
        <v>0</v>
      </c>
      <c r="F746">
        <v>0</v>
      </c>
      <c r="G746">
        <v>0</v>
      </c>
      <c r="H746">
        <v>0</v>
      </c>
    </row>
    <row r="747" spans="1:8" x14ac:dyDescent="0.2">
      <c r="A747">
        <v>5901</v>
      </c>
      <c r="B747" t="s">
        <v>1504</v>
      </c>
      <c r="C747" t="s">
        <v>1505</v>
      </c>
      <c r="D747">
        <v>857585881</v>
      </c>
      <c r="E747">
        <v>0</v>
      </c>
      <c r="F747">
        <v>0</v>
      </c>
      <c r="G747">
        <v>0</v>
      </c>
      <c r="H747">
        <v>0</v>
      </c>
    </row>
    <row r="748" spans="1:8" x14ac:dyDescent="0.2">
      <c r="A748">
        <v>5901</v>
      </c>
      <c r="B748" t="s">
        <v>1506</v>
      </c>
      <c r="C748" t="s">
        <v>1507</v>
      </c>
      <c r="D748">
        <v>857585901</v>
      </c>
      <c r="E748">
        <v>0</v>
      </c>
      <c r="F748">
        <v>0</v>
      </c>
      <c r="G748">
        <v>0</v>
      </c>
      <c r="H748">
        <v>0</v>
      </c>
    </row>
    <row r="749" spans="1:8" x14ac:dyDescent="0.2">
      <c r="A749">
        <v>5901</v>
      </c>
      <c r="B749" t="s">
        <v>1508</v>
      </c>
      <c r="C749" t="s">
        <v>1509</v>
      </c>
      <c r="D749">
        <v>857585911</v>
      </c>
      <c r="E749">
        <v>0</v>
      </c>
      <c r="F749">
        <v>0</v>
      </c>
      <c r="G749">
        <v>0</v>
      </c>
      <c r="H749">
        <v>0</v>
      </c>
    </row>
    <row r="750" spans="1:8" x14ac:dyDescent="0.2">
      <c r="A750">
        <v>5901</v>
      </c>
      <c r="B750" t="s">
        <v>1510</v>
      </c>
      <c r="C750" t="s">
        <v>1511</v>
      </c>
      <c r="D750">
        <v>857585921</v>
      </c>
      <c r="E750">
        <v>14</v>
      </c>
      <c r="F750">
        <v>24</v>
      </c>
      <c r="G750">
        <v>2</v>
      </c>
      <c r="H750">
        <v>3</v>
      </c>
    </row>
    <row r="751" spans="1:8" x14ac:dyDescent="0.2">
      <c r="A751">
        <v>5901</v>
      </c>
      <c r="B751" t="s">
        <v>1512</v>
      </c>
      <c r="C751" t="s">
        <v>1513</v>
      </c>
      <c r="D751">
        <v>857585931</v>
      </c>
      <c r="E751">
        <v>0</v>
      </c>
      <c r="F751">
        <v>0</v>
      </c>
      <c r="G751">
        <v>0</v>
      </c>
      <c r="H751">
        <v>0</v>
      </c>
    </row>
    <row r="752" spans="1:8" x14ac:dyDescent="0.2">
      <c r="A752">
        <v>5901</v>
      </c>
      <c r="B752" t="s">
        <v>1514</v>
      </c>
      <c r="C752" t="s">
        <v>1515</v>
      </c>
      <c r="D752">
        <v>857585941</v>
      </c>
      <c r="E752">
        <v>0</v>
      </c>
      <c r="F752">
        <v>0</v>
      </c>
      <c r="G752">
        <v>0</v>
      </c>
      <c r="H752">
        <v>0</v>
      </c>
    </row>
    <row r="753" spans="1:8" x14ac:dyDescent="0.2">
      <c r="A753">
        <v>5901</v>
      </c>
      <c r="B753" t="s">
        <v>1516</v>
      </c>
      <c r="C753" t="s">
        <v>1517</v>
      </c>
      <c r="D753">
        <v>857585951</v>
      </c>
      <c r="E753">
        <v>0</v>
      </c>
      <c r="F753">
        <v>0</v>
      </c>
      <c r="G753">
        <v>0</v>
      </c>
      <c r="H753">
        <v>0</v>
      </c>
    </row>
    <row r="754" spans="1:8" x14ac:dyDescent="0.2">
      <c r="A754">
        <v>5901</v>
      </c>
      <c r="B754" t="s">
        <v>1518</v>
      </c>
      <c r="C754" t="s">
        <v>1519</v>
      </c>
      <c r="D754">
        <v>857585961</v>
      </c>
      <c r="E754">
        <v>0</v>
      </c>
      <c r="F754">
        <v>0</v>
      </c>
      <c r="G754">
        <v>0</v>
      </c>
      <c r="H754">
        <v>0</v>
      </c>
    </row>
    <row r="755" spans="1:8" x14ac:dyDescent="0.2">
      <c r="A755">
        <v>5901</v>
      </c>
      <c r="B755" t="s">
        <v>1520</v>
      </c>
      <c r="C755" t="s">
        <v>1521</v>
      </c>
      <c r="D755">
        <v>857585971</v>
      </c>
      <c r="E755">
        <v>0</v>
      </c>
      <c r="F755">
        <v>0</v>
      </c>
      <c r="G755">
        <v>0</v>
      </c>
      <c r="H755">
        <v>0</v>
      </c>
    </row>
    <row r="756" spans="1:8" x14ac:dyDescent="0.2">
      <c r="A756">
        <v>5901</v>
      </c>
      <c r="B756" t="s">
        <v>1522</v>
      </c>
      <c r="C756" t="s">
        <v>1523</v>
      </c>
      <c r="D756">
        <v>857585981</v>
      </c>
      <c r="E756">
        <v>0</v>
      </c>
      <c r="F756">
        <v>0</v>
      </c>
      <c r="G756">
        <v>0</v>
      </c>
      <c r="H756">
        <v>0</v>
      </c>
    </row>
    <row r="757" spans="1:8" x14ac:dyDescent="0.2">
      <c r="A757">
        <v>5901</v>
      </c>
      <c r="B757" t="s">
        <v>1524</v>
      </c>
      <c r="C757" t="s">
        <v>1525</v>
      </c>
      <c r="D757">
        <v>857585991</v>
      </c>
      <c r="E757">
        <v>0</v>
      </c>
      <c r="F757">
        <v>2</v>
      </c>
      <c r="G757">
        <v>0</v>
      </c>
      <c r="H757">
        <v>1</v>
      </c>
    </row>
    <row r="758" spans="1:8" x14ac:dyDescent="0.2">
      <c r="A758">
        <v>5901</v>
      </c>
      <c r="B758" t="s">
        <v>1526</v>
      </c>
      <c r="C758" t="s">
        <v>1527</v>
      </c>
      <c r="D758">
        <v>857586001</v>
      </c>
      <c r="E758">
        <v>0</v>
      </c>
      <c r="F758">
        <v>0</v>
      </c>
      <c r="G758">
        <v>0</v>
      </c>
      <c r="H758">
        <v>0</v>
      </c>
    </row>
    <row r="759" spans="1:8" x14ac:dyDescent="0.2">
      <c r="A759">
        <v>5901</v>
      </c>
      <c r="B759" t="s">
        <v>1528</v>
      </c>
      <c r="C759" t="s">
        <v>1529</v>
      </c>
      <c r="D759">
        <v>857586011</v>
      </c>
      <c r="E759">
        <v>0</v>
      </c>
      <c r="F759">
        <v>0</v>
      </c>
      <c r="G759">
        <v>0</v>
      </c>
      <c r="H759">
        <v>0</v>
      </c>
    </row>
    <row r="760" spans="1:8" x14ac:dyDescent="0.2">
      <c r="A760">
        <v>5901</v>
      </c>
      <c r="B760" t="s">
        <v>1530</v>
      </c>
      <c r="C760" t="s">
        <v>1531</v>
      </c>
      <c r="D760">
        <v>857586021</v>
      </c>
      <c r="E760">
        <v>42</v>
      </c>
      <c r="F760">
        <v>85</v>
      </c>
      <c r="G760">
        <v>10</v>
      </c>
      <c r="H760">
        <v>4</v>
      </c>
    </row>
    <row r="761" spans="1:8" x14ac:dyDescent="0.2">
      <c r="A761">
        <v>5901</v>
      </c>
      <c r="B761" t="s">
        <v>1532</v>
      </c>
      <c r="C761" t="s">
        <v>1533</v>
      </c>
      <c r="D761">
        <v>857586031</v>
      </c>
      <c r="E761">
        <v>0</v>
      </c>
      <c r="F761">
        <v>0</v>
      </c>
      <c r="G761">
        <v>0</v>
      </c>
      <c r="H761">
        <v>0</v>
      </c>
    </row>
    <row r="762" spans="1:8" x14ac:dyDescent="0.2">
      <c r="A762">
        <v>5901</v>
      </c>
      <c r="B762" t="s">
        <v>1534</v>
      </c>
      <c r="C762" t="s">
        <v>1535</v>
      </c>
      <c r="D762">
        <v>857586041</v>
      </c>
      <c r="E762">
        <v>0</v>
      </c>
      <c r="F762">
        <v>0</v>
      </c>
      <c r="G762">
        <v>0</v>
      </c>
      <c r="H762">
        <v>0</v>
      </c>
    </row>
    <row r="763" spans="1:8" x14ac:dyDescent="0.2">
      <c r="A763">
        <v>5901</v>
      </c>
      <c r="B763" t="s">
        <v>1536</v>
      </c>
      <c r="C763" t="s">
        <v>1537</v>
      </c>
      <c r="D763">
        <v>857586051</v>
      </c>
      <c r="E763">
        <v>0</v>
      </c>
      <c r="F763">
        <v>0</v>
      </c>
      <c r="G763">
        <v>0</v>
      </c>
      <c r="H763">
        <v>0</v>
      </c>
    </row>
    <row r="764" spans="1:8" x14ac:dyDescent="0.2">
      <c r="A764">
        <v>5901</v>
      </c>
      <c r="B764" t="s">
        <v>1538</v>
      </c>
      <c r="C764" t="s">
        <v>1539</v>
      </c>
      <c r="D764">
        <v>857586071</v>
      </c>
      <c r="E764">
        <v>0</v>
      </c>
      <c r="F764">
        <v>0</v>
      </c>
      <c r="G764">
        <v>0</v>
      </c>
      <c r="H764">
        <v>0</v>
      </c>
    </row>
    <row r="765" spans="1:8" x14ac:dyDescent="0.2">
      <c r="A765">
        <v>5901</v>
      </c>
      <c r="B765" t="s">
        <v>1540</v>
      </c>
      <c r="C765" t="s">
        <v>1541</v>
      </c>
      <c r="D765">
        <v>857586091</v>
      </c>
      <c r="E765">
        <v>41</v>
      </c>
      <c r="F765">
        <v>69</v>
      </c>
      <c r="G765">
        <v>8</v>
      </c>
      <c r="H765">
        <v>3</v>
      </c>
    </row>
    <row r="766" spans="1:8" x14ac:dyDescent="0.2">
      <c r="A766">
        <v>5901</v>
      </c>
      <c r="B766" t="s">
        <v>1542</v>
      </c>
      <c r="C766" t="s">
        <v>1543</v>
      </c>
      <c r="D766">
        <v>857586101</v>
      </c>
      <c r="E766">
        <v>0</v>
      </c>
      <c r="F766">
        <v>0</v>
      </c>
      <c r="G766">
        <v>0</v>
      </c>
      <c r="H766">
        <v>0</v>
      </c>
    </row>
    <row r="767" spans="1:8" x14ac:dyDescent="0.2">
      <c r="A767">
        <v>5901</v>
      </c>
      <c r="B767" t="s">
        <v>1544</v>
      </c>
      <c r="C767" t="s">
        <v>1545</v>
      </c>
      <c r="D767">
        <v>857586111</v>
      </c>
      <c r="E767">
        <v>0</v>
      </c>
      <c r="F767">
        <v>0</v>
      </c>
      <c r="G767">
        <v>0</v>
      </c>
      <c r="H767">
        <v>0</v>
      </c>
    </row>
    <row r="768" spans="1:8" x14ac:dyDescent="0.2">
      <c r="A768">
        <v>5901</v>
      </c>
      <c r="B768" t="s">
        <v>1546</v>
      </c>
      <c r="C768" t="s">
        <v>1547</v>
      </c>
      <c r="D768">
        <v>857586121</v>
      </c>
      <c r="E768">
        <v>0</v>
      </c>
      <c r="F768">
        <v>0</v>
      </c>
      <c r="G768">
        <v>0</v>
      </c>
      <c r="H768">
        <v>0</v>
      </c>
    </row>
    <row r="769" spans="1:8" x14ac:dyDescent="0.2">
      <c r="A769">
        <v>5901</v>
      </c>
      <c r="B769" t="s">
        <v>1548</v>
      </c>
      <c r="C769" t="s">
        <v>1549</v>
      </c>
      <c r="D769">
        <v>857586131</v>
      </c>
      <c r="E769">
        <v>0</v>
      </c>
      <c r="F769">
        <v>0</v>
      </c>
      <c r="G769">
        <v>0</v>
      </c>
      <c r="H769">
        <v>0</v>
      </c>
    </row>
    <row r="770" spans="1:8" x14ac:dyDescent="0.2">
      <c r="A770">
        <v>5901</v>
      </c>
      <c r="B770" t="s">
        <v>1550</v>
      </c>
      <c r="C770" t="s">
        <v>1551</v>
      </c>
      <c r="D770">
        <v>857586141</v>
      </c>
      <c r="E770">
        <v>0</v>
      </c>
      <c r="F770">
        <v>0</v>
      </c>
      <c r="G770">
        <v>0</v>
      </c>
      <c r="H770">
        <v>0</v>
      </c>
    </row>
    <row r="771" spans="1:8" x14ac:dyDescent="0.2">
      <c r="A771">
        <v>5901</v>
      </c>
      <c r="B771" t="s">
        <v>1552</v>
      </c>
      <c r="C771" t="s">
        <v>1553</v>
      </c>
      <c r="D771">
        <v>857586151</v>
      </c>
      <c r="E771">
        <v>0</v>
      </c>
      <c r="F771">
        <v>0</v>
      </c>
      <c r="G771">
        <v>0</v>
      </c>
      <c r="H771">
        <v>0</v>
      </c>
    </row>
    <row r="772" spans="1:8" x14ac:dyDescent="0.2">
      <c r="A772">
        <v>5901</v>
      </c>
      <c r="B772" t="s">
        <v>1554</v>
      </c>
      <c r="C772" t="s">
        <v>1555</v>
      </c>
      <c r="D772">
        <v>857586161</v>
      </c>
      <c r="E772">
        <v>0</v>
      </c>
      <c r="F772">
        <v>0</v>
      </c>
      <c r="G772">
        <v>0</v>
      </c>
      <c r="H772">
        <v>0</v>
      </c>
    </row>
    <row r="773" spans="1:8" x14ac:dyDescent="0.2">
      <c r="A773">
        <v>5901</v>
      </c>
      <c r="B773" t="s">
        <v>1556</v>
      </c>
      <c r="C773" t="s">
        <v>1557</v>
      </c>
      <c r="D773">
        <v>857586171</v>
      </c>
      <c r="E773">
        <v>0</v>
      </c>
      <c r="F773">
        <v>0</v>
      </c>
      <c r="G773">
        <v>0</v>
      </c>
      <c r="H773">
        <v>0</v>
      </c>
    </row>
    <row r="774" spans="1:8" x14ac:dyDescent="0.2">
      <c r="A774">
        <v>5901</v>
      </c>
      <c r="B774" t="s">
        <v>1558</v>
      </c>
      <c r="C774" t="s">
        <v>1559</v>
      </c>
      <c r="D774">
        <v>857586181</v>
      </c>
      <c r="E774">
        <v>0</v>
      </c>
      <c r="F774">
        <v>0</v>
      </c>
      <c r="G774">
        <v>0</v>
      </c>
      <c r="H774">
        <v>0</v>
      </c>
    </row>
    <row r="775" spans="1:8" x14ac:dyDescent="0.2">
      <c r="A775">
        <v>5901</v>
      </c>
      <c r="B775" t="s">
        <v>1560</v>
      </c>
      <c r="C775" t="s">
        <v>1561</v>
      </c>
      <c r="D775">
        <v>857586191</v>
      </c>
      <c r="E775">
        <v>1</v>
      </c>
      <c r="F775">
        <v>6</v>
      </c>
      <c r="G775">
        <v>3</v>
      </c>
      <c r="H775">
        <v>2</v>
      </c>
    </row>
    <row r="776" spans="1:8" x14ac:dyDescent="0.2">
      <c r="A776">
        <v>5901</v>
      </c>
      <c r="B776" t="s">
        <v>1562</v>
      </c>
      <c r="C776" t="s">
        <v>1563</v>
      </c>
      <c r="D776">
        <v>857586201</v>
      </c>
      <c r="E776">
        <v>0</v>
      </c>
      <c r="F776">
        <v>0</v>
      </c>
      <c r="G776">
        <v>0</v>
      </c>
      <c r="H776">
        <v>0</v>
      </c>
    </row>
    <row r="777" spans="1:8" x14ac:dyDescent="0.2">
      <c r="A777">
        <v>5901</v>
      </c>
      <c r="B777" t="s">
        <v>1564</v>
      </c>
      <c r="C777" t="s">
        <v>1565</v>
      </c>
      <c r="D777">
        <v>857586211</v>
      </c>
      <c r="E777">
        <v>0</v>
      </c>
      <c r="F777">
        <v>0</v>
      </c>
      <c r="G777">
        <v>0</v>
      </c>
      <c r="H777">
        <v>0</v>
      </c>
    </row>
    <row r="778" spans="1:8" x14ac:dyDescent="0.2">
      <c r="A778">
        <v>5901</v>
      </c>
      <c r="B778" t="s">
        <v>1566</v>
      </c>
      <c r="C778" t="s">
        <v>1567</v>
      </c>
      <c r="D778">
        <v>857586221</v>
      </c>
      <c r="E778">
        <v>0</v>
      </c>
      <c r="F778">
        <v>0</v>
      </c>
      <c r="G778">
        <v>0</v>
      </c>
      <c r="H778">
        <v>0</v>
      </c>
    </row>
    <row r="779" spans="1:8" x14ac:dyDescent="0.2">
      <c r="A779">
        <v>5901</v>
      </c>
      <c r="B779" t="s">
        <v>1568</v>
      </c>
      <c r="C779" t="s">
        <v>1569</v>
      </c>
      <c r="D779">
        <v>857586231</v>
      </c>
      <c r="E779">
        <v>0</v>
      </c>
      <c r="F779">
        <v>0</v>
      </c>
      <c r="G779">
        <v>0</v>
      </c>
      <c r="H779">
        <v>0</v>
      </c>
    </row>
    <row r="780" spans="1:8" x14ac:dyDescent="0.2">
      <c r="A780">
        <v>5901</v>
      </c>
      <c r="B780" t="s">
        <v>1570</v>
      </c>
      <c r="C780" t="s">
        <v>1571</v>
      </c>
      <c r="D780">
        <v>857586241</v>
      </c>
      <c r="E780">
        <v>0</v>
      </c>
      <c r="F780">
        <v>0</v>
      </c>
      <c r="G780">
        <v>0</v>
      </c>
      <c r="H780">
        <v>0</v>
      </c>
    </row>
    <row r="781" spans="1:8" x14ac:dyDescent="0.2">
      <c r="A781">
        <v>5901</v>
      </c>
      <c r="B781" t="s">
        <v>1572</v>
      </c>
      <c r="C781" t="s">
        <v>1573</v>
      </c>
      <c r="D781">
        <v>857586251</v>
      </c>
      <c r="E781">
        <v>0</v>
      </c>
      <c r="F781">
        <v>0</v>
      </c>
      <c r="G781">
        <v>0</v>
      </c>
      <c r="H781">
        <v>0</v>
      </c>
    </row>
    <row r="782" spans="1:8" x14ac:dyDescent="0.2">
      <c r="A782">
        <v>5901</v>
      </c>
      <c r="B782" t="s">
        <v>1574</v>
      </c>
      <c r="C782" t="s">
        <v>1575</v>
      </c>
      <c r="D782">
        <v>857586261</v>
      </c>
      <c r="E782">
        <v>0</v>
      </c>
      <c r="F782">
        <v>0</v>
      </c>
      <c r="G782">
        <v>0</v>
      </c>
      <c r="H782">
        <v>0</v>
      </c>
    </row>
    <row r="783" spans="1:8" x14ac:dyDescent="0.2">
      <c r="A783">
        <v>5901</v>
      </c>
      <c r="B783" t="s">
        <v>1576</v>
      </c>
      <c r="C783" t="s">
        <v>1577</v>
      </c>
      <c r="D783">
        <v>857586271</v>
      </c>
      <c r="E783">
        <v>0</v>
      </c>
      <c r="F783">
        <v>0</v>
      </c>
      <c r="G783">
        <v>0</v>
      </c>
      <c r="H783">
        <v>0</v>
      </c>
    </row>
    <row r="784" spans="1:8" x14ac:dyDescent="0.2">
      <c r="A784">
        <v>5901</v>
      </c>
      <c r="B784" t="s">
        <v>1578</v>
      </c>
      <c r="C784" t="s">
        <v>1579</v>
      </c>
      <c r="D784">
        <v>857586281</v>
      </c>
      <c r="E784">
        <v>0</v>
      </c>
      <c r="F784">
        <v>0</v>
      </c>
      <c r="G784">
        <v>0</v>
      </c>
      <c r="H784">
        <v>0</v>
      </c>
    </row>
    <row r="785" spans="1:8" x14ac:dyDescent="0.2">
      <c r="A785">
        <v>5901</v>
      </c>
      <c r="B785" t="s">
        <v>1580</v>
      </c>
      <c r="C785" t="s">
        <v>1581</v>
      </c>
      <c r="D785">
        <v>857586291</v>
      </c>
      <c r="E785">
        <v>0</v>
      </c>
      <c r="F785">
        <v>0</v>
      </c>
      <c r="G785">
        <v>0</v>
      </c>
      <c r="H785">
        <v>0</v>
      </c>
    </row>
    <row r="786" spans="1:8" x14ac:dyDescent="0.2">
      <c r="A786">
        <v>5901</v>
      </c>
      <c r="B786" t="s">
        <v>1582</v>
      </c>
      <c r="C786" t="s">
        <v>1583</v>
      </c>
      <c r="D786">
        <v>857586301</v>
      </c>
      <c r="E786">
        <v>0</v>
      </c>
      <c r="F786">
        <v>0</v>
      </c>
      <c r="G786">
        <v>0</v>
      </c>
      <c r="H786">
        <v>0</v>
      </c>
    </row>
    <row r="787" spans="1:8" x14ac:dyDescent="0.2">
      <c r="A787">
        <v>5901</v>
      </c>
      <c r="B787" t="s">
        <v>1584</v>
      </c>
      <c r="C787" t="s">
        <v>1585</v>
      </c>
      <c r="D787">
        <v>857586311</v>
      </c>
      <c r="E787">
        <v>0</v>
      </c>
      <c r="F787">
        <v>0</v>
      </c>
      <c r="G787">
        <v>0</v>
      </c>
      <c r="H787">
        <v>0</v>
      </c>
    </row>
    <row r="788" spans="1:8" x14ac:dyDescent="0.2">
      <c r="A788">
        <v>5901</v>
      </c>
      <c r="B788" t="s">
        <v>1586</v>
      </c>
      <c r="C788" t="s">
        <v>1587</v>
      </c>
      <c r="D788">
        <v>857586321</v>
      </c>
      <c r="E788">
        <v>0</v>
      </c>
      <c r="F788">
        <v>0</v>
      </c>
      <c r="G788">
        <v>0</v>
      </c>
      <c r="H788">
        <v>0</v>
      </c>
    </row>
    <row r="789" spans="1:8" x14ac:dyDescent="0.2">
      <c r="A789">
        <v>5901</v>
      </c>
      <c r="B789" t="s">
        <v>1588</v>
      </c>
      <c r="C789" t="s">
        <v>1589</v>
      </c>
      <c r="D789">
        <v>857586331</v>
      </c>
      <c r="E789">
        <v>0</v>
      </c>
      <c r="F789">
        <v>0</v>
      </c>
      <c r="G789">
        <v>0</v>
      </c>
      <c r="H789">
        <v>0</v>
      </c>
    </row>
    <row r="790" spans="1:8" x14ac:dyDescent="0.2">
      <c r="A790">
        <v>5901</v>
      </c>
      <c r="B790" t="s">
        <v>1590</v>
      </c>
      <c r="C790" t="s">
        <v>1591</v>
      </c>
      <c r="D790">
        <v>857586341</v>
      </c>
      <c r="E790">
        <v>0</v>
      </c>
      <c r="F790">
        <v>0</v>
      </c>
      <c r="G790">
        <v>0</v>
      </c>
      <c r="H790">
        <v>0</v>
      </c>
    </row>
    <row r="791" spans="1:8" x14ac:dyDescent="0.2">
      <c r="A791">
        <v>5901</v>
      </c>
      <c r="B791" t="s">
        <v>1592</v>
      </c>
      <c r="C791" t="s">
        <v>1593</v>
      </c>
      <c r="D791">
        <v>857586351</v>
      </c>
      <c r="E791">
        <v>23</v>
      </c>
      <c r="F791">
        <v>46</v>
      </c>
      <c r="G791">
        <v>10</v>
      </c>
      <c r="H791">
        <v>3</v>
      </c>
    </row>
    <row r="792" spans="1:8" x14ac:dyDescent="0.2">
      <c r="A792">
        <v>5901</v>
      </c>
      <c r="B792" t="s">
        <v>1594</v>
      </c>
      <c r="C792" t="s">
        <v>1595</v>
      </c>
      <c r="D792">
        <v>857586361</v>
      </c>
      <c r="E792">
        <v>0</v>
      </c>
      <c r="F792">
        <v>0</v>
      </c>
      <c r="G792">
        <v>0</v>
      </c>
      <c r="H792">
        <v>0</v>
      </c>
    </row>
    <row r="793" spans="1:8" x14ac:dyDescent="0.2">
      <c r="A793">
        <v>5901</v>
      </c>
      <c r="B793" t="s">
        <v>1596</v>
      </c>
      <c r="C793" t="s">
        <v>1597</v>
      </c>
      <c r="D793">
        <v>857586371</v>
      </c>
      <c r="E793">
        <v>0</v>
      </c>
      <c r="F793">
        <v>0</v>
      </c>
      <c r="G793">
        <v>0</v>
      </c>
      <c r="H793">
        <v>0</v>
      </c>
    </row>
    <row r="794" spans="1:8" x14ac:dyDescent="0.2">
      <c r="A794">
        <v>5901</v>
      </c>
      <c r="B794" t="s">
        <v>1598</v>
      </c>
      <c r="C794" t="s">
        <v>1599</v>
      </c>
      <c r="D794">
        <v>857586381</v>
      </c>
      <c r="E794">
        <v>0</v>
      </c>
      <c r="F794">
        <v>0</v>
      </c>
      <c r="G794">
        <v>0</v>
      </c>
      <c r="H794">
        <v>0</v>
      </c>
    </row>
    <row r="795" spans="1:8" x14ac:dyDescent="0.2">
      <c r="A795">
        <v>5901</v>
      </c>
      <c r="B795" t="s">
        <v>1600</v>
      </c>
      <c r="C795" t="s">
        <v>1601</v>
      </c>
      <c r="D795">
        <v>857586391</v>
      </c>
      <c r="E795">
        <v>0</v>
      </c>
      <c r="F795">
        <v>0</v>
      </c>
      <c r="G795">
        <v>0</v>
      </c>
      <c r="H795">
        <v>0</v>
      </c>
    </row>
    <row r="796" spans="1:8" x14ac:dyDescent="0.2">
      <c r="A796">
        <v>5901</v>
      </c>
      <c r="B796" t="s">
        <v>1602</v>
      </c>
      <c r="C796" t="s">
        <v>1603</v>
      </c>
      <c r="D796">
        <v>857586401</v>
      </c>
      <c r="E796">
        <v>0</v>
      </c>
      <c r="F796">
        <v>0</v>
      </c>
      <c r="G796">
        <v>0</v>
      </c>
      <c r="H796">
        <v>0</v>
      </c>
    </row>
    <row r="797" spans="1:8" x14ac:dyDescent="0.2">
      <c r="A797">
        <v>5901</v>
      </c>
      <c r="B797" t="s">
        <v>1604</v>
      </c>
      <c r="C797" t="s">
        <v>1605</v>
      </c>
      <c r="D797">
        <v>857586411</v>
      </c>
      <c r="E797">
        <v>0</v>
      </c>
      <c r="F797">
        <v>0</v>
      </c>
      <c r="G797">
        <v>0</v>
      </c>
      <c r="H797">
        <v>0</v>
      </c>
    </row>
    <row r="798" spans="1:8" x14ac:dyDescent="0.2">
      <c r="A798">
        <v>5901</v>
      </c>
      <c r="B798" t="s">
        <v>1606</v>
      </c>
      <c r="C798" t="s">
        <v>1607</v>
      </c>
      <c r="D798">
        <v>857586421</v>
      </c>
      <c r="E798">
        <v>0</v>
      </c>
      <c r="F798">
        <v>0</v>
      </c>
      <c r="G798">
        <v>0</v>
      </c>
      <c r="H798">
        <v>0</v>
      </c>
    </row>
    <row r="799" spans="1:8" x14ac:dyDescent="0.2">
      <c r="A799">
        <v>5901</v>
      </c>
      <c r="B799" t="s">
        <v>1608</v>
      </c>
      <c r="C799" t="s">
        <v>1609</v>
      </c>
      <c r="D799">
        <v>857586431</v>
      </c>
      <c r="E799">
        <v>0</v>
      </c>
      <c r="F799">
        <v>0</v>
      </c>
      <c r="G799">
        <v>0</v>
      </c>
      <c r="H799">
        <v>0</v>
      </c>
    </row>
    <row r="800" spans="1:8" x14ac:dyDescent="0.2">
      <c r="A800">
        <v>5901</v>
      </c>
      <c r="B800" t="s">
        <v>1610</v>
      </c>
      <c r="C800" t="s">
        <v>1611</v>
      </c>
      <c r="D800">
        <v>857586441</v>
      </c>
      <c r="E800">
        <v>0</v>
      </c>
      <c r="F800">
        <v>0</v>
      </c>
      <c r="G800">
        <v>0</v>
      </c>
      <c r="H800">
        <v>0</v>
      </c>
    </row>
    <row r="801" spans="1:8" x14ac:dyDescent="0.2">
      <c r="A801">
        <v>5901</v>
      </c>
      <c r="B801" t="s">
        <v>1612</v>
      </c>
      <c r="C801" t="s">
        <v>1613</v>
      </c>
      <c r="D801">
        <v>857586451</v>
      </c>
      <c r="E801">
        <v>0</v>
      </c>
      <c r="F801">
        <v>0</v>
      </c>
      <c r="G801">
        <v>0</v>
      </c>
      <c r="H801">
        <v>0</v>
      </c>
    </row>
    <row r="802" spans="1:8" x14ac:dyDescent="0.2">
      <c r="A802">
        <v>5901</v>
      </c>
      <c r="B802" t="s">
        <v>1614</v>
      </c>
      <c r="C802" t="s">
        <v>1615</v>
      </c>
      <c r="D802">
        <v>857586461</v>
      </c>
      <c r="E802">
        <v>0</v>
      </c>
      <c r="F802">
        <v>0</v>
      </c>
      <c r="G802">
        <v>0</v>
      </c>
      <c r="H802">
        <v>0</v>
      </c>
    </row>
    <row r="803" spans="1:8" x14ac:dyDescent="0.2">
      <c r="A803">
        <v>5901</v>
      </c>
      <c r="B803" t="s">
        <v>1616</v>
      </c>
      <c r="C803" t="s">
        <v>1617</v>
      </c>
      <c r="D803">
        <v>857586471</v>
      </c>
      <c r="E803">
        <v>0</v>
      </c>
      <c r="F803">
        <v>0</v>
      </c>
      <c r="G803">
        <v>0</v>
      </c>
      <c r="H803">
        <v>0</v>
      </c>
    </row>
    <row r="804" spans="1:8" x14ac:dyDescent="0.2">
      <c r="A804">
        <v>5901</v>
      </c>
      <c r="B804" t="s">
        <v>1618</v>
      </c>
      <c r="C804" t="s">
        <v>1619</v>
      </c>
      <c r="D804">
        <v>857586481</v>
      </c>
      <c r="E804">
        <v>0</v>
      </c>
      <c r="F804">
        <v>0</v>
      </c>
      <c r="G804">
        <v>0</v>
      </c>
      <c r="H804">
        <v>0</v>
      </c>
    </row>
    <row r="805" spans="1:8" x14ac:dyDescent="0.2">
      <c r="A805">
        <v>5901</v>
      </c>
      <c r="B805" t="s">
        <v>1620</v>
      </c>
      <c r="C805" t="s">
        <v>1621</v>
      </c>
      <c r="D805">
        <v>857586491</v>
      </c>
      <c r="E805">
        <v>30</v>
      </c>
      <c r="F805">
        <v>106</v>
      </c>
      <c r="G805">
        <v>62</v>
      </c>
      <c r="H805">
        <v>2</v>
      </c>
    </row>
    <row r="806" spans="1:8" x14ac:dyDescent="0.2">
      <c r="A806">
        <v>5901</v>
      </c>
      <c r="B806" t="s">
        <v>1622</v>
      </c>
      <c r="C806" t="s">
        <v>1623</v>
      </c>
      <c r="D806">
        <v>857586501</v>
      </c>
      <c r="E806">
        <v>0</v>
      </c>
      <c r="F806">
        <v>0</v>
      </c>
      <c r="G806">
        <v>0</v>
      </c>
      <c r="H806">
        <v>0</v>
      </c>
    </row>
    <row r="807" spans="1:8" x14ac:dyDescent="0.2">
      <c r="A807">
        <v>5901</v>
      </c>
      <c r="B807" t="s">
        <v>1624</v>
      </c>
      <c r="C807" t="s">
        <v>1625</v>
      </c>
      <c r="D807">
        <v>857586511</v>
      </c>
      <c r="E807">
        <v>0</v>
      </c>
      <c r="F807">
        <v>0</v>
      </c>
      <c r="G807">
        <v>0</v>
      </c>
      <c r="H807">
        <v>0</v>
      </c>
    </row>
    <row r="808" spans="1:8" x14ac:dyDescent="0.2">
      <c r="A808">
        <v>5901</v>
      </c>
      <c r="B808" t="s">
        <v>1626</v>
      </c>
      <c r="C808" t="s">
        <v>1627</v>
      </c>
      <c r="D808">
        <v>857586521</v>
      </c>
      <c r="E808">
        <v>0</v>
      </c>
      <c r="F808">
        <v>0</v>
      </c>
      <c r="G808">
        <v>0</v>
      </c>
      <c r="H808">
        <v>0</v>
      </c>
    </row>
    <row r="809" spans="1:8" x14ac:dyDescent="0.2">
      <c r="A809">
        <v>5901</v>
      </c>
      <c r="B809" t="s">
        <v>1628</v>
      </c>
      <c r="C809" t="s">
        <v>1629</v>
      </c>
      <c r="D809">
        <v>857586531</v>
      </c>
      <c r="E809">
        <v>0</v>
      </c>
      <c r="F809">
        <v>0</v>
      </c>
      <c r="G809">
        <v>0</v>
      </c>
      <c r="H809">
        <v>0</v>
      </c>
    </row>
    <row r="810" spans="1:8" x14ac:dyDescent="0.2">
      <c r="A810">
        <v>5901</v>
      </c>
      <c r="B810" t="s">
        <v>1630</v>
      </c>
      <c r="C810" t="s">
        <v>1631</v>
      </c>
      <c r="D810">
        <v>857586541</v>
      </c>
      <c r="E810">
        <v>25</v>
      </c>
      <c r="F810">
        <v>52</v>
      </c>
      <c r="G810">
        <v>25</v>
      </c>
      <c r="H810">
        <v>1</v>
      </c>
    </row>
    <row r="811" spans="1:8" x14ac:dyDescent="0.2">
      <c r="A811">
        <v>5901</v>
      </c>
      <c r="B811" t="s">
        <v>1632</v>
      </c>
      <c r="C811" t="s">
        <v>1633</v>
      </c>
      <c r="D811">
        <v>857586551</v>
      </c>
      <c r="E811">
        <v>0</v>
      </c>
      <c r="F811">
        <v>0</v>
      </c>
      <c r="G811">
        <v>0</v>
      </c>
      <c r="H811">
        <v>0</v>
      </c>
    </row>
    <row r="812" spans="1:8" x14ac:dyDescent="0.2">
      <c r="A812">
        <v>5901</v>
      </c>
      <c r="B812" t="s">
        <v>1634</v>
      </c>
      <c r="C812" t="s">
        <v>1635</v>
      </c>
      <c r="D812">
        <v>857586561</v>
      </c>
      <c r="E812">
        <v>0</v>
      </c>
      <c r="F812">
        <v>0</v>
      </c>
      <c r="G812">
        <v>0</v>
      </c>
      <c r="H812">
        <v>0</v>
      </c>
    </row>
    <row r="813" spans="1:8" x14ac:dyDescent="0.2">
      <c r="A813">
        <v>5901</v>
      </c>
      <c r="B813" t="s">
        <v>1636</v>
      </c>
      <c r="C813" t="s">
        <v>1637</v>
      </c>
      <c r="D813">
        <v>857586571</v>
      </c>
      <c r="E813">
        <v>0</v>
      </c>
      <c r="F813">
        <v>0</v>
      </c>
      <c r="G813">
        <v>0</v>
      </c>
      <c r="H813">
        <v>0</v>
      </c>
    </row>
    <row r="814" spans="1:8" x14ac:dyDescent="0.2">
      <c r="A814">
        <v>5901</v>
      </c>
      <c r="B814" t="s">
        <v>1638</v>
      </c>
      <c r="C814" t="s">
        <v>1639</v>
      </c>
      <c r="D814">
        <v>857586581</v>
      </c>
      <c r="E814">
        <v>0</v>
      </c>
      <c r="F814">
        <v>0</v>
      </c>
      <c r="G814">
        <v>0</v>
      </c>
      <c r="H814">
        <v>0</v>
      </c>
    </row>
    <row r="815" spans="1:8" x14ac:dyDescent="0.2">
      <c r="A815">
        <v>5901</v>
      </c>
      <c r="B815" t="s">
        <v>1640</v>
      </c>
      <c r="C815" t="s">
        <v>1641</v>
      </c>
      <c r="D815">
        <v>857586591</v>
      </c>
      <c r="E815">
        <v>0</v>
      </c>
      <c r="F815">
        <v>0</v>
      </c>
      <c r="G815">
        <v>0</v>
      </c>
      <c r="H815">
        <v>0</v>
      </c>
    </row>
    <row r="816" spans="1:8" x14ac:dyDescent="0.2">
      <c r="A816">
        <v>5901</v>
      </c>
      <c r="B816" t="s">
        <v>1642</v>
      </c>
      <c r="C816" t="s">
        <v>1643</v>
      </c>
      <c r="D816">
        <v>857586601</v>
      </c>
      <c r="E816">
        <v>0</v>
      </c>
      <c r="F816">
        <v>0</v>
      </c>
      <c r="G816">
        <v>0</v>
      </c>
      <c r="H816">
        <v>0</v>
      </c>
    </row>
    <row r="817" spans="1:8" x14ac:dyDescent="0.2">
      <c r="A817">
        <v>5901</v>
      </c>
      <c r="B817" t="s">
        <v>1644</v>
      </c>
      <c r="C817" t="s">
        <v>1645</v>
      </c>
      <c r="D817">
        <v>857586611</v>
      </c>
      <c r="E817">
        <v>0</v>
      </c>
      <c r="F817">
        <v>0</v>
      </c>
      <c r="G817">
        <v>0</v>
      </c>
      <c r="H817">
        <v>0</v>
      </c>
    </row>
    <row r="818" spans="1:8" x14ac:dyDescent="0.2">
      <c r="A818">
        <v>5901</v>
      </c>
      <c r="B818" t="s">
        <v>1646</v>
      </c>
      <c r="C818" t="s">
        <v>1647</v>
      </c>
      <c r="D818">
        <v>857586621</v>
      </c>
      <c r="E818">
        <v>0</v>
      </c>
      <c r="F818">
        <v>0</v>
      </c>
      <c r="G818">
        <v>0</v>
      </c>
      <c r="H818">
        <v>0</v>
      </c>
    </row>
    <row r="819" spans="1:8" x14ac:dyDescent="0.2">
      <c r="A819">
        <v>5901</v>
      </c>
      <c r="B819" t="s">
        <v>1648</v>
      </c>
      <c r="C819" t="s">
        <v>1649</v>
      </c>
      <c r="D819">
        <v>857586631</v>
      </c>
      <c r="E819">
        <v>0</v>
      </c>
      <c r="F819">
        <v>0</v>
      </c>
      <c r="G819">
        <v>0</v>
      </c>
      <c r="H819">
        <v>0</v>
      </c>
    </row>
    <row r="820" spans="1:8" x14ac:dyDescent="0.2">
      <c r="A820">
        <v>5901</v>
      </c>
      <c r="B820" t="s">
        <v>1650</v>
      </c>
      <c r="C820" t="s">
        <v>1651</v>
      </c>
      <c r="D820">
        <v>857586641</v>
      </c>
      <c r="E820">
        <v>23</v>
      </c>
      <c r="F820">
        <v>58</v>
      </c>
      <c r="G820">
        <v>10</v>
      </c>
      <c r="H820">
        <v>4</v>
      </c>
    </row>
    <row r="821" spans="1:8" x14ac:dyDescent="0.2">
      <c r="A821">
        <v>5901</v>
      </c>
      <c r="B821" t="s">
        <v>1652</v>
      </c>
      <c r="C821" t="s">
        <v>1653</v>
      </c>
      <c r="D821">
        <v>857586651</v>
      </c>
      <c r="E821">
        <v>3</v>
      </c>
      <c r="F821">
        <v>18</v>
      </c>
      <c r="G821">
        <v>0</v>
      </c>
      <c r="H821">
        <v>2</v>
      </c>
    </row>
    <row r="822" spans="1:8" x14ac:dyDescent="0.2">
      <c r="A822">
        <v>5901</v>
      </c>
      <c r="B822" t="s">
        <v>1654</v>
      </c>
      <c r="C822" t="s">
        <v>1655</v>
      </c>
      <c r="D822">
        <v>857586661</v>
      </c>
      <c r="E822">
        <v>0</v>
      </c>
      <c r="F822">
        <v>0</v>
      </c>
      <c r="G822">
        <v>0</v>
      </c>
      <c r="H822">
        <v>0</v>
      </c>
    </row>
    <row r="823" spans="1:8" x14ac:dyDescent="0.2">
      <c r="A823">
        <v>5901</v>
      </c>
      <c r="B823" t="s">
        <v>1656</v>
      </c>
      <c r="C823" t="s">
        <v>1657</v>
      </c>
      <c r="D823">
        <v>857586671</v>
      </c>
      <c r="E823">
        <v>0</v>
      </c>
      <c r="F823">
        <v>0</v>
      </c>
      <c r="G823">
        <v>0</v>
      </c>
      <c r="H823">
        <v>0</v>
      </c>
    </row>
    <row r="824" spans="1:8" x14ac:dyDescent="0.2">
      <c r="A824">
        <v>5901</v>
      </c>
      <c r="B824" t="s">
        <v>1658</v>
      </c>
      <c r="C824" t="s">
        <v>1659</v>
      </c>
      <c r="D824">
        <v>857586681</v>
      </c>
      <c r="E824">
        <v>0</v>
      </c>
      <c r="F824">
        <v>0</v>
      </c>
      <c r="G824">
        <v>0</v>
      </c>
      <c r="H824">
        <v>0</v>
      </c>
    </row>
    <row r="825" spans="1:8" x14ac:dyDescent="0.2">
      <c r="A825">
        <v>5901</v>
      </c>
      <c r="B825" t="s">
        <v>1660</v>
      </c>
      <c r="C825" t="s">
        <v>1661</v>
      </c>
      <c r="D825">
        <v>857586691</v>
      </c>
      <c r="E825">
        <v>0</v>
      </c>
      <c r="F825">
        <v>0</v>
      </c>
      <c r="G825">
        <v>0</v>
      </c>
      <c r="H825">
        <v>0</v>
      </c>
    </row>
    <row r="826" spans="1:8" x14ac:dyDescent="0.2">
      <c r="A826">
        <v>5901</v>
      </c>
      <c r="B826" t="s">
        <v>1662</v>
      </c>
      <c r="C826" t="s">
        <v>1663</v>
      </c>
      <c r="D826">
        <v>857586701</v>
      </c>
      <c r="E826">
        <v>0</v>
      </c>
      <c r="F826">
        <v>0</v>
      </c>
      <c r="G826">
        <v>0</v>
      </c>
      <c r="H826">
        <v>0</v>
      </c>
    </row>
    <row r="827" spans="1:8" x14ac:dyDescent="0.2">
      <c r="A827">
        <v>5901</v>
      </c>
      <c r="B827" t="s">
        <v>1664</v>
      </c>
      <c r="C827" t="s">
        <v>1665</v>
      </c>
      <c r="D827">
        <v>857586711</v>
      </c>
      <c r="E827">
        <v>0</v>
      </c>
      <c r="F827">
        <v>0</v>
      </c>
      <c r="G827">
        <v>0</v>
      </c>
      <c r="H827">
        <v>0</v>
      </c>
    </row>
    <row r="828" spans="1:8" x14ac:dyDescent="0.2">
      <c r="A828">
        <v>5901</v>
      </c>
      <c r="B828" t="s">
        <v>1666</v>
      </c>
      <c r="C828" t="s">
        <v>1667</v>
      </c>
      <c r="D828">
        <v>857586721</v>
      </c>
      <c r="E828">
        <v>0</v>
      </c>
      <c r="F828">
        <v>0</v>
      </c>
      <c r="G828">
        <v>0</v>
      </c>
      <c r="H828">
        <v>0</v>
      </c>
    </row>
    <row r="829" spans="1:8" x14ac:dyDescent="0.2">
      <c r="A829">
        <v>5901</v>
      </c>
      <c r="B829" t="s">
        <v>1668</v>
      </c>
      <c r="C829" t="s">
        <v>1669</v>
      </c>
      <c r="D829">
        <v>857586731</v>
      </c>
      <c r="E829">
        <v>0</v>
      </c>
      <c r="F829">
        <v>0</v>
      </c>
      <c r="G829">
        <v>0</v>
      </c>
      <c r="H829">
        <v>0</v>
      </c>
    </row>
    <row r="830" spans="1:8" x14ac:dyDescent="0.2">
      <c r="A830">
        <v>5901</v>
      </c>
      <c r="B830" t="s">
        <v>1670</v>
      </c>
      <c r="C830" t="s">
        <v>1671</v>
      </c>
      <c r="D830">
        <v>857586751</v>
      </c>
      <c r="E830">
        <v>0</v>
      </c>
      <c r="F830">
        <v>0</v>
      </c>
      <c r="G830">
        <v>0</v>
      </c>
      <c r="H830">
        <v>0</v>
      </c>
    </row>
    <row r="831" spans="1:8" x14ac:dyDescent="0.2">
      <c r="A831">
        <v>5901</v>
      </c>
      <c r="B831" t="s">
        <v>1672</v>
      </c>
      <c r="C831" t="s">
        <v>1673</v>
      </c>
      <c r="D831">
        <v>857586761</v>
      </c>
      <c r="E831">
        <v>0</v>
      </c>
      <c r="F831">
        <v>0</v>
      </c>
      <c r="G831">
        <v>0</v>
      </c>
      <c r="H831">
        <v>0</v>
      </c>
    </row>
    <row r="832" spans="1:8" x14ac:dyDescent="0.2">
      <c r="A832">
        <v>5901</v>
      </c>
      <c r="B832" t="s">
        <v>1674</v>
      </c>
      <c r="C832" t="s">
        <v>1675</v>
      </c>
      <c r="D832">
        <v>857586771</v>
      </c>
      <c r="E832">
        <v>0</v>
      </c>
      <c r="F832">
        <v>0</v>
      </c>
      <c r="G832">
        <v>0</v>
      </c>
      <c r="H832">
        <v>0</v>
      </c>
    </row>
    <row r="833" spans="1:8" x14ac:dyDescent="0.2">
      <c r="A833">
        <v>5901</v>
      </c>
      <c r="B833" t="s">
        <v>1676</v>
      </c>
      <c r="C833" t="s">
        <v>1677</v>
      </c>
      <c r="D833">
        <v>857586781</v>
      </c>
      <c r="E833">
        <v>131</v>
      </c>
      <c r="F833">
        <v>261</v>
      </c>
      <c r="G833">
        <v>100</v>
      </c>
      <c r="H833">
        <v>14</v>
      </c>
    </row>
    <row r="834" spans="1:8" x14ac:dyDescent="0.2">
      <c r="A834">
        <v>5901</v>
      </c>
      <c r="B834" t="s">
        <v>1678</v>
      </c>
      <c r="C834" t="s">
        <v>1679</v>
      </c>
      <c r="D834">
        <v>857586791</v>
      </c>
      <c r="E834">
        <v>0</v>
      </c>
      <c r="F834">
        <v>2</v>
      </c>
      <c r="G834">
        <v>0</v>
      </c>
      <c r="H834">
        <v>2</v>
      </c>
    </row>
    <row r="835" spans="1:8" x14ac:dyDescent="0.2">
      <c r="A835">
        <v>5901</v>
      </c>
      <c r="B835" t="s">
        <v>1680</v>
      </c>
      <c r="C835" t="s">
        <v>1681</v>
      </c>
      <c r="D835">
        <v>857586801</v>
      </c>
      <c r="E835">
        <v>0</v>
      </c>
      <c r="F835">
        <v>0</v>
      </c>
      <c r="G835">
        <v>0</v>
      </c>
      <c r="H835">
        <v>0</v>
      </c>
    </row>
    <row r="836" spans="1:8" x14ac:dyDescent="0.2">
      <c r="A836">
        <v>5901</v>
      </c>
      <c r="B836" t="s">
        <v>1682</v>
      </c>
      <c r="C836" t="s">
        <v>1683</v>
      </c>
      <c r="D836">
        <v>857586811</v>
      </c>
      <c r="E836">
        <v>0</v>
      </c>
      <c r="F836">
        <v>0</v>
      </c>
      <c r="G836">
        <v>0</v>
      </c>
      <c r="H836">
        <v>0</v>
      </c>
    </row>
    <row r="837" spans="1:8" x14ac:dyDescent="0.2">
      <c r="A837">
        <v>5901</v>
      </c>
      <c r="B837" t="s">
        <v>1684</v>
      </c>
      <c r="C837" t="s">
        <v>1685</v>
      </c>
      <c r="D837">
        <v>857586821</v>
      </c>
      <c r="E837">
        <v>0</v>
      </c>
      <c r="F837">
        <v>0</v>
      </c>
      <c r="G837">
        <v>0</v>
      </c>
      <c r="H837">
        <v>0</v>
      </c>
    </row>
    <row r="838" spans="1:8" x14ac:dyDescent="0.2">
      <c r="A838">
        <v>5901</v>
      </c>
      <c r="B838" t="s">
        <v>1686</v>
      </c>
      <c r="C838" t="s">
        <v>1687</v>
      </c>
      <c r="D838">
        <v>857586831</v>
      </c>
      <c r="E838">
        <v>0</v>
      </c>
      <c r="F838">
        <v>0</v>
      </c>
      <c r="G838">
        <v>0</v>
      </c>
      <c r="H838">
        <v>0</v>
      </c>
    </row>
    <row r="839" spans="1:8" x14ac:dyDescent="0.2">
      <c r="A839">
        <v>5901</v>
      </c>
      <c r="B839" t="s">
        <v>1688</v>
      </c>
      <c r="C839" t="s">
        <v>1689</v>
      </c>
      <c r="D839">
        <v>857586841</v>
      </c>
      <c r="E839">
        <v>0</v>
      </c>
      <c r="F839">
        <v>0</v>
      </c>
      <c r="G839">
        <v>0</v>
      </c>
      <c r="H839">
        <v>0</v>
      </c>
    </row>
    <row r="840" spans="1:8" x14ac:dyDescent="0.2">
      <c r="A840">
        <v>5901</v>
      </c>
      <c r="B840" t="s">
        <v>1690</v>
      </c>
      <c r="C840" t="s">
        <v>1691</v>
      </c>
      <c r="D840">
        <v>857586851</v>
      </c>
      <c r="E840">
        <v>6</v>
      </c>
      <c r="F840">
        <v>27</v>
      </c>
      <c r="G840">
        <v>7</v>
      </c>
      <c r="H840">
        <v>1</v>
      </c>
    </row>
    <row r="841" spans="1:8" x14ac:dyDescent="0.2">
      <c r="A841">
        <v>5901</v>
      </c>
      <c r="B841" t="s">
        <v>1692</v>
      </c>
      <c r="C841" t="s">
        <v>1693</v>
      </c>
      <c r="D841">
        <v>857586861</v>
      </c>
      <c r="E841">
        <v>1</v>
      </c>
      <c r="F841">
        <v>4</v>
      </c>
      <c r="G841">
        <v>2</v>
      </c>
      <c r="H841">
        <v>1</v>
      </c>
    </row>
    <row r="842" spans="1:8" x14ac:dyDescent="0.2">
      <c r="A842">
        <v>5901</v>
      </c>
      <c r="B842" t="s">
        <v>1694</v>
      </c>
      <c r="C842" t="s">
        <v>1695</v>
      </c>
      <c r="D842">
        <v>857586871</v>
      </c>
      <c r="E842">
        <v>0</v>
      </c>
      <c r="F842">
        <v>0</v>
      </c>
      <c r="G842">
        <v>0</v>
      </c>
      <c r="H842">
        <v>0</v>
      </c>
    </row>
    <row r="843" spans="1:8" x14ac:dyDescent="0.2">
      <c r="A843">
        <v>5901</v>
      </c>
      <c r="B843" t="s">
        <v>1696</v>
      </c>
      <c r="C843" t="s">
        <v>1697</v>
      </c>
      <c r="D843">
        <v>857586881</v>
      </c>
      <c r="E843">
        <v>0</v>
      </c>
      <c r="F843">
        <v>0</v>
      </c>
      <c r="G843">
        <v>0</v>
      </c>
      <c r="H843">
        <v>0</v>
      </c>
    </row>
    <row r="844" spans="1:8" x14ac:dyDescent="0.2">
      <c r="A844">
        <v>5901</v>
      </c>
      <c r="B844" t="s">
        <v>1698</v>
      </c>
      <c r="C844" t="s">
        <v>1699</v>
      </c>
      <c r="D844">
        <v>857586891</v>
      </c>
      <c r="E844">
        <v>0</v>
      </c>
      <c r="F844">
        <v>0</v>
      </c>
      <c r="G844">
        <v>0</v>
      </c>
      <c r="H844">
        <v>0</v>
      </c>
    </row>
    <row r="845" spans="1:8" x14ac:dyDescent="0.2">
      <c r="A845">
        <v>5901</v>
      </c>
      <c r="B845" t="s">
        <v>1700</v>
      </c>
      <c r="C845" t="s">
        <v>1701</v>
      </c>
      <c r="D845">
        <v>857586901</v>
      </c>
      <c r="E845">
        <v>0</v>
      </c>
      <c r="F845">
        <v>0</v>
      </c>
      <c r="G845">
        <v>0</v>
      </c>
      <c r="H845">
        <v>0</v>
      </c>
    </row>
    <row r="846" spans="1:8" x14ac:dyDescent="0.2">
      <c r="A846">
        <v>5901</v>
      </c>
      <c r="B846" t="s">
        <v>1702</v>
      </c>
      <c r="C846" t="s">
        <v>1703</v>
      </c>
      <c r="D846">
        <v>857586911</v>
      </c>
      <c r="E846">
        <v>0</v>
      </c>
      <c r="F846">
        <v>0</v>
      </c>
      <c r="G846">
        <v>0</v>
      </c>
      <c r="H846">
        <v>0</v>
      </c>
    </row>
    <row r="847" spans="1:8" x14ac:dyDescent="0.2">
      <c r="A847">
        <v>5901</v>
      </c>
      <c r="B847" t="s">
        <v>1704</v>
      </c>
      <c r="C847" t="s">
        <v>1705</v>
      </c>
      <c r="D847">
        <v>857586921</v>
      </c>
      <c r="E847">
        <v>0</v>
      </c>
      <c r="F847">
        <v>0</v>
      </c>
      <c r="G847">
        <v>0</v>
      </c>
      <c r="H847">
        <v>0</v>
      </c>
    </row>
    <row r="848" spans="1:8" x14ac:dyDescent="0.2">
      <c r="A848">
        <v>5901</v>
      </c>
      <c r="B848" t="s">
        <v>1706</v>
      </c>
      <c r="C848" t="s">
        <v>1707</v>
      </c>
      <c r="D848">
        <v>857586931</v>
      </c>
      <c r="E848">
        <v>0</v>
      </c>
      <c r="F848">
        <v>0</v>
      </c>
      <c r="G848">
        <v>0</v>
      </c>
      <c r="H848">
        <v>0</v>
      </c>
    </row>
    <row r="849" spans="1:8" x14ac:dyDescent="0.2">
      <c r="A849">
        <v>5901</v>
      </c>
      <c r="B849" t="s">
        <v>1708</v>
      </c>
      <c r="C849" t="s">
        <v>1709</v>
      </c>
      <c r="D849">
        <v>857586951</v>
      </c>
      <c r="E849">
        <v>41</v>
      </c>
      <c r="F849">
        <v>109</v>
      </c>
      <c r="G849">
        <v>31</v>
      </c>
      <c r="H849">
        <v>5</v>
      </c>
    </row>
    <row r="850" spans="1:8" x14ac:dyDescent="0.2">
      <c r="A850">
        <v>5901</v>
      </c>
      <c r="B850" t="s">
        <v>1710</v>
      </c>
      <c r="C850" t="s">
        <v>1711</v>
      </c>
      <c r="D850">
        <v>857586961</v>
      </c>
      <c r="E850">
        <v>121</v>
      </c>
      <c r="F850">
        <v>225</v>
      </c>
      <c r="G850">
        <v>30</v>
      </c>
      <c r="H850">
        <v>4</v>
      </c>
    </row>
    <row r="851" spans="1:8" x14ac:dyDescent="0.2">
      <c r="A851">
        <v>5901</v>
      </c>
      <c r="B851" t="s">
        <v>1712</v>
      </c>
      <c r="C851" t="s">
        <v>1713</v>
      </c>
      <c r="D851">
        <v>857586971</v>
      </c>
      <c r="E851">
        <v>0</v>
      </c>
      <c r="F851">
        <v>0</v>
      </c>
      <c r="G851">
        <v>0</v>
      </c>
      <c r="H851">
        <v>0</v>
      </c>
    </row>
    <row r="852" spans="1:8" x14ac:dyDescent="0.2">
      <c r="A852">
        <v>5901</v>
      </c>
      <c r="B852" t="s">
        <v>1714</v>
      </c>
      <c r="C852" t="s">
        <v>1715</v>
      </c>
      <c r="D852">
        <v>857586981</v>
      </c>
      <c r="E852">
        <v>0</v>
      </c>
      <c r="F852">
        <v>0</v>
      </c>
      <c r="G852">
        <v>0</v>
      </c>
      <c r="H852">
        <v>0</v>
      </c>
    </row>
    <row r="853" spans="1:8" x14ac:dyDescent="0.2">
      <c r="A853">
        <v>5901</v>
      </c>
      <c r="B853" t="s">
        <v>1716</v>
      </c>
      <c r="C853" t="s">
        <v>1717</v>
      </c>
      <c r="D853">
        <v>857586991</v>
      </c>
      <c r="E853">
        <v>0</v>
      </c>
      <c r="F853">
        <v>0</v>
      </c>
      <c r="G853">
        <v>0</v>
      </c>
      <c r="H853">
        <v>0</v>
      </c>
    </row>
    <row r="854" spans="1:8" x14ac:dyDescent="0.2">
      <c r="A854">
        <v>5901</v>
      </c>
      <c r="B854" t="s">
        <v>1718</v>
      </c>
      <c r="C854" t="s">
        <v>1719</v>
      </c>
      <c r="D854">
        <v>857587001</v>
      </c>
      <c r="E854">
        <v>0</v>
      </c>
      <c r="F854">
        <v>0</v>
      </c>
      <c r="G854">
        <v>0</v>
      </c>
      <c r="H854">
        <v>0</v>
      </c>
    </row>
    <row r="855" spans="1:8" x14ac:dyDescent="0.2">
      <c r="A855">
        <v>5901</v>
      </c>
      <c r="B855" t="s">
        <v>1720</v>
      </c>
      <c r="C855" t="s">
        <v>1721</v>
      </c>
      <c r="D855">
        <v>857587011</v>
      </c>
      <c r="E855">
        <v>0</v>
      </c>
      <c r="F855">
        <v>0</v>
      </c>
      <c r="G855">
        <v>0</v>
      </c>
      <c r="H855">
        <v>0</v>
      </c>
    </row>
    <row r="856" spans="1:8" x14ac:dyDescent="0.2">
      <c r="A856">
        <v>5901</v>
      </c>
      <c r="B856" t="s">
        <v>1722</v>
      </c>
      <c r="C856" t="s">
        <v>1723</v>
      </c>
      <c r="D856">
        <v>857587021</v>
      </c>
      <c r="E856">
        <v>0</v>
      </c>
      <c r="F856">
        <v>0</v>
      </c>
      <c r="G856">
        <v>0</v>
      </c>
      <c r="H856">
        <v>0</v>
      </c>
    </row>
    <row r="857" spans="1:8" x14ac:dyDescent="0.2">
      <c r="A857">
        <v>5901</v>
      </c>
      <c r="B857" t="s">
        <v>1724</v>
      </c>
      <c r="C857" t="s">
        <v>1725</v>
      </c>
      <c r="D857">
        <v>857587031</v>
      </c>
      <c r="E857">
        <v>0</v>
      </c>
      <c r="F857">
        <v>0</v>
      </c>
      <c r="G857">
        <v>0</v>
      </c>
      <c r="H857">
        <v>0</v>
      </c>
    </row>
    <row r="858" spans="1:8" x14ac:dyDescent="0.2">
      <c r="A858">
        <v>5901</v>
      </c>
      <c r="B858" t="s">
        <v>1726</v>
      </c>
      <c r="C858" t="s">
        <v>1727</v>
      </c>
      <c r="D858">
        <v>857587041</v>
      </c>
      <c r="E858">
        <v>0</v>
      </c>
      <c r="F858">
        <v>0</v>
      </c>
      <c r="G858">
        <v>0</v>
      </c>
      <c r="H858">
        <v>0</v>
      </c>
    </row>
    <row r="859" spans="1:8" x14ac:dyDescent="0.2">
      <c r="A859">
        <v>5901</v>
      </c>
      <c r="B859" t="s">
        <v>1728</v>
      </c>
      <c r="C859" t="s">
        <v>1729</v>
      </c>
      <c r="D859">
        <v>857587051</v>
      </c>
      <c r="E859">
        <v>0</v>
      </c>
      <c r="F859">
        <v>0</v>
      </c>
      <c r="G859">
        <v>0</v>
      </c>
      <c r="H859">
        <v>0</v>
      </c>
    </row>
    <row r="860" spans="1:8" x14ac:dyDescent="0.2">
      <c r="A860">
        <v>5901</v>
      </c>
      <c r="B860" t="s">
        <v>1730</v>
      </c>
      <c r="C860" t="s">
        <v>1731</v>
      </c>
      <c r="D860">
        <v>857587061</v>
      </c>
      <c r="E860">
        <v>0</v>
      </c>
      <c r="F860">
        <v>0</v>
      </c>
      <c r="G860">
        <v>0</v>
      </c>
      <c r="H860">
        <v>0</v>
      </c>
    </row>
    <row r="861" spans="1:8" x14ac:dyDescent="0.2">
      <c r="A861">
        <v>5901</v>
      </c>
      <c r="B861" t="s">
        <v>1732</v>
      </c>
      <c r="C861" t="s">
        <v>1733</v>
      </c>
      <c r="D861">
        <v>857587081</v>
      </c>
      <c r="E861">
        <v>17</v>
      </c>
      <c r="F861">
        <v>30</v>
      </c>
      <c r="G861">
        <v>7</v>
      </c>
      <c r="H861">
        <v>2</v>
      </c>
    </row>
    <row r="862" spans="1:8" x14ac:dyDescent="0.2">
      <c r="A862">
        <v>5901</v>
      </c>
      <c r="B862" t="s">
        <v>1734</v>
      </c>
      <c r="C862" t="s">
        <v>1735</v>
      </c>
      <c r="D862">
        <v>857587091</v>
      </c>
      <c r="E862">
        <v>0</v>
      </c>
      <c r="F862">
        <v>0</v>
      </c>
      <c r="G862">
        <v>0</v>
      </c>
      <c r="H862">
        <v>0</v>
      </c>
    </row>
    <row r="863" spans="1:8" x14ac:dyDescent="0.2">
      <c r="A863">
        <v>5901</v>
      </c>
      <c r="B863" t="s">
        <v>1736</v>
      </c>
      <c r="C863" t="s">
        <v>1737</v>
      </c>
      <c r="D863">
        <v>857587101</v>
      </c>
      <c r="E863">
        <v>0</v>
      </c>
      <c r="F863">
        <v>0</v>
      </c>
      <c r="G863">
        <v>0</v>
      </c>
      <c r="H863">
        <v>0</v>
      </c>
    </row>
    <row r="864" spans="1:8" x14ac:dyDescent="0.2">
      <c r="A864">
        <v>5901</v>
      </c>
      <c r="B864" t="s">
        <v>1738</v>
      </c>
      <c r="C864" t="s">
        <v>1739</v>
      </c>
      <c r="D864">
        <v>857587111</v>
      </c>
      <c r="E864">
        <v>0</v>
      </c>
      <c r="F864">
        <v>0</v>
      </c>
      <c r="G864">
        <v>0</v>
      </c>
      <c r="H864">
        <v>0</v>
      </c>
    </row>
    <row r="865" spans="1:8" x14ac:dyDescent="0.2">
      <c r="A865">
        <v>5901</v>
      </c>
      <c r="B865" t="s">
        <v>1740</v>
      </c>
      <c r="C865" t="s">
        <v>1741</v>
      </c>
      <c r="D865">
        <v>857587121</v>
      </c>
      <c r="E865">
        <v>0</v>
      </c>
      <c r="F865">
        <v>0</v>
      </c>
      <c r="G865">
        <v>0</v>
      </c>
      <c r="H865">
        <v>0</v>
      </c>
    </row>
    <row r="866" spans="1:8" x14ac:dyDescent="0.2">
      <c r="A866">
        <v>5901</v>
      </c>
      <c r="B866" t="s">
        <v>1742</v>
      </c>
      <c r="C866" t="s">
        <v>1743</v>
      </c>
      <c r="D866">
        <v>857587131</v>
      </c>
      <c r="E866">
        <v>0</v>
      </c>
      <c r="F866">
        <v>0</v>
      </c>
      <c r="G866">
        <v>0</v>
      </c>
      <c r="H866">
        <v>0</v>
      </c>
    </row>
    <row r="867" spans="1:8" x14ac:dyDescent="0.2">
      <c r="A867">
        <v>5901</v>
      </c>
      <c r="B867" t="s">
        <v>1744</v>
      </c>
      <c r="C867" t="s">
        <v>1745</v>
      </c>
      <c r="D867">
        <v>857587141</v>
      </c>
      <c r="E867">
        <v>0</v>
      </c>
      <c r="F867">
        <v>0</v>
      </c>
      <c r="G867">
        <v>0</v>
      </c>
      <c r="H867">
        <v>0</v>
      </c>
    </row>
    <row r="868" spans="1:8" x14ac:dyDescent="0.2">
      <c r="A868">
        <v>5901</v>
      </c>
      <c r="B868" t="s">
        <v>1746</v>
      </c>
      <c r="C868" t="s">
        <v>1747</v>
      </c>
      <c r="D868">
        <v>857587151</v>
      </c>
      <c r="E868">
        <v>0</v>
      </c>
      <c r="F868">
        <v>0</v>
      </c>
      <c r="G868">
        <v>0</v>
      </c>
      <c r="H868">
        <v>0</v>
      </c>
    </row>
    <row r="869" spans="1:8" x14ac:dyDescent="0.2">
      <c r="A869">
        <v>5901</v>
      </c>
      <c r="B869" t="s">
        <v>1748</v>
      </c>
      <c r="C869" t="s">
        <v>1749</v>
      </c>
      <c r="D869">
        <v>857587161</v>
      </c>
      <c r="E869">
        <v>0</v>
      </c>
      <c r="F869">
        <v>0</v>
      </c>
      <c r="G869">
        <v>0</v>
      </c>
      <c r="H869">
        <v>0</v>
      </c>
    </row>
    <row r="870" spans="1:8" x14ac:dyDescent="0.2">
      <c r="A870">
        <v>5901</v>
      </c>
      <c r="B870" t="s">
        <v>1750</v>
      </c>
      <c r="C870" t="s">
        <v>1751</v>
      </c>
      <c r="D870">
        <v>857587171</v>
      </c>
      <c r="E870">
        <v>0</v>
      </c>
      <c r="F870">
        <v>0</v>
      </c>
      <c r="G870">
        <v>0</v>
      </c>
      <c r="H870">
        <v>0</v>
      </c>
    </row>
    <row r="871" spans="1:8" x14ac:dyDescent="0.2">
      <c r="A871">
        <v>5901</v>
      </c>
      <c r="B871" t="s">
        <v>1752</v>
      </c>
      <c r="C871" t="s">
        <v>1753</v>
      </c>
      <c r="D871">
        <v>857587181</v>
      </c>
      <c r="E871">
        <v>0</v>
      </c>
      <c r="F871">
        <v>0</v>
      </c>
      <c r="G871">
        <v>0</v>
      </c>
      <c r="H871">
        <v>0</v>
      </c>
    </row>
    <row r="872" spans="1:8" x14ac:dyDescent="0.2">
      <c r="A872">
        <v>5901</v>
      </c>
      <c r="B872" t="s">
        <v>1754</v>
      </c>
      <c r="C872" t="s">
        <v>1755</v>
      </c>
      <c r="D872">
        <v>857587191</v>
      </c>
      <c r="E872">
        <v>0</v>
      </c>
      <c r="F872">
        <v>0</v>
      </c>
      <c r="G872">
        <v>0</v>
      </c>
      <c r="H872">
        <v>0</v>
      </c>
    </row>
    <row r="873" spans="1:8" x14ac:dyDescent="0.2">
      <c r="A873">
        <v>5901</v>
      </c>
      <c r="B873" t="s">
        <v>1756</v>
      </c>
      <c r="C873" t="s">
        <v>1757</v>
      </c>
      <c r="D873">
        <v>857587201</v>
      </c>
      <c r="E873">
        <v>0</v>
      </c>
      <c r="F873">
        <v>0</v>
      </c>
      <c r="G873">
        <v>0</v>
      </c>
      <c r="H873">
        <v>0</v>
      </c>
    </row>
    <row r="874" spans="1:8" x14ac:dyDescent="0.2">
      <c r="A874">
        <v>5901</v>
      </c>
      <c r="B874" t="s">
        <v>1758</v>
      </c>
      <c r="C874" t="s">
        <v>1759</v>
      </c>
      <c r="D874">
        <v>857587211</v>
      </c>
      <c r="E874">
        <v>0</v>
      </c>
      <c r="F874">
        <v>0</v>
      </c>
      <c r="G874">
        <v>0</v>
      </c>
      <c r="H874">
        <v>0</v>
      </c>
    </row>
    <row r="875" spans="1:8" x14ac:dyDescent="0.2">
      <c r="A875">
        <v>5901</v>
      </c>
      <c r="B875" t="s">
        <v>1760</v>
      </c>
      <c r="C875" t="s">
        <v>1761</v>
      </c>
      <c r="D875">
        <v>857587221</v>
      </c>
      <c r="E875">
        <v>0</v>
      </c>
      <c r="F875">
        <v>0</v>
      </c>
      <c r="G875">
        <v>0</v>
      </c>
      <c r="H875">
        <v>0</v>
      </c>
    </row>
    <row r="876" spans="1:8" x14ac:dyDescent="0.2">
      <c r="A876">
        <v>5901</v>
      </c>
      <c r="B876" t="s">
        <v>1762</v>
      </c>
      <c r="C876" t="s">
        <v>1763</v>
      </c>
      <c r="D876">
        <v>857587231</v>
      </c>
      <c r="E876">
        <v>0</v>
      </c>
      <c r="F876">
        <v>0</v>
      </c>
      <c r="G876">
        <v>0</v>
      </c>
      <c r="H876">
        <v>0</v>
      </c>
    </row>
    <row r="877" spans="1:8" x14ac:dyDescent="0.2">
      <c r="A877">
        <v>5901</v>
      </c>
      <c r="B877" t="s">
        <v>1764</v>
      </c>
      <c r="C877" t="s">
        <v>1765</v>
      </c>
      <c r="D877">
        <v>857587241</v>
      </c>
      <c r="E877">
        <v>0</v>
      </c>
      <c r="F877">
        <v>0</v>
      </c>
      <c r="G877">
        <v>0</v>
      </c>
      <c r="H877">
        <v>0</v>
      </c>
    </row>
    <row r="878" spans="1:8" x14ac:dyDescent="0.2">
      <c r="A878">
        <v>5901</v>
      </c>
      <c r="B878" t="s">
        <v>1766</v>
      </c>
      <c r="C878" t="s">
        <v>1767</v>
      </c>
      <c r="D878">
        <v>857587261</v>
      </c>
      <c r="E878">
        <v>0</v>
      </c>
      <c r="F878">
        <v>0</v>
      </c>
      <c r="G878">
        <v>0</v>
      </c>
      <c r="H878">
        <v>0</v>
      </c>
    </row>
    <row r="879" spans="1:8" x14ac:dyDescent="0.2">
      <c r="A879">
        <v>5901</v>
      </c>
      <c r="B879" t="s">
        <v>1768</v>
      </c>
      <c r="C879" t="s">
        <v>1769</v>
      </c>
      <c r="D879">
        <v>857587271</v>
      </c>
      <c r="E879">
        <v>0</v>
      </c>
      <c r="F879">
        <v>0</v>
      </c>
      <c r="G879">
        <v>0</v>
      </c>
      <c r="H879">
        <v>0</v>
      </c>
    </row>
    <row r="880" spans="1:8" x14ac:dyDescent="0.2">
      <c r="A880">
        <v>5901</v>
      </c>
      <c r="B880" t="s">
        <v>1770</v>
      </c>
      <c r="C880" t="s">
        <v>1771</v>
      </c>
      <c r="D880">
        <v>857587281</v>
      </c>
      <c r="E880">
        <v>0</v>
      </c>
      <c r="F880">
        <v>0</v>
      </c>
      <c r="G880">
        <v>0</v>
      </c>
      <c r="H880">
        <v>0</v>
      </c>
    </row>
    <row r="881" spans="1:8" x14ac:dyDescent="0.2">
      <c r="A881">
        <v>5901</v>
      </c>
      <c r="B881" t="s">
        <v>1772</v>
      </c>
      <c r="C881" t="s">
        <v>1773</v>
      </c>
      <c r="D881">
        <v>857587291</v>
      </c>
      <c r="E881">
        <v>22</v>
      </c>
      <c r="F881">
        <v>54</v>
      </c>
      <c r="G881">
        <v>18</v>
      </c>
      <c r="H881">
        <v>6</v>
      </c>
    </row>
    <row r="882" spans="1:8" x14ac:dyDescent="0.2">
      <c r="A882">
        <v>5901</v>
      </c>
      <c r="B882" t="s">
        <v>1774</v>
      </c>
      <c r="C882" t="s">
        <v>1775</v>
      </c>
      <c r="D882">
        <v>857587301</v>
      </c>
      <c r="E882">
        <v>0</v>
      </c>
      <c r="F882">
        <v>0</v>
      </c>
      <c r="G882">
        <v>0</v>
      </c>
      <c r="H882">
        <v>0</v>
      </c>
    </row>
    <row r="883" spans="1:8" x14ac:dyDescent="0.2">
      <c r="A883">
        <v>5901</v>
      </c>
      <c r="B883" t="s">
        <v>1776</v>
      </c>
      <c r="C883" t="s">
        <v>1777</v>
      </c>
      <c r="D883">
        <v>857587311</v>
      </c>
      <c r="E883">
        <v>0</v>
      </c>
      <c r="F883">
        <v>0</v>
      </c>
      <c r="G883">
        <v>0</v>
      </c>
      <c r="H883">
        <v>0</v>
      </c>
    </row>
    <row r="884" spans="1:8" x14ac:dyDescent="0.2">
      <c r="A884">
        <v>5901</v>
      </c>
      <c r="B884" t="s">
        <v>1778</v>
      </c>
      <c r="C884" t="s">
        <v>1779</v>
      </c>
      <c r="D884">
        <v>857587321</v>
      </c>
      <c r="E884">
        <v>0</v>
      </c>
      <c r="F884">
        <v>0</v>
      </c>
      <c r="G884">
        <v>0</v>
      </c>
      <c r="H884">
        <v>0</v>
      </c>
    </row>
    <row r="885" spans="1:8" x14ac:dyDescent="0.2">
      <c r="A885">
        <v>5901</v>
      </c>
      <c r="B885" t="s">
        <v>1780</v>
      </c>
      <c r="C885" t="s">
        <v>1781</v>
      </c>
      <c r="D885">
        <v>857587331</v>
      </c>
      <c r="E885">
        <v>0</v>
      </c>
      <c r="F885">
        <v>0</v>
      </c>
      <c r="G885">
        <v>0</v>
      </c>
      <c r="H885">
        <v>0</v>
      </c>
    </row>
    <row r="886" spans="1:8" x14ac:dyDescent="0.2">
      <c r="A886">
        <v>5901</v>
      </c>
      <c r="B886" t="s">
        <v>1782</v>
      </c>
      <c r="C886" t="s">
        <v>1783</v>
      </c>
      <c r="D886">
        <v>857587341</v>
      </c>
      <c r="E886">
        <v>0</v>
      </c>
      <c r="F886">
        <v>0</v>
      </c>
      <c r="G886">
        <v>0</v>
      </c>
      <c r="H886">
        <v>0</v>
      </c>
    </row>
    <row r="887" spans="1:8" x14ac:dyDescent="0.2">
      <c r="A887">
        <v>5901</v>
      </c>
      <c r="B887" t="s">
        <v>1784</v>
      </c>
      <c r="C887" t="s">
        <v>1785</v>
      </c>
      <c r="D887">
        <v>857587351</v>
      </c>
      <c r="E887">
        <v>0</v>
      </c>
      <c r="F887">
        <v>1</v>
      </c>
      <c r="G887">
        <v>0</v>
      </c>
      <c r="H887">
        <v>1</v>
      </c>
    </row>
    <row r="888" spans="1:8" x14ac:dyDescent="0.2">
      <c r="A888">
        <v>5901</v>
      </c>
      <c r="B888" t="s">
        <v>1786</v>
      </c>
      <c r="C888" t="s">
        <v>1787</v>
      </c>
      <c r="D888">
        <v>857587361</v>
      </c>
      <c r="E888">
        <v>0</v>
      </c>
      <c r="F888">
        <v>0</v>
      </c>
      <c r="G888">
        <v>0</v>
      </c>
      <c r="H888">
        <v>0</v>
      </c>
    </row>
    <row r="889" spans="1:8" x14ac:dyDescent="0.2">
      <c r="A889">
        <v>5901</v>
      </c>
      <c r="B889" t="s">
        <v>1788</v>
      </c>
      <c r="C889" t="s">
        <v>1789</v>
      </c>
      <c r="D889">
        <v>857587371</v>
      </c>
      <c r="E889">
        <v>0</v>
      </c>
      <c r="F889">
        <v>1</v>
      </c>
      <c r="G889">
        <v>0</v>
      </c>
      <c r="H889">
        <v>1</v>
      </c>
    </row>
    <row r="890" spans="1:8" x14ac:dyDescent="0.2">
      <c r="A890">
        <v>5901</v>
      </c>
      <c r="B890" t="s">
        <v>1790</v>
      </c>
      <c r="C890" t="s">
        <v>1791</v>
      </c>
      <c r="D890">
        <v>857587381</v>
      </c>
      <c r="E890">
        <v>0</v>
      </c>
      <c r="F890">
        <v>0</v>
      </c>
      <c r="G890">
        <v>0</v>
      </c>
      <c r="H890">
        <v>0</v>
      </c>
    </row>
    <row r="891" spans="1:8" x14ac:dyDescent="0.2">
      <c r="A891">
        <v>5901</v>
      </c>
      <c r="B891" t="s">
        <v>1792</v>
      </c>
      <c r="C891" t="s">
        <v>1793</v>
      </c>
      <c r="D891">
        <v>857587391</v>
      </c>
      <c r="E891">
        <v>0</v>
      </c>
      <c r="F891">
        <v>0</v>
      </c>
      <c r="G891">
        <v>0</v>
      </c>
      <c r="H891">
        <v>0</v>
      </c>
    </row>
    <row r="892" spans="1:8" x14ac:dyDescent="0.2">
      <c r="A892">
        <v>5901</v>
      </c>
      <c r="B892" t="s">
        <v>1794</v>
      </c>
      <c r="C892" t="s">
        <v>1795</v>
      </c>
      <c r="D892">
        <v>857587401</v>
      </c>
      <c r="E892">
        <v>0</v>
      </c>
      <c r="F892">
        <v>0</v>
      </c>
      <c r="G892">
        <v>0</v>
      </c>
      <c r="H892">
        <v>0</v>
      </c>
    </row>
    <row r="893" spans="1:8" x14ac:dyDescent="0.2">
      <c r="A893">
        <v>5901</v>
      </c>
      <c r="B893" t="s">
        <v>1796</v>
      </c>
      <c r="C893" t="s">
        <v>1797</v>
      </c>
      <c r="D893">
        <v>857587411</v>
      </c>
      <c r="E893">
        <v>0</v>
      </c>
      <c r="F893">
        <v>0</v>
      </c>
      <c r="G893">
        <v>0</v>
      </c>
      <c r="H893">
        <v>0</v>
      </c>
    </row>
    <row r="894" spans="1:8" x14ac:dyDescent="0.2">
      <c r="A894">
        <v>5901</v>
      </c>
      <c r="B894" t="s">
        <v>1798</v>
      </c>
      <c r="C894" t="s">
        <v>1799</v>
      </c>
      <c r="D894">
        <v>857587421</v>
      </c>
      <c r="E894">
        <v>0</v>
      </c>
      <c r="F894">
        <v>0</v>
      </c>
      <c r="G894">
        <v>0</v>
      </c>
      <c r="H894">
        <v>0</v>
      </c>
    </row>
    <row r="895" spans="1:8" x14ac:dyDescent="0.2">
      <c r="A895">
        <v>5901</v>
      </c>
      <c r="B895" t="s">
        <v>1800</v>
      </c>
      <c r="C895" t="s">
        <v>1801</v>
      </c>
      <c r="D895">
        <v>857587431</v>
      </c>
      <c r="E895">
        <v>0</v>
      </c>
      <c r="F895">
        <v>0</v>
      </c>
      <c r="G895">
        <v>0</v>
      </c>
      <c r="H895">
        <v>0</v>
      </c>
    </row>
    <row r="896" spans="1:8" x14ac:dyDescent="0.2">
      <c r="A896">
        <v>5901</v>
      </c>
      <c r="B896" t="s">
        <v>1802</v>
      </c>
      <c r="C896" t="s">
        <v>1803</v>
      </c>
      <c r="D896">
        <v>857587441</v>
      </c>
      <c r="E896">
        <v>0</v>
      </c>
      <c r="F896">
        <v>0</v>
      </c>
      <c r="G896">
        <v>0</v>
      </c>
      <c r="H896">
        <v>0</v>
      </c>
    </row>
    <row r="897" spans="1:8" x14ac:dyDescent="0.2">
      <c r="A897">
        <v>5901</v>
      </c>
      <c r="B897" t="s">
        <v>1804</v>
      </c>
      <c r="C897" t="s">
        <v>1805</v>
      </c>
      <c r="D897">
        <v>857587451</v>
      </c>
      <c r="E897">
        <v>0</v>
      </c>
      <c r="F897">
        <v>0</v>
      </c>
      <c r="G897">
        <v>0</v>
      </c>
      <c r="H897">
        <v>0</v>
      </c>
    </row>
    <row r="898" spans="1:8" x14ac:dyDescent="0.2">
      <c r="A898">
        <v>5901</v>
      </c>
      <c r="B898" t="s">
        <v>1806</v>
      </c>
      <c r="C898" t="s">
        <v>1807</v>
      </c>
      <c r="D898">
        <v>857587461</v>
      </c>
      <c r="E898">
        <v>35</v>
      </c>
      <c r="F898">
        <v>69</v>
      </c>
      <c r="G898">
        <v>17</v>
      </c>
      <c r="H898">
        <v>1</v>
      </c>
    </row>
    <row r="899" spans="1:8" x14ac:dyDescent="0.2">
      <c r="A899">
        <v>5901</v>
      </c>
      <c r="B899" t="s">
        <v>1808</v>
      </c>
      <c r="C899" t="s">
        <v>1809</v>
      </c>
      <c r="D899">
        <v>857587471</v>
      </c>
      <c r="E899">
        <v>0</v>
      </c>
      <c r="F899">
        <v>0</v>
      </c>
      <c r="G899">
        <v>0</v>
      </c>
      <c r="H899">
        <v>0</v>
      </c>
    </row>
    <row r="900" spans="1:8" x14ac:dyDescent="0.2">
      <c r="A900">
        <v>5901</v>
      </c>
      <c r="B900" t="s">
        <v>1810</v>
      </c>
      <c r="C900" t="s">
        <v>1811</v>
      </c>
      <c r="D900">
        <v>857587481</v>
      </c>
      <c r="E900">
        <v>0</v>
      </c>
      <c r="F900">
        <v>0</v>
      </c>
      <c r="G900">
        <v>0</v>
      </c>
      <c r="H900">
        <v>0</v>
      </c>
    </row>
    <row r="901" spans="1:8" x14ac:dyDescent="0.2">
      <c r="A901">
        <v>5901</v>
      </c>
      <c r="B901" t="s">
        <v>1812</v>
      </c>
      <c r="C901" t="s">
        <v>1813</v>
      </c>
      <c r="D901">
        <v>857587491</v>
      </c>
      <c r="E901">
        <v>0</v>
      </c>
      <c r="F901">
        <v>0</v>
      </c>
      <c r="G901">
        <v>0</v>
      </c>
      <c r="H901">
        <v>0</v>
      </c>
    </row>
    <row r="902" spans="1:8" x14ac:dyDescent="0.2">
      <c r="A902">
        <v>5901</v>
      </c>
      <c r="B902" t="s">
        <v>1814</v>
      </c>
      <c r="C902" t="s">
        <v>1815</v>
      </c>
      <c r="D902">
        <v>857587501</v>
      </c>
      <c r="E902">
        <v>0</v>
      </c>
      <c r="F902">
        <v>0</v>
      </c>
      <c r="G902">
        <v>0</v>
      </c>
      <c r="H902">
        <v>0</v>
      </c>
    </row>
    <row r="903" spans="1:8" x14ac:dyDescent="0.2">
      <c r="A903">
        <v>5901</v>
      </c>
      <c r="B903" t="s">
        <v>1816</v>
      </c>
      <c r="C903" t="s">
        <v>1817</v>
      </c>
      <c r="D903">
        <v>857587511</v>
      </c>
      <c r="E903">
        <v>0</v>
      </c>
      <c r="F903">
        <v>0</v>
      </c>
      <c r="G903">
        <v>0</v>
      </c>
      <c r="H903">
        <v>0</v>
      </c>
    </row>
    <row r="904" spans="1:8" x14ac:dyDescent="0.2">
      <c r="A904">
        <v>5901</v>
      </c>
      <c r="B904" t="s">
        <v>1818</v>
      </c>
      <c r="C904" t="s">
        <v>1819</v>
      </c>
      <c r="D904">
        <v>857587521</v>
      </c>
      <c r="E904">
        <v>0</v>
      </c>
      <c r="F904">
        <v>0</v>
      </c>
      <c r="G904">
        <v>0</v>
      </c>
      <c r="H904">
        <v>0</v>
      </c>
    </row>
    <row r="905" spans="1:8" x14ac:dyDescent="0.2">
      <c r="A905">
        <v>5901</v>
      </c>
      <c r="B905" t="s">
        <v>1820</v>
      </c>
      <c r="C905" t="s">
        <v>1821</v>
      </c>
      <c r="D905">
        <v>857587531</v>
      </c>
      <c r="E905">
        <v>0</v>
      </c>
      <c r="F905">
        <v>0</v>
      </c>
      <c r="G905">
        <v>0</v>
      </c>
      <c r="H905">
        <v>0</v>
      </c>
    </row>
    <row r="906" spans="1:8" x14ac:dyDescent="0.2">
      <c r="A906">
        <v>5901</v>
      </c>
      <c r="B906" t="s">
        <v>1822</v>
      </c>
      <c r="C906" t="s">
        <v>1823</v>
      </c>
      <c r="D906">
        <v>857587541</v>
      </c>
      <c r="E906">
        <v>0</v>
      </c>
      <c r="F906">
        <v>0</v>
      </c>
      <c r="G906">
        <v>0</v>
      </c>
      <c r="H906">
        <v>0</v>
      </c>
    </row>
    <row r="907" spans="1:8" x14ac:dyDescent="0.2">
      <c r="A907">
        <v>5901</v>
      </c>
      <c r="B907" t="s">
        <v>1826</v>
      </c>
      <c r="C907" t="s">
        <v>1827</v>
      </c>
      <c r="D907">
        <v>857587561</v>
      </c>
      <c r="E907">
        <v>5</v>
      </c>
      <c r="F907">
        <v>11</v>
      </c>
      <c r="G907">
        <v>2</v>
      </c>
      <c r="H907">
        <v>1</v>
      </c>
    </row>
    <row r="908" spans="1:8" x14ac:dyDescent="0.2">
      <c r="A908">
        <v>5901</v>
      </c>
      <c r="B908" t="s">
        <v>1828</v>
      </c>
      <c r="C908" t="s">
        <v>1829</v>
      </c>
      <c r="D908">
        <v>857587571</v>
      </c>
      <c r="E908">
        <v>0</v>
      </c>
      <c r="F908">
        <v>0</v>
      </c>
      <c r="G908">
        <v>0</v>
      </c>
      <c r="H908">
        <v>0</v>
      </c>
    </row>
    <row r="909" spans="1:8" x14ac:dyDescent="0.2">
      <c r="A909">
        <v>5901</v>
      </c>
      <c r="B909" t="s">
        <v>1830</v>
      </c>
      <c r="C909" t="s">
        <v>1831</v>
      </c>
      <c r="D909">
        <v>857587581</v>
      </c>
      <c r="E909">
        <v>0</v>
      </c>
      <c r="F909">
        <v>0</v>
      </c>
      <c r="G909">
        <v>0</v>
      </c>
      <c r="H909">
        <v>0</v>
      </c>
    </row>
    <row r="910" spans="1:8" x14ac:dyDescent="0.2">
      <c r="A910">
        <v>5901</v>
      </c>
      <c r="B910" t="s">
        <v>1832</v>
      </c>
      <c r="C910" t="s">
        <v>1833</v>
      </c>
      <c r="D910">
        <v>857587591</v>
      </c>
      <c r="E910">
        <v>0</v>
      </c>
      <c r="F910">
        <v>0</v>
      </c>
      <c r="G910">
        <v>0</v>
      </c>
      <c r="H910">
        <v>0</v>
      </c>
    </row>
    <row r="911" spans="1:8" x14ac:dyDescent="0.2">
      <c r="A911">
        <v>5901</v>
      </c>
      <c r="B911" t="s">
        <v>1834</v>
      </c>
      <c r="C911" t="s">
        <v>1835</v>
      </c>
      <c r="D911">
        <v>857587601</v>
      </c>
      <c r="E911">
        <v>0</v>
      </c>
      <c r="F911">
        <v>0</v>
      </c>
      <c r="G911">
        <v>0</v>
      </c>
      <c r="H911">
        <v>0</v>
      </c>
    </row>
    <row r="912" spans="1:8" x14ac:dyDescent="0.2">
      <c r="A912">
        <v>5901</v>
      </c>
      <c r="B912" t="s">
        <v>1836</v>
      </c>
      <c r="C912" t="s">
        <v>1837</v>
      </c>
      <c r="D912">
        <v>857587611</v>
      </c>
      <c r="E912">
        <v>0</v>
      </c>
      <c r="F912">
        <v>0</v>
      </c>
      <c r="G912">
        <v>0</v>
      </c>
      <c r="H912">
        <v>0</v>
      </c>
    </row>
    <row r="913" spans="1:8" x14ac:dyDescent="0.2">
      <c r="A913">
        <v>5901</v>
      </c>
      <c r="B913" t="s">
        <v>1838</v>
      </c>
      <c r="C913" t="s">
        <v>1839</v>
      </c>
      <c r="D913">
        <v>857587621</v>
      </c>
      <c r="E913">
        <v>89</v>
      </c>
      <c r="F913">
        <v>250</v>
      </c>
      <c r="G913">
        <v>99</v>
      </c>
      <c r="H913">
        <v>5</v>
      </c>
    </row>
    <row r="914" spans="1:8" x14ac:dyDescent="0.2">
      <c r="A914">
        <v>5901</v>
      </c>
      <c r="B914" t="s">
        <v>1840</v>
      </c>
      <c r="C914" t="s">
        <v>1841</v>
      </c>
      <c r="D914">
        <v>857587631</v>
      </c>
      <c r="E914">
        <v>0</v>
      </c>
      <c r="F914">
        <v>0</v>
      </c>
      <c r="G914">
        <v>0</v>
      </c>
      <c r="H914">
        <v>0</v>
      </c>
    </row>
    <row r="915" spans="1:8" x14ac:dyDescent="0.2">
      <c r="A915">
        <v>5901</v>
      </c>
      <c r="B915" t="s">
        <v>1842</v>
      </c>
      <c r="C915" t="s">
        <v>1843</v>
      </c>
      <c r="D915">
        <v>857587641</v>
      </c>
      <c r="E915">
        <v>0</v>
      </c>
      <c r="F915">
        <v>0</v>
      </c>
      <c r="G915">
        <v>0</v>
      </c>
      <c r="H915">
        <v>0</v>
      </c>
    </row>
    <row r="916" spans="1:8" x14ac:dyDescent="0.2">
      <c r="A916">
        <v>5901</v>
      </c>
      <c r="B916" t="s">
        <v>1844</v>
      </c>
      <c r="C916" t="s">
        <v>1845</v>
      </c>
      <c r="D916">
        <v>857587661</v>
      </c>
      <c r="E916">
        <v>0</v>
      </c>
      <c r="F916">
        <v>0</v>
      </c>
      <c r="G916">
        <v>0</v>
      </c>
      <c r="H916">
        <v>0</v>
      </c>
    </row>
    <row r="917" spans="1:8" x14ac:dyDescent="0.2">
      <c r="A917">
        <v>5901</v>
      </c>
      <c r="B917" t="s">
        <v>1846</v>
      </c>
      <c r="C917" t="s">
        <v>1847</v>
      </c>
      <c r="D917">
        <v>857587671</v>
      </c>
      <c r="E917">
        <v>0</v>
      </c>
      <c r="F917">
        <v>0</v>
      </c>
      <c r="G917">
        <v>0</v>
      </c>
      <c r="H917">
        <v>0</v>
      </c>
    </row>
    <row r="918" spans="1:8" x14ac:dyDescent="0.2">
      <c r="A918">
        <v>5901</v>
      </c>
      <c r="B918" t="s">
        <v>1848</v>
      </c>
      <c r="C918" t="s">
        <v>1849</v>
      </c>
      <c r="D918">
        <v>857587681</v>
      </c>
      <c r="E918">
        <v>0</v>
      </c>
      <c r="F918">
        <v>0</v>
      </c>
      <c r="G918">
        <v>0</v>
      </c>
      <c r="H918">
        <v>0</v>
      </c>
    </row>
    <row r="919" spans="1:8" x14ac:dyDescent="0.2">
      <c r="A919">
        <v>5901</v>
      </c>
      <c r="B919" t="s">
        <v>1850</v>
      </c>
      <c r="C919" t="s">
        <v>1851</v>
      </c>
      <c r="D919">
        <v>857587691</v>
      </c>
      <c r="E919">
        <v>0</v>
      </c>
      <c r="F919">
        <v>0</v>
      </c>
      <c r="G919">
        <v>0</v>
      </c>
      <c r="H919">
        <v>0</v>
      </c>
    </row>
    <row r="920" spans="1:8" x14ac:dyDescent="0.2">
      <c r="A920">
        <v>5901</v>
      </c>
      <c r="B920" t="s">
        <v>1852</v>
      </c>
      <c r="C920" t="s">
        <v>1853</v>
      </c>
      <c r="D920">
        <v>857587701</v>
      </c>
      <c r="E920">
        <v>0</v>
      </c>
      <c r="F920">
        <v>0</v>
      </c>
      <c r="G920">
        <v>0</v>
      </c>
      <c r="H920">
        <v>0</v>
      </c>
    </row>
    <row r="921" spans="1:8" x14ac:dyDescent="0.2">
      <c r="A921">
        <v>5901</v>
      </c>
      <c r="B921" t="s">
        <v>1854</v>
      </c>
      <c r="C921" t="s">
        <v>1855</v>
      </c>
      <c r="D921">
        <v>857587711</v>
      </c>
      <c r="E921">
        <v>0</v>
      </c>
      <c r="F921">
        <v>0</v>
      </c>
      <c r="G921">
        <v>0</v>
      </c>
      <c r="H921">
        <v>0</v>
      </c>
    </row>
    <row r="922" spans="1:8" x14ac:dyDescent="0.2">
      <c r="A922">
        <v>5901</v>
      </c>
      <c r="B922" t="s">
        <v>1856</v>
      </c>
      <c r="C922" t="s">
        <v>1857</v>
      </c>
      <c r="D922">
        <v>857587721</v>
      </c>
      <c r="E922">
        <v>0</v>
      </c>
      <c r="F922">
        <v>0</v>
      </c>
      <c r="G922">
        <v>0</v>
      </c>
      <c r="H922">
        <v>0</v>
      </c>
    </row>
    <row r="923" spans="1:8" x14ac:dyDescent="0.2">
      <c r="A923">
        <v>5901</v>
      </c>
      <c r="B923" t="s">
        <v>1858</v>
      </c>
      <c r="C923" t="s">
        <v>1859</v>
      </c>
      <c r="D923">
        <v>857587731</v>
      </c>
      <c r="E923">
        <v>0</v>
      </c>
      <c r="F923">
        <v>0</v>
      </c>
      <c r="G923">
        <v>0</v>
      </c>
      <c r="H923">
        <v>0</v>
      </c>
    </row>
    <row r="924" spans="1:8" x14ac:dyDescent="0.2">
      <c r="A924">
        <v>5901</v>
      </c>
      <c r="B924" t="s">
        <v>1860</v>
      </c>
      <c r="C924" t="s">
        <v>1861</v>
      </c>
      <c r="D924">
        <v>857587741</v>
      </c>
      <c r="E924">
        <v>0</v>
      </c>
      <c r="F924">
        <v>0</v>
      </c>
      <c r="G924">
        <v>0</v>
      </c>
      <c r="H924">
        <v>0</v>
      </c>
    </row>
    <row r="925" spans="1:8" x14ac:dyDescent="0.2">
      <c r="A925">
        <v>5901</v>
      </c>
      <c r="B925" t="s">
        <v>1862</v>
      </c>
      <c r="C925" t="s">
        <v>1863</v>
      </c>
      <c r="D925">
        <v>857587751</v>
      </c>
      <c r="E925">
        <v>0</v>
      </c>
      <c r="F925">
        <v>0</v>
      </c>
      <c r="G925">
        <v>0</v>
      </c>
      <c r="H925">
        <v>0</v>
      </c>
    </row>
    <row r="926" spans="1:8" x14ac:dyDescent="0.2">
      <c r="A926">
        <v>5901</v>
      </c>
      <c r="B926" t="s">
        <v>1864</v>
      </c>
      <c r="C926" t="s">
        <v>1865</v>
      </c>
      <c r="D926">
        <v>857587761</v>
      </c>
      <c r="E926">
        <v>0</v>
      </c>
      <c r="F926">
        <v>0</v>
      </c>
      <c r="G926">
        <v>0</v>
      </c>
      <c r="H926">
        <v>0</v>
      </c>
    </row>
    <row r="927" spans="1:8" x14ac:dyDescent="0.2">
      <c r="A927">
        <v>5901</v>
      </c>
      <c r="B927" t="s">
        <v>1866</v>
      </c>
      <c r="C927" t="s">
        <v>1867</v>
      </c>
      <c r="D927">
        <v>857587771</v>
      </c>
      <c r="E927">
        <v>0</v>
      </c>
      <c r="F927">
        <v>0</v>
      </c>
      <c r="G927">
        <v>0</v>
      </c>
      <c r="H927">
        <v>0</v>
      </c>
    </row>
    <row r="928" spans="1:8" x14ac:dyDescent="0.2">
      <c r="A928">
        <v>5901</v>
      </c>
      <c r="B928" t="s">
        <v>1868</v>
      </c>
      <c r="C928" t="s">
        <v>1869</v>
      </c>
      <c r="D928">
        <v>857587781</v>
      </c>
      <c r="E928">
        <v>0</v>
      </c>
      <c r="F928">
        <v>0</v>
      </c>
      <c r="G928">
        <v>0</v>
      </c>
      <c r="H928">
        <v>0</v>
      </c>
    </row>
    <row r="929" spans="1:8" x14ac:dyDescent="0.2">
      <c r="A929">
        <v>5901</v>
      </c>
      <c r="B929" t="s">
        <v>1870</v>
      </c>
      <c r="C929" t="s">
        <v>1871</v>
      </c>
      <c r="D929">
        <v>857587791</v>
      </c>
      <c r="E929">
        <v>0</v>
      </c>
      <c r="F929">
        <v>0</v>
      </c>
      <c r="G929">
        <v>0</v>
      </c>
      <c r="H929">
        <v>0</v>
      </c>
    </row>
    <row r="930" spans="1:8" x14ac:dyDescent="0.2">
      <c r="A930">
        <v>5901</v>
      </c>
      <c r="B930" t="s">
        <v>1872</v>
      </c>
      <c r="C930" t="s">
        <v>1873</v>
      </c>
      <c r="D930">
        <v>857587801</v>
      </c>
      <c r="E930">
        <v>0</v>
      </c>
      <c r="F930">
        <v>0</v>
      </c>
      <c r="G930">
        <v>0</v>
      </c>
      <c r="H930">
        <v>0</v>
      </c>
    </row>
    <row r="931" spans="1:8" x14ac:dyDescent="0.2">
      <c r="A931">
        <v>5901</v>
      </c>
      <c r="B931" t="s">
        <v>1874</v>
      </c>
      <c r="C931" t="s">
        <v>1875</v>
      </c>
      <c r="D931">
        <v>857587811</v>
      </c>
      <c r="E931">
        <v>367</v>
      </c>
      <c r="F931">
        <v>689</v>
      </c>
      <c r="G931">
        <v>233</v>
      </c>
      <c r="H931">
        <v>13</v>
      </c>
    </row>
    <row r="932" spans="1:8" x14ac:dyDescent="0.2">
      <c r="A932">
        <v>5901</v>
      </c>
      <c r="B932" t="s">
        <v>1876</v>
      </c>
      <c r="C932" t="s">
        <v>1877</v>
      </c>
      <c r="D932">
        <v>857587821</v>
      </c>
      <c r="E932">
        <v>0</v>
      </c>
      <c r="F932">
        <v>0</v>
      </c>
      <c r="G932">
        <v>0</v>
      </c>
      <c r="H932">
        <v>0</v>
      </c>
    </row>
    <row r="933" spans="1:8" x14ac:dyDescent="0.2">
      <c r="A933">
        <v>5901</v>
      </c>
      <c r="B933" t="s">
        <v>1878</v>
      </c>
      <c r="C933" t="s">
        <v>1879</v>
      </c>
      <c r="D933">
        <v>857587831</v>
      </c>
      <c r="E933">
        <v>0</v>
      </c>
      <c r="F933">
        <v>0</v>
      </c>
      <c r="G933">
        <v>0</v>
      </c>
      <c r="H933">
        <v>0</v>
      </c>
    </row>
    <row r="934" spans="1:8" x14ac:dyDescent="0.2">
      <c r="A934">
        <v>5901</v>
      </c>
      <c r="B934" t="s">
        <v>1880</v>
      </c>
      <c r="C934" t="s">
        <v>1881</v>
      </c>
      <c r="D934">
        <v>857587841</v>
      </c>
      <c r="E934">
        <v>0</v>
      </c>
      <c r="F934">
        <v>0</v>
      </c>
      <c r="G934">
        <v>0</v>
      </c>
      <c r="H934">
        <v>0</v>
      </c>
    </row>
    <row r="935" spans="1:8" x14ac:dyDescent="0.2">
      <c r="A935">
        <v>5901</v>
      </c>
      <c r="B935" t="s">
        <v>1882</v>
      </c>
      <c r="C935" t="s">
        <v>1883</v>
      </c>
      <c r="D935">
        <v>857587851</v>
      </c>
      <c r="E935">
        <v>4</v>
      </c>
      <c r="F935">
        <v>8</v>
      </c>
      <c r="G935">
        <v>3</v>
      </c>
      <c r="H935">
        <v>1</v>
      </c>
    </row>
    <row r="936" spans="1:8" x14ac:dyDescent="0.2">
      <c r="A936">
        <v>5901</v>
      </c>
      <c r="B936" t="s">
        <v>1884</v>
      </c>
      <c r="C936" t="s">
        <v>1885</v>
      </c>
      <c r="D936">
        <v>857587861</v>
      </c>
      <c r="E936">
        <v>0</v>
      </c>
      <c r="F936">
        <v>0</v>
      </c>
      <c r="G936">
        <v>0</v>
      </c>
      <c r="H936">
        <v>0</v>
      </c>
    </row>
    <row r="937" spans="1:8" x14ac:dyDescent="0.2">
      <c r="A937">
        <v>5901</v>
      </c>
      <c r="B937" t="s">
        <v>1886</v>
      </c>
      <c r="C937" t="s">
        <v>1887</v>
      </c>
      <c r="D937">
        <v>857587871</v>
      </c>
      <c r="E937">
        <v>0</v>
      </c>
      <c r="F937">
        <v>0</v>
      </c>
      <c r="G937">
        <v>0</v>
      </c>
      <c r="H937">
        <v>0</v>
      </c>
    </row>
    <row r="938" spans="1:8" x14ac:dyDescent="0.2">
      <c r="A938">
        <v>5901</v>
      </c>
      <c r="B938" t="s">
        <v>1888</v>
      </c>
      <c r="C938" t="s">
        <v>1889</v>
      </c>
      <c r="D938">
        <v>857587881</v>
      </c>
      <c r="E938">
        <v>0</v>
      </c>
      <c r="F938">
        <v>0</v>
      </c>
      <c r="G938">
        <v>0</v>
      </c>
      <c r="H938">
        <v>0</v>
      </c>
    </row>
    <row r="939" spans="1:8" x14ac:dyDescent="0.2">
      <c r="A939">
        <v>5901</v>
      </c>
      <c r="B939" t="s">
        <v>1890</v>
      </c>
      <c r="C939" t="s">
        <v>1891</v>
      </c>
      <c r="D939">
        <v>857587891</v>
      </c>
      <c r="E939">
        <v>0</v>
      </c>
      <c r="F939">
        <v>0</v>
      </c>
      <c r="G939">
        <v>0</v>
      </c>
      <c r="H939">
        <v>0</v>
      </c>
    </row>
    <row r="940" spans="1:8" x14ac:dyDescent="0.2">
      <c r="A940">
        <v>5901</v>
      </c>
      <c r="B940" t="s">
        <v>1892</v>
      </c>
      <c r="C940" t="s">
        <v>1893</v>
      </c>
      <c r="D940">
        <v>857587901</v>
      </c>
      <c r="E940">
        <v>0</v>
      </c>
      <c r="F940">
        <v>0</v>
      </c>
      <c r="G940">
        <v>0</v>
      </c>
      <c r="H940">
        <v>0</v>
      </c>
    </row>
    <row r="941" spans="1:8" x14ac:dyDescent="0.2">
      <c r="A941">
        <v>5901</v>
      </c>
      <c r="B941" t="s">
        <v>1894</v>
      </c>
      <c r="C941" t="s">
        <v>1895</v>
      </c>
      <c r="D941">
        <v>857587911</v>
      </c>
      <c r="E941">
        <v>0</v>
      </c>
      <c r="F941">
        <v>0</v>
      </c>
      <c r="G941">
        <v>0</v>
      </c>
      <c r="H941">
        <v>0</v>
      </c>
    </row>
    <row r="942" spans="1:8" x14ac:dyDescent="0.2">
      <c r="A942">
        <v>5901</v>
      </c>
      <c r="B942" t="s">
        <v>1896</v>
      </c>
      <c r="C942" t="s">
        <v>1897</v>
      </c>
      <c r="D942">
        <v>857587921</v>
      </c>
      <c r="E942">
        <v>0</v>
      </c>
      <c r="F942">
        <v>0</v>
      </c>
      <c r="G942">
        <v>0</v>
      </c>
      <c r="H942">
        <v>0</v>
      </c>
    </row>
    <row r="943" spans="1:8" x14ac:dyDescent="0.2">
      <c r="A943">
        <v>5901</v>
      </c>
      <c r="B943" t="s">
        <v>1898</v>
      </c>
      <c r="C943" t="s">
        <v>1899</v>
      </c>
      <c r="D943">
        <v>857587931</v>
      </c>
      <c r="E943">
        <v>7</v>
      </c>
      <c r="F943">
        <v>11</v>
      </c>
      <c r="G943">
        <v>2</v>
      </c>
      <c r="H943">
        <v>1</v>
      </c>
    </row>
    <row r="944" spans="1:8" x14ac:dyDescent="0.2">
      <c r="A944">
        <v>5901</v>
      </c>
      <c r="B944" t="s">
        <v>1900</v>
      </c>
      <c r="C944" t="s">
        <v>1901</v>
      </c>
      <c r="D944">
        <v>857587941</v>
      </c>
      <c r="E944">
        <v>0</v>
      </c>
      <c r="F944">
        <v>0</v>
      </c>
      <c r="G944">
        <v>0</v>
      </c>
      <c r="H944">
        <v>0</v>
      </c>
    </row>
    <row r="945" spans="1:8" x14ac:dyDescent="0.2">
      <c r="A945">
        <v>5901</v>
      </c>
      <c r="B945" t="s">
        <v>1902</v>
      </c>
      <c r="C945" t="s">
        <v>1903</v>
      </c>
      <c r="D945">
        <v>857587951</v>
      </c>
      <c r="E945">
        <v>0</v>
      </c>
      <c r="F945">
        <v>0</v>
      </c>
      <c r="G945">
        <v>0</v>
      </c>
      <c r="H945">
        <v>0</v>
      </c>
    </row>
    <row r="946" spans="1:8" x14ac:dyDescent="0.2">
      <c r="A946">
        <v>5901</v>
      </c>
      <c r="B946" t="s">
        <v>1904</v>
      </c>
      <c r="C946" t="s">
        <v>1905</v>
      </c>
      <c r="D946">
        <v>857587961</v>
      </c>
      <c r="E946">
        <v>0</v>
      </c>
      <c r="F946">
        <v>0</v>
      </c>
      <c r="G946">
        <v>0</v>
      </c>
      <c r="H946">
        <v>0</v>
      </c>
    </row>
    <row r="947" spans="1:8" x14ac:dyDescent="0.2">
      <c r="A947">
        <v>5901</v>
      </c>
      <c r="B947" t="s">
        <v>1906</v>
      </c>
      <c r="C947" t="s">
        <v>1907</v>
      </c>
      <c r="D947">
        <v>857587971</v>
      </c>
      <c r="E947">
        <v>0</v>
      </c>
      <c r="F947">
        <v>0</v>
      </c>
      <c r="G947">
        <v>0</v>
      </c>
      <c r="H947">
        <v>0</v>
      </c>
    </row>
    <row r="948" spans="1:8" x14ac:dyDescent="0.2">
      <c r="A948">
        <v>5901</v>
      </c>
      <c r="B948" t="s">
        <v>1908</v>
      </c>
      <c r="C948" t="s">
        <v>1909</v>
      </c>
      <c r="D948">
        <v>857587981</v>
      </c>
      <c r="E948">
        <v>31</v>
      </c>
      <c r="F948">
        <v>61</v>
      </c>
      <c r="G948">
        <v>10</v>
      </c>
      <c r="H948">
        <v>7</v>
      </c>
    </row>
    <row r="949" spans="1:8" x14ac:dyDescent="0.2">
      <c r="A949">
        <v>5901</v>
      </c>
      <c r="B949" t="s">
        <v>1910</v>
      </c>
      <c r="C949" t="s">
        <v>1911</v>
      </c>
      <c r="D949">
        <v>857587991</v>
      </c>
      <c r="E949">
        <v>0</v>
      </c>
      <c r="F949">
        <v>0</v>
      </c>
      <c r="G949">
        <v>0</v>
      </c>
      <c r="H949">
        <v>0</v>
      </c>
    </row>
    <row r="950" spans="1:8" x14ac:dyDescent="0.2">
      <c r="A950">
        <v>5901</v>
      </c>
      <c r="B950" t="s">
        <v>1912</v>
      </c>
      <c r="C950" t="s">
        <v>1913</v>
      </c>
      <c r="D950">
        <v>857588001</v>
      </c>
      <c r="E950">
        <v>0</v>
      </c>
      <c r="F950">
        <v>0</v>
      </c>
      <c r="G950">
        <v>0</v>
      </c>
      <c r="H950">
        <v>0</v>
      </c>
    </row>
    <row r="951" spans="1:8" x14ac:dyDescent="0.2">
      <c r="A951">
        <v>5901</v>
      </c>
      <c r="B951" t="s">
        <v>1914</v>
      </c>
      <c r="C951" t="s">
        <v>1915</v>
      </c>
      <c r="D951">
        <v>857588011</v>
      </c>
      <c r="E951">
        <v>0</v>
      </c>
      <c r="F951">
        <v>0</v>
      </c>
      <c r="G951">
        <v>0</v>
      </c>
      <c r="H951">
        <v>0</v>
      </c>
    </row>
    <row r="952" spans="1:8" x14ac:dyDescent="0.2">
      <c r="A952">
        <v>5901</v>
      </c>
      <c r="B952" t="s">
        <v>1916</v>
      </c>
      <c r="C952" t="s">
        <v>1917</v>
      </c>
      <c r="D952">
        <v>857588021</v>
      </c>
      <c r="E952">
        <v>0</v>
      </c>
      <c r="F952">
        <v>0</v>
      </c>
      <c r="G952">
        <v>0</v>
      </c>
      <c r="H952">
        <v>0</v>
      </c>
    </row>
    <row r="953" spans="1:8" x14ac:dyDescent="0.2">
      <c r="A953">
        <v>5901</v>
      </c>
      <c r="B953" t="s">
        <v>1918</v>
      </c>
      <c r="C953" t="s">
        <v>1919</v>
      </c>
      <c r="D953">
        <v>857588031</v>
      </c>
      <c r="E953">
        <v>0</v>
      </c>
      <c r="F953">
        <v>0</v>
      </c>
      <c r="G953">
        <v>0</v>
      </c>
      <c r="H953">
        <v>0</v>
      </c>
    </row>
    <row r="954" spans="1:8" x14ac:dyDescent="0.2">
      <c r="A954">
        <v>5901</v>
      </c>
      <c r="B954" t="s">
        <v>1920</v>
      </c>
      <c r="C954" t="s">
        <v>1921</v>
      </c>
      <c r="D954">
        <v>857588041</v>
      </c>
      <c r="E954">
        <v>0</v>
      </c>
      <c r="F954">
        <v>0</v>
      </c>
      <c r="G954">
        <v>0</v>
      </c>
      <c r="H954">
        <v>0</v>
      </c>
    </row>
    <row r="955" spans="1:8" x14ac:dyDescent="0.2">
      <c r="A955">
        <v>5901</v>
      </c>
      <c r="B955" t="s">
        <v>1922</v>
      </c>
      <c r="C955" t="s">
        <v>1923</v>
      </c>
      <c r="D955">
        <v>857588051</v>
      </c>
      <c r="E955">
        <v>0</v>
      </c>
      <c r="F955">
        <v>0</v>
      </c>
      <c r="G955">
        <v>0</v>
      </c>
      <c r="H955">
        <v>0</v>
      </c>
    </row>
    <row r="956" spans="1:8" x14ac:dyDescent="0.2">
      <c r="A956">
        <v>5901</v>
      </c>
      <c r="B956" t="s">
        <v>1924</v>
      </c>
      <c r="C956" t="s">
        <v>1925</v>
      </c>
      <c r="D956">
        <v>857588061</v>
      </c>
      <c r="E956">
        <v>0</v>
      </c>
      <c r="F956">
        <v>0</v>
      </c>
      <c r="G956">
        <v>0</v>
      </c>
      <c r="H956">
        <v>0</v>
      </c>
    </row>
    <row r="957" spans="1:8" x14ac:dyDescent="0.2">
      <c r="A957">
        <v>5901</v>
      </c>
      <c r="B957" t="s">
        <v>1926</v>
      </c>
      <c r="C957" t="s">
        <v>1927</v>
      </c>
      <c r="D957">
        <v>857588071</v>
      </c>
      <c r="E957">
        <v>24</v>
      </c>
      <c r="F957">
        <v>0</v>
      </c>
      <c r="G957">
        <v>0</v>
      </c>
      <c r="H957">
        <v>0</v>
      </c>
    </row>
    <row r="958" spans="1:8" x14ac:dyDescent="0.2">
      <c r="A958">
        <v>5901</v>
      </c>
      <c r="B958" t="s">
        <v>1928</v>
      </c>
      <c r="C958" t="s">
        <v>1929</v>
      </c>
      <c r="D958">
        <v>857588081</v>
      </c>
      <c r="E958">
        <v>0</v>
      </c>
      <c r="F958">
        <v>0</v>
      </c>
      <c r="G958">
        <v>0</v>
      </c>
      <c r="H958">
        <v>0</v>
      </c>
    </row>
    <row r="959" spans="1:8" x14ac:dyDescent="0.2">
      <c r="A959">
        <v>5901</v>
      </c>
      <c r="B959" t="s">
        <v>1930</v>
      </c>
      <c r="C959" t="s">
        <v>1931</v>
      </c>
      <c r="D959">
        <v>857588091</v>
      </c>
      <c r="E959">
        <v>5</v>
      </c>
      <c r="F959">
        <v>10</v>
      </c>
      <c r="G959">
        <v>3</v>
      </c>
      <c r="H959">
        <v>2</v>
      </c>
    </row>
    <row r="960" spans="1:8" x14ac:dyDescent="0.2">
      <c r="A960">
        <v>5901</v>
      </c>
      <c r="B960" t="s">
        <v>1932</v>
      </c>
      <c r="C960" t="s">
        <v>1933</v>
      </c>
      <c r="D960">
        <v>857588101</v>
      </c>
      <c r="E960">
        <v>0</v>
      </c>
      <c r="F960">
        <v>0</v>
      </c>
      <c r="G960">
        <v>0</v>
      </c>
      <c r="H960">
        <v>0</v>
      </c>
    </row>
    <row r="961" spans="1:8" x14ac:dyDescent="0.2">
      <c r="A961">
        <v>5901</v>
      </c>
      <c r="B961" t="s">
        <v>1934</v>
      </c>
      <c r="C961" t="s">
        <v>1935</v>
      </c>
      <c r="D961">
        <v>857588111</v>
      </c>
      <c r="E961">
        <v>0</v>
      </c>
      <c r="F961">
        <v>0</v>
      </c>
      <c r="G961">
        <v>0</v>
      </c>
      <c r="H961">
        <v>0</v>
      </c>
    </row>
    <row r="962" spans="1:8" x14ac:dyDescent="0.2">
      <c r="A962">
        <v>5901</v>
      </c>
      <c r="B962" t="s">
        <v>1936</v>
      </c>
      <c r="C962" t="s">
        <v>1937</v>
      </c>
      <c r="D962">
        <v>857588121</v>
      </c>
      <c r="E962">
        <v>0</v>
      </c>
      <c r="F962">
        <v>0</v>
      </c>
      <c r="G962">
        <v>0</v>
      </c>
      <c r="H962">
        <v>0</v>
      </c>
    </row>
    <row r="963" spans="1:8" x14ac:dyDescent="0.2">
      <c r="A963">
        <v>5901</v>
      </c>
      <c r="B963" t="s">
        <v>1938</v>
      </c>
      <c r="C963" t="s">
        <v>1939</v>
      </c>
      <c r="D963">
        <v>857588131</v>
      </c>
      <c r="E963">
        <v>0</v>
      </c>
      <c r="F963">
        <v>0</v>
      </c>
      <c r="G963">
        <v>0</v>
      </c>
      <c r="H963">
        <v>0</v>
      </c>
    </row>
    <row r="964" spans="1:8" x14ac:dyDescent="0.2">
      <c r="A964">
        <v>5901</v>
      </c>
      <c r="B964" t="s">
        <v>1940</v>
      </c>
      <c r="C964" t="s">
        <v>1941</v>
      </c>
      <c r="D964">
        <v>857588141</v>
      </c>
      <c r="E964">
        <v>0</v>
      </c>
      <c r="F964">
        <v>0</v>
      </c>
      <c r="G964">
        <v>0</v>
      </c>
      <c r="H964">
        <v>0</v>
      </c>
    </row>
    <row r="965" spans="1:8" x14ac:dyDescent="0.2">
      <c r="A965">
        <v>5901</v>
      </c>
      <c r="B965" t="s">
        <v>1942</v>
      </c>
      <c r="C965" t="s">
        <v>1943</v>
      </c>
      <c r="D965">
        <v>857588151</v>
      </c>
      <c r="E965">
        <v>400</v>
      </c>
      <c r="F965">
        <v>830</v>
      </c>
      <c r="G965">
        <v>223</v>
      </c>
      <c r="H965">
        <v>14</v>
      </c>
    </row>
    <row r="966" spans="1:8" x14ac:dyDescent="0.2">
      <c r="A966">
        <v>5901</v>
      </c>
      <c r="B966" t="s">
        <v>1944</v>
      </c>
      <c r="C966" t="s">
        <v>1945</v>
      </c>
      <c r="D966">
        <v>857588161</v>
      </c>
      <c r="E966">
        <v>10</v>
      </c>
      <c r="F966">
        <v>12</v>
      </c>
      <c r="G966">
        <v>1</v>
      </c>
      <c r="H966">
        <v>1</v>
      </c>
    </row>
    <row r="967" spans="1:8" x14ac:dyDescent="0.2">
      <c r="A967">
        <v>5901</v>
      </c>
      <c r="B967" t="s">
        <v>1946</v>
      </c>
      <c r="C967" t="s">
        <v>1947</v>
      </c>
      <c r="D967">
        <v>857588171</v>
      </c>
      <c r="E967">
        <v>0</v>
      </c>
      <c r="F967">
        <v>0</v>
      </c>
      <c r="G967">
        <v>0</v>
      </c>
      <c r="H967">
        <v>0</v>
      </c>
    </row>
    <row r="968" spans="1:8" x14ac:dyDescent="0.2">
      <c r="A968">
        <v>5901</v>
      </c>
      <c r="B968" t="s">
        <v>1948</v>
      </c>
      <c r="C968" t="s">
        <v>1949</v>
      </c>
      <c r="D968">
        <v>857588181</v>
      </c>
      <c r="E968">
        <v>0</v>
      </c>
      <c r="F968">
        <v>0</v>
      </c>
      <c r="G968">
        <v>0</v>
      </c>
      <c r="H968">
        <v>0</v>
      </c>
    </row>
    <row r="969" spans="1:8" x14ac:dyDescent="0.2">
      <c r="A969">
        <v>5901</v>
      </c>
      <c r="B969" t="s">
        <v>1950</v>
      </c>
      <c r="C969" t="s">
        <v>1951</v>
      </c>
      <c r="D969">
        <v>857588191</v>
      </c>
      <c r="E969">
        <v>0</v>
      </c>
      <c r="F969">
        <v>0</v>
      </c>
      <c r="G969">
        <v>0</v>
      </c>
      <c r="H969">
        <v>0</v>
      </c>
    </row>
    <row r="970" spans="1:8" x14ac:dyDescent="0.2">
      <c r="A970">
        <v>5901</v>
      </c>
      <c r="B970" t="s">
        <v>1952</v>
      </c>
      <c r="C970" t="s">
        <v>1953</v>
      </c>
      <c r="D970">
        <v>857588201</v>
      </c>
      <c r="E970">
        <v>0</v>
      </c>
      <c r="F970">
        <v>0</v>
      </c>
      <c r="G970">
        <v>0</v>
      </c>
      <c r="H970">
        <v>0</v>
      </c>
    </row>
    <row r="971" spans="1:8" x14ac:dyDescent="0.2">
      <c r="A971">
        <v>5901</v>
      </c>
      <c r="B971" t="s">
        <v>1954</v>
      </c>
      <c r="C971" t="s">
        <v>1955</v>
      </c>
      <c r="D971">
        <v>857588211</v>
      </c>
      <c r="E971">
        <v>0</v>
      </c>
      <c r="F971">
        <v>0</v>
      </c>
      <c r="G971">
        <v>0</v>
      </c>
      <c r="H971">
        <v>0</v>
      </c>
    </row>
    <row r="972" spans="1:8" x14ac:dyDescent="0.2">
      <c r="A972">
        <v>5901</v>
      </c>
      <c r="B972" t="s">
        <v>1956</v>
      </c>
      <c r="C972" t="s">
        <v>1957</v>
      </c>
      <c r="D972">
        <v>857588221</v>
      </c>
      <c r="E972">
        <v>0</v>
      </c>
      <c r="F972">
        <v>0</v>
      </c>
      <c r="G972">
        <v>0</v>
      </c>
      <c r="H972">
        <v>0</v>
      </c>
    </row>
    <row r="973" spans="1:8" x14ac:dyDescent="0.2">
      <c r="A973">
        <v>5901</v>
      </c>
      <c r="B973" t="s">
        <v>1958</v>
      </c>
      <c r="C973" t="s">
        <v>1959</v>
      </c>
      <c r="D973">
        <v>857588231</v>
      </c>
      <c r="E973">
        <v>46</v>
      </c>
      <c r="F973">
        <v>109</v>
      </c>
      <c r="G973">
        <v>32</v>
      </c>
      <c r="H973">
        <v>3</v>
      </c>
    </row>
    <row r="974" spans="1:8" x14ac:dyDescent="0.2">
      <c r="A974">
        <v>5901</v>
      </c>
      <c r="B974" t="s">
        <v>1960</v>
      </c>
      <c r="C974" t="s">
        <v>1961</v>
      </c>
      <c r="D974">
        <v>857588241</v>
      </c>
      <c r="E974">
        <v>0</v>
      </c>
      <c r="F974">
        <v>0</v>
      </c>
      <c r="G974">
        <v>0</v>
      </c>
      <c r="H974">
        <v>0</v>
      </c>
    </row>
    <row r="975" spans="1:8" x14ac:dyDescent="0.2">
      <c r="A975">
        <v>5901</v>
      </c>
      <c r="B975" t="s">
        <v>1962</v>
      </c>
      <c r="C975" t="s">
        <v>1963</v>
      </c>
      <c r="D975">
        <v>857588251</v>
      </c>
      <c r="E975">
        <v>0</v>
      </c>
      <c r="F975">
        <v>0</v>
      </c>
      <c r="G975">
        <v>0</v>
      </c>
      <c r="H975">
        <v>0</v>
      </c>
    </row>
    <row r="976" spans="1:8" x14ac:dyDescent="0.2">
      <c r="A976">
        <v>5901</v>
      </c>
      <c r="B976" t="s">
        <v>1964</v>
      </c>
      <c r="C976" t="s">
        <v>1965</v>
      </c>
      <c r="D976">
        <v>857588261</v>
      </c>
      <c r="E976">
        <v>0</v>
      </c>
      <c r="F976">
        <v>0</v>
      </c>
      <c r="G976">
        <v>0</v>
      </c>
      <c r="H976">
        <v>0</v>
      </c>
    </row>
    <row r="977" spans="1:8" x14ac:dyDescent="0.2">
      <c r="A977">
        <v>5901</v>
      </c>
      <c r="B977" t="s">
        <v>1966</v>
      </c>
      <c r="C977" t="s">
        <v>1967</v>
      </c>
      <c r="D977">
        <v>857588271</v>
      </c>
      <c r="E977">
        <v>0</v>
      </c>
      <c r="F977">
        <v>0</v>
      </c>
      <c r="G977">
        <v>0</v>
      </c>
      <c r="H977">
        <v>0</v>
      </c>
    </row>
    <row r="978" spans="1:8" x14ac:dyDescent="0.2">
      <c r="A978">
        <v>5901</v>
      </c>
      <c r="B978" t="s">
        <v>1968</v>
      </c>
      <c r="C978" t="s">
        <v>1969</v>
      </c>
      <c r="D978">
        <v>857588281</v>
      </c>
      <c r="E978">
        <v>0</v>
      </c>
      <c r="F978">
        <v>0</v>
      </c>
      <c r="G978">
        <v>0</v>
      </c>
      <c r="H978">
        <v>0</v>
      </c>
    </row>
    <row r="979" spans="1:8" x14ac:dyDescent="0.2">
      <c r="A979">
        <v>5901</v>
      </c>
      <c r="B979" t="s">
        <v>1970</v>
      </c>
      <c r="C979" t="s">
        <v>1971</v>
      </c>
      <c r="D979">
        <v>857588291</v>
      </c>
      <c r="E979">
        <v>0</v>
      </c>
      <c r="F979">
        <v>0</v>
      </c>
      <c r="G979">
        <v>0</v>
      </c>
      <c r="H979">
        <v>0</v>
      </c>
    </row>
    <row r="980" spans="1:8" x14ac:dyDescent="0.2">
      <c r="A980">
        <v>5901</v>
      </c>
      <c r="B980" t="s">
        <v>1972</v>
      </c>
      <c r="C980" t="s">
        <v>1973</v>
      </c>
      <c r="D980">
        <v>857588301</v>
      </c>
      <c r="E980">
        <v>0</v>
      </c>
      <c r="F980">
        <v>0</v>
      </c>
      <c r="G980">
        <v>0</v>
      </c>
      <c r="H980">
        <v>0</v>
      </c>
    </row>
    <row r="981" spans="1:8" x14ac:dyDescent="0.2">
      <c r="A981">
        <v>5901</v>
      </c>
      <c r="B981" t="s">
        <v>1974</v>
      </c>
      <c r="C981" t="s">
        <v>1975</v>
      </c>
      <c r="D981">
        <v>857588311</v>
      </c>
      <c r="E981">
        <v>0</v>
      </c>
      <c r="F981">
        <v>0</v>
      </c>
      <c r="G981">
        <v>0</v>
      </c>
      <c r="H981">
        <v>0</v>
      </c>
    </row>
    <row r="982" spans="1:8" x14ac:dyDescent="0.2">
      <c r="A982">
        <v>5901</v>
      </c>
      <c r="B982" t="s">
        <v>1976</v>
      </c>
      <c r="C982" t="s">
        <v>1977</v>
      </c>
      <c r="D982">
        <v>857588331</v>
      </c>
      <c r="E982">
        <v>0</v>
      </c>
      <c r="F982">
        <v>0</v>
      </c>
      <c r="G982">
        <v>0</v>
      </c>
      <c r="H982">
        <v>0</v>
      </c>
    </row>
    <row r="983" spans="1:8" x14ac:dyDescent="0.2">
      <c r="A983">
        <v>5901</v>
      </c>
      <c r="B983" t="s">
        <v>1978</v>
      </c>
      <c r="C983" t="s">
        <v>1979</v>
      </c>
      <c r="D983">
        <v>857588341</v>
      </c>
      <c r="E983">
        <v>0</v>
      </c>
      <c r="F983">
        <v>0</v>
      </c>
      <c r="G983">
        <v>0</v>
      </c>
      <c r="H983">
        <v>0</v>
      </c>
    </row>
    <row r="984" spans="1:8" x14ac:dyDescent="0.2">
      <c r="A984">
        <v>5901</v>
      </c>
      <c r="B984" t="s">
        <v>1980</v>
      </c>
      <c r="C984" t="s">
        <v>1981</v>
      </c>
      <c r="D984">
        <v>857588351</v>
      </c>
      <c r="E984">
        <v>0</v>
      </c>
      <c r="F984">
        <v>0</v>
      </c>
      <c r="G984">
        <v>0</v>
      </c>
      <c r="H984">
        <v>0</v>
      </c>
    </row>
    <row r="985" spans="1:8" x14ac:dyDescent="0.2">
      <c r="A985">
        <v>5901</v>
      </c>
      <c r="B985" t="s">
        <v>1982</v>
      </c>
      <c r="C985" t="s">
        <v>1983</v>
      </c>
      <c r="D985">
        <v>857588371</v>
      </c>
      <c r="E985">
        <v>0</v>
      </c>
      <c r="F985">
        <v>0</v>
      </c>
      <c r="G985">
        <v>0</v>
      </c>
      <c r="H985">
        <v>0</v>
      </c>
    </row>
    <row r="986" spans="1:8" x14ac:dyDescent="0.2">
      <c r="A986">
        <v>5901</v>
      </c>
      <c r="B986" t="s">
        <v>1984</v>
      </c>
      <c r="C986" t="s">
        <v>1985</v>
      </c>
      <c r="D986">
        <v>857588381</v>
      </c>
      <c r="E986">
        <v>0</v>
      </c>
      <c r="F986">
        <v>0</v>
      </c>
      <c r="G986">
        <v>0</v>
      </c>
      <c r="H986">
        <v>0</v>
      </c>
    </row>
    <row r="987" spans="1:8" x14ac:dyDescent="0.2">
      <c r="A987">
        <v>5901</v>
      </c>
      <c r="B987" t="s">
        <v>1986</v>
      </c>
      <c r="C987" t="s">
        <v>1987</v>
      </c>
      <c r="D987">
        <v>857588391</v>
      </c>
      <c r="E987">
        <v>0</v>
      </c>
      <c r="F987">
        <v>0</v>
      </c>
      <c r="G987">
        <v>0</v>
      </c>
      <c r="H987">
        <v>0</v>
      </c>
    </row>
    <row r="988" spans="1:8" x14ac:dyDescent="0.2">
      <c r="A988">
        <v>5901</v>
      </c>
      <c r="B988" t="s">
        <v>1988</v>
      </c>
      <c r="C988" t="s">
        <v>1989</v>
      </c>
      <c r="D988">
        <v>857588401</v>
      </c>
      <c r="E988">
        <v>0</v>
      </c>
      <c r="F988">
        <v>0</v>
      </c>
      <c r="G988">
        <v>0</v>
      </c>
      <c r="H988">
        <v>0</v>
      </c>
    </row>
    <row r="989" spans="1:8" x14ac:dyDescent="0.2">
      <c r="A989">
        <v>5901</v>
      </c>
      <c r="B989" t="s">
        <v>1990</v>
      </c>
      <c r="C989" t="s">
        <v>1991</v>
      </c>
      <c r="D989">
        <v>857588411</v>
      </c>
      <c r="E989">
        <v>0</v>
      </c>
      <c r="F989">
        <v>0</v>
      </c>
      <c r="G989">
        <v>0</v>
      </c>
      <c r="H989">
        <v>0</v>
      </c>
    </row>
    <row r="990" spans="1:8" x14ac:dyDescent="0.2">
      <c r="A990">
        <v>5901</v>
      </c>
      <c r="B990" t="s">
        <v>1992</v>
      </c>
      <c r="C990" t="s">
        <v>1993</v>
      </c>
      <c r="D990">
        <v>857588431</v>
      </c>
      <c r="E990">
        <v>0</v>
      </c>
      <c r="F990">
        <v>0</v>
      </c>
      <c r="G990">
        <v>0</v>
      </c>
      <c r="H990">
        <v>0</v>
      </c>
    </row>
    <row r="991" spans="1:8" x14ac:dyDescent="0.2">
      <c r="A991">
        <v>5901</v>
      </c>
      <c r="B991" t="s">
        <v>1994</v>
      </c>
      <c r="C991" t="s">
        <v>1995</v>
      </c>
      <c r="D991">
        <v>857588441</v>
      </c>
      <c r="E991">
        <v>0</v>
      </c>
      <c r="F991">
        <v>0</v>
      </c>
      <c r="G991">
        <v>0</v>
      </c>
      <c r="H991">
        <v>0</v>
      </c>
    </row>
    <row r="992" spans="1:8" x14ac:dyDescent="0.2">
      <c r="A992">
        <v>5901</v>
      </c>
      <c r="B992" t="s">
        <v>1996</v>
      </c>
      <c r="C992" t="s">
        <v>1997</v>
      </c>
      <c r="D992">
        <v>857588451</v>
      </c>
      <c r="E992">
        <v>0</v>
      </c>
      <c r="F992">
        <v>0</v>
      </c>
      <c r="G992">
        <v>0</v>
      </c>
      <c r="H992">
        <v>0</v>
      </c>
    </row>
    <row r="993" spans="1:8" x14ac:dyDescent="0.2">
      <c r="A993">
        <v>5901</v>
      </c>
      <c r="B993" t="s">
        <v>1998</v>
      </c>
      <c r="C993" t="s">
        <v>1999</v>
      </c>
      <c r="D993">
        <v>857588461</v>
      </c>
      <c r="E993">
        <v>0</v>
      </c>
      <c r="F993">
        <v>0</v>
      </c>
      <c r="G993">
        <v>0</v>
      </c>
      <c r="H993">
        <v>0</v>
      </c>
    </row>
    <row r="994" spans="1:8" x14ac:dyDescent="0.2">
      <c r="A994">
        <v>5901</v>
      </c>
      <c r="B994" t="s">
        <v>2000</v>
      </c>
      <c r="C994" t="s">
        <v>2001</v>
      </c>
      <c r="D994">
        <v>857588471</v>
      </c>
      <c r="E994">
        <v>0</v>
      </c>
      <c r="F994">
        <v>0</v>
      </c>
      <c r="G994">
        <v>0</v>
      </c>
      <c r="H994">
        <v>0</v>
      </c>
    </row>
    <row r="995" spans="1:8" x14ac:dyDescent="0.2">
      <c r="A995">
        <v>5901</v>
      </c>
      <c r="B995" t="s">
        <v>2002</v>
      </c>
      <c r="C995" t="s">
        <v>2003</v>
      </c>
      <c r="D995">
        <v>857588481</v>
      </c>
      <c r="E995">
        <v>0</v>
      </c>
      <c r="F995">
        <v>0</v>
      </c>
      <c r="G995">
        <v>0</v>
      </c>
      <c r="H995">
        <v>0</v>
      </c>
    </row>
    <row r="996" spans="1:8" x14ac:dyDescent="0.2">
      <c r="A996">
        <v>5901</v>
      </c>
      <c r="B996" t="s">
        <v>2004</v>
      </c>
      <c r="C996" t="s">
        <v>2005</v>
      </c>
      <c r="D996">
        <v>857588491</v>
      </c>
      <c r="E996">
        <v>0</v>
      </c>
      <c r="F996">
        <v>0</v>
      </c>
      <c r="G996">
        <v>0</v>
      </c>
      <c r="H996">
        <v>0</v>
      </c>
    </row>
    <row r="997" spans="1:8" x14ac:dyDescent="0.2">
      <c r="A997">
        <v>5901</v>
      </c>
      <c r="B997" t="s">
        <v>2006</v>
      </c>
      <c r="C997" t="s">
        <v>2007</v>
      </c>
      <c r="D997">
        <v>857588501</v>
      </c>
      <c r="E997">
        <v>0</v>
      </c>
      <c r="F997">
        <v>0</v>
      </c>
      <c r="G997">
        <v>0</v>
      </c>
      <c r="H997">
        <v>0</v>
      </c>
    </row>
    <row r="998" spans="1:8" x14ac:dyDescent="0.2">
      <c r="A998">
        <v>5901</v>
      </c>
      <c r="B998" t="s">
        <v>2008</v>
      </c>
      <c r="C998" t="s">
        <v>2009</v>
      </c>
      <c r="D998">
        <v>857588511</v>
      </c>
      <c r="E998">
        <v>0</v>
      </c>
      <c r="F998">
        <v>0</v>
      </c>
      <c r="G998">
        <v>0</v>
      </c>
      <c r="H998">
        <v>0</v>
      </c>
    </row>
    <row r="999" spans="1:8" x14ac:dyDescent="0.2">
      <c r="A999">
        <v>5901</v>
      </c>
      <c r="B999" t="s">
        <v>2010</v>
      </c>
      <c r="C999" t="s">
        <v>2011</v>
      </c>
      <c r="D999">
        <v>857588521</v>
      </c>
      <c r="E999">
        <v>0</v>
      </c>
      <c r="F999">
        <v>0</v>
      </c>
      <c r="G999">
        <v>0</v>
      </c>
      <c r="H999">
        <v>0</v>
      </c>
    </row>
    <row r="1000" spans="1:8" x14ac:dyDescent="0.2">
      <c r="A1000">
        <v>5901</v>
      </c>
      <c r="B1000" t="s">
        <v>2012</v>
      </c>
      <c r="C1000" t="s">
        <v>2013</v>
      </c>
      <c r="D1000">
        <v>857588531</v>
      </c>
      <c r="E1000">
        <v>1</v>
      </c>
      <c r="F1000">
        <v>5</v>
      </c>
      <c r="G1000">
        <v>3</v>
      </c>
      <c r="H1000">
        <v>1</v>
      </c>
    </row>
    <row r="1001" spans="1:8" x14ac:dyDescent="0.2">
      <c r="A1001">
        <v>5901</v>
      </c>
      <c r="B1001" t="s">
        <v>2014</v>
      </c>
      <c r="C1001" t="s">
        <v>2015</v>
      </c>
      <c r="D1001">
        <v>857588541</v>
      </c>
      <c r="E1001">
        <v>0</v>
      </c>
      <c r="F1001">
        <v>0</v>
      </c>
      <c r="G1001">
        <v>0</v>
      </c>
      <c r="H1001">
        <v>0</v>
      </c>
    </row>
    <row r="1002" spans="1:8" x14ac:dyDescent="0.2">
      <c r="A1002">
        <v>5901</v>
      </c>
      <c r="B1002" t="s">
        <v>2016</v>
      </c>
      <c r="C1002" t="s">
        <v>2017</v>
      </c>
      <c r="D1002">
        <v>857588551</v>
      </c>
      <c r="E1002">
        <v>1</v>
      </c>
      <c r="F1002">
        <v>3</v>
      </c>
      <c r="G1002">
        <v>0</v>
      </c>
      <c r="H1002">
        <v>1</v>
      </c>
    </row>
    <row r="1003" spans="1:8" x14ac:dyDescent="0.2">
      <c r="A1003">
        <v>5901</v>
      </c>
      <c r="B1003" t="s">
        <v>2018</v>
      </c>
      <c r="C1003" t="s">
        <v>2019</v>
      </c>
      <c r="D1003">
        <v>857588561</v>
      </c>
      <c r="E1003">
        <v>0</v>
      </c>
      <c r="F1003">
        <v>0</v>
      </c>
      <c r="G1003">
        <v>0</v>
      </c>
      <c r="H1003">
        <v>0</v>
      </c>
    </row>
    <row r="1004" spans="1:8" x14ac:dyDescent="0.2">
      <c r="A1004">
        <v>5901</v>
      </c>
      <c r="B1004" t="s">
        <v>2020</v>
      </c>
      <c r="C1004" t="s">
        <v>2021</v>
      </c>
      <c r="D1004">
        <v>857588571</v>
      </c>
      <c r="E1004">
        <v>0</v>
      </c>
      <c r="F1004">
        <v>0</v>
      </c>
      <c r="G1004">
        <v>0</v>
      </c>
      <c r="H1004">
        <v>0</v>
      </c>
    </row>
    <row r="1005" spans="1:8" x14ac:dyDescent="0.2">
      <c r="A1005">
        <v>5901</v>
      </c>
      <c r="B1005" t="s">
        <v>2022</v>
      </c>
      <c r="C1005" t="s">
        <v>2023</v>
      </c>
      <c r="D1005">
        <v>857588581</v>
      </c>
      <c r="E1005">
        <v>0</v>
      </c>
      <c r="F1005">
        <v>0</v>
      </c>
      <c r="G1005">
        <v>0</v>
      </c>
      <c r="H1005">
        <v>0</v>
      </c>
    </row>
    <row r="1006" spans="1:8" x14ac:dyDescent="0.2">
      <c r="A1006">
        <v>5901</v>
      </c>
      <c r="B1006" t="s">
        <v>2024</v>
      </c>
      <c r="C1006" t="s">
        <v>2025</v>
      </c>
      <c r="D1006">
        <v>857588591</v>
      </c>
      <c r="E1006">
        <v>0</v>
      </c>
      <c r="F1006">
        <v>0</v>
      </c>
      <c r="G1006">
        <v>0</v>
      </c>
      <c r="H1006">
        <v>0</v>
      </c>
    </row>
    <row r="1007" spans="1:8" x14ac:dyDescent="0.2">
      <c r="A1007">
        <v>5901</v>
      </c>
      <c r="B1007" t="s">
        <v>2026</v>
      </c>
      <c r="C1007" t="s">
        <v>2027</v>
      </c>
      <c r="D1007">
        <v>857588601</v>
      </c>
      <c r="E1007">
        <v>0</v>
      </c>
      <c r="F1007">
        <v>0</v>
      </c>
      <c r="G1007">
        <v>0</v>
      </c>
      <c r="H1007">
        <v>0</v>
      </c>
    </row>
    <row r="1008" spans="1:8" x14ac:dyDescent="0.2">
      <c r="A1008">
        <v>5901</v>
      </c>
      <c r="B1008" t="s">
        <v>2028</v>
      </c>
      <c r="C1008" t="s">
        <v>2029</v>
      </c>
      <c r="D1008">
        <v>857588611</v>
      </c>
      <c r="E1008">
        <v>0</v>
      </c>
      <c r="F1008">
        <v>0</v>
      </c>
      <c r="G1008">
        <v>0</v>
      </c>
      <c r="H1008">
        <v>0</v>
      </c>
    </row>
    <row r="1009" spans="1:8" x14ac:dyDescent="0.2">
      <c r="A1009">
        <v>5901</v>
      </c>
      <c r="B1009" t="s">
        <v>2030</v>
      </c>
      <c r="C1009" t="s">
        <v>2031</v>
      </c>
      <c r="D1009">
        <v>857588621</v>
      </c>
      <c r="E1009">
        <v>0</v>
      </c>
      <c r="F1009">
        <v>0</v>
      </c>
      <c r="G1009">
        <v>0</v>
      </c>
      <c r="H1009">
        <v>0</v>
      </c>
    </row>
    <row r="1010" spans="1:8" x14ac:dyDescent="0.2">
      <c r="A1010">
        <v>5901</v>
      </c>
      <c r="B1010" t="s">
        <v>2032</v>
      </c>
      <c r="C1010" t="s">
        <v>2033</v>
      </c>
      <c r="D1010">
        <v>857588631</v>
      </c>
      <c r="E1010">
        <v>0</v>
      </c>
      <c r="F1010">
        <v>0</v>
      </c>
      <c r="G1010">
        <v>0</v>
      </c>
      <c r="H1010">
        <v>0</v>
      </c>
    </row>
    <row r="1011" spans="1:8" x14ac:dyDescent="0.2">
      <c r="A1011">
        <v>5901</v>
      </c>
      <c r="B1011" t="s">
        <v>2034</v>
      </c>
      <c r="C1011" t="s">
        <v>2035</v>
      </c>
      <c r="D1011">
        <v>857588641</v>
      </c>
      <c r="E1011">
        <v>0</v>
      </c>
      <c r="F1011">
        <v>0</v>
      </c>
      <c r="G1011">
        <v>0</v>
      </c>
      <c r="H1011">
        <v>0</v>
      </c>
    </row>
    <row r="1012" spans="1:8" x14ac:dyDescent="0.2">
      <c r="A1012">
        <v>5901</v>
      </c>
      <c r="B1012" t="s">
        <v>2036</v>
      </c>
      <c r="C1012" t="s">
        <v>2037</v>
      </c>
      <c r="D1012">
        <v>857588651</v>
      </c>
      <c r="E1012">
        <v>0</v>
      </c>
      <c r="F1012">
        <v>0</v>
      </c>
      <c r="G1012">
        <v>0</v>
      </c>
      <c r="H1012">
        <v>0</v>
      </c>
    </row>
    <row r="1013" spans="1:8" x14ac:dyDescent="0.2">
      <c r="A1013">
        <v>5901</v>
      </c>
      <c r="B1013" t="s">
        <v>2038</v>
      </c>
      <c r="C1013" t="s">
        <v>2039</v>
      </c>
      <c r="D1013">
        <v>857588661</v>
      </c>
      <c r="E1013">
        <v>0</v>
      </c>
      <c r="F1013">
        <v>0</v>
      </c>
      <c r="G1013">
        <v>0</v>
      </c>
      <c r="H1013">
        <v>0</v>
      </c>
    </row>
    <row r="1014" spans="1:8" x14ac:dyDescent="0.2">
      <c r="A1014">
        <v>5901</v>
      </c>
      <c r="B1014" t="s">
        <v>2040</v>
      </c>
      <c r="C1014" t="s">
        <v>2041</v>
      </c>
      <c r="D1014">
        <v>857588671</v>
      </c>
      <c r="E1014">
        <v>0</v>
      </c>
      <c r="F1014">
        <v>0</v>
      </c>
      <c r="G1014">
        <v>0</v>
      </c>
      <c r="H1014">
        <v>0</v>
      </c>
    </row>
    <row r="1015" spans="1:8" x14ac:dyDescent="0.2">
      <c r="A1015">
        <v>5901</v>
      </c>
      <c r="B1015" t="s">
        <v>2042</v>
      </c>
      <c r="C1015" t="s">
        <v>2043</v>
      </c>
      <c r="D1015">
        <v>857588691</v>
      </c>
      <c r="E1015">
        <v>0</v>
      </c>
      <c r="F1015">
        <v>0</v>
      </c>
      <c r="G1015">
        <v>0</v>
      </c>
      <c r="H1015">
        <v>0</v>
      </c>
    </row>
    <row r="1016" spans="1:8" x14ac:dyDescent="0.2">
      <c r="A1016">
        <v>5901</v>
      </c>
      <c r="B1016" t="s">
        <v>2044</v>
      </c>
      <c r="C1016" t="s">
        <v>2045</v>
      </c>
      <c r="D1016">
        <v>857588701</v>
      </c>
      <c r="E1016">
        <v>0</v>
      </c>
      <c r="F1016">
        <v>0</v>
      </c>
      <c r="G1016">
        <v>0</v>
      </c>
      <c r="H1016">
        <v>0</v>
      </c>
    </row>
    <row r="1017" spans="1:8" x14ac:dyDescent="0.2">
      <c r="A1017">
        <v>5901</v>
      </c>
      <c r="B1017" t="s">
        <v>2046</v>
      </c>
      <c r="C1017" t="s">
        <v>2047</v>
      </c>
      <c r="D1017">
        <v>857588711</v>
      </c>
      <c r="E1017">
        <v>0</v>
      </c>
      <c r="F1017">
        <v>0</v>
      </c>
      <c r="G1017">
        <v>0</v>
      </c>
      <c r="H1017">
        <v>0</v>
      </c>
    </row>
    <row r="1018" spans="1:8" x14ac:dyDescent="0.2">
      <c r="A1018">
        <v>5901</v>
      </c>
      <c r="B1018" t="s">
        <v>2048</v>
      </c>
      <c r="C1018" t="s">
        <v>2049</v>
      </c>
      <c r="D1018">
        <v>857588721</v>
      </c>
      <c r="E1018">
        <v>0</v>
      </c>
      <c r="F1018">
        <v>0</v>
      </c>
      <c r="G1018">
        <v>0</v>
      </c>
      <c r="H1018">
        <v>0</v>
      </c>
    </row>
    <row r="1019" spans="1:8" x14ac:dyDescent="0.2">
      <c r="A1019">
        <v>5901</v>
      </c>
      <c r="B1019" t="s">
        <v>2050</v>
      </c>
      <c r="C1019" t="s">
        <v>2051</v>
      </c>
      <c r="D1019">
        <v>857588731</v>
      </c>
      <c r="E1019">
        <v>0</v>
      </c>
      <c r="F1019">
        <v>0</v>
      </c>
      <c r="G1019">
        <v>0</v>
      </c>
      <c r="H1019">
        <v>0</v>
      </c>
    </row>
    <row r="1020" spans="1:8" x14ac:dyDescent="0.2">
      <c r="A1020">
        <v>5901</v>
      </c>
      <c r="B1020" t="s">
        <v>2052</v>
      </c>
      <c r="C1020" t="s">
        <v>2053</v>
      </c>
      <c r="D1020">
        <v>857588741</v>
      </c>
      <c r="E1020">
        <v>0</v>
      </c>
      <c r="F1020">
        <v>0</v>
      </c>
      <c r="G1020">
        <v>0</v>
      </c>
      <c r="H1020">
        <v>0</v>
      </c>
    </row>
    <row r="1021" spans="1:8" x14ac:dyDescent="0.2">
      <c r="A1021">
        <v>5901</v>
      </c>
      <c r="B1021" t="s">
        <v>2054</v>
      </c>
      <c r="C1021" t="s">
        <v>2055</v>
      </c>
      <c r="D1021">
        <v>857588751</v>
      </c>
      <c r="E1021">
        <v>0</v>
      </c>
      <c r="F1021">
        <v>0</v>
      </c>
      <c r="G1021">
        <v>0</v>
      </c>
      <c r="H1021">
        <v>0</v>
      </c>
    </row>
    <row r="1022" spans="1:8" x14ac:dyDescent="0.2">
      <c r="A1022">
        <v>5901</v>
      </c>
      <c r="B1022" t="s">
        <v>2056</v>
      </c>
      <c r="C1022" t="s">
        <v>2057</v>
      </c>
      <c r="D1022">
        <v>857588761</v>
      </c>
      <c r="E1022">
        <v>0</v>
      </c>
      <c r="F1022">
        <v>0</v>
      </c>
      <c r="G1022">
        <v>0</v>
      </c>
      <c r="H1022">
        <v>0</v>
      </c>
    </row>
    <row r="1023" spans="1:8" x14ac:dyDescent="0.2">
      <c r="A1023">
        <v>5901</v>
      </c>
      <c r="B1023" t="s">
        <v>2058</v>
      </c>
      <c r="C1023" t="s">
        <v>2059</v>
      </c>
      <c r="D1023">
        <v>857588771</v>
      </c>
      <c r="E1023">
        <v>0</v>
      </c>
      <c r="F1023">
        <v>0</v>
      </c>
      <c r="G1023">
        <v>0</v>
      </c>
      <c r="H1023">
        <v>0</v>
      </c>
    </row>
    <row r="1024" spans="1:8" x14ac:dyDescent="0.2">
      <c r="A1024">
        <v>5901</v>
      </c>
      <c r="B1024" t="s">
        <v>2060</v>
      </c>
      <c r="C1024" t="s">
        <v>2061</v>
      </c>
      <c r="D1024">
        <v>857588781</v>
      </c>
      <c r="E1024">
        <v>0</v>
      </c>
      <c r="F1024">
        <v>0</v>
      </c>
      <c r="G1024">
        <v>0</v>
      </c>
      <c r="H1024">
        <v>0</v>
      </c>
    </row>
    <row r="1025" spans="1:8" x14ac:dyDescent="0.2">
      <c r="A1025">
        <v>5901</v>
      </c>
      <c r="B1025" t="s">
        <v>2062</v>
      </c>
      <c r="C1025" t="s">
        <v>2063</v>
      </c>
      <c r="D1025">
        <v>857588791</v>
      </c>
      <c r="E1025">
        <v>0</v>
      </c>
      <c r="F1025">
        <v>0</v>
      </c>
      <c r="G1025">
        <v>0</v>
      </c>
      <c r="H1025">
        <v>0</v>
      </c>
    </row>
    <row r="1026" spans="1:8" x14ac:dyDescent="0.2">
      <c r="A1026">
        <v>5901</v>
      </c>
      <c r="B1026" t="s">
        <v>2064</v>
      </c>
      <c r="C1026" t="s">
        <v>2065</v>
      </c>
      <c r="D1026">
        <v>857588801</v>
      </c>
      <c r="E1026">
        <v>0</v>
      </c>
      <c r="F1026">
        <v>0</v>
      </c>
      <c r="G1026">
        <v>0</v>
      </c>
      <c r="H1026">
        <v>0</v>
      </c>
    </row>
    <row r="1027" spans="1:8" x14ac:dyDescent="0.2">
      <c r="A1027">
        <v>5901</v>
      </c>
      <c r="B1027" t="s">
        <v>2066</v>
      </c>
      <c r="C1027" t="s">
        <v>2067</v>
      </c>
      <c r="D1027">
        <v>857588811</v>
      </c>
      <c r="E1027">
        <v>26</v>
      </c>
      <c r="F1027">
        <v>66</v>
      </c>
      <c r="G1027">
        <v>22</v>
      </c>
      <c r="H1027">
        <v>5</v>
      </c>
    </row>
    <row r="1028" spans="1:8" x14ac:dyDescent="0.2">
      <c r="A1028">
        <v>5901</v>
      </c>
      <c r="B1028" t="s">
        <v>2068</v>
      </c>
      <c r="C1028" t="s">
        <v>2069</v>
      </c>
      <c r="D1028">
        <v>857588821</v>
      </c>
      <c r="E1028">
        <v>0</v>
      </c>
      <c r="F1028">
        <v>0</v>
      </c>
      <c r="G1028">
        <v>0</v>
      </c>
      <c r="H1028">
        <v>0</v>
      </c>
    </row>
    <row r="1029" spans="1:8" x14ac:dyDescent="0.2">
      <c r="A1029">
        <v>5901</v>
      </c>
      <c r="B1029" t="s">
        <v>2070</v>
      </c>
      <c r="C1029" t="s">
        <v>2071</v>
      </c>
      <c r="D1029">
        <v>857588831</v>
      </c>
      <c r="E1029">
        <v>0</v>
      </c>
      <c r="F1029">
        <v>0</v>
      </c>
      <c r="G1029">
        <v>0</v>
      </c>
      <c r="H1029">
        <v>0</v>
      </c>
    </row>
    <row r="1030" spans="1:8" x14ac:dyDescent="0.2">
      <c r="A1030">
        <v>5901</v>
      </c>
      <c r="B1030" t="s">
        <v>2072</v>
      </c>
      <c r="C1030" t="s">
        <v>2073</v>
      </c>
      <c r="D1030">
        <v>857588841</v>
      </c>
      <c r="E1030">
        <v>0</v>
      </c>
      <c r="F1030">
        <v>0</v>
      </c>
      <c r="G1030">
        <v>0</v>
      </c>
      <c r="H1030">
        <v>0</v>
      </c>
    </row>
    <row r="1031" spans="1:8" x14ac:dyDescent="0.2">
      <c r="A1031">
        <v>5901</v>
      </c>
      <c r="B1031" t="s">
        <v>2074</v>
      </c>
      <c r="C1031" t="s">
        <v>2075</v>
      </c>
      <c r="D1031">
        <v>857588851</v>
      </c>
      <c r="E1031">
        <v>0</v>
      </c>
      <c r="F1031">
        <v>0</v>
      </c>
      <c r="G1031">
        <v>0</v>
      </c>
      <c r="H1031">
        <v>0</v>
      </c>
    </row>
    <row r="1032" spans="1:8" x14ac:dyDescent="0.2">
      <c r="A1032">
        <v>5901</v>
      </c>
      <c r="B1032" t="s">
        <v>2076</v>
      </c>
      <c r="C1032" t="s">
        <v>2077</v>
      </c>
      <c r="D1032">
        <v>857588861</v>
      </c>
      <c r="E1032">
        <v>0</v>
      </c>
      <c r="F1032">
        <v>0</v>
      </c>
      <c r="G1032">
        <v>0</v>
      </c>
      <c r="H1032">
        <v>0</v>
      </c>
    </row>
    <row r="1033" spans="1:8" x14ac:dyDescent="0.2">
      <c r="A1033">
        <v>5901</v>
      </c>
      <c r="B1033" t="s">
        <v>2078</v>
      </c>
      <c r="C1033" t="s">
        <v>2079</v>
      </c>
      <c r="D1033">
        <v>857588881</v>
      </c>
      <c r="E1033">
        <v>0</v>
      </c>
      <c r="F1033">
        <v>0</v>
      </c>
      <c r="G1033">
        <v>0</v>
      </c>
      <c r="H1033">
        <v>0</v>
      </c>
    </row>
    <row r="1034" spans="1:8" x14ac:dyDescent="0.2">
      <c r="A1034">
        <v>5901</v>
      </c>
      <c r="B1034" t="s">
        <v>2080</v>
      </c>
      <c r="C1034" t="s">
        <v>2081</v>
      </c>
      <c r="D1034">
        <v>857588891</v>
      </c>
      <c r="E1034">
        <v>0</v>
      </c>
      <c r="F1034">
        <v>0</v>
      </c>
      <c r="G1034">
        <v>0</v>
      </c>
      <c r="H1034">
        <v>0</v>
      </c>
    </row>
    <row r="1035" spans="1:8" x14ac:dyDescent="0.2">
      <c r="A1035">
        <v>5901</v>
      </c>
      <c r="B1035" t="s">
        <v>2082</v>
      </c>
      <c r="C1035" t="s">
        <v>2083</v>
      </c>
      <c r="D1035">
        <v>857588901</v>
      </c>
      <c r="E1035">
        <v>0</v>
      </c>
      <c r="F1035">
        <v>0</v>
      </c>
      <c r="G1035">
        <v>0</v>
      </c>
      <c r="H1035">
        <v>0</v>
      </c>
    </row>
    <row r="1036" spans="1:8" x14ac:dyDescent="0.2">
      <c r="A1036">
        <v>5901</v>
      </c>
      <c r="B1036" t="s">
        <v>2084</v>
      </c>
      <c r="C1036" t="s">
        <v>2085</v>
      </c>
      <c r="D1036">
        <v>857588911</v>
      </c>
      <c r="E1036">
        <v>0</v>
      </c>
      <c r="F1036">
        <v>0</v>
      </c>
      <c r="G1036">
        <v>0</v>
      </c>
      <c r="H1036">
        <v>0</v>
      </c>
    </row>
    <row r="1037" spans="1:8" x14ac:dyDescent="0.2">
      <c r="A1037">
        <v>5901</v>
      </c>
      <c r="B1037" t="s">
        <v>2086</v>
      </c>
      <c r="C1037" t="s">
        <v>2087</v>
      </c>
      <c r="D1037">
        <v>857588921</v>
      </c>
      <c r="E1037">
        <v>0</v>
      </c>
      <c r="F1037">
        <v>0</v>
      </c>
      <c r="G1037">
        <v>0</v>
      </c>
      <c r="H1037">
        <v>0</v>
      </c>
    </row>
    <row r="1038" spans="1:8" x14ac:dyDescent="0.2">
      <c r="A1038">
        <v>5901</v>
      </c>
      <c r="B1038" t="s">
        <v>2088</v>
      </c>
      <c r="C1038" t="s">
        <v>2089</v>
      </c>
      <c r="D1038">
        <v>857588931</v>
      </c>
      <c r="E1038">
        <v>51</v>
      </c>
      <c r="F1038">
        <v>97</v>
      </c>
      <c r="G1038">
        <v>23</v>
      </c>
      <c r="H1038">
        <v>6</v>
      </c>
    </row>
    <row r="1039" spans="1:8" x14ac:dyDescent="0.2">
      <c r="A1039">
        <v>5901</v>
      </c>
      <c r="B1039" t="s">
        <v>2090</v>
      </c>
      <c r="C1039" t="s">
        <v>2091</v>
      </c>
      <c r="D1039">
        <v>857588941</v>
      </c>
      <c r="E1039">
        <v>0</v>
      </c>
      <c r="F1039">
        <v>0</v>
      </c>
      <c r="G1039">
        <v>0</v>
      </c>
      <c r="H1039">
        <v>0</v>
      </c>
    </row>
    <row r="1040" spans="1:8" x14ac:dyDescent="0.2">
      <c r="A1040">
        <v>5901</v>
      </c>
      <c r="B1040" t="s">
        <v>2092</v>
      </c>
      <c r="C1040" t="s">
        <v>2093</v>
      </c>
      <c r="D1040">
        <v>857588951</v>
      </c>
      <c r="E1040">
        <v>0</v>
      </c>
      <c r="F1040">
        <v>0</v>
      </c>
      <c r="G1040">
        <v>0</v>
      </c>
      <c r="H1040">
        <v>0</v>
      </c>
    </row>
    <row r="1041" spans="1:8" x14ac:dyDescent="0.2">
      <c r="A1041">
        <v>5901</v>
      </c>
      <c r="B1041" t="s">
        <v>2094</v>
      </c>
      <c r="C1041" t="s">
        <v>2095</v>
      </c>
      <c r="D1041">
        <v>857588961</v>
      </c>
      <c r="E1041">
        <v>3</v>
      </c>
      <c r="F1041">
        <v>4</v>
      </c>
      <c r="G1041">
        <v>0</v>
      </c>
      <c r="H1041">
        <v>1</v>
      </c>
    </row>
    <row r="1042" spans="1:8" x14ac:dyDescent="0.2">
      <c r="A1042">
        <v>5901</v>
      </c>
      <c r="B1042" t="s">
        <v>2096</v>
      </c>
      <c r="C1042" t="s">
        <v>2097</v>
      </c>
      <c r="D1042">
        <v>857588971</v>
      </c>
      <c r="E1042">
        <v>0</v>
      </c>
      <c r="F1042">
        <v>0</v>
      </c>
      <c r="G1042">
        <v>0</v>
      </c>
      <c r="H1042">
        <v>0</v>
      </c>
    </row>
    <row r="1043" spans="1:8" x14ac:dyDescent="0.2">
      <c r="A1043">
        <v>5901</v>
      </c>
      <c r="B1043" t="s">
        <v>2098</v>
      </c>
      <c r="C1043" t="s">
        <v>2099</v>
      </c>
      <c r="D1043">
        <v>857588981</v>
      </c>
      <c r="E1043">
        <v>0</v>
      </c>
      <c r="F1043">
        <v>0</v>
      </c>
      <c r="G1043">
        <v>0</v>
      </c>
      <c r="H1043">
        <v>0</v>
      </c>
    </row>
    <row r="1044" spans="1:8" x14ac:dyDescent="0.2">
      <c r="A1044">
        <v>5901</v>
      </c>
      <c r="B1044" t="s">
        <v>2100</v>
      </c>
      <c r="C1044" t="s">
        <v>2101</v>
      </c>
      <c r="D1044">
        <v>857588991</v>
      </c>
      <c r="E1044">
        <v>0</v>
      </c>
      <c r="F1044">
        <v>0</v>
      </c>
      <c r="G1044">
        <v>0</v>
      </c>
      <c r="H1044">
        <v>0</v>
      </c>
    </row>
    <row r="1045" spans="1:8" x14ac:dyDescent="0.2">
      <c r="A1045">
        <v>5901</v>
      </c>
      <c r="B1045" t="s">
        <v>2102</v>
      </c>
      <c r="C1045" t="s">
        <v>2103</v>
      </c>
      <c r="D1045">
        <v>857589001</v>
      </c>
      <c r="E1045">
        <v>0</v>
      </c>
      <c r="F1045">
        <v>0</v>
      </c>
      <c r="G1045">
        <v>0</v>
      </c>
      <c r="H1045">
        <v>0</v>
      </c>
    </row>
    <row r="1046" spans="1:8" x14ac:dyDescent="0.2">
      <c r="A1046">
        <v>5901</v>
      </c>
      <c r="B1046" t="s">
        <v>2104</v>
      </c>
      <c r="C1046" t="s">
        <v>2105</v>
      </c>
      <c r="D1046">
        <v>857589011</v>
      </c>
      <c r="E1046">
        <v>0</v>
      </c>
      <c r="F1046">
        <v>0</v>
      </c>
      <c r="G1046">
        <v>0</v>
      </c>
      <c r="H1046">
        <v>0</v>
      </c>
    </row>
    <row r="1047" spans="1:8" x14ac:dyDescent="0.2">
      <c r="A1047">
        <v>5901</v>
      </c>
      <c r="B1047" t="s">
        <v>2106</v>
      </c>
      <c r="C1047" t="s">
        <v>2107</v>
      </c>
      <c r="D1047">
        <v>857589021</v>
      </c>
      <c r="E1047">
        <v>19</v>
      </c>
      <c r="F1047">
        <v>30</v>
      </c>
      <c r="G1047">
        <v>1</v>
      </c>
      <c r="H1047">
        <v>2</v>
      </c>
    </row>
    <row r="1048" spans="1:8" x14ac:dyDescent="0.2">
      <c r="A1048">
        <v>5901</v>
      </c>
      <c r="B1048" t="s">
        <v>2108</v>
      </c>
      <c r="C1048" t="s">
        <v>2109</v>
      </c>
      <c r="D1048">
        <v>857589031</v>
      </c>
      <c r="E1048">
        <v>0</v>
      </c>
      <c r="F1048">
        <v>0</v>
      </c>
      <c r="G1048">
        <v>0</v>
      </c>
      <c r="H1048">
        <v>0</v>
      </c>
    </row>
    <row r="1049" spans="1:8" x14ac:dyDescent="0.2">
      <c r="A1049">
        <v>5901</v>
      </c>
      <c r="B1049" t="s">
        <v>2110</v>
      </c>
      <c r="C1049" t="s">
        <v>2111</v>
      </c>
      <c r="D1049">
        <v>857589041</v>
      </c>
      <c r="E1049">
        <v>0</v>
      </c>
      <c r="F1049">
        <v>0</v>
      </c>
      <c r="G1049">
        <v>0</v>
      </c>
      <c r="H1049">
        <v>0</v>
      </c>
    </row>
    <row r="1050" spans="1:8" x14ac:dyDescent="0.2">
      <c r="A1050">
        <v>5901</v>
      </c>
      <c r="B1050" t="s">
        <v>2112</v>
      </c>
      <c r="C1050" t="s">
        <v>2113</v>
      </c>
      <c r="D1050">
        <v>857589051</v>
      </c>
      <c r="E1050">
        <v>0</v>
      </c>
      <c r="F1050">
        <v>0</v>
      </c>
      <c r="G1050">
        <v>0</v>
      </c>
      <c r="H1050">
        <v>0</v>
      </c>
    </row>
    <row r="1051" spans="1:8" x14ac:dyDescent="0.2">
      <c r="A1051">
        <v>5901</v>
      </c>
      <c r="B1051" t="s">
        <v>2114</v>
      </c>
      <c r="C1051" t="s">
        <v>2115</v>
      </c>
      <c r="D1051">
        <v>857589061</v>
      </c>
      <c r="E1051">
        <v>0</v>
      </c>
      <c r="F1051">
        <v>0</v>
      </c>
      <c r="G1051">
        <v>0</v>
      </c>
      <c r="H1051">
        <v>0</v>
      </c>
    </row>
    <row r="1052" spans="1:8" x14ac:dyDescent="0.2">
      <c r="A1052">
        <v>5901</v>
      </c>
      <c r="B1052" t="s">
        <v>2116</v>
      </c>
      <c r="C1052" t="s">
        <v>2117</v>
      </c>
      <c r="D1052">
        <v>857589071</v>
      </c>
      <c r="E1052">
        <v>0</v>
      </c>
      <c r="F1052">
        <v>0</v>
      </c>
      <c r="G1052">
        <v>0</v>
      </c>
      <c r="H1052">
        <v>0</v>
      </c>
    </row>
    <row r="1053" spans="1:8" x14ac:dyDescent="0.2">
      <c r="A1053">
        <v>5901</v>
      </c>
      <c r="B1053" t="s">
        <v>2118</v>
      </c>
      <c r="C1053" t="s">
        <v>2119</v>
      </c>
      <c r="D1053">
        <v>857589091</v>
      </c>
      <c r="E1053">
        <v>0</v>
      </c>
      <c r="F1053">
        <v>0</v>
      </c>
      <c r="G1053">
        <v>0</v>
      </c>
      <c r="H1053">
        <v>0</v>
      </c>
    </row>
    <row r="1054" spans="1:8" x14ac:dyDescent="0.2">
      <c r="A1054">
        <v>5901</v>
      </c>
      <c r="B1054" t="s">
        <v>2120</v>
      </c>
      <c r="C1054" t="s">
        <v>2121</v>
      </c>
      <c r="D1054">
        <v>857589101</v>
      </c>
      <c r="E1054">
        <v>0</v>
      </c>
      <c r="F1054">
        <v>0</v>
      </c>
      <c r="G1054">
        <v>0</v>
      </c>
      <c r="H1054">
        <v>0</v>
      </c>
    </row>
    <row r="1055" spans="1:8" x14ac:dyDescent="0.2">
      <c r="A1055">
        <v>5901</v>
      </c>
      <c r="B1055" t="s">
        <v>2122</v>
      </c>
      <c r="C1055" t="s">
        <v>2123</v>
      </c>
      <c r="D1055">
        <v>857589111</v>
      </c>
      <c r="E1055">
        <v>5</v>
      </c>
      <c r="F1055">
        <v>8</v>
      </c>
      <c r="G1055">
        <v>3</v>
      </c>
      <c r="H1055">
        <v>1</v>
      </c>
    </row>
    <row r="1056" spans="1:8" x14ac:dyDescent="0.2">
      <c r="A1056">
        <v>5901</v>
      </c>
      <c r="B1056" t="s">
        <v>2124</v>
      </c>
      <c r="C1056" t="s">
        <v>2125</v>
      </c>
      <c r="D1056">
        <v>857589121</v>
      </c>
      <c r="E1056">
        <v>0</v>
      </c>
      <c r="F1056">
        <v>0</v>
      </c>
      <c r="G1056">
        <v>0</v>
      </c>
      <c r="H1056">
        <v>0</v>
      </c>
    </row>
    <row r="1057" spans="1:8" x14ac:dyDescent="0.2">
      <c r="A1057">
        <v>5901</v>
      </c>
      <c r="B1057" t="s">
        <v>2126</v>
      </c>
      <c r="C1057" t="s">
        <v>2127</v>
      </c>
      <c r="D1057">
        <v>857589131</v>
      </c>
      <c r="E1057">
        <v>16</v>
      </c>
      <c r="F1057">
        <v>0</v>
      </c>
      <c r="G1057">
        <v>0</v>
      </c>
      <c r="H1057">
        <v>0</v>
      </c>
    </row>
    <row r="1058" spans="1:8" x14ac:dyDescent="0.2">
      <c r="A1058">
        <v>5901</v>
      </c>
      <c r="B1058" t="s">
        <v>2128</v>
      </c>
      <c r="C1058" t="s">
        <v>2129</v>
      </c>
      <c r="D1058">
        <v>857589141</v>
      </c>
      <c r="E1058">
        <v>0</v>
      </c>
      <c r="F1058">
        <v>0</v>
      </c>
      <c r="G1058">
        <v>0</v>
      </c>
      <c r="H1058">
        <v>0</v>
      </c>
    </row>
    <row r="1059" spans="1:8" x14ac:dyDescent="0.2">
      <c r="A1059">
        <v>5901</v>
      </c>
      <c r="B1059" t="s">
        <v>2130</v>
      </c>
      <c r="C1059" t="s">
        <v>2131</v>
      </c>
      <c r="D1059">
        <v>857589161</v>
      </c>
      <c r="E1059">
        <v>0</v>
      </c>
      <c r="F1059">
        <v>0</v>
      </c>
      <c r="G1059">
        <v>0</v>
      </c>
      <c r="H1059">
        <v>0</v>
      </c>
    </row>
    <row r="1060" spans="1:8" x14ac:dyDescent="0.2">
      <c r="A1060">
        <v>5901</v>
      </c>
      <c r="B1060" t="s">
        <v>2132</v>
      </c>
      <c r="C1060" t="s">
        <v>2133</v>
      </c>
      <c r="D1060">
        <v>857589171</v>
      </c>
      <c r="E1060">
        <v>0</v>
      </c>
      <c r="F1060">
        <v>0</v>
      </c>
      <c r="G1060">
        <v>0</v>
      </c>
      <c r="H1060">
        <v>0</v>
      </c>
    </row>
    <row r="1061" spans="1:8" x14ac:dyDescent="0.2">
      <c r="A1061">
        <v>5901</v>
      </c>
      <c r="B1061" t="s">
        <v>2134</v>
      </c>
      <c r="C1061" t="s">
        <v>2135</v>
      </c>
      <c r="D1061">
        <v>857589181</v>
      </c>
      <c r="E1061">
        <v>0</v>
      </c>
      <c r="F1061">
        <v>0</v>
      </c>
      <c r="G1061">
        <v>0</v>
      </c>
      <c r="H1061">
        <v>0</v>
      </c>
    </row>
    <row r="1062" spans="1:8" x14ac:dyDescent="0.2">
      <c r="A1062">
        <v>5901</v>
      </c>
      <c r="B1062" t="s">
        <v>2136</v>
      </c>
      <c r="C1062" t="s">
        <v>2137</v>
      </c>
      <c r="D1062">
        <v>857589191</v>
      </c>
      <c r="E1062">
        <v>0</v>
      </c>
      <c r="F1062">
        <v>0</v>
      </c>
      <c r="G1062">
        <v>0</v>
      </c>
      <c r="H1062">
        <v>0</v>
      </c>
    </row>
    <row r="1063" spans="1:8" x14ac:dyDescent="0.2">
      <c r="A1063">
        <v>5901</v>
      </c>
      <c r="B1063" t="s">
        <v>2138</v>
      </c>
      <c r="C1063" t="s">
        <v>2139</v>
      </c>
      <c r="D1063">
        <v>857589201</v>
      </c>
      <c r="E1063">
        <v>0</v>
      </c>
      <c r="F1063">
        <v>0</v>
      </c>
      <c r="G1063">
        <v>0</v>
      </c>
      <c r="H1063">
        <v>0</v>
      </c>
    </row>
    <row r="1064" spans="1:8" x14ac:dyDescent="0.2">
      <c r="A1064">
        <v>5901</v>
      </c>
      <c r="B1064" t="s">
        <v>2140</v>
      </c>
      <c r="C1064" t="s">
        <v>2141</v>
      </c>
      <c r="D1064">
        <v>857589211</v>
      </c>
      <c r="E1064">
        <v>0</v>
      </c>
      <c r="F1064">
        <v>0</v>
      </c>
      <c r="G1064">
        <v>0</v>
      </c>
      <c r="H1064">
        <v>0</v>
      </c>
    </row>
    <row r="1065" spans="1:8" x14ac:dyDescent="0.2">
      <c r="A1065">
        <v>5901</v>
      </c>
      <c r="B1065" t="s">
        <v>2142</v>
      </c>
      <c r="C1065" t="s">
        <v>2143</v>
      </c>
      <c r="D1065">
        <v>857589221</v>
      </c>
      <c r="E1065">
        <v>0</v>
      </c>
      <c r="F1065">
        <v>0</v>
      </c>
      <c r="G1065">
        <v>0</v>
      </c>
      <c r="H1065">
        <v>0</v>
      </c>
    </row>
    <row r="1066" spans="1:8" x14ac:dyDescent="0.2">
      <c r="A1066">
        <v>5901</v>
      </c>
      <c r="B1066" t="s">
        <v>2144</v>
      </c>
      <c r="C1066" t="s">
        <v>2145</v>
      </c>
      <c r="D1066">
        <v>857589231</v>
      </c>
      <c r="E1066">
        <v>0</v>
      </c>
      <c r="F1066">
        <v>0</v>
      </c>
      <c r="G1066">
        <v>0</v>
      </c>
      <c r="H1066">
        <v>0</v>
      </c>
    </row>
    <row r="1067" spans="1:8" x14ac:dyDescent="0.2">
      <c r="A1067">
        <v>5901</v>
      </c>
      <c r="B1067" t="s">
        <v>2146</v>
      </c>
      <c r="C1067" t="s">
        <v>2147</v>
      </c>
      <c r="D1067">
        <v>857589251</v>
      </c>
      <c r="E1067">
        <v>8</v>
      </c>
      <c r="F1067">
        <v>26</v>
      </c>
      <c r="G1067">
        <v>0</v>
      </c>
      <c r="H1067">
        <v>1</v>
      </c>
    </row>
    <row r="1068" spans="1:8" x14ac:dyDescent="0.2">
      <c r="A1068">
        <v>5901</v>
      </c>
      <c r="B1068" t="s">
        <v>2148</v>
      </c>
      <c r="C1068" t="s">
        <v>2149</v>
      </c>
      <c r="D1068">
        <v>857589261</v>
      </c>
      <c r="E1068">
        <v>0</v>
      </c>
      <c r="F1068">
        <v>0</v>
      </c>
      <c r="G1068">
        <v>0</v>
      </c>
      <c r="H1068">
        <v>0</v>
      </c>
    </row>
    <row r="1069" spans="1:8" x14ac:dyDescent="0.2">
      <c r="A1069">
        <v>5901</v>
      </c>
      <c r="B1069" t="s">
        <v>2150</v>
      </c>
      <c r="C1069" t="s">
        <v>2151</v>
      </c>
      <c r="D1069">
        <v>857589271</v>
      </c>
      <c r="E1069">
        <v>0</v>
      </c>
      <c r="F1069">
        <v>0</v>
      </c>
      <c r="G1069">
        <v>0</v>
      </c>
      <c r="H1069">
        <v>0</v>
      </c>
    </row>
    <row r="1070" spans="1:8" x14ac:dyDescent="0.2">
      <c r="A1070">
        <v>5901</v>
      </c>
      <c r="B1070" t="s">
        <v>2152</v>
      </c>
      <c r="C1070" t="s">
        <v>2153</v>
      </c>
      <c r="D1070">
        <v>857589281</v>
      </c>
      <c r="E1070">
        <v>0</v>
      </c>
      <c r="F1070">
        <v>0</v>
      </c>
      <c r="G1070">
        <v>0</v>
      </c>
      <c r="H1070">
        <v>0</v>
      </c>
    </row>
    <row r="1071" spans="1:8" x14ac:dyDescent="0.2">
      <c r="A1071">
        <v>5901</v>
      </c>
      <c r="B1071" t="s">
        <v>2154</v>
      </c>
      <c r="C1071" t="s">
        <v>2155</v>
      </c>
      <c r="D1071">
        <v>857589291</v>
      </c>
      <c r="E1071">
        <v>0</v>
      </c>
      <c r="F1071">
        <v>0</v>
      </c>
      <c r="G1071">
        <v>0</v>
      </c>
      <c r="H1071">
        <v>0</v>
      </c>
    </row>
    <row r="1072" spans="1:8" x14ac:dyDescent="0.2">
      <c r="A1072">
        <v>5901</v>
      </c>
      <c r="B1072" t="s">
        <v>2156</v>
      </c>
      <c r="C1072" t="s">
        <v>2157</v>
      </c>
      <c r="D1072">
        <v>857589301</v>
      </c>
      <c r="E1072">
        <v>0</v>
      </c>
      <c r="F1072">
        <v>0</v>
      </c>
      <c r="G1072">
        <v>0</v>
      </c>
      <c r="H1072">
        <v>0</v>
      </c>
    </row>
    <row r="1073" spans="1:8" x14ac:dyDescent="0.2">
      <c r="A1073">
        <v>5901</v>
      </c>
      <c r="B1073" t="s">
        <v>2158</v>
      </c>
      <c r="C1073" t="s">
        <v>2159</v>
      </c>
      <c r="D1073">
        <v>857589311</v>
      </c>
      <c r="E1073">
        <v>0</v>
      </c>
      <c r="F1073">
        <v>0</v>
      </c>
      <c r="G1073">
        <v>0</v>
      </c>
      <c r="H1073">
        <v>0</v>
      </c>
    </row>
    <row r="1074" spans="1:8" x14ac:dyDescent="0.2">
      <c r="A1074">
        <v>5901</v>
      </c>
      <c r="B1074" t="s">
        <v>2160</v>
      </c>
      <c r="C1074" t="s">
        <v>2161</v>
      </c>
      <c r="D1074">
        <v>857589321</v>
      </c>
      <c r="E1074">
        <v>0</v>
      </c>
      <c r="F1074">
        <v>0</v>
      </c>
      <c r="G1074">
        <v>0</v>
      </c>
      <c r="H1074">
        <v>0</v>
      </c>
    </row>
    <row r="1075" spans="1:8" x14ac:dyDescent="0.2">
      <c r="A1075">
        <v>5901</v>
      </c>
      <c r="B1075" t="s">
        <v>2162</v>
      </c>
      <c r="C1075" t="s">
        <v>2163</v>
      </c>
      <c r="D1075">
        <v>857589331</v>
      </c>
      <c r="E1075">
        <v>0</v>
      </c>
      <c r="F1075">
        <v>0</v>
      </c>
      <c r="G1075">
        <v>0</v>
      </c>
      <c r="H1075">
        <v>0</v>
      </c>
    </row>
    <row r="1076" spans="1:8" x14ac:dyDescent="0.2">
      <c r="A1076">
        <v>5901</v>
      </c>
      <c r="B1076" t="s">
        <v>2164</v>
      </c>
      <c r="C1076" t="s">
        <v>2165</v>
      </c>
      <c r="D1076">
        <v>857589341</v>
      </c>
      <c r="E1076">
        <v>0</v>
      </c>
      <c r="F1076">
        <v>0</v>
      </c>
      <c r="G1076">
        <v>0</v>
      </c>
      <c r="H1076">
        <v>0</v>
      </c>
    </row>
    <row r="1077" spans="1:8" x14ac:dyDescent="0.2">
      <c r="A1077">
        <v>5901</v>
      </c>
      <c r="B1077" t="s">
        <v>2166</v>
      </c>
      <c r="C1077" t="s">
        <v>2167</v>
      </c>
      <c r="D1077">
        <v>857589361</v>
      </c>
      <c r="E1077">
        <v>0</v>
      </c>
      <c r="F1077">
        <v>0</v>
      </c>
      <c r="G1077">
        <v>0</v>
      </c>
      <c r="H1077">
        <v>0</v>
      </c>
    </row>
    <row r="1078" spans="1:8" x14ac:dyDescent="0.2">
      <c r="A1078">
        <v>5901</v>
      </c>
      <c r="B1078" t="s">
        <v>2168</v>
      </c>
      <c r="C1078" t="s">
        <v>2169</v>
      </c>
      <c r="D1078">
        <v>857589371</v>
      </c>
      <c r="E1078">
        <v>0</v>
      </c>
      <c r="F1078">
        <v>0</v>
      </c>
      <c r="G1078">
        <v>0</v>
      </c>
      <c r="H1078">
        <v>0</v>
      </c>
    </row>
    <row r="1079" spans="1:8" x14ac:dyDescent="0.2">
      <c r="A1079">
        <v>5901</v>
      </c>
      <c r="B1079" t="s">
        <v>2170</v>
      </c>
      <c r="C1079" t="s">
        <v>2171</v>
      </c>
      <c r="D1079">
        <v>857589381</v>
      </c>
      <c r="E1079">
        <v>0</v>
      </c>
      <c r="F1079">
        <v>0</v>
      </c>
      <c r="G1079">
        <v>0</v>
      </c>
      <c r="H1079">
        <v>0</v>
      </c>
    </row>
    <row r="1080" spans="1:8" x14ac:dyDescent="0.2">
      <c r="A1080">
        <v>5901</v>
      </c>
      <c r="B1080" t="s">
        <v>2172</v>
      </c>
      <c r="C1080" t="s">
        <v>2173</v>
      </c>
      <c r="D1080">
        <v>857589391</v>
      </c>
      <c r="E1080">
        <v>0</v>
      </c>
      <c r="F1080">
        <v>0</v>
      </c>
      <c r="G1080">
        <v>0</v>
      </c>
      <c r="H1080">
        <v>0</v>
      </c>
    </row>
    <row r="1081" spans="1:8" x14ac:dyDescent="0.2">
      <c r="A1081">
        <v>5901</v>
      </c>
      <c r="B1081" t="s">
        <v>2174</v>
      </c>
      <c r="C1081" t="s">
        <v>2175</v>
      </c>
      <c r="D1081">
        <v>857589401</v>
      </c>
      <c r="E1081">
        <v>0</v>
      </c>
      <c r="F1081">
        <v>0</v>
      </c>
      <c r="G1081">
        <v>0</v>
      </c>
      <c r="H1081">
        <v>0</v>
      </c>
    </row>
    <row r="1082" spans="1:8" x14ac:dyDescent="0.2">
      <c r="A1082">
        <v>5901</v>
      </c>
      <c r="B1082" t="s">
        <v>2176</v>
      </c>
      <c r="C1082" t="s">
        <v>2177</v>
      </c>
      <c r="D1082">
        <v>857589411</v>
      </c>
      <c r="E1082">
        <v>0</v>
      </c>
      <c r="F1082">
        <v>0</v>
      </c>
      <c r="G1082">
        <v>0</v>
      </c>
      <c r="H1082">
        <v>0</v>
      </c>
    </row>
    <row r="1083" spans="1:8" x14ac:dyDescent="0.2">
      <c r="A1083">
        <v>5901</v>
      </c>
      <c r="B1083" t="s">
        <v>2178</v>
      </c>
      <c r="C1083" t="s">
        <v>2179</v>
      </c>
      <c r="D1083">
        <v>857589421</v>
      </c>
      <c r="E1083">
        <v>0</v>
      </c>
      <c r="F1083">
        <v>0</v>
      </c>
      <c r="G1083">
        <v>0</v>
      </c>
      <c r="H1083">
        <v>0</v>
      </c>
    </row>
    <row r="1084" spans="1:8" x14ac:dyDescent="0.2">
      <c r="A1084">
        <v>5901</v>
      </c>
      <c r="B1084" t="s">
        <v>2180</v>
      </c>
      <c r="C1084" t="s">
        <v>2181</v>
      </c>
      <c r="D1084">
        <v>857589431</v>
      </c>
      <c r="E1084">
        <v>0</v>
      </c>
      <c r="F1084">
        <v>0</v>
      </c>
      <c r="G1084">
        <v>0</v>
      </c>
      <c r="H1084">
        <v>0</v>
      </c>
    </row>
    <row r="1085" spans="1:8" x14ac:dyDescent="0.2">
      <c r="A1085">
        <v>5901</v>
      </c>
      <c r="B1085" t="s">
        <v>2182</v>
      </c>
      <c r="C1085" t="s">
        <v>2183</v>
      </c>
      <c r="D1085">
        <v>857589441</v>
      </c>
      <c r="E1085">
        <v>0</v>
      </c>
      <c r="F1085">
        <v>0</v>
      </c>
      <c r="G1085">
        <v>0</v>
      </c>
      <c r="H1085">
        <v>0</v>
      </c>
    </row>
    <row r="1086" spans="1:8" x14ac:dyDescent="0.2">
      <c r="A1086">
        <v>5901</v>
      </c>
      <c r="B1086" t="s">
        <v>2184</v>
      </c>
      <c r="C1086" t="s">
        <v>2185</v>
      </c>
      <c r="D1086">
        <v>857589451</v>
      </c>
      <c r="E1086">
        <v>0</v>
      </c>
      <c r="F1086">
        <v>0</v>
      </c>
      <c r="G1086">
        <v>0</v>
      </c>
      <c r="H1086">
        <v>0</v>
      </c>
    </row>
    <row r="1087" spans="1:8" x14ac:dyDescent="0.2">
      <c r="A1087">
        <v>5901</v>
      </c>
      <c r="B1087" t="s">
        <v>2186</v>
      </c>
      <c r="C1087" t="s">
        <v>2187</v>
      </c>
      <c r="D1087">
        <v>857589461</v>
      </c>
      <c r="E1087">
        <v>0</v>
      </c>
      <c r="F1087">
        <v>0</v>
      </c>
      <c r="G1087">
        <v>0</v>
      </c>
      <c r="H1087">
        <v>0</v>
      </c>
    </row>
    <row r="1088" spans="1:8" x14ac:dyDescent="0.2">
      <c r="A1088">
        <v>5901</v>
      </c>
      <c r="B1088" t="s">
        <v>2188</v>
      </c>
      <c r="C1088" t="s">
        <v>2189</v>
      </c>
      <c r="D1088">
        <v>857589471</v>
      </c>
      <c r="E1088">
        <v>0</v>
      </c>
      <c r="F1088">
        <v>0</v>
      </c>
      <c r="G1088">
        <v>0</v>
      </c>
      <c r="H1088">
        <v>0</v>
      </c>
    </row>
    <row r="1089" spans="1:8" x14ac:dyDescent="0.2">
      <c r="A1089">
        <v>5901</v>
      </c>
      <c r="B1089" t="s">
        <v>2190</v>
      </c>
      <c r="C1089" t="s">
        <v>2191</v>
      </c>
      <c r="D1089">
        <v>857589481</v>
      </c>
      <c r="E1089">
        <v>0</v>
      </c>
      <c r="F1089">
        <v>0</v>
      </c>
      <c r="G1089">
        <v>0</v>
      </c>
      <c r="H1089">
        <v>0</v>
      </c>
    </row>
    <row r="1090" spans="1:8" x14ac:dyDescent="0.2">
      <c r="A1090">
        <v>5901</v>
      </c>
      <c r="B1090" t="s">
        <v>2192</v>
      </c>
      <c r="C1090" t="s">
        <v>2193</v>
      </c>
      <c r="D1090">
        <v>857589491</v>
      </c>
      <c r="E1090">
        <v>0</v>
      </c>
      <c r="F1090">
        <v>0</v>
      </c>
      <c r="G1090">
        <v>0</v>
      </c>
      <c r="H1090">
        <v>0</v>
      </c>
    </row>
    <row r="1091" spans="1:8" x14ac:dyDescent="0.2">
      <c r="A1091">
        <v>5901</v>
      </c>
      <c r="B1091" t="s">
        <v>2194</v>
      </c>
      <c r="C1091" t="s">
        <v>2195</v>
      </c>
      <c r="D1091">
        <v>857589501</v>
      </c>
      <c r="E1091">
        <v>13</v>
      </c>
      <c r="F1091">
        <v>40</v>
      </c>
      <c r="G1091">
        <v>17</v>
      </c>
      <c r="H1091">
        <v>3</v>
      </c>
    </row>
    <row r="1092" spans="1:8" x14ac:dyDescent="0.2">
      <c r="A1092">
        <v>5901</v>
      </c>
      <c r="B1092" t="s">
        <v>2196</v>
      </c>
      <c r="C1092" t="s">
        <v>2197</v>
      </c>
      <c r="D1092">
        <v>857589511</v>
      </c>
      <c r="E1092">
        <v>0</v>
      </c>
      <c r="F1092">
        <v>0</v>
      </c>
      <c r="G1092">
        <v>0</v>
      </c>
      <c r="H1092">
        <v>0</v>
      </c>
    </row>
    <row r="1093" spans="1:8" x14ac:dyDescent="0.2">
      <c r="A1093">
        <v>5901</v>
      </c>
      <c r="B1093" t="s">
        <v>2198</v>
      </c>
      <c r="C1093" t="s">
        <v>2199</v>
      </c>
      <c r="D1093">
        <v>857589521</v>
      </c>
      <c r="E1093">
        <v>0</v>
      </c>
      <c r="F1093">
        <v>1</v>
      </c>
      <c r="G1093">
        <v>0</v>
      </c>
      <c r="H1093">
        <v>1</v>
      </c>
    </row>
    <row r="1094" spans="1:8" x14ac:dyDescent="0.2">
      <c r="A1094">
        <v>5901</v>
      </c>
      <c r="B1094" t="s">
        <v>2200</v>
      </c>
      <c r="C1094" t="s">
        <v>2201</v>
      </c>
      <c r="D1094">
        <v>857589531</v>
      </c>
      <c r="E1094">
        <v>0</v>
      </c>
      <c r="F1094">
        <v>0</v>
      </c>
      <c r="G1094">
        <v>0</v>
      </c>
      <c r="H1094">
        <v>0</v>
      </c>
    </row>
    <row r="1095" spans="1:8" x14ac:dyDescent="0.2">
      <c r="A1095">
        <v>5901</v>
      </c>
      <c r="B1095" t="s">
        <v>2202</v>
      </c>
      <c r="C1095" t="s">
        <v>2203</v>
      </c>
      <c r="D1095">
        <v>857589541</v>
      </c>
      <c r="E1095">
        <v>0</v>
      </c>
      <c r="F1095">
        <v>0</v>
      </c>
      <c r="G1095">
        <v>0</v>
      </c>
      <c r="H1095">
        <v>0</v>
      </c>
    </row>
    <row r="1096" spans="1:8" x14ac:dyDescent="0.2">
      <c r="A1096">
        <v>5901</v>
      </c>
      <c r="B1096" t="s">
        <v>2204</v>
      </c>
      <c r="C1096" t="s">
        <v>2205</v>
      </c>
      <c r="D1096">
        <v>857589551</v>
      </c>
      <c r="E1096">
        <v>0</v>
      </c>
      <c r="F1096">
        <v>0</v>
      </c>
      <c r="G1096">
        <v>0</v>
      </c>
      <c r="H1096">
        <v>0</v>
      </c>
    </row>
    <row r="1097" spans="1:8" x14ac:dyDescent="0.2">
      <c r="A1097">
        <v>5901</v>
      </c>
      <c r="B1097" t="s">
        <v>2206</v>
      </c>
      <c r="C1097" t="s">
        <v>2207</v>
      </c>
      <c r="D1097">
        <v>857589561</v>
      </c>
      <c r="E1097">
        <v>0</v>
      </c>
      <c r="F1097">
        <v>0</v>
      </c>
      <c r="G1097">
        <v>0</v>
      </c>
      <c r="H1097">
        <v>0</v>
      </c>
    </row>
    <row r="1098" spans="1:8" x14ac:dyDescent="0.2">
      <c r="A1098">
        <v>5901</v>
      </c>
      <c r="B1098" t="s">
        <v>2208</v>
      </c>
      <c r="C1098" t="s">
        <v>2209</v>
      </c>
      <c r="D1098">
        <v>857589571</v>
      </c>
      <c r="E1098">
        <v>0</v>
      </c>
      <c r="F1098">
        <v>0</v>
      </c>
      <c r="G1098">
        <v>0</v>
      </c>
      <c r="H1098">
        <v>0</v>
      </c>
    </row>
    <row r="1099" spans="1:8" x14ac:dyDescent="0.2">
      <c r="A1099">
        <v>5901</v>
      </c>
      <c r="B1099" t="s">
        <v>2210</v>
      </c>
      <c r="C1099" t="s">
        <v>2211</v>
      </c>
      <c r="D1099">
        <v>857589581</v>
      </c>
      <c r="E1099">
        <v>0</v>
      </c>
      <c r="F1099">
        <v>0</v>
      </c>
      <c r="G1099">
        <v>0</v>
      </c>
      <c r="H1099">
        <v>0</v>
      </c>
    </row>
    <row r="1100" spans="1:8" x14ac:dyDescent="0.2">
      <c r="A1100">
        <v>5901</v>
      </c>
      <c r="B1100" t="s">
        <v>2212</v>
      </c>
      <c r="C1100" t="s">
        <v>2213</v>
      </c>
      <c r="D1100">
        <v>857589591</v>
      </c>
      <c r="E1100">
        <v>0</v>
      </c>
      <c r="F1100">
        <v>0</v>
      </c>
      <c r="G1100">
        <v>0</v>
      </c>
      <c r="H1100">
        <v>0</v>
      </c>
    </row>
    <row r="1101" spans="1:8" x14ac:dyDescent="0.2">
      <c r="A1101">
        <v>5901</v>
      </c>
      <c r="B1101" t="s">
        <v>2214</v>
      </c>
      <c r="C1101" t="s">
        <v>2215</v>
      </c>
      <c r="D1101">
        <v>857589601</v>
      </c>
      <c r="E1101">
        <v>0</v>
      </c>
      <c r="F1101">
        <v>0</v>
      </c>
      <c r="G1101">
        <v>0</v>
      </c>
      <c r="H1101">
        <v>0</v>
      </c>
    </row>
    <row r="1102" spans="1:8" x14ac:dyDescent="0.2">
      <c r="A1102">
        <v>5901</v>
      </c>
      <c r="B1102" t="s">
        <v>2216</v>
      </c>
      <c r="C1102" t="s">
        <v>2217</v>
      </c>
      <c r="D1102">
        <v>857589621</v>
      </c>
      <c r="E1102">
        <v>0</v>
      </c>
      <c r="F1102">
        <v>0</v>
      </c>
      <c r="G1102">
        <v>0</v>
      </c>
      <c r="H1102">
        <v>0</v>
      </c>
    </row>
    <row r="1103" spans="1:8" x14ac:dyDescent="0.2">
      <c r="A1103">
        <v>5901</v>
      </c>
      <c r="B1103" t="s">
        <v>2218</v>
      </c>
      <c r="C1103" t="s">
        <v>2219</v>
      </c>
      <c r="D1103">
        <v>857589631</v>
      </c>
      <c r="E1103">
        <v>0</v>
      </c>
      <c r="F1103">
        <v>0</v>
      </c>
      <c r="G1103">
        <v>0</v>
      </c>
      <c r="H1103">
        <v>0</v>
      </c>
    </row>
    <row r="1104" spans="1:8" x14ac:dyDescent="0.2">
      <c r="A1104">
        <v>5901</v>
      </c>
      <c r="B1104" t="s">
        <v>2220</v>
      </c>
      <c r="C1104" t="s">
        <v>2221</v>
      </c>
      <c r="D1104">
        <v>857589641</v>
      </c>
      <c r="E1104">
        <v>47</v>
      </c>
      <c r="F1104">
        <v>69</v>
      </c>
      <c r="G1104">
        <v>7</v>
      </c>
      <c r="H1104">
        <v>6</v>
      </c>
    </row>
    <row r="1105" spans="1:8" x14ac:dyDescent="0.2">
      <c r="A1105">
        <v>5901</v>
      </c>
      <c r="B1105" t="s">
        <v>2222</v>
      </c>
      <c r="C1105" t="s">
        <v>2223</v>
      </c>
      <c r="D1105">
        <v>857589651</v>
      </c>
      <c r="E1105">
        <v>0</v>
      </c>
      <c r="F1105">
        <v>0</v>
      </c>
      <c r="G1105">
        <v>0</v>
      </c>
      <c r="H1105">
        <v>0</v>
      </c>
    </row>
    <row r="1106" spans="1:8" x14ac:dyDescent="0.2">
      <c r="A1106">
        <v>5901</v>
      </c>
      <c r="B1106" t="s">
        <v>2224</v>
      </c>
      <c r="C1106" t="s">
        <v>2225</v>
      </c>
      <c r="D1106">
        <v>857589661</v>
      </c>
      <c r="E1106">
        <v>0</v>
      </c>
      <c r="F1106">
        <v>0</v>
      </c>
      <c r="G1106">
        <v>0</v>
      </c>
      <c r="H1106">
        <v>0</v>
      </c>
    </row>
    <row r="1107" spans="1:8" x14ac:dyDescent="0.2">
      <c r="A1107">
        <v>5901</v>
      </c>
      <c r="B1107" t="s">
        <v>2226</v>
      </c>
      <c r="C1107" t="s">
        <v>2227</v>
      </c>
      <c r="D1107">
        <v>857589671</v>
      </c>
      <c r="E1107">
        <v>32</v>
      </c>
      <c r="F1107">
        <v>82</v>
      </c>
      <c r="G1107">
        <v>9</v>
      </c>
      <c r="H1107">
        <v>19</v>
      </c>
    </row>
    <row r="1108" spans="1:8" x14ac:dyDescent="0.2">
      <c r="A1108">
        <v>5901</v>
      </c>
      <c r="B1108" t="s">
        <v>2228</v>
      </c>
      <c r="C1108" t="s">
        <v>2229</v>
      </c>
      <c r="D1108">
        <v>857589681</v>
      </c>
      <c r="E1108">
        <v>0</v>
      </c>
      <c r="F1108">
        <v>0</v>
      </c>
      <c r="G1108">
        <v>0</v>
      </c>
      <c r="H1108">
        <v>0</v>
      </c>
    </row>
    <row r="1109" spans="1:8" x14ac:dyDescent="0.2">
      <c r="A1109">
        <v>5901</v>
      </c>
      <c r="B1109" t="s">
        <v>2230</v>
      </c>
      <c r="C1109" t="s">
        <v>2231</v>
      </c>
      <c r="D1109">
        <v>857589691</v>
      </c>
      <c r="E1109">
        <v>0</v>
      </c>
      <c r="F1109">
        <v>0</v>
      </c>
      <c r="G1109">
        <v>0</v>
      </c>
      <c r="H1109">
        <v>0</v>
      </c>
    </row>
    <row r="1110" spans="1:8" x14ac:dyDescent="0.2">
      <c r="A1110">
        <v>5901</v>
      </c>
      <c r="B1110" t="s">
        <v>2232</v>
      </c>
      <c r="C1110" t="s">
        <v>2233</v>
      </c>
      <c r="D1110">
        <v>857589701</v>
      </c>
      <c r="E1110">
        <v>55</v>
      </c>
      <c r="F1110">
        <v>123</v>
      </c>
      <c r="G1110">
        <v>48</v>
      </c>
      <c r="H1110">
        <v>2</v>
      </c>
    </row>
    <row r="1111" spans="1:8" x14ac:dyDescent="0.2">
      <c r="A1111">
        <v>5901</v>
      </c>
      <c r="B1111" t="s">
        <v>2234</v>
      </c>
      <c r="C1111" t="s">
        <v>2235</v>
      </c>
      <c r="D1111">
        <v>857589711</v>
      </c>
      <c r="E1111">
        <v>0</v>
      </c>
      <c r="F1111">
        <v>0</v>
      </c>
      <c r="G1111">
        <v>0</v>
      </c>
      <c r="H1111">
        <v>0</v>
      </c>
    </row>
    <row r="1112" spans="1:8" x14ac:dyDescent="0.2">
      <c r="A1112">
        <v>5901</v>
      </c>
      <c r="B1112" t="s">
        <v>2236</v>
      </c>
      <c r="C1112" t="s">
        <v>2237</v>
      </c>
      <c r="D1112">
        <v>857589721</v>
      </c>
      <c r="E1112">
        <v>0</v>
      </c>
      <c r="F1112">
        <v>0</v>
      </c>
      <c r="G1112">
        <v>0</v>
      </c>
      <c r="H1112">
        <v>0</v>
      </c>
    </row>
    <row r="1113" spans="1:8" x14ac:dyDescent="0.2">
      <c r="A1113">
        <v>5901</v>
      </c>
      <c r="B1113" t="s">
        <v>2238</v>
      </c>
      <c r="C1113" t="s">
        <v>2239</v>
      </c>
      <c r="D1113">
        <v>857589731</v>
      </c>
      <c r="E1113">
        <v>0</v>
      </c>
      <c r="F1113">
        <v>0</v>
      </c>
      <c r="G1113">
        <v>0</v>
      </c>
      <c r="H1113">
        <v>0</v>
      </c>
    </row>
    <row r="1114" spans="1:8" x14ac:dyDescent="0.2">
      <c r="A1114">
        <v>5901</v>
      </c>
      <c r="B1114" t="s">
        <v>2240</v>
      </c>
      <c r="C1114" t="s">
        <v>2241</v>
      </c>
      <c r="D1114">
        <v>857589741</v>
      </c>
      <c r="E1114">
        <v>0</v>
      </c>
      <c r="F1114">
        <v>0</v>
      </c>
      <c r="G1114">
        <v>0</v>
      </c>
      <c r="H1114">
        <v>0</v>
      </c>
    </row>
    <row r="1115" spans="1:8" x14ac:dyDescent="0.2">
      <c r="A1115">
        <v>5901</v>
      </c>
      <c r="B1115" t="s">
        <v>2242</v>
      </c>
      <c r="C1115" t="s">
        <v>2243</v>
      </c>
      <c r="D1115">
        <v>857589751</v>
      </c>
      <c r="E1115">
        <v>0</v>
      </c>
      <c r="F1115">
        <v>0</v>
      </c>
      <c r="G1115">
        <v>0</v>
      </c>
      <c r="H1115">
        <v>0</v>
      </c>
    </row>
    <row r="1116" spans="1:8" x14ac:dyDescent="0.2">
      <c r="A1116">
        <v>5901</v>
      </c>
      <c r="B1116" t="s">
        <v>2244</v>
      </c>
      <c r="C1116" t="s">
        <v>2245</v>
      </c>
      <c r="D1116">
        <v>857589761</v>
      </c>
      <c r="E1116">
        <v>0</v>
      </c>
      <c r="F1116">
        <v>0</v>
      </c>
      <c r="G1116">
        <v>0</v>
      </c>
      <c r="H1116">
        <v>0</v>
      </c>
    </row>
    <row r="1117" spans="1:8" x14ac:dyDescent="0.2">
      <c r="A1117">
        <v>5901</v>
      </c>
      <c r="B1117" t="s">
        <v>2246</v>
      </c>
      <c r="C1117" t="s">
        <v>2247</v>
      </c>
      <c r="D1117">
        <v>857589771</v>
      </c>
      <c r="E1117">
        <v>0</v>
      </c>
      <c r="F1117">
        <v>0</v>
      </c>
      <c r="G1117">
        <v>0</v>
      </c>
      <c r="H1117">
        <v>0</v>
      </c>
    </row>
    <row r="1118" spans="1:8" x14ac:dyDescent="0.2">
      <c r="A1118">
        <v>5901</v>
      </c>
      <c r="B1118" t="s">
        <v>2248</v>
      </c>
      <c r="C1118" t="s">
        <v>2249</v>
      </c>
      <c r="D1118">
        <v>857589781</v>
      </c>
      <c r="E1118">
        <v>0</v>
      </c>
      <c r="F1118">
        <v>0</v>
      </c>
      <c r="G1118">
        <v>0</v>
      </c>
      <c r="H1118">
        <v>0</v>
      </c>
    </row>
    <row r="1119" spans="1:8" x14ac:dyDescent="0.2">
      <c r="A1119">
        <v>5901</v>
      </c>
      <c r="B1119" t="s">
        <v>2250</v>
      </c>
      <c r="C1119" t="s">
        <v>2251</v>
      </c>
      <c r="D1119">
        <v>857589791</v>
      </c>
      <c r="E1119">
        <v>0</v>
      </c>
      <c r="F1119">
        <v>0</v>
      </c>
      <c r="G1119">
        <v>0</v>
      </c>
      <c r="H1119">
        <v>0</v>
      </c>
    </row>
    <row r="1120" spans="1:8" x14ac:dyDescent="0.2">
      <c r="A1120">
        <v>5901</v>
      </c>
      <c r="B1120" t="s">
        <v>2252</v>
      </c>
      <c r="C1120" t="s">
        <v>2253</v>
      </c>
      <c r="D1120">
        <v>857589801</v>
      </c>
      <c r="E1120">
        <v>0</v>
      </c>
      <c r="F1120">
        <v>0</v>
      </c>
      <c r="G1120">
        <v>0</v>
      </c>
      <c r="H1120">
        <v>0</v>
      </c>
    </row>
    <row r="1121" spans="1:8" x14ac:dyDescent="0.2">
      <c r="A1121">
        <v>5901</v>
      </c>
      <c r="B1121" t="s">
        <v>2254</v>
      </c>
      <c r="C1121" t="s">
        <v>2255</v>
      </c>
      <c r="D1121">
        <v>857589811</v>
      </c>
      <c r="E1121">
        <v>0</v>
      </c>
      <c r="F1121">
        <v>0</v>
      </c>
      <c r="G1121">
        <v>0</v>
      </c>
      <c r="H1121">
        <v>0</v>
      </c>
    </row>
    <row r="1122" spans="1:8" x14ac:dyDescent="0.2">
      <c r="A1122">
        <v>5901</v>
      </c>
      <c r="B1122" t="s">
        <v>2256</v>
      </c>
      <c r="C1122" t="s">
        <v>2257</v>
      </c>
      <c r="D1122">
        <v>857589821</v>
      </c>
      <c r="E1122">
        <v>0</v>
      </c>
      <c r="F1122">
        <v>0</v>
      </c>
      <c r="G1122">
        <v>0</v>
      </c>
      <c r="H1122">
        <v>0</v>
      </c>
    </row>
    <row r="1123" spans="1:8" x14ac:dyDescent="0.2">
      <c r="A1123">
        <v>5901</v>
      </c>
      <c r="B1123" t="s">
        <v>2258</v>
      </c>
      <c r="C1123" t="s">
        <v>2259</v>
      </c>
      <c r="D1123">
        <v>857589831</v>
      </c>
      <c r="E1123">
        <v>0</v>
      </c>
      <c r="F1123">
        <v>0</v>
      </c>
      <c r="G1123">
        <v>0</v>
      </c>
      <c r="H1123">
        <v>0</v>
      </c>
    </row>
    <row r="1124" spans="1:8" x14ac:dyDescent="0.2">
      <c r="A1124">
        <v>5901</v>
      </c>
      <c r="B1124" t="s">
        <v>2260</v>
      </c>
      <c r="C1124" t="s">
        <v>2261</v>
      </c>
      <c r="D1124">
        <v>857589841</v>
      </c>
      <c r="E1124">
        <v>0</v>
      </c>
      <c r="F1124">
        <v>0</v>
      </c>
      <c r="G1124">
        <v>0</v>
      </c>
      <c r="H1124">
        <v>0</v>
      </c>
    </row>
    <row r="1125" spans="1:8" x14ac:dyDescent="0.2">
      <c r="A1125">
        <v>5901</v>
      </c>
      <c r="B1125" t="s">
        <v>2262</v>
      </c>
      <c r="C1125" t="s">
        <v>2263</v>
      </c>
      <c r="D1125">
        <v>857589851</v>
      </c>
      <c r="E1125">
        <v>0</v>
      </c>
      <c r="F1125">
        <v>0</v>
      </c>
      <c r="G1125">
        <v>0</v>
      </c>
      <c r="H1125">
        <v>0</v>
      </c>
    </row>
    <row r="1126" spans="1:8" x14ac:dyDescent="0.2">
      <c r="A1126">
        <v>5901</v>
      </c>
      <c r="B1126" t="s">
        <v>2264</v>
      </c>
      <c r="C1126" t="s">
        <v>2265</v>
      </c>
      <c r="D1126">
        <v>857589861</v>
      </c>
      <c r="E1126">
        <v>0</v>
      </c>
      <c r="F1126">
        <v>0</v>
      </c>
      <c r="G1126">
        <v>0</v>
      </c>
      <c r="H1126">
        <v>0</v>
      </c>
    </row>
    <row r="1127" spans="1:8" x14ac:dyDescent="0.2">
      <c r="A1127">
        <v>5901</v>
      </c>
      <c r="B1127" t="s">
        <v>2266</v>
      </c>
      <c r="C1127" t="s">
        <v>2267</v>
      </c>
      <c r="D1127">
        <v>857589881</v>
      </c>
      <c r="E1127">
        <v>0</v>
      </c>
      <c r="F1127">
        <v>0</v>
      </c>
      <c r="G1127">
        <v>0</v>
      </c>
      <c r="H1127">
        <v>0</v>
      </c>
    </row>
    <row r="1128" spans="1:8" x14ac:dyDescent="0.2">
      <c r="A1128">
        <v>5901</v>
      </c>
      <c r="B1128" t="s">
        <v>2268</v>
      </c>
      <c r="C1128" t="s">
        <v>2269</v>
      </c>
      <c r="D1128">
        <v>857589891</v>
      </c>
      <c r="E1128">
        <v>23</v>
      </c>
      <c r="F1128">
        <v>38</v>
      </c>
      <c r="G1128">
        <v>12</v>
      </c>
      <c r="H1128">
        <v>2</v>
      </c>
    </row>
    <row r="1129" spans="1:8" x14ac:dyDescent="0.2">
      <c r="A1129">
        <v>5901</v>
      </c>
      <c r="B1129" t="s">
        <v>2270</v>
      </c>
      <c r="C1129" t="s">
        <v>2271</v>
      </c>
      <c r="D1129">
        <v>857589901</v>
      </c>
      <c r="E1129">
        <v>23</v>
      </c>
      <c r="F1129">
        <v>64</v>
      </c>
      <c r="G1129">
        <v>19</v>
      </c>
      <c r="H1129">
        <v>3</v>
      </c>
    </row>
    <row r="1130" spans="1:8" x14ac:dyDescent="0.2">
      <c r="A1130">
        <v>5901</v>
      </c>
      <c r="B1130" t="s">
        <v>2272</v>
      </c>
      <c r="C1130" t="s">
        <v>2273</v>
      </c>
      <c r="D1130">
        <v>857589921</v>
      </c>
      <c r="E1130">
        <v>0</v>
      </c>
      <c r="F1130">
        <v>0</v>
      </c>
      <c r="G1130">
        <v>0</v>
      </c>
      <c r="H1130">
        <v>0</v>
      </c>
    </row>
    <row r="1131" spans="1:8" x14ac:dyDescent="0.2">
      <c r="A1131">
        <v>5901</v>
      </c>
      <c r="B1131" t="s">
        <v>2274</v>
      </c>
      <c r="C1131" t="s">
        <v>2275</v>
      </c>
      <c r="D1131">
        <v>857589931</v>
      </c>
      <c r="E1131">
        <v>0</v>
      </c>
      <c r="F1131">
        <v>0</v>
      </c>
      <c r="G1131">
        <v>0</v>
      </c>
      <c r="H1131">
        <v>0</v>
      </c>
    </row>
    <row r="1132" spans="1:8" x14ac:dyDescent="0.2">
      <c r="A1132">
        <v>5901</v>
      </c>
      <c r="B1132" t="s">
        <v>2276</v>
      </c>
      <c r="C1132" t="s">
        <v>2277</v>
      </c>
      <c r="D1132">
        <v>857589941</v>
      </c>
      <c r="E1132">
        <v>0</v>
      </c>
      <c r="F1132">
        <v>0</v>
      </c>
      <c r="G1132">
        <v>0</v>
      </c>
      <c r="H1132">
        <v>0</v>
      </c>
    </row>
    <row r="1133" spans="1:8" x14ac:dyDescent="0.2">
      <c r="A1133">
        <v>5901</v>
      </c>
      <c r="B1133" t="s">
        <v>2278</v>
      </c>
      <c r="C1133" t="s">
        <v>2279</v>
      </c>
      <c r="D1133">
        <v>857589951</v>
      </c>
      <c r="E1133">
        <v>0</v>
      </c>
      <c r="F1133">
        <v>0</v>
      </c>
      <c r="G1133">
        <v>0</v>
      </c>
      <c r="H1133">
        <v>0</v>
      </c>
    </row>
    <row r="1134" spans="1:8" x14ac:dyDescent="0.2">
      <c r="A1134">
        <v>5901</v>
      </c>
      <c r="B1134" t="s">
        <v>2280</v>
      </c>
      <c r="C1134" t="s">
        <v>2281</v>
      </c>
      <c r="D1134">
        <v>857589961</v>
      </c>
      <c r="E1134">
        <v>0</v>
      </c>
      <c r="F1134">
        <v>0</v>
      </c>
      <c r="G1134">
        <v>0</v>
      </c>
      <c r="H1134">
        <v>0</v>
      </c>
    </row>
    <row r="1135" spans="1:8" x14ac:dyDescent="0.2">
      <c r="A1135">
        <v>5901</v>
      </c>
      <c r="B1135" t="s">
        <v>2282</v>
      </c>
      <c r="C1135" t="s">
        <v>2283</v>
      </c>
      <c r="D1135">
        <v>857589981</v>
      </c>
      <c r="E1135">
        <v>0</v>
      </c>
      <c r="F1135">
        <v>0</v>
      </c>
      <c r="G1135">
        <v>0</v>
      </c>
      <c r="H1135">
        <v>0</v>
      </c>
    </row>
    <row r="1136" spans="1:8" x14ac:dyDescent="0.2">
      <c r="A1136">
        <v>5901</v>
      </c>
      <c r="B1136" t="s">
        <v>2284</v>
      </c>
      <c r="C1136" t="s">
        <v>2285</v>
      </c>
      <c r="D1136">
        <v>857589991</v>
      </c>
      <c r="E1136">
        <v>0</v>
      </c>
      <c r="F1136">
        <v>0</v>
      </c>
      <c r="G1136">
        <v>0</v>
      </c>
      <c r="H1136">
        <v>0</v>
      </c>
    </row>
    <row r="1137" spans="1:8" x14ac:dyDescent="0.2">
      <c r="A1137">
        <v>5901</v>
      </c>
      <c r="B1137" t="s">
        <v>2286</v>
      </c>
      <c r="C1137" t="s">
        <v>2287</v>
      </c>
      <c r="D1137">
        <v>857590001</v>
      </c>
      <c r="E1137">
        <v>0</v>
      </c>
      <c r="F1137">
        <v>0</v>
      </c>
      <c r="G1137">
        <v>0</v>
      </c>
      <c r="H1137">
        <v>0</v>
      </c>
    </row>
    <row r="1138" spans="1:8" x14ac:dyDescent="0.2">
      <c r="A1138">
        <v>5901</v>
      </c>
      <c r="B1138" t="s">
        <v>2288</v>
      </c>
      <c r="C1138" t="s">
        <v>2289</v>
      </c>
      <c r="D1138">
        <v>857590011</v>
      </c>
      <c r="E1138">
        <v>0</v>
      </c>
      <c r="F1138">
        <v>0</v>
      </c>
      <c r="G1138">
        <v>0</v>
      </c>
      <c r="H1138">
        <v>0</v>
      </c>
    </row>
    <row r="1139" spans="1:8" x14ac:dyDescent="0.2">
      <c r="A1139">
        <v>5901</v>
      </c>
      <c r="B1139" t="s">
        <v>2290</v>
      </c>
      <c r="C1139" t="s">
        <v>2291</v>
      </c>
      <c r="D1139">
        <v>857590021</v>
      </c>
      <c r="E1139">
        <v>0</v>
      </c>
      <c r="F1139">
        <v>0</v>
      </c>
      <c r="G1139">
        <v>0</v>
      </c>
      <c r="H1139">
        <v>0</v>
      </c>
    </row>
    <row r="1140" spans="1:8" x14ac:dyDescent="0.2">
      <c r="A1140">
        <v>5901</v>
      </c>
      <c r="B1140" t="s">
        <v>2292</v>
      </c>
      <c r="C1140" t="s">
        <v>2293</v>
      </c>
      <c r="D1140">
        <v>857590031</v>
      </c>
      <c r="E1140">
        <v>0</v>
      </c>
      <c r="F1140">
        <v>0</v>
      </c>
      <c r="G1140">
        <v>0</v>
      </c>
      <c r="H1140">
        <v>0</v>
      </c>
    </row>
    <row r="1141" spans="1:8" x14ac:dyDescent="0.2">
      <c r="A1141">
        <v>5901</v>
      </c>
      <c r="B1141" t="s">
        <v>2294</v>
      </c>
      <c r="C1141" t="s">
        <v>2295</v>
      </c>
      <c r="D1141">
        <v>857590041</v>
      </c>
      <c r="E1141">
        <v>0</v>
      </c>
      <c r="F1141">
        <v>0</v>
      </c>
      <c r="G1141">
        <v>0</v>
      </c>
      <c r="H1141">
        <v>0</v>
      </c>
    </row>
    <row r="1142" spans="1:8" x14ac:dyDescent="0.2">
      <c r="A1142">
        <v>5901</v>
      </c>
      <c r="B1142" t="s">
        <v>2296</v>
      </c>
      <c r="C1142" t="s">
        <v>2297</v>
      </c>
      <c r="D1142">
        <v>857590051</v>
      </c>
      <c r="E1142">
        <v>137</v>
      </c>
      <c r="F1142">
        <v>297</v>
      </c>
      <c r="G1142">
        <v>125</v>
      </c>
      <c r="H1142">
        <v>7</v>
      </c>
    </row>
    <row r="1143" spans="1:8" x14ac:dyDescent="0.2">
      <c r="A1143">
        <v>5901</v>
      </c>
      <c r="B1143" t="s">
        <v>2298</v>
      </c>
      <c r="C1143" t="s">
        <v>2299</v>
      </c>
      <c r="D1143">
        <v>857590061</v>
      </c>
      <c r="E1143">
        <v>0</v>
      </c>
      <c r="F1143">
        <v>0</v>
      </c>
      <c r="G1143">
        <v>0</v>
      </c>
      <c r="H1143">
        <v>0</v>
      </c>
    </row>
    <row r="1144" spans="1:8" x14ac:dyDescent="0.2">
      <c r="A1144">
        <v>5901</v>
      </c>
      <c r="B1144" t="s">
        <v>2300</v>
      </c>
      <c r="C1144" t="s">
        <v>2301</v>
      </c>
      <c r="D1144">
        <v>857590071</v>
      </c>
      <c r="E1144">
        <v>0</v>
      </c>
      <c r="F1144">
        <v>0</v>
      </c>
      <c r="G1144">
        <v>0</v>
      </c>
      <c r="H1144">
        <v>0</v>
      </c>
    </row>
    <row r="1145" spans="1:8" x14ac:dyDescent="0.2">
      <c r="A1145">
        <v>5901</v>
      </c>
      <c r="B1145" t="s">
        <v>2302</v>
      </c>
      <c r="C1145" t="s">
        <v>2303</v>
      </c>
      <c r="D1145">
        <v>857590081</v>
      </c>
      <c r="E1145">
        <v>52</v>
      </c>
      <c r="F1145">
        <v>111</v>
      </c>
      <c r="G1145">
        <v>54</v>
      </c>
      <c r="H1145">
        <v>1</v>
      </c>
    </row>
    <row r="1146" spans="1:8" x14ac:dyDescent="0.2">
      <c r="A1146">
        <v>5901</v>
      </c>
      <c r="B1146" t="s">
        <v>2304</v>
      </c>
      <c r="C1146" t="s">
        <v>2305</v>
      </c>
      <c r="D1146">
        <v>857590091</v>
      </c>
      <c r="E1146">
        <v>0</v>
      </c>
      <c r="F1146">
        <v>0</v>
      </c>
      <c r="G1146">
        <v>0</v>
      </c>
      <c r="H1146">
        <v>0</v>
      </c>
    </row>
    <row r="1147" spans="1:8" x14ac:dyDescent="0.2">
      <c r="A1147">
        <v>5901</v>
      </c>
      <c r="B1147" t="s">
        <v>2306</v>
      </c>
      <c r="C1147" t="s">
        <v>2307</v>
      </c>
      <c r="D1147">
        <v>857590101</v>
      </c>
      <c r="E1147">
        <v>17</v>
      </c>
      <c r="F1147">
        <v>24</v>
      </c>
      <c r="G1147">
        <v>0</v>
      </c>
      <c r="H1147">
        <v>3</v>
      </c>
    </row>
    <row r="1148" spans="1:8" x14ac:dyDescent="0.2">
      <c r="A1148">
        <v>5901</v>
      </c>
      <c r="B1148" t="s">
        <v>2308</v>
      </c>
      <c r="C1148" t="s">
        <v>2309</v>
      </c>
      <c r="D1148">
        <v>857590111</v>
      </c>
      <c r="E1148">
        <v>0</v>
      </c>
      <c r="F1148">
        <v>0</v>
      </c>
      <c r="G1148">
        <v>0</v>
      </c>
      <c r="H1148">
        <v>0</v>
      </c>
    </row>
    <row r="1149" spans="1:8" x14ac:dyDescent="0.2">
      <c r="A1149">
        <v>5901</v>
      </c>
      <c r="B1149" t="s">
        <v>2310</v>
      </c>
      <c r="C1149" t="s">
        <v>2311</v>
      </c>
      <c r="D1149">
        <v>857590121</v>
      </c>
      <c r="E1149">
        <v>0</v>
      </c>
      <c r="F1149">
        <v>0</v>
      </c>
      <c r="G1149">
        <v>0</v>
      </c>
      <c r="H1149">
        <v>0</v>
      </c>
    </row>
    <row r="1150" spans="1:8" x14ac:dyDescent="0.2">
      <c r="A1150">
        <v>5901</v>
      </c>
      <c r="B1150" t="s">
        <v>2312</v>
      </c>
      <c r="C1150" t="s">
        <v>2313</v>
      </c>
      <c r="D1150">
        <v>857590131</v>
      </c>
      <c r="E1150">
        <v>0</v>
      </c>
      <c r="F1150">
        <v>0</v>
      </c>
      <c r="G1150">
        <v>0</v>
      </c>
      <c r="H1150">
        <v>0</v>
      </c>
    </row>
    <row r="1151" spans="1:8" x14ac:dyDescent="0.2">
      <c r="A1151">
        <v>5901</v>
      </c>
      <c r="B1151" t="s">
        <v>2314</v>
      </c>
      <c r="C1151" t="s">
        <v>2315</v>
      </c>
      <c r="D1151">
        <v>857590141</v>
      </c>
      <c r="E1151">
        <v>0</v>
      </c>
      <c r="F1151">
        <v>0</v>
      </c>
      <c r="G1151">
        <v>0</v>
      </c>
      <c r="H1151">
        <v>0</v>
      </c>
    </row>
    <row r="1152" spans="1:8" x14ac:dyDescent="0.2">
      <c r="A1152">
        <v>5901</v>
      </c>
      <c r="B1152" t="s">
        <v>2316</v>
      </c>
      <c r="C1152" t="s">
        <v>2317</v>
      </c>
      <c r="D1152">
        <v>857590151</v>
      </c>
      <c r="E1152">
        <v>0</v>
      </c>
      <c r="F1152">
        <v>0</v>
      </c>
      <c r="G1152">
        <v>0</v>
      </c>
      <c r="H1152">
        <v>0</v>
      </c>
    </row>
    <row r="1153" spans="1:8" x14ac:dyDescent="0.2">
      <c r="A1153">
        <v>5901</v>
      </c>
      <c r="B1153" t="s">
        <v>788</v>
      </c>
      <c r="C1153" t="s">
        <v>789</v>
      </c>
      <c r="D1153">
        <v>857582221</v>
      </c>
      <c r="E1153">
        <v>8</v>
      </c>
      <c r="F1153">
        <v>19</v>
      </c>
      <c r="G1153">
        <v>1</v>
      </c>
      <c r="H1153">
        <v>1</v>
      </c>
    </row>
    <row r="1154" spans="1:8" x14ac:dyDescent="0.2">
      <c r="A1154">
        <v>5901</v>
      </c>
      <c r="B1154" t="s">
        <v>814</v>
      </c>
      <c r="C1154" t="s">
        <v>815</v>
      </c>
      <c r="D1154">
        <v>857582351</v>
      </c>
      <c r="E1154">
        <v>0</v>
      </c>
      <c r="F1154">
        <v>0</v>
      </c>
      <c r="G1154">
        <v>0</v>
      </c>
      <c r="H1154">
        <v>0</v>
      </c>
    </row>
    <row r="1155" spans="1:8" x14ac:dyDescent="0.2">
      <c r="A1155">
        <v>5901</v>
      </c>
      <c r="B1155" t="s">
        <v>1362</v>
      </c>
      <c r="C1155" t="s">
        <v>1363</v>
      </c>
      <c r="D1155">
        <v>857585171</v>
      </c>
      <c r="E1155">
        <v>0</v>
      </c>
      <c r="F1155">
        <v>0</v>
      </c>
      <c r="G1155">
        <v>0</v>
      </c>
      <c r="H1155">
        <v>0</v>
      </c>
    </row>
    <row r="1156" spans="1:8" x14ac:dyDescent="0.2">
      <c r="A1156">
        <v>5901</v>
      </c>
      <c r="B1156" t="s">
        <v>1824</v>
      </c>
      <c r="C1156" t="s">
        <v>1825</v>
      </c>
      <c r="D1156">
        <v>857587551</v>
      </c>
      <c r="E1156">
        <v>0</v>
      </c>
      <c r="F1156">
        <v>0</v>
      </c>
      <c r="G1156">
        <v>0</v>
      </c>
      <c r="H1156">
        <v>0</v>
      </c>
    </row>
    <row r="1157" spans="1:8" x14ac:dyDescent="0.2">
      <c r="A1157">
        <v>5901</v>
      </c>
      <c r="B1157" t="s">
        <v>2322</v>
      </c>
      <c r="C1157" t="s">
        <v>2323</v>
      </c>
      <c r="D1157">
        <v>863331171</v>
      </c>
      <c r="E1157">
        <v>0</v>
      </c>
      <c r="F1157">
        <v>0</v>
      </c>
      <c r="G1157">
        <v>0</v>
      </c>
      <c r="H1157">
        <v>0</v>
      </c>
    </row>
    <row r="1158" spans="1:8" x14ac:dyDescent="0.2">
      <c r="A1158">
        <v>5901</v>
      </c>
      <c r="B1158" t="s">
        <v>2328</v>
      </c>
      <c r="C1158" t="s">
        <v>2329</v>
      </c>
      <c r="D1158">
        <v>863038811</v>
      </c>
      <c r="E1158">
        <v>111</v>
      </c>
      <c r="F1158">
        <v>15</v>
      </c>
      <c r="G1158">
        <v>6</v>
      </c>
      <c r="H1158">
        <v>1</v>
      </c>
    </row>
    <row r="1159" spans="1:8" x14ac:dyDescent="0.2">
      <c r="A1159">
        <v>5901</v>
      </c>
      <c r="B1159" t="s">
        <v>2334</v>
      </c>
      <c r="C1159" t="s">
        <v>2335</v>
      </c>
      <c r="D1159">
        <v>863038831</v>
      </c>
      <c r="E1159">
        <v>0</v>
      </c>
      <c r="F1159">
        <v>0</v>
      </c>
      <c r="G1159">
        <v>0</v>
      </c>
      <c r="H1159">
        <v>0</v>
      </c>
    </row>
    <row r="1160" spans="1:8" x14ac:dyDescent="0.2">
      <c r="A1160">
        <v>5901</v>
      </c>
      <c r="B1160" t="s">
        <v>2340</v>
      </c>
      <c r="C1160" t="s">
        <v>2341</v>
      </c>
      <c r="D1160">
        <v>863038861</v>
      </c>
      <c r="E1160">
        <v>0</v>
      </c>
      <c r="F1160">
        <v>0</v>
      </c>
      <c r="G1160">
        <v>0</v>
      </c>
      <c r="H1160">
        <v>0</v>
      </c>
    </row>
    <row r="1161" spans="1:8" x14ac:dyDescent="0.2">
      <c r="A1161">
        <v>5901</v>
      </c>
      <c r="B1161" t="s">
        <v>2348</v>
      </c>
      <c r="C1161" t="s">
        <v>2349</v>
      </c>
      <c r="D1161">
        <v>863038901</v>
      </c>
      <c r="E1161">
        <v>0</v>
      </c>
      <c r="F1161">
        <v>0</v>
      </c>
      <c r="G1161">
        <v>0</v>
      </c>
      <c r="H1161">
        <v>0</v>
      </c>
    </row>
    <row r="1162" spans="1:8" x14ac:dyDescent="0.2">
      <c r="A1162">
        <v>5901</v>
      </c>
      <c r="B1162" t="s">
        <v>2350</v>
      </c>
      <c r="C1162" t="s">
        <v>2351</v>
      </c>
      <c r="D1162">
        <v>863331191</v>
      </c>
      <c r="E1162">
        <v>0</v>
      </c>
      <c r="F1162">
        <v>0</v>
      </c>
      <c r="G1162">
        <v>0</v>
      </c>
      <c r="H1162">
        <v>0</v>
      </c>
    </row>
    <row r="1163" spans="1:8" x14ac:dyDescent="0.2">
      <c r="A1163">
        <v>5901</v>
      </c>
      <c r="B1163" t="s">
        <v>2352</v>
      </c>
      <c r="C1163" t="s">
        <v>2353</v>
      </c>
      <c r="D1163">
        <v>863038911</v>
      </c>
      <c r="E1163">
        <v>0</v>
      </c>
      <c r="F1163">
        <v>0</v>
      </c>
      <c r="G1163">
        <v>0</v>
      </c>
      <c r="H1163">
        <v>0</v>
      </c>
    </row>
    <row r="1164" spans="1:8" x14ac:dyDescent="0.2">
      <c r="A1164">
        <v>5901</v>
      </c>
      <c r="B1164" t="s">
        <v>2356</v>
      </c>
      <c r="C1164" t="s">
        <v>2357</v>
      </c>
      <c r="D1164">
        <v>863038931</v>
      </c>
      <c r="E1164">
        <v>0</v>
      </c>
      <c r="F1164">
        <v>0</v>
      </c>
      <c r="G1164">
        <v>0</v>
      </c>
      <c r="H1164">
        <v>0</v>
      </c>
    </row>
    <row r="1165" spans="1:8" x14ac:dyDescent="0.2">
      <c r="A1165">
        <v>5901</v>
      </c>
      <c r="B1165" t="s">
        <v>2360</v>
      </c>
      <c r="C1165" t="s">
        <v>2361</v>
      </c>
      <c r="D1165">
        <v>863038951</v>
      </c>
      <c r="E1165">
        <v>0</v>
      </c>
      <c r="F1165">
        <v>0</v>
      </c>
      <c r="G1165">
        <v>0</v>
      </c>
      <c r="H1165">
        <v>0</v>
      </c>
    </row>
    <row r="1166" spans="1:8" x14ac:dyDescent="0.2">
      <c r="A1166">
        <v>5901</v>
      </c>
      <c r="B1166" t="s">
        <v>2362</v>
      </c>
      <c r="C1166" t="s">
        <v>2363</v>
      </c>
      <c r="D1166">
        <v>863331201</v>
      </c>
      <c r="E1166">
        <v>0</v>
      </c>
      <c r="F1166">
        <v>0</v>
      </c>
      <c r="G1166">
        <v>0</v>
      </c>
      <c r="H1166">
        <v>0</v>
      </c>
    </row>
    <row r="1167" spans="1:8" x14ac:dyDescent="0.2">
      <c r="A1167">
        <v>5901</v>
      </c>
      <c r="B1167" t="s">
        <v>2364</v>
      </c>
      <c r="C1167" t="s">
        <v>2365</v>
      </c>
      <c r="D1167">
        <v>863038961</v>
      </c>
      <c r="E1167">
        <v>27</v>
      </c>
      <c r="F1167">
        <v>41</v>
      </c>
      <c r="G1167">
        <v>4</v>
      </c>
      <c r="H1167">
        <v>2</v>
      </c>
    </row>
    <row r="1168" spans="1:8" x14ac:dyDescent="0.2">
      <c r="A1168">
        <v>5901</v>
      </c>
      <c r="B1168" t="s">
        <v>2366</v>
      </c>
      <c r="C1168" t="s">
        <v>2367</v>
      </c>
      <c r="D1168">
        <v>859657221</v>
      </c>
      <c r="E1168">
        <v>2</v>
      </c>
      <c r="F1168">
        <v>3</v>
      </c>
      <c r="G1168">
        <v>0</v>
      </c>
      <c r="H1168">
        <v>1</v>
      </c>
    </row>
    <row r="1169" spans="1:8" x14ac:dyDescent="0.2">
      <c r="A1169">
        <v>5901</v>
      </c>
      <c r="B1169" t="s">
        <v>2368</v>
      </c>
      <c r="C1169" t="s">
        <v>2369</v>
      </c>
      <c r="D1169">
        <v>863331211</v>
      </c>
      <c r="E1169">
        <v>0</v>
      </c>
      <c r="F1169">
        <v>0</v>
      </c>
      <c r="G1169">
        <v>0</v>
      </c>
      <c r="H1169">
        <v>0</v>
      </c>
    </row>
    <row r="1170" spans="1:8" x14ac:dyDescent="0.2">
      <c r="A1170">
        <v>5901</v>
      </c>
      <c r="B1170" t="s">
        <v>2370</v>
      </c>
      <c r="C1170" t="s">
        <v>2371</v>
      </c>
      <c r="D1170">
        <v>863331221</v>
      </c>
      <c r="E1170">
        <v>28</v>
      </c>
      <c r="F1170">
        <v>86</v>
      </c>
      <c r="G1170">
        <v>19</v>
      </c>
      <c r="H1170">
        <v>9</v>
      </c>
    </row>
    <row r="1171" spans="1:8" x14ac:dyDescent="0.2">
      <c r="A1171">
        <v>5901</v>
      </c>
      <c r="B1171" t="s">
        <v>2372</v>
      </c>
      <c r="C1171" t="s">
        <v>2373</v>
      </c>
      <c r="D1171">
        <v>863331231</v>
      </c>
      <c r="E1171">
        <v>0</v>
      </c>
      <c r="F1171">
        <v>0</v>
      </c>
      <c r="G1171">
        <v>0</v>
      </c>
      <c r="H1171">
        <v>0</v>
      </c>
    </row>
    <row r="1172" spans="1:8" x14ac:dyDescent="0.2">
      <c r="A1172">
        <v>5901</v>
      </c>
      <c r="B1172" t="s">
        <v>2378</v>
      </c>
      <c r="C1172" t="s">
        <v>2379</v>
      </c>
      <c r="D1172">
        <v>863038991</v>
      </c>
      <c r="E1172">
        <v>0</v>
      </c>
      <c r="F1172">
        <v>0</v>
      </c>
      <c r="G1172">
        <v>0</v>
      </c>
      <c r="H1172">
        <v>0</v>
      </c>
    </row>
    <row r="1173" spans="1:8" x14ac:dyDescent="0.2">
      <c r="A1173">
        <v>5901</v>
      </c>
      <c r="B1173" t="s">
        <v>2330</v>
      </c>
      <c r="C1173" t="s">
        <v>2331</v>
      </c>
      <c r="D1173">
        <v>863038821</v>
      </c>
      <c r="E1173">
        <v>25</v>
      </c>
      <c r="F1173">
        <v>50</v>
      </c>
      <c r="G1173">
        <v>7</v>
      </c>
      <c r="H1173">
        <v>1</v>
      </c>
    </row>
    <row r="1174" spans="1:8" x14ac:dyDescent="0.2">
      <c r="A1174">
        <v>5901</v>
      </c>
      <c r="B1174" t="s">
        <v>2326</v>
      </c>
      <c r="C1174" t="s">
        <v>2327</v>
      </c>
      <c r="D1174">
        <v>863038801</v>
      </c>
      <c r="E1174">
        <v>0</v>
      </c>
      <c r="F1174">
        <v>0</v>
      </c>
      <c r="G1174">
        <v>0</v>
      </c>
      <c r="H1174">
        <v>0</v>
      </c>
    </row>
    <row r="1175" spans="1:8" x14ac:dyDescent="0.2">
      <c r="A1175">
        <v>5901</v>
      </c>
      <c r="B1175" t="s">
        <v>2342</v>
      </c>
      <c r="C1175" t="s">
        <v>2343</v>
      </c>
      <c r="D1175">
        <v>863038871</v>
      </c>
      <c r="E1175">
        <v>0</v>
      </c>
      <c r="F1175">
        <v>0</v>
      </c>
      <c r="G1175">
        <v>0</v>
      </c>
      <c r="H1175">
        <v>0</v>
      </c>
    </row>
    <row r="1176" spans="1:8" x14ac:dyDescent="0.2">
      <c r="A1176">
        <v>5901</v>
      </c>
      <c r="B1176" t="s">
        <v>2344</v>
      </c>
      <c r="C1176" t="s">
        <v>2345</v>
      </c>
      <c r="D1176">
        <v>863038881</v>
      </c>
      <c r="E1176">
        <v>0</v>
      </c>
      <c r="F1176">
        <v>0</v>
      </c>
      <c r="G1176">
        <v>0</v>
      </c>
      <c r="H1176">
        <v>0</v>
      </c>
    </row>
    <row r="1177" spans="1:8" x14ac:dyDescent="0.2">
      <c r="A1177">
        <v>5901</v>
      </c>
      <c r="B1177" t="s">
        <v>2376</v>
      </c>
      <c r="C1177" t="s">
        <v>2377</v>
      </c>
      <c r="D1177">
        <v>863038981</v>
      </c>
      <c r="E1177">
        <v>0</v>
      </c>
      <c r="F1177">
        <v>0</v>
      </c>
      <c r="G1177">
        <v>0</v>
      </c>
      <c r="H1177">
        <v>0</v>
      </c>
    </row>
    <row r="1178" spans="1:8" x14ac:dyDescent="0.2">
      <c r="A1178">
        <v>5901</v>
      </c>
      <c r="B1178" t="s">
        <v>2320</v>
      </c>
      <c r="C1178" t="s">
        <v>2321</v>
      </c>
      <c r="D1178">
        <v>863038781</v>
      </c>
      <c r="E1178">
        <v>0</v>
      </c>
      <c r="F1178">
        <v>0</v>
      </c>
      <c r="G1178">
        <v>0</v>
      </c>
      <c r="H1178">
        <v>0</v>
      </c>
    </row>
    <row r="1179" spans="1:8" x14ac:dyDescent="0.2">
      <c r="A1179">
        <v>5901</v>
      </c>
      <c r="B1179" t="s">
        <v>2324</v>
      </c>
      <c r="C1179" t="s">
        <v>2325</v>
      </c>
      <c r="D1179">
        <v>863038791</v>
      </c>
      <c r="E1179">
        <v>0</v>
      </c>
      <c r="F1179">
        <v>0</v>
      </c>
      <c r="G1179">
        <v>0</v>
      </c>
      <c r="H1179">
        <v>0</v>
      </c>
    </row>
    <row r="1180" spans="1:8" x14ac:dyDescent="0.2">
      <c r="A1180">
        <v>5901</v>
      </c>
      <c r="B1180" t="s">
        <v>2336</v>
      </c>
      <c r="C1180" t="s">
        <v>2337</v>
      </c>
      <c r="D1180">
        <v>863038841</v>
      </c>
      <c r="E1180">
        <v>57</v>
      </c>
      <c r="F1180">
        <v>137</v>
      </c>
      <c r="G1180">
        <v>49</v>
      </c>
      <c r="H1180">
        <v>6</v>
      </c>
    </row>
    <row r="1181" spans="1:8" x14ac:dyDescent="0.2">
      <c r="A1181">
        <v>5901</v>
      </c>
      <c r="B1181" t="s">
        <v>2354</v>
      </c>
      <c r="C1181" t="s">
        <v>2355</v>
      </c>
      <c r="D1181">
        <v>863038921</v>
      </c>
      <c r="E1181">
        <v>0</v>
      </c>
      <c r="F1181">
        <v>0</v>
      </c>
      <c r="G1181">
        <v>0</v>
      </c>
      <c r="H1181">
        <v>0</v>
      </c>
    </row>
    <row r="1182" spans="1:8" x14ac:dyDescent="0.2">
      <c r="A1182">
        <v>5901</v>
      </c>
      <c r="B1182" t="s">
        <v>2358</v>
      </c>
      <c r="C1182" t="s">
        <v>2359</v>
      </c>
      <c r="D1182">
        <v>863038941</v>
      </c>
      <c r="E1182">
        <v>106</v>
      </c>
      <c r="F1182">
        <v>224</v>
      </c>
      <c r="G1182">
        <v>46</v>
      </c>
      <c r="H1182">
        <v>15</v>
      </c>
    </row>
    <row r="1183" spans="1:8" x14ac:dyDescent="0.2">
      <c r="A1183">
        <v>5901</v>
      </c>
      <c r="B1183" t="s">
        <v>2338</v>
      </c>
      <c r="C1183" t="s">
        <v>2339</v>
      </c>
      <c r="D1183">
        <v>863038851</v>
      </c>
      <c r="E1183">
        <v>0</v>
      </c>
      <c r="F1183">
        <v>0</v>
      </c>
      <c r="G1183">
        <v>0</v>
      </c>
      <c r="H1183">
        <v>0</v>
      </c>
    </row>
    <row r="1184" spans="1:8" x14ac:dyDescent="0.2">
      <c r="A1184">
        <v>5901</v>
      </c>
      <c r="B1184" t="s">
        <v>2318</v>
      </c>
      <c r="C1184" t="s">
        <v>2319</v>
      </c>
      <c r="D1184">
        <v>863331161</v>
      </c>
      <c r="E1184">
        <v>0</v>
      </c>
      <c r="F1184">
        <v>0</v>
      </c>
      <c r="G1184">
        <v>0</v>
      </c>
      <c r="H1184">
        <v>0</v>
      </c>
    </row>
    <row r="1185" spans="1:8" x14ac:dyDescent="0.2">
      <c r="A1185">
        <v>5901</v>
      </c>
      <c r="B1185" t="s">
        <v>2332</v>
      </c>
      <c r="C1185" t="s">
        <v>2333</v>
      </c>
      <c r="D1185">
        <v>863331181</v>
      </c>
      <c r="E1185">
        <v>0</v>
      </c>
      <c r="F1185">
        <v>0</v>
      </c>
      <c r="G1185">
        <v>0</v>
      </c>
      <c r="H1185">
        <v>0</v>
      </c>
    </row>
    <row r="1186" spans="1:8" x14ac:dyDescent="0.2">
      <c r="A1186">
        <v>5901</v>
      </c>
      <c r="B1186" t="s">
        <v>2346</v>
      </c>
      <c r="C1186" t="s">
        <v>2347</v>
      </c>
      <c r="D1186">
        <v>863038891</v>
      </c>
      <c r="E1186">
        <v>36</v>
      </c>
      <c r="F1186">
        <v>60</v>
      </c>
      <c r="G1186">
        <v>1</v>
      </c>
      <c r="H1186">
        <v>1</v>
      </c>
    </row>
    <row r="1187" spans="1:8" x14ac:dyDescent="0.2">
      <c r="A1187">
        <v>5901</v>
      </c>
      <c r="B1187" t="s">
        <v>2374</v>
      </c>
      <c r="C1187" t="s">
        <v>2375</v>
      </c>
      <c r="D1187">
        <v>863038971</v>
      </c>
      <c r="E1187">
        <v>792</v>
      </c>
      <c r="F1187">
        <v>1432</v>
      </c>
      <c r="G1187">
        <v>340</v>
      </c>
      <c r="H1187">
        <v>51</v>
      </c>
    </row>
    <row r="1188" spans="1:8" x14ac:dyDescent="0.2">
      <c r="A1188">
        <v>5901</v>
      </c>
      <c r="B1188" t="s">
        <v>2382</v>
      </c>
      <c r="C1188" t="s">
        <v>2383</v>
      </c>
      <c r="D1188">
        <v>897644831</v>
      </c>
      <c r="E1188">
        <v>0</v>
      </c>
      <c r="F1188">
        <v>0</v>
      </c>
      <c r="G1188">
        <v>0</v>
      </c>
      <c r="H1188">
        <v>0</v>
      </c>
    </row>
    <row r="1189" spans="1:8" x14ac:dyDescent="0.2">
      <c r="A1189">
        <v>5901</v>
      </c>
      <c r="B1189" t="s">
        <v>2384</v>
      </c>
      <c r="C1189" t="s">
        <v>2385</v>
      </c>
      <c r="D1189">
        <v>897644841</v>
      </c>
      <c r="E1189">
        <v>0</v>
      </c>
      <c r="F1189">
        <v>0</v>
      </c>
      <c r="G1189">
        <v>0</v>
      </c>
      <c r="H1189">
        <v>0</v>
      </c>
    </row>
    <row r="1190" spans="1:8" x14ac:dyDescent="0.2">
      <c r="A1190">
        <v>5901</v>
      </c>
      <c r="B1190" t="s">
        <v>2386</v>
      </c>
      <c r="C1190" t="s">
        <v>2387</v>
      </c>
      <c r="D1190">
        <v>897644851</v>
      </c>
      <c r="E1190">
        <v>0</v>
      </c>
      <c r="F1190">
        <v>0</v>
      </c>
      <c r="G1190">
        <v>0</v>
      </c>
      <c r="H1190">
        <v>0</v>
      </c>
    </row>
    <row r="1191" spans="1:8" x14ac:dyDescent="0.2">
      <c r="A1191">
        <v>5901</v>
      </c>
      <c r="B1191" t="s">
        <v>2388</v>
      </c>
      <c r="C1191" t="s">
        <v>2389</v>
      </c>
      <c r="D1191">
        <v>897644861</v>
      </c>
      <c r="E1191">
        <v>0</v>
      </c>
      <c r="F1191">
        <v>0</v>
      </c>
      <c r="G1191">
        <v>0</v>
      </c>
      <c r="H1191">
        <v>0</v>
      </c>
    </row>
    <row r="1192" spans="1:8" x14ac:dyDescent="0.2">
      <c r="A1192">
        <v>5901</v>
      </c>
      <c r="B1192" t="s">
        <v>2390</v>
      </c>
      <c r="C1192" t="s">
        <v>2391</v>
      </c>
      <c r="D1192">
        <v>897644871</v>
      </c>
      <c r="E1192">
        <v>0</v>
      </c>
      <c r="F1192">
        <v>0</v>
      </c>
      <c r="G1192">
        <v>0</v>
      </c>
      <c r="H1192">
        <v>0</v>
      </c>
    </row>
    <row r="1193" spans="1:8" x14ac:dyDescent="0.2">
      <c r="A1193">
        <v>5901</v>
      </c>
      <c r="B1193" t="s">
        <v>2392</v>
      </c>
      <c r="C1193" t="s">
        <v>2393</v>
      </c>
      <c r="D1193">
        <v>897644881</v>
      </c>
      <c r="E1193">
        <v>0</v>
      </c>
      <c r="F1193">
        <v>0</v>
      </c>
      <c r="G1193">
        <v>0</v>
      </c>
      <c r="H1193">
        <v>0</v>
      </c>
    </row>
    <row r="1194" spans="1:8" x14ac:dyDescent="0.2">
      <c r="A1194">
        <v>5901</v>
      </c>
      <c r="B1194" t="s">
        <v>2394</v>
      </c>
      <c r="C1194" t="s">
        <v>2395</v>
      </c>
      <c r="D1194">
        <v>897644891</v>
      </c>
      <c r="E1194">
        <v>0</v>
      </c>
      <c r="F1194">
        <v>0</v>
      </c>
      <c r="G1194">
        <v>0</v>
      </c>
      <c r="H1194">
        <v>0</v>
      </c>
    </row>
    <row r="1195" spans="1:8" x14ac:dyDescent="0.2">
      <c r="A1195">
        <v>5901</v>
      </c>
      <c r="B1195" t="s">
        <v>2396</v>
      </c>
      <c r="C1195" t="s">
        <v>2397</v>
      </c>
      <c r="D1195">
        <v>897644901</v>
      </c>
      <c r="E1195">
        <v>0</v>
      </c>
      <c r="F1195">
        <v>0</v>
      </c>
      <c r="G1195">
        <v>0</v>
      </c>
      <c r="H1195">
        <v>0</v>
      </c>
    </row>
    <row r="1196" spans="1:8" x14ac:dyDescent="0.2">
      <c r="A1196">
        <v>5901</v>
      </c>
      <c r="B1196" t="s">
        <v>2398</v>
      </c>
      <c r="C1196" t="s">
        <v>2399</v>
      </c>
      <c r="D1196">
        <v>897644911</v>
      </c>
      <c r="E1196">
        <v>0</v>
      </c>
      <c r="F1196">
        <v>0</v>
      </c>
      <c r="G1196">
        <v>0</v>
      </c>
      <c r="H1196">
        <v>0</v>
      </c>
    </row>
    <row r="1197" spans="1:8" x14ac:dyDescent="0.2">
      <c r="A1197">
        <v>5901</v>
      </c>
      <c r="B1197" t="s">
        <v>2400</v>
      </c>
      <c r="C1197" t="s">
        <v>2401</v>
      </c>
      <c r="D1197">
        <v>897644921</v>
      </c>
      <c r="E1197">
        <v>0</v>
      </c>
      <c r="F1197">
        <v>0</v>
      </c>
      <c r="G1197">
        <v>0</v>
      </c>
      <c r="H1197">
        <v>0</v>
      </c>
    </row>
    <row r="1198" spans="1:8" x14ac:dyDescent="0.2">
      <c r="A1198">
        <v>5901</v>
      </c>
      <c r="B1198" t="s">
        <v>2402</v>
      </c>
      <c r="C1198" t="s">
        <v>2403</v>
      </c>
      <c r="D1198">
        <v>897644931</v>
      </c>
      <c r="E1198">
        <v>0</v>
      </c>
      <c r="F1198">
        <v>0</v>
      </c>
      <c r="G1198">
        <v>0</v>
      </c>
      <c r="H1198">
        <v>0</v>
      </c>
    </row>
    <row r="1199" spans="1:8" x14ac:dyDescent="0.2">
      <c r="A1199">
        <v>5901</v>
      </c>
      <c r="B1199" t="s">
        <v>2404</v>
      </c>
      <c r="C1199" t="s">
        <v>2405</v>
      </c>
      <c r="D1199">
        <v>897644941</v>
      </c>
      <c r="E1199">
        <v>0</v>
      </c>
      <c r="F1199">
        <v>0</v>
      </c>
      <c r="G1199">
        <v>0</v>
      </c>
      <c r="H1199">
        <v>0</v>
      </c>
    </row>
    <row r="1200" spans="1:8" x14ac:dyDescent="0.2">
      <c r="A1200">
        <v>5901</v>
      </c>
      <c r="B1200" t="s">
        <v>2406</v>
      </c>
      <c r="C1200" t="s">
        <v>2407</v>
      </c>
      <c r="D1200">
        <v>897644951</v>
      </c>
      <c r="E1200">
        <v>0</v>
      </c>
      <c r="F1200">
        <v>0</v>
      </c>
      <c r="G1200">
        <v>0</v>
      </c>
      <c r="H1200">
        <v>0</v>
      </c>
    </row>
    <row r="1201" spans="1:8" x14ac:dyDescent="0.2">
      <c r="A1201">
        <v>5901</v>
      </c>
      <c r="B1201" t="s">
        <v>2408</v>
      </c>
      <c r="C1201" t="s">
        <v>2409</v>
      </c>
      <c r="D1201">
        <v>897644961</v>
      </c>
      <c r="E1201">
        <v>0</v>
      </c>
      <c r="F1201">
        <v>0</v>
      </c>
      <c r="G1201">
        <v>0</v>
      </c>
      <c r="H1201">
        <v>0</v>
      </c>
    </row>
    <row r="1202" spans="1:8" x14ac:dyDescent="0.2">
      <c r="A1202">
        <v>5901</v>
      </c>
      <c r="B1202" t="s">
        <v>2410</v>
      </c>
      <c r="C1202" t="s">
        <v>2411</v>
      </c>
      <c r="D1202">
        <v>897644971</v>
      </c>
      <c r="E1202">
        <v>0</v>
      </c>
      <c r="F1202">
        <v>0</v>
      </c>
      <c r="G1202">
        <v>0</v>
      </c>
      <c r="H1202">
        <v>0</v>
      </c>
    </row>
    <row r="1203" spans="1:8" x14ac:dyDescent="0.2">
      <c r="A1203">
        <v>5901</v>
      </c>
      <c r="B1203" t="s">
        <v>2412</v>
      </c>
      <c r="C1203" t="s">
        <v>2413</v>
      </c>
      <c r="D1203">
        <v>897644981</v>
      </c>
      <c r="E1203">
        <v>0</v>
      </c>
      <c r="F1203">
        <v>0</v>
      </c>
      <c r="G1203">
        <v>0</v>
      </c>
      <c r="H1203">
        <v>0</v>
      </c>
    </row>
    <row r="1204" spans="1:8" x14ac:dyDescent="0.2">
      <c r="A1204">
        <v>5901</v>
      </c>
      <c r="B1204" t="s">
        <v>2414</v>
      </c>
      <c r="C1204" t="s">
        <v>2415</v>
      </c>
      <c r="D1204">
        <v>897644991</v>
      </c>
      <c r="E1204">
        <v>0</v>
      </c>
      <c r="F1204">
        <v>0</v>
      </c>
      <c r="G1204">
        <v>0</v>
      </c>
      <c r="H1204">
        <v>0</v>
      </c>
    </row>
    <row r="1205" spans="1:8" x14ac:dyDescent="0.2">
      <c r="A1205">
        <v>5901</v>
      </c>
      <c r="B1205" t="s">
        <v>2416</v>
      </c>
      <c r="C1205" t="s">
        <v>2417</v>
      </c>
      <c r="D1205">
        <v>897645001</v>
      </c>
      <c r="E1205">
        <v>0</v>
      </c>
      <c r="F1205">
        <v>0</v>
      </c>
      <c r="G1205">
        <v>0</v>
      </c>
      <c r="H1205">
        <v>0</v>
      </c>
    </row>
    <row r="1206" spans="1:8" x14ac:dyDescent="0.2">
      <c r="A1206">
        <v>5901</v>
      </c>
      <c r="B1206" t="s">
        <v>2418</v>
      </c>
      <c r="C1206" t="s">
        <v>2419</v>
      </c>
      <c r="D1206">
        <v>897645011</v>
      </c>
      <c r="E1206">
        <v>0</v>
      </c>
      <c r="F1206">
        <v>0</v>
      </c>
      <c r="G1206">
        <v>0</v>
      </c>
      <c r="H1206">
        <v>0</v>
      </c>
    </row>
    <row r="1207" spans="1:8" x14ac:dyDescent="0.2">
      <c r="A1207">
        <v>5901</v>
      </c>
      <c r="B1207" t="s">
        <v>2420</v>
      </c>
      <c r="C1207" t="s">
        <v>2421</v>
      </c>
      <c r="D1207">
        <v>897645031</v>
      </c>
      <c r="E1207">
        <v>0</v>
      </c>
      <c r="F1207">
        <v>0</v>
      </c>
      <c r="G1207">
        <v>0</v>
      </c>
      <c r="H1207">
        <v>0</v>
      </c>
    </row>
    <row r="1208" spans="1:8" x14ac:dyDescent="0.2">
      <c r="A1208">
        <v>5901</v>
      </c>
      <c r="B1208" t="s">
        <v>2422</v>
      </c>
      <c r="C1208" t="s">
        <v>2423</v>
      </c>
      <c r="D1208">
        <v>897645041</v>
      </c>
      <c r="E1208">
        <v>0</v>
      </c>
      <c r="F1208">
        <v>0</v>
      </c>
      <c r="G1208">
        <v>0</v>
      </c>
      <c r="H1208">
        <v>0</v>
      </c>
    </row>
    <row r="1209" spans="1:8" x14ac:dyDescent="0.2">
      <c r="A1209">
        <v>5901</v>
      </c>
      <c r="B1209" t="s">
        <v>2424</v>
      </c>
      <c r="C1209" t="s">
        <v>2425</v>
      </c>
      <c r="D1209">
        <v>897645051</v>
      </c>
      <c r="E1209">
        <v>0</v>
      </c>
      <c r="F1209">
        <v>0</v>
      </c>
      <c r="G1209">
        <v>0</v>
      </c>
      <c r="H1209">
        <v>0</v>
      </c>
    </row>
    <row r="1210" spans="1:8" x14ac:dyDescent="0.2">
      <c r="A1210">
        <v>5901</v>
      </c>
      <c r="B1210" t="s">
        <v>2426</v>
      </c>
      <c r="C1210" t="s">
        <v>2427</v>
      </c>
      <c r="D1210">
        <v>897645061</v>
      </c>
      <c r="E1210">
        <v>0</v>
      </c>
      <c r="F1210">
        <v>0</v>
      </c>
      <c r="G1210">
        <v>0</v>
      </c>
      <c r="H1210">
        <v>0</v>
      </c>
    </row>
    <row r="1211" spans="1:8" x14ac:dyDescent="0.2">
      <c r="A1211">
        <v>5901</v>
      </c>
      <c r="B1211" t="s">
        <v>2428</v>
      </c>
      <c r="C1211" t="s">
        <v>2429</v>
      </c>
      <c r="D1211">
        <v>897645071</v>
      </c>
      <c r="E1211">
        <v>0</v>
      </c>
      <c r="F1211">
        <v>0</v>
      </c>
      <c r="G1211">
        <v>0</v>
      </c>
      <c r="H1211">
        <v>0</v>
      </c>
    </row>
    <row r="1212" spans="1:8" x14ac:dyDescent="0.2">
      <c r="A1212">
        <v>5901</v>
      </c>
      <c r="B1212" t="s">
        <v>2430</v>
      </c>
      <c r="C1212" t="s">
        <v>2431</v>
      </c>
      <c r="D1212">
        <v>897645081</v>
      </c>
      <c r="E1212">
        <v>0</v>
      </c>
      <c r="F1212">
        <v>0</v>
      </c>
      <c r="G1212">
        <v>0</v>
      </c>
      <c r="H1212">
        <v>0</v>
      </c>
    </row>
    <row r="1213" spans="1:8" x14ac:dyDescent="0.2">
      <c r="A1213">
        <v>5901</v>
      </c>
      <c r="B1213" t="s">
        <v>2432</v>
      </c>
      <c r="C1213" t="s">
        <v>2433</v>
      </c>
      <c r="D1213">
        <v>897645091</v>
      </c>
      <c r="E1213">
        <v>0</v>
      </c>
      <c r="F1213">
        <v>0</v>
      </c>
      <c r="G1213">
        <v>0</v>
      </c>
      <c r="H1213">
        <v>0</v>
      </c>
    </row>
    <row r="1214" spans="1:8" x14ac:dyDescent="0.2">
      <c r="A1214">
        <v>5901</v>
      </c>
      <c r="B1214" t="s">
        <v>2434</v>
      </c>
      <c r="C1214" t="s">
        <v>2435</v>
      </c>
      <c r="D1214">
        <v>897645101</v>
      </c>
      <c r="E1214">
        <v>0</v>
      </c>
      <c r="F1214">
        <v>0</v>
      </c>
      <c r="G1214">
        <v>0</v>
      </c>
      <c r="H1214">
        <v>0</v>
      </c>
    </row>
    <row r="1215" spans="1:8" x14ac:dyDescent="0.2">
      <c r="A1215">
        <v>5901</v>
      </c>
      <c r="B1215" t="s">
        <v>2436</v>
      </c>
      <c r="C1215" t="s">
        <v>2437</v>
      </c>
      <c r="D1215">
        <v>897645111</v>
      </c>
      <c r="E1215">
        <v>0</v>
      </c>
      <c r="F1215">
        <v>0</v>
      </c>
      <c r="G1215">
        <v>0</v>
      </c>
      <c r="H1215">
        <v>0</v>
      </c>
    </row>
    <row r="1216" spans="1:8" x14ac:dyDescent="0.2">
      <c r="A1216">
        <v>5901</v>
      </c>
      <c r="B1216" t="s">
        <v>2438</v>
      </c>
      <c r="C1216" t="s">
        <v>2439</v>
      </c>
      <c r="D1216">
        <v>897645121</v>
      </c>
      <c r="E1216">
        <v>0</v>
      </c>
      <c r="F1216">
        <v>0</v>
      </c>
      <c r="G1216">
        <v>0</v>
      </c>
      <c r="H1216">
        <v>0</v>
      </c>
    </row>
    <row r="1217" spans="1:8" x14ac:dyDescent="0.2">
      <c r="A1217">
        <v>5901</v>
      </c>
      <c r="B1217" t="s">
        <v>2440</v>
      </c>
      <c r="C1217" t="s">
        <v>2441</v>
      </c>
      <c r="D1217">
        <v>897645131</v>
      </c>
      <c r="E1217">
        <v>0</v>
      </c>
      <c r="F1217">
        <v>0</v>
      </c>
      <c r="G1217">
        <v>0</v>
      </c>
      <c r="H1217">
        <v>0</v>
      </c>
    </row>
    <row r="1218" spans="1:8" x14ac:dyDescent="0.2">
      <c r="A1218">
        <v>5901</v>
      </c>
      <c r="B1218" t="s">
        <v>2442</v>
      </c>
      <c r="C1218" t="s">
        <v>2443</v>
      </c>
      <c r="D1218">
        <v>897645141</v>
      </c>
      <c r="E1218">
        <v>0</v>
      </c>
      <c r="F1218">
        <v>0</v>
      </c>
      <c r="G1218">
        <v>0</v>
      </c>
      <c r="H1218">
        <v>0</v>
      </c>
    </row>
    <row r="1219" spans="1:8" x14ac:dyDescent="0.2">
      <c r="A1219">
        <v>5901</v>
      </c>
      <c r="B1219" t="s">
        <v>2444</v>
      </c>
      <c r="C1219" t="s">
        <v>2445</v>
      </c>
      <c r="D1219">
        <v>897645151</v>
      </c>
      <c r="E1219">
        <v>0</v>
      </c>
      <c r="F1219">
        <v>0</v>
      </c>
      <c r="G1219">
        <v>0</v>
      </c>
      <c r="H1219">
        <v>0</v>
      </c>
    </row>
    <row r="1220" spans="1:8" x14ac:dyDescent="0.2">
      <c r="A1220">
        <v>5901</v>
      </c>
      <c r="B1220" t="s">
        <v>2446</v>
      </c>
      <c r="C1220" t="s">
        <v>2447</v>
      </c>
      <c r="D1220">
        <v>897645161</v>
      </c>
      <c r="E1220">
        <v>0</v>
      </c>
      <c r="F1220">
        <v>0</v>
      </c>
      <c r="G1220">
        <v>0</v>
      </c>
      <c r="H1220">
        <v>0</v>
      </c>
    </row>
    <row r="1221" spans="1:8" x14ac:dyDescent="0.2">
      <c r="A1221">
        <v>5901</v>
      </c>
      <c r="B1221" t="s">
        <v>2448</v>
      </c>
      <c r="C1221" t="s">
        <v>2449</v>
      </c>
      <c r="D1221">
        <v>897645171</v>
      </c>
      <c r="E1221">
        <v>0</v>
      </c>
      <c r="F1221">
        <v>0</v>
      </c>
      <c r="G1221">
        <v>0</v>
      </c>
      <c r="H1221">
        <v>0</v>
      </c>
    </row>
    <row r="1222" spans="1:8" x14ac:dyDescent="0.2">
      <c r="A1222">
        <v>5901</v>
      </c>
      <c r="B1222" t="s">
        <v>2450</v>
      </c>
      <c r="C1222" t="s">
        <v>2451</v>
      </c>
      <c r="D1222">
        <v>897645181</v>
      </c>
      <c r="E1222">
        <v>0</v>
      </c>
      <c r="F1222">
        <v>0</v>
      </c>
      <c r="G1222">
        <v>0</v>
      </c>
      <c r="H1222">
        <v>0</v>
      </c>
    </row>
    <row r="1223" spans="1:8" x14ac:dyDescent="0.2">
      <c r="A1223">
        <v>5901</v>
      </c>
      <c r="B1223" t="s">
        <v>2452</v>
      </c>
      <c r="C1223" t="s">
        <v>2453</v>
      </c>
      <c r="D1223">
        <v>897645191</v>
      </c>
      <c r="E1223">
        <v>0</v>
      </c>
      <c r="F1223">
        <v>0</v>
      </c>
      <c r="G1223">
        <v>0</v>
      </c>
      <c r="H1223">
        <v>0</v>
      </c>
    </row>
    <row r="1224" spans="1:8" x14ac:dyDescent="0.2">
      <c r="A1224">
        <v>5901</v>
      </c>
      <c r="B1224" t="s">
        <v>2454</v>
      </c>
      <c r="C1224" t="s">
        <v>2455</v>
      </c>
      <c r="D1224">
        <v>897645201</v>
      </c>
      <c r="E1224">
        <v>0</v>
      </c>
      <c r="F1224">
        <v>0</v>
      </c>
      <c r="G1224">
        <v>0</v>
      </c>
      <c r="H1224">
        <v>0</v>
      </c>
    </row>
    <row r="1225" spans="1:8" x14ac:dyDescent="0.2">
      <c r="A1225">
        <v>5901</v>
      </c>
      <c r="B1225" t="s">
        <v>2456</v>
      </c>
      <c r="C1225" t="s">
        <v>2457</v>
      </c>
      <c r="D1225">
        <v>897645211</v>
      </c>
      <c r="E1225">
        <v>0</v>
      </c>
      <c r="F1225">
        <v>0</v>
      </c>
      <c r="G1225">
        <v>0</v>
      </c>
      <c r="H1225">
        <v>0</v>
      </c>
    </row>
    <row r="1226" spans="1:8" x14ac:dyDescent="0.2">
      <c r="A1226">
        <v>5901</v>
      </c>
      <c r="B1226" t="s">
        <v>2458</v>
      </c>
      <c r="C1226" t="s">
        <v>2459</v>
      </c>
      <c r="D1226">
        <v>897645221</v>
      </c>
      <c r="E1226">
        <v>0</v>
      </c>
      <c r="F1226">
        <v>0</v>
      </c>
      <c r="G1226">
        <v>0</v>
      </c>
      <c r="H1226">
        <v>0</v>
      </c>
    </row>
    <row r="1227" spans="1:8" x14ac:dyDescent="0.2">
      <c r="A1227">
        <v>5901</v>
      </c>
      <c r="B1227" t="s">
        <v>2460</v>
      </c>
      <c r="C1227" t="s">
        <v>2461</v>
      </c>
      <c r="D1227">
        <v>897645231</v>
      </c>
      <c r="E1227">
        <v>0</v>
      </c>
      <c r="F1227">
        <v>0</v>
      </c>
      <c r="G1227">
        <v>0</v>
      </c>
      <c r="H1227">
        <v>0</v>
      </c>
    </row>
    <row r="1228" spans="1:8" x14ac:dyDescent="0.2">
      <c r="A1228">
        <v>5901</v>
      </c>
      <c r="B1228" t="s">
        <v>2462</v>
      </c>
      <c r="C1228" t="s">
        <v>2463</v>
      </c>
      <c r="D1228">
        <v>897645241</v>
      </c>
      <c r="E1228">
        <v>0</v>
      </c>
      <c r="F1228">
        <v>0</v>
      </c>
      <c r="G1228">
        <v>0</v>
      </c>
      <c r="H1228">
        <v>0</v>
      </c>
    </row>
    <row r="1229" spans="1:8" x14ac:dyDescent="0.2">
      <c r="A1229">
        <v>5901</v>
      </c>
      <c r="B1229" t="s">
        <v>2464</v>
      </c>
      <c r="C1229" t="s">
        <v>2465</v>
      </c>
      <c r="D1229">
        <v>897645251</v>
      </c>
      <c r="E1229">
        <v>0</v>
      </c>
      <c r="F1229">
        <v>0</v>
      </c>
      <c r="G1229">
        <v>0</v>
      </c>
      <c r="H1229">
        <v>0</v>
      </c>
    </row>
    <row r="1230" spans="1:8" x14ac:dyDescent="0.2">
      <c r="A1230">
        <v>5901</v>
      </c>
      <c r="B1230" t="s">
        <v>2466</v>
      </c>
      <c r="C1230" t="s">
        <v>2467</v>
      </c>
      <c r="D1230">
        <v>897645261</v>
      </c>
      <c r="E1230">
        <v>0</v>
      </c>
      <c r="F1230">
        <v>0</v>
      </c>
      <c r="G1230">
        <v>0</v>
      </c>
      <c r="H1230">
        <v>0</v>
      </c>
    </row>
    <row r="1231" spans="1:8" x14ac:dyDescent="0.2">
      <c r="A1231">
        <v>5901</v>
      </c>
      <c r="B1231" t="s">
        <v>2468</v>
      </c>
      <c r="C1231" t="s">
        <v>2469</v>
      </c>
      <c r="D1231">
        <v>897645271</v>
      </c>
      <c r="E1231">
        <v>0</v>
      </c>
      <c r="F1231">
        <v>0</v>
      </c>
      <c r="G1231">
        <v>0</v>
      </c>
      <c r="H1231">
        <v>0</v>
      </c>
    </row>
    <row r="1232" spans="1:8" x14ac:dyDescent="0.2">
      <c r="A1232">
        <v>5901</v>
      </c>
      <c r="B1232" t="s">
        <v>2470</v>
      </c>
      <c r="C1232" t="s">
        <v>2471</v>
      </c>
      <c r="D1232">
        <v>897645281</v>
      </c>
      <c r="E1232">
        <v>0</v>
      </c>
      <c r="F1232">
        <v>0</v>
      </c>
      <c r="G1232">
        <v>0</v>
      </c>
      <c r="H1232">
        <v>0</v>
      </c>
    </row>
    <row r="1233" spans="1:8" x14ac:dyDescent="0.2">
      <c r="A1233">
        <v>5901</v>
      </c>
      <c r="B1233" t="s">
        <v>2472</v>
      </c>
      <c r="C1233" t="s">
        <v>2473</v>
      </c>
      <c r="D1233">
        <v>897645291</v>
      </c>
      <c r="E1233">
        <v>0</v>
      </c>
      <c r="F1233">
        <v>0</v>
      </c>
      <c r="G1233">
        <v>0</v>
      </c>
      <c r="H1233">
        <v>0</v>
      </c>
    </row>
    <row r="1234" spans="1:8" x14ac:dyDescent="0.2">
      <c r="A1234">
        <v>5901</v>
      </c>
      <c r="B1234" t="s">
        <v>2474</v>
      </c>
      <c r="C1234" t="s">
        <v>2475</v>
      </c>
      <c r="D1234">
        <v>897645311</v>
      </c>
      <c r="E1234">
        <v>0</v>
      </c>
      <c r="F1234">
        <v>0</v>
      </c>
      <c r="G1234">
        <v>0</v>
      </c>
      <c r="H1234">
        <v>0</v>
      </c>
    </row>
    <row r="1235" spans="1:8" x14ac:dyDescent="0.2">
      <c r="A1235">
        <v>5901</v>
      </c>
      <c r="B1235" t="s">
        <v>2476</v>
      </c>
      <c r="C1235" t="s">
        <v>2477</v>
      </c>
      <c r="D1235">
        <v>897645321</v>
      </c>
      <c r="E1235">
        <v>0</v>
      </c>
      <c r="F1235">
        <v>0</v>
      </c>
      <c r="G1235">
        <v>0</v>
      </c>
      <c r="H1235">
        <v>0</v>
      </c>
    </row>
    <row r="1236" spans="1:8" x14ac:dyDescent="0.2">
      <c r="A1236">
        <v>5901</v>
      </c>
      <c r="B1236" t="s">
        <v>2478</v>
      </c>
      <c r="C1236" t="s">
        <v>2479</v>
      </c>
      <c r="D1236">
        <v>897645341</v>
      </c>
      <c r="E1236">
        <v>0</v>
      </c>
      <c r="F1236">
        <v>0</v>
      </c>
      <c r="G1236">
        <v>0</v>
      </c>
      <c r="H1236">
        <v>0</v>
      </c>
    </row>
    <row r="1237" spans="1:8" x14ac:dyDescent="0.2">
      <c r="A1237">
        <v>5901</v>
      </c>
      <c r="B1237" t="s">
        <v>2480</v>
      </c>
      <c r="C1237" t="s">
        <v>2481</v>
      </c>
      <c r="D1237">
        <v>897645351</v>
      </c>
      <c r="E1237">
        <v>0</v>
      </c>
      <c r="F1237">
        <v>0</v>
      </c>
      <c r="G1237">
        <v>0</v>
      </c>
      <c r="H1237">
        <v>0</v>
      </c>
    </row>
    <row r="1238" spans="1:8" x14ac:dyDescent="0.2">
      <c r="A1238">
        <v>5901</v>
      </c>
      <c r="B1238" t="s">
        <v>2482</v>
      </c>
      <c r="C1238" t="s">
        <v>2483</v>
      </c>
      <c r="D1238">
        <v>897645361</v>
      </c>
      <c r="E1238">
        <v>0</v>
      </c>
      <c r="F1238">
        <v>0</v>
      </c>
      <c r="G1238">
        <v>0</v>
      </c>
      <c r="H1238">
        <v>0</v>
      </c>
    </row>
    <row r="1239" spans="1:8" x14ac:dyDescent="0.2">
      <c r="A1239">
        <v>5901</v>
      </c>
      <c r="B1239" t="s">
        <v>2484</v>
      </c>
      <c r="C1239" t="s">
        <v>2485</v>
      </c>
      <c r="D1239">
        <v>897645371</v>
      </c>
      <c r="E1239">
        <v>0</v>
      </c>
      <c r="F1239">
        <v>0</v>
      </c>
      <c r="G1239">
        <v>0</v>
      </c>
      <c r="H1239">
        <v>0</v>
      </c>
    </row>
    <row r="1240" spans="1:8" x14ac:dyDescent="0.2">
      <c r="A1240">
        <v>5901</v>
      </c>
      <c r="B1240" t="s">
        <v>2486</v>
      </c>
      <c r="C1240" t="s">
        <v>2487</v>
      </c>
      <c r="D1240">
        <v>897645381</v>
      </c>
      <c r="E1240">
        <v>0</v>
      </c>
      <c r="F1240">
        <v>0</v>
      </c>
      <c r="G1240">
        <v>0</v>
      </c>
      <c r="H1240">
        <v>0</v>
      </c>
    </row>
    <row r="1241" spans="1:8" x14ac:dyDescent="0.2">
      <c r="A1241">
        <v>5901</v>
      </c>
      <c r="B1241" t="s">
        <v>2488</v>
      </c>
      <c r="C1241" t="s">
        <v>2489</v>
      </c>
      <c r="D1241">
        <v>897645391</v>
      </c>
      <c r="E1241">
        <v>0</v>
      </c>
      <c r="F1241">
        <v>0</v>
      </c>
      <c r="G1241">
        <v>0</v>
      </c>
      <c r="H1241">
        <v>0</v>
      </c>
    </row>
    <row r="1242" spans="1:8" x14ac:dyDescent="0.2">
      <c r="A1242">
        <v>5901</v>
      </c>
      <c r="B1242" t="s">
        <v>2490</v>
      </c>
      <c r="C1242" t="s">
        <v>2491</v>
      </c>
      <c r="D1242">
        <v>897645401</v>
      </c>
      <c r="E1242">
        <v>0</v>
      </c>
      <c r="F1242">
        <v>0</v>
      </c>
      <c r="G1242">
        <v>0</v>
      </c>
      <c r="H1242">
        <v>0</v>
      </c>
    </row>
    <row r="1243" spans="1:8" x14ac:dyDescent="0.2">
      <c r="A1243">
        <v>5901</v>
      </c>
      <c r="B1243" t="s">
        <v>2492</v>
      </c>
      <c r="C1243" t="s">
        <v>2493</v>
      </c>
      <c r="D1243">
        <v>897645411</v>
      </c>
      <c r="E1243">
        <v>0</v>
      </c>
      <c r="F1243">
        <v>0</v>
      </c>
      <c r="G1243">
        <v>0</v>
      </c>
      <c r="H1243">
        <v>0</v>
      </c>
    </row>
    <row r="1244" spans="1:8" x14ac:dyDescent="0.2">
      <c r="A1244">
        <v>5901</v>
      </c>
      <c r="B1244" t="s">
        <v>2494</v>
      </c>
      <c r="C1244" t="s">
        <v>2495</v>
      </c>
      <c r="D1244">
        <v>897645421</v>
      </c>
      <c r="E1244">
        <v>0</v>
      </c>
      <c r="F1244">
        <v>0</v>
      </c>
      <c r="G1244">
        <v>0</v>
      </c>
      <c r="H1244">
        <v>0</v>
      </c>
    </row>
    <row r="1245" spans="1:8" x14ac:dyDescent="0.2">
      <c r="A1245">
        <v>5901</v>
      </c>
      <c r="B1245" t="s">
        <v>2496</v>
      </c>
      <c r="C1245" t="s">
        <v>2497</v>
      </c>
      <c r="D1245">
        <v>897645431</v>
      </c>
      <c r="E1245">
        <v>0</v>
      </c>
      <c r="F1245">
        <v>0</v>
      </c>
      <c r="G1245">
        <v>0</v>
      </c>
      <c r="H1245">
        <v>0</v>
      </c>
    </row>
    <row r="1246" spans="1:8" x14ac:dyDescent="0.2">
      <c r="A1246">
        <v>5901</v>
      </c>
      <c r="B1246" t="s">
        <v>2498</v>
      </c>
      <c r="C1246" t="s">
        <v>2499</v>
      </c>
      <c r="D1246">
        <v>897645451</v>
      </c>
      <c r="E1246">
        <v>0</v>
      </c>
      <c r="F1246">
        <v>0</v>
      </c>
      <c r="G1246">
        <v>0</v>
      </c>
      <c r="H1246">
        <v>0</v>
      </c>
    </row>
    <row r="1247" spans="1:8" x14ac:dyDescent="0.2">
      <c r="A1247">
        <v>5901</v>
      </c>
      <c r="B1247" t="s">
        <v>2500</v>
      </c>
      <c r="C1247" t="s">
        <v>2501</v>
      </c>
      <c r="D1247">
        <v>897645461</v>
      </c>
      <c r="E1247">
        <v>0</v>
      </c>
      <c r="F1247">
        <v>0</v>
      </c>
      <c r="G1247">
        <v>0</v>
      </c>
      <c r="H1247">
        <v>0</v>
      </c>
    </row>
    <row r="1248" spans="1:8" x14ac:dyDescent="0.2">
      <c r="A1248">
        <v>5901</v>
      </c>
      <c r="B1248" t="s">
        <v>2502</v>
      </c>
      <c r="C1248" t="s">
        <v>2503</v>
      </c>
      <c r="D1248">
        <v>897645471</v>
      </c>
      <c r="E1248">
        <v>0</v>
      </c>
      <c r="F1248">
        <v>0</v>
      </c>
      <c r="G1248">
        <v>0</v>
      </c>
      <c r="H1248">
        <v>0</v>
      </c>
    </row>
    <row r="1249" spans="1:8" x14ac:dyDescent="0.2">
      <c r="A1249">
        <v>5901</v>
      </c>
      <c r="B1249" t="s">
        <v>2504</v>
      </c>
      <c r="C1249" t="s">
        <v>2505</v>
      </c>
      <c r="D1249">
        <v>897645481</v>
      </c>
      <c r="E1249">
        <v>0</v>
      </c>
      <c r="F1249">
        <v>0</v>
      </c>
      <c r="G1249">
        <v>0</v>
      </c>
      <c r="H1249">
        <v>0</v>
      </c>
    </row>
    <row r="1250" spans="1:8" x14ac:dyDescent="0.2">
      <c r="A1250">
        <v>5901</v>
      </c>
      <c r="B1250" t="s">
        <v>2506</v>
      </c>
      <c r="C1250" t="s">
        <v>2507</v>
      </c>
      <c r="D1250">
        <v>897645491</v>
      </c>
      <c r="E1250">
        <v>0</v>
      </c>
      <c r="F1250">
        <v>0</v>
      </c>
      <c r="G1250">
        <v>0</v>
      </c>
      <c r="H1250">
        <v>0</v>
      </c>
    </row>
    <row r="1251" spans="1:8" x14ac:dyDescent="0.2">
      <c r="A1251">
        <v>5901</v>
      </c>
      <c r="B1251" t="s">
        <v>2508</v>
      </c>
      <c r="C1251" t="s">
        <v>2509</v>
      </c>
      <c r="D1251">
        <v>897645501</v>
      </c>
      <c r="E1251">
        <v>0</v>
      </c>
      <c r="F1251">
        <v>0</v>
      </c>
      <c r="G1251">
        <v>0</v>
      </c>
      <c r="H1251">
        <v>0</v>
      </c>
    </row>
    <row r="1252" spans="1:8" x14ac:dyDescent="0.2">
      <c r="A1252">
        <v>5901</v>
      </c>
      <c r="B1252" t="s">
        <v>2334</v>
      </c>
      <c r="C1252" t="s">
        <v>2335</v>
      </c>
      <c r="D1252">
        <v>863038831</v>
      </c>
      <c r="E1252">
        <v>0</v>
      </c>
      <c r="F1252">
        <v>0</v>
      </c>
      <c r="G1252">
        <v>0</v>
      </c>
      <c r="H1252">
        <v>0</v>
      </c>
    </row>
    <row r="1253" spans="1:8" x14ac:dyDescent="0.2">
      <c r="A1253">
        <v>5901</v>
      </c>
      <c r="B1253" t="s">
        <v>2510</v>
      </c>
      <c r="C1253" t="s">
        <v>2511</v>
      </c>
      <c r="D1253">
        <v>897645511</v>
      </c>
      <c r="E1253">
        <v>0</v>
      </c>
      <c r="F1253">
        <v>0</v>
      </c>
      <c r="G1253">
        <v>0</v>
      </c>
      <c r="H1253">
        <v>0</v>
      </c>
    </row>
    <row r="1254" spans="1:8" x14ac:dyDescent="0.2">
      <c r="A1254">
        <v>5901</v>
      </c>
      <c r="B1254" t="s">
        <v>2512</v>
      </c>
      <c r="C1254" t="s">
        <v>2513</v>
      </c>
      <c r="D1254">
        <v>897645521</v>
      </c>
      <c r="E1254">
        <v>0</v>
      </c>
      <c r="F1254">
        <v>0</v>
      </c>
      <c r="G1254">
        <v>0</v>
      </c>
      <c r="H1254">
        <v>0</v>
      </c>
    </row>
    <row r="1255" spans="1:8" x14ac:dyDescent="0.2">
      <c r="A1255">
        <v>5901</v>
      </c>
      <c r="B1255" t="s">
        <v>2514</v>
      </c>
      <c r="C1255" t="s">
        <v>2515</v>
      </c>
      <c r="D1255">
        <v>897645531</v>
      </c>
      <c r="E1255">
        <v>0</v>
      </c>
      <c r="F1255">
        <v>0</v>
      </c>
      <c r="G1255">
        <v>0</v>
      </c>
      <c r="H1255">
        <v>0</v>
      </c>
    </row>
    <row r="1256" spans="1:8" x14ac:dyDescent="0.2">
      <c r="A1256">
        <v>5901</v>
      </c>
      <c r="B1256" t="s">
        <v>2516</v>
      </c>
      <c r="C1256" t="s">
        <v>2517</v>
      </c>
      <c r="D1256">
        <v>897645541</v>
      </c>
      <c r="E1256">
        <v>0</v>
      </c>
      <c r="F1256">
        <v>0</v>
      </c>
      <c r="G1256">
        <v>0</v>
      </c>
      <c r="H1256">
        <v>0</v>
      </c>
    </row>
    <row r="1257" spans="1:8" x14ac:dyDescent="0.2">
      <c r="A1257">
        <v>5901</v>
      </c>
      <c r="B1257" t="s">
        <v>2518</v>
      </c>
      <c r="C1257" t="s">
        <v>2519</v>
      </c>
      <c r="D1257">
        <v>897645551</v>
      </c>
      <c r="E1257">
        <v>0</v>
      </c>
      <c r="F1257">
        <v>0</v>
      </c>
      <c r="G1257">
        <v>0</v>
      </c>
      <c r="H1257">
        <v>0</v>
      </c>
    </row>
    <row r="1258" spans="1:8" x14ac:dyDescent="0.2">
      <c r="A1258">
        <v>5901</v>
      </c>
      <c r="B1258" t="s">
        <v>2520</v>
      </c>
      <c r="C1258" t="s">
        <v>2521</v>
      </c>
      <c r="D1258">
        <v>897645561</v>
      </c>
      <c r="E1258">
        <v>0</v>
      </c>
      <c r="F1258">
        <v>0</v>
      </c>
      <c r="G1258">
        <v>0</v>
      </c>
      <c r="H1258">
        <v>0</v>
      </c>
    </row>
    <row r="1259" spans="1:8" x14ac:dyDescent="0.2">
      <c r="A1259">
        <v>5901</v>
      </c>
      <c r="B1259" t="s">
        <v>2522</v>
      </c>
      <c r="C1259" t="s">
        <v>2523</v>
      </c>
      <c r="D1259">
        <v>897645571</v>
      </c>
      <c r="E1259">
        <v>0</v>
      </c>
      <c r="F1259">
        <v>0</v>
      </c>
      <c r="G1259">
        <v>0</v>
      </c>
      <c r="H1259">
        <v>0</v>
      </c>
    </row>
    <row r="1260" spans="1:8" x14ac:dyDescent="0.2">
      <c r="A1260">
        <v>5901</v>
      </c>
      <c r="B1260" t="s">
        <v>2524</v>
      </c>
      <c r="C1260" t="s">
        <v>2525</v>
      </c>
      <c r="D1260">
        <v>897645581</v>
      </c>
      <c r="E1260">
        <v>0</v>
      </c>
      <c r="F1260">
        <v>0</v>
      </c>
      <c r="G1260">
        <v>0</v>
      </c>
      <c r="H1260">
        <v>0</v>
      </c>
    </row>
    <row r="1261" spans="1:8" x14ac:dyDescent="0.2">
      <c r="A1261">
        <v>5901</v>
      </c>
      <c r="B1261" t="s">
        <v>2526</v>
      </c>
      <c r="C1261" t="s">
        <v>2527</v>
      </c>
      <c r="D1261">
        <v>897645601</v>
      </c>
      <c r="E1261">
        <v>0</v>
      </c>
      <c r="F1261">
        <v>0</v>
      </c>
      <c r="G1261">
        <v>0</v>
      </c>
      <c r="H1261">
        <v>0</v>
      </c>
    </row>
    <row r="1262" spans="1:8" x14ac:dyDescent="0.2">
      <c r="A1262">
        <v>5901</v>
      </c>
      <c r="B1262" t="s">
        <v>2528</v>
      </c>
      <c r="C1262" t="s">
        <v>2529</v>
      </c>
      <c r="D1262">
        <v>897645611</v>
      </c>
      <c r="E1262">
        <v>0</v>
      </c>
      <c r="F1262">
        <v>0</v>
      </c>
      <c r="G1262">
        <v>0</v>
      </c>
      <c r="H1262">
        <v>0</v>
      </c>
    </row>
    <row r="1263" spans="1:8" x14ac:dyDescent="0.2">
      <c r="A1263">
        <v>5901</v>
      </c>
      <c r="B1263" t="s">
        <v>2530</v>
      </c>
      <c r="C1263" t="s">
        <v>2531</v>
      </c>
      <c r="D1263">
        <v>897645621</v>
      </c>
      <c r="E1263">
        <v>0</v>
      </c>
      <c r="F1263">
        <v>0</v>
      </c>
      <c r="G1263">
        <v>0</v>
      </c>
      <c r="H1263">
        <v>0</v>
      </c>
    </row>
    <row r="1264" spans="1:8" x14ac:dyDescent="0.2">
      <c r="A1264">
        <v>5901</v>
      </c>
      <c r="B1264" t="s">
        <v>2532</v>
      </c>
      <c r="C1264" t="s">
        <v>2533</v>
      </c>
      <c r="D1264">
        <v>897645631</v>
      </c>
      <c r="E1264">
        <v>0</v>
      </c>
      <c r="F1264">
        <v>0</v>
      </c>
      <c r="G1264">
        <v>0</v>
      </c>
      <c r="H1264">
        <v>0</v>
      </c>
    </row>
    <row r="1265" spans="1:8" x14ac:dyDescent="0.2">
      <c r="A1265">
        <v>5901</v>
      </c>
      <c r="B1265" t="s">
        <v>2534</v>
      </c>
      <c r="C1265" t="s">
        <v>2535</v>
      </c>
      <c r="D1265">
        <v>897645641</v>
      </c>
      <c r="E1265">
        <v>0</v>
      </c>
      <c r="F1265">
        <v>0</v>
      </c>
      <c r="G1265">
        <v>0</v>
      </c>
      <c r="H1265">
        <v>0</v>
      </c>
    </row>
    <row r="1266" spans="1:8" x14ac:dyDescent="0.2">
      <c r="A1266">
        <v>5901</v>
      </c>
      <c r="B1266" t="s">
        <v>2536</v>
      </c>
      <c r="C1266" t="s">
        <v>2537</v>
      </c>
      <c r="D1266">
        <v>897645651</v>
      </c>
      <c r="E1266">
        <v>0</v>
      </c>
      <c r="F1266">
        <v>0</v>
      </c>
      <c r="G1266">
        <v>0</v>
      </c>
      <c r="H1266">
        <v>0</v>
      </c>
    </row>
    <row r="1267" spans="1:8" x14ac:dyDescent="0.2">
      <c r="A1267">
        <v>5901</v>
      </c>
      <c r="B1267" t="s">
        <v>2538</v>
      </c>
      <c r="C1267" t="s">
        <v>2539</v>
      </c>
      <c r="D1267">
        <v>897645661</v>
      </c>
      <c r="E1267">
        <v>0</v>
      </c>
      <c r="F1267">
        <v>0</v>
      </c>
      <c r="G1267">
        <v>0</v>
      </c>
      <c r="H1267">
        <v>0</v>
      </c>
    </row>
    <row r="1268" spans="1:8" x14ac:dyDescent="0.2">
      <c r="A1268">
        <v>5901</v>
      </c>
      <c r="B1268" t="s">
        <v>2540</v>
      </c>
      <c r="C1268" t="s">
        <v>2541</v>
      </c>
      <c r="D1268">
        <v>897645671</v>
      </c>
      <c r="E1268">
        <v>0</v>
      </c>
      <c r="F1268">
        <v>0</v>
      </c>
      <c r="G1268">
        <v>0</v>
      </c>
      <c r="H1268">
        <v>0</v>
      </c>
    </row>
    <row r="1269" spans="1:8" x14ac:dyDescent="0.2">
      <c r="A1269">
        <v>5901</v>
      </c>
      <c r="B1269" t="s">
        <v>2542</v>
      </c>
      <c r="C1269" t="s">
        <v>2543</v>
      </c>
      <c r="D1269">
        <v>897645681</v>
      </c>
      <c r="E1269">
        <v>0</v>
      </c>
      <c r="F1269">
        <v>0</v>
      </c>
      <c r="G1269">
        <v>0</v>
      </c>
      <c r="H1269">
        <v>0</v>
      </c>
    </row>
    <row r="1270" spans="1:8" x14ac:dyDescent="0.2">
      <c r="A1270">
        <v>5901</v>
      </c>
      <c r="B1270" t="s">
        <v>2544</v>
      </c>
      <c r="C1270" t="s">
        <v>2545</v>
      </c>
      <c r="D1270">
        <v>897645691</v>
      </c>
      <c r="E1270">
        <v>0</v>
      </c>
      <c r="F1270">
        <v>0</v>
      </c>
      <c r="G1270">
        <v>0</v>
      </c>
      <c r="H1270">
        <v>0</v>
      </c>
    </row>
    <row r="1271" spans="1:8" x14ac:dyDescent="0.2">
      <c r="A1271">
        <v>5901</v>
      </c>
      <c r="B1271" t="s">
        <v>2546</v>
      </c>
      <c r="C1271" t="s">
        <v>2547</v>
      </c>
      <c r="D1271">
        <v>897645701</v>
      </c>
      <c r="E1271">
        <v>0</v>
      </c>
      <c r="F1271">
        <v>0</v>
      </c>
      <c r="G1271">
        <v>0</v>
      </c>
      <c r="H1271">
        <v>0</v>
      </c>
    </row>
    <row r="1272" spans="1:8" x14ac:dyDescent="0.2">
      <c r="A1272">
        <v>5901</v>
      </c>
      <c r="B1272" t="s">
        <v>2548</v>
      </c>
      <c r="C1272" t="s">
        <v>2549</v>
      </c>
      <c r="D1272">
        <v>897645711</v>
      </c>
      <c r="E1272">
        <v>0</v>
      </c>
      <c r="F1272">
        <v>0</v>
      </c>
      <c r="G1272">
        <v>0</v>
      </c>
      <c r="H1272">
        <v>0</v>
      </c>
    </row>
    <row r="1273" spans="1:8" x14ac:dyDescent="0.2">
      <c r="A1273">
        <v>5901</v>
      </c>
      <c r="B1273" t="s">
        <v>2550</v>
      </c>
      <c r="C1273" t="s">
        <v>2551</v>
      </c>
      <c r="D1273">
        <v>897645721</v>
      </c>
      <c r="E1273">
        <v>0</v>
      </c>
      <c r="F1273">
        <v>0</v>
      </c>
      <c r="G1273">
        <v>0</v>
      </c>
      <c r="H1273">
        <v>0</v>
      </c>
    </row>
    <row r="1274" spans="1:8" x14ac:dyDescent="0.2">
      <c r="A1274">
        <v>5901</v>
      </c>
      <c r="B1274" t="s">
        <v>2552</v>
      </c>
      <c r="C1274" t="s">
        <v>2553</v>
      </c>
      <c r="D1274">
        <v>897645731</v>
      </c>
      <c r="E1274">
        <v>0</v>
      </c>
      <c r="F1274">
        <v>0</v>
      </c>
      <c r="G1274">
        <v>0</v>
      </c>
      <c r="H1274">
        <v>0</v>
      </c>
    </row>
    <row r="1275" spans="1:8" x14ac:dyDescent="0.2">
      <c r="A1275">
        <v>5901</v>
      </c>
      <c r="B1275" t="s">
        <v>2554</v>
      </c>
      <c r="C1275" t="s">
        <v>2555</v>
      </c>
      <c r="D1275">
        <v>897645741</v>
      </c>
      <c r="E1275">
        <v>0</v>
      </c>
      <c r="F1275">
        <v>0</v>
      </c>
      <c r="G1275">
        <v>0</v>
      </c>
      <c r="H1275">
        <v>0</v>
      </c>
    </row>
    <row r="1276" spans="1:8" x14ac:dyDescent="0.2">
      <c r="A1276">
        <v>5901</v>
      </c>
      <c r="B1276" t="s">
        <v>2556</v>
      </c>
      <c r="C1276" t="s">
        <v>2557</v>
      </c>
      <c r="D1276">
        <v>897645751</v>
      </c>
      <c r="E1276">
        <v>0</v>
      </c>
      <c r="F1276">
        <v>0</v>
      </c>
      <c r="G1276">
        <v>0</v>
      </c>
      <c r="H1276">
        <v>0</v>
      </c>
    </row>
    <row r="1277" spans="1:8" x14ac:dyDescent="0.2">
      <c r="A1277">
        <v>5901</v>
      </c>
      <c r="B1277" t="s">
        <v>2558</v>
      </c>
      <c r="C1277" t="s">
        <v>2559</v>
      </c>
      <c r="D1277">
        <v>897645761</v>
      </c>
      <c r="E1277">
        <v>0</v>
      </c>
      <c r="F1277">
        <v>0</v>
      </c>
      <c r="G1277">
        <v>0</v>
      </c>
      <c r="H1277">
        <v>0</v>
      </c>
    </row>
    <row r="1278" spans="1:8" x14ac:dyDescent="0.2">
      <c r="A1278">
        <v>5901</v>
      </c>
      <c r="B1278" t="s">
        <v>2560</v>
      </c>
      <c r="C1278" t="s">
        <v>2561</v>
      </c>
      <c r="D1278">
        <v>897645771</v>
      </c>
      <c r="E1278">
        <v>0</v>
      </c>
      <c r="F1278">
        <v>0</v>
      </c>
      <c r="G1278">
        <v>0</v>
      </c>
      <c r="H1278">
        <v>0</v>
      </c>
    </row>
    <row r="1279" spans="1:8" x14ac:dyDescent="0.2">
      <c r="A1279">
        <v>5901</v>
      </c>
      <c r="B1279" t="s">
        <v>2562</v>
      </c>
      <c r="C1279" t="s">
        <v>2563</v>
      </c>
      <c r="D1279">
        <v>897645781</v>
      </c>
      <c r="E1279">
        <v>0</v>
      </c>
      <c r="F1279">
        <v>0</v>
      </c>
      <c r="G1279">
        <v>0</v>
      </c>
      <c r="H1279">
        <v>0</v>
      </c>
    </row>
    <row r="1280" spans="1:8" x14ac:dyDescent="0.2">
      <c r="A1280">
        <v>5901</v>
      </c>
      <c r="B1280" t="s">
        <v>2564</v>
      </c>
      <c r="C1280" t="s">
        <v>2565</v>
      </c>
      <c r="D1280">
        <v>897645791</v>
      </c>
      <c r="E1280">
        <v>0</v>
      </c>
      <c r="F1280">
        <v>0</v>
      </c>
      <c r="G1280">
        <v>0</v>
      </c>
      <c r="H1280">
        <v>0</v>
      </c>
    </row>
    <row r="1281" spans="1:8" x14ac:dyDescent="0.2">
      <c r="A1281">
        <v>5901</v>
      </c>
      <c r="B1281" t="s">
        <v>2566</v>
      </c>
      <c r="C1281" t="s">
        <v>2567</v>
      </c>
      <c r="D1281">
        <v>897645801</v>
      </c>
      <c r="E1281">
        <v>0</v>
      </c>
      <c r="F1281">
        <v>0</v>
      </c>
      <c r="G1281">
        <v>0</v>
      </c>
      <c r="H1281">
        <v>0</v>
      </c>
    </row>
    <row r="1282" spans="1:8" x14ac:dyDescent="0.2">
      <c r="A1282">
        <v>5901</v>
      </c>
      <c r="B1282" t="s">
        <v>2568</v>
      </c>
      <c r="C1282" t="s">
        <v>2569</v>
      </c>
      <c r="D1282">
        <v>897645811</v>
      </c>
      <c r="E1282">
        <v>0</v>
      </c>
      <c r="F1282">
        <v>0</v>
      </c>
      <c r="G1282">
        <v>0</v>
      </c>
      <c r="H1282">
        <v>0</v>
      </c>
    </row>
    <row r="1283" spans="1:8" x14ac:dyDescent="0.2">
      <c r="A1283">
        <v>5901</v>
      </c>
      <c r="B1283" t="s">
        <v>2570</v>
      </c>
      <c r="C1283" t="s">
        <v>2571</v>
      </c>
      <c r="D1283">
        <v>897645821</v>
      </c>
      <c r="E1283">
        <v>0</v>
      </c>
      <c r="F1283">
        <v>0</v>
      </c>
      <c r="G1283">
        <v>0</v>
      </c>
      <c r="H1283">
        <v>0</v>
      </c>
    </row>
    <row r="1284" spans="1:8" x14ac:dyDescent="0.2">
      <c r="A1284">
        <v>5901</v>
      </c>
      <c r="B1284" t="s">
        <v>2572</v>
      </c>
      <c r="C1284" t="s">
        <v>2573</v>
      </c>
      <c r="D1284">
        <v>897645831</v>
      </c>
      <c r="E1284">
        <v>0</v>
      </c>
      <c r="F1284">
        <v>0</v>
      </c>
      <c r="G1284">
        <v>0</v>
      </c>
      <c r="H1284">
        <v>0</v>
      </c>
    </row>
    <row r="1285" spans="1:8" x14ac:dyDescent="0.2">
      <c r="A1285">
        <v>5901</v>
      </c>
      <c r="B1285" t="s">
        <v>2574</v>
      </c>
      <c r="C1285" t="s">
        <v>2575</v>
      </c>
      <c r="D1285">
        <v>897645841</v>
      </c>
      <c r="E1285">
        <v>0</v>
      </c>
      <c r="F1285">
        <v>0</v>
      </c>
      <c r="G1285">
        <v>0</v>
      </c>
      <c r="H1285">
        <v>0</v>
      </c>
    </row>
    <row r="1286" spans="1:8" x14ac:dyDescent="0.2">
      <c r="A1286">
        <v>5901</v>
      </c>
      <c r="B1286" t="s">
        <v>2576</v>
      </c>
      <c r="C1286" t="s">
        <v>2577</v>
      </c>
      <c r="D1286">
        <v>897645851</v>
      </c>
      <c r="E1286">
        <v>0</v>
      </c>
      <c r="F1286">
        <v>0</v>
      </c>
      <c r="G1286">
        <v>0</v>
      </c>
      <c r="H1286">
        <v>0</v>
      </c>
    </row>
    <row r="1287" spans="1:8" x14ac:dyDescent="0.2">
      <c r="A1287">
        <v>5901</v>
      </c>
      <c r="B1287" t="s">
        <v>2578</v>
      </c>
      <c r="C1287" t="s">
        <v>2579</v>
      </c>
      <c r="D1287">
        <v>897645861</v>
      </c>
      <c r="E1287">
        <v>0</v>
      </c>
      <c r="F1287">
        <v>0</v>
      </c>
      <c r="G1287">
        <v>0</v>
      </c>
      <c r="H1287">
        <v>0</v>
      </c>
    </row>
    <row r="1288" spans="1:8" x14ac:dyDescent="0.2">
      <c r="A1288">
        <v>5901</v>
      </c>
      <c r="B1288" t="s">
        <v>2580</v>
      </c>
      <c r="C1288" t="s">
        <v>2581</v>
      </c>
      <c r="D1288">
        <v>897645871</v>
      </c>
      <c r="E1288">
        <v>0</v>
      </c>
      <c r="F1288">
        <v>0</v>
      </c>
      <c r="G1288">
        <v>0</v>
      </c>
      <c r="H1288">
        <v>0</v>
      </c>
    </row>
    <row r="1289" spans="1:8" x14ac:dyDescent="0.2">
      <c r="A1289">
        <v>5901</v>
      </c>
      <c r="B1289" t="s">
        <v>2582</v>
      </c>
      <c r="C1289" t="s">
        <v>2583</v>
      </c>
      <c r="D1289">
        <v>897645881</v>
      </c>
      <c r="E1289">
        <v>0</v>
      </c>
      <c r="F1289">
        <v>0</v>
      </c>
      <c r="G1289">
        <v>0</v>
      </c>
      <c r="H1289">
        <v>0</v>
      </c>
    </row>
    <row r="1290" spans="1:8" x14ac:dyDescent="0.2">
      <c r="A1290">
        <v>5901</v>
      </c>
      <c r="B1290" t="s">
        <v>2584</v>
      </c>
      <c r="C1290" t="s">
        <v>2585</v>
      </c>
      <c r="D1290">
        <v>897645891</v>
      </c>
      <c r="E1290">
        <v>0</v>
      </c>
      <c r="F1290">
        <v>0</v>
      </c>
      <c r="G1290">
        <v>0</v>
      </c>
      <c r="H1290">
        <v>0</v>
      </c>
    </row>
    <row r="1291" spans="1:8" x14ac:dyDescent="0.2">
      <c r="A1291">
        <v>5901</v>
      </c>
      <c r="B1291" t="s">
        <v>2586</v>
      </c>
      <c r="C1291" t="s">
        <v>2587</v>
      </c>
      <c r="D1291">
        <v>897645901</v>
      </c>
      <c r="E1291">
        <v>0</v>
      </c>
      <c r="F1291">
        <v>0</v>
      </c>
      <c r="G1291">
        <v>0</v>
      </c>
      <c r="H1291">
        <v>0</v>
      </c>
    </row>
    <row r="1292" spans="1:8" x14ac:dyDescent="0.2">
      <c r="A1292">
        <v>5901</v>
      </c>
      <c r="B1292" t="s">
        <v>2350</v>
      </c>
      <c r="C1292" t="s">
        <v>2351</v>
      </c>
      <c r="D1292">
        <v>863331191</v>
      </c>
      <c r="E1292">
        <v>0</v>
      </c>
      <c r="F1292">
        <v>0</v>
      </c>
      <c r="G1292">
        <v>0</v>
      </c>
      <c r="H1292">
        <v>0</v>
      </c>
    </row>
    <row r="1293" spans="1:8" x14ac:dyDescent="0.2">
      <c r="A1293">
        <v>5901</v>
      </c>
      <c r="B1293" t="s">
        <v>2588</v>
      </c>
      <c r="C1293" t="s">
        <v>2589</v>
      </c>
      <c r="D1293">
        <v>897645911</v>
      </c>
      <c r="E1293">
        <v>0</v>
      </c>
      <c r="F1293">
        <v>0</v>
      </c>
      <c r="G1293">
        <v>0</v>
      </c>
      <c r="H1293">
        <v>0</v>
      </c>
    </row>
    <row r="1294" spans="1:8" x14ac:dyDescent="0.2">
      <c r="A1294">
        <v>5901</v>
      </c>
      <c r="B1294" t="s">
        <v>2590</v>
      </c>
      <c r="C1294" t="s">
        <v>2591</v>
      </c>
      <c r="D1294">
        <v>897645921</v>
      </c>
      <c r="E1294">
        <v>0</v>
      </c>
      <c r="F1294">
        <v>0</v>
      </c>
      <c r="G1294">
        <v>0</v>
      </c>
      <c r="H1294">
        <v>0</v>
      </c>
    </row>
    <row r="1295" spans="1:8" x14ac:dyDescent="0.2">
      <c r="A1295">
        <v>5901</v>
      </c>
      <c r="B1295" t="s">
        <v>2592</v>
      </c>
      <c r="C1295" t="s">
        <v>2593</v>
      </c>
      <c r="D1295">
        <v>897645931</v>
      </c>
      <c r="E1295">
        <v>0</v>
      </c>
      <c r="F1295">
        <v>0</v>
      </c>
      <c r="G1295">
        <v>0</v>
      </c>
      <c r="H1295">
        <v>0</v>
      </c>
    </row>
    <row r="1296" spans="1:8" x14ac:dyDescent="0.2">
      <c r="A1296">
        <v>5901</v>
      </c>
      <c r="B1296" t="s">
        <v>2594</v>
      </c>
      <c r="C1296" t="s">
        <v>2595</v>
      </c>
      <c r="D1296">
        <v>897645941</v>
      </c>
      <c r="E1296">
        <v>0</v>
      </c>
      <c r="F1296">
        <v>0</v>
      </c>
      <c r="G1296">
        <v>0</v>
      </c>
      <c r="H1296">
        <v>0</v>
      </c>
    </row>
    <row r="1297" spans="1:8" x14ac:dyDescent="0.2">
      <c r="A1297">
        <v>5901</v>
      </c>
      <c r="B1297" t="s">
        <v>2596</v>
      </c>
      <c r="C1297" t="s">
        <v>2597</v>
      </c>
      <c r="D1297">
        <v>897645951</v>
      </c>
      <c r="E1297">
        <v>0</v>
      </c>
      <c r="F1297">
        <v>0</v>
      </c>
      <c r="G1297">
        <v>0</v>
      </c>
      <c r="H1297">
        <v>0</v>
      </c>
    </row>
    <row r="1298" spans="1:8" x14ac:dyDescent="0.2">
      <c r="A1298">
        <v>5901</v>
      </c>
      <c r="B1298" t="s">
        <v>2598</v>
      </c>
      <c r="C1298" t="s">
        <v>2599</v>
      </c>
      <c r="D1298">
        <v>897645961</v>
      </c>
      <c r="E1298">
        <v>0</v>
      </c>
      <c r="F1298">
        <v>0</v>
      </c>
      <c r="G1298">
        <v>0</v>
      </c>
      <c r="H1298">
        <v>0</v>
      </c>
    </row>
    <row r="1299" spans="1:8" x14ac:dyDescent="0.2">
      <c r="A1299">
        <v>5901</v>
      </c>
      <c r="B1299" t="s">
        <v>2600</v>
      </c>
      <c r="C1299" t="s">
        <v>2601</v>
      </c>
      <c r="D1299">
        <v>897645971</v>
      </c>
      <c r="E1299">
        <v>0</v>
      </c>
      <c r="F1299">
        <v>0</v>
      </c>
      <c r="G1299">
        <v>0</v>
      </c>
      <c r="H1299">
        <v>0</v>
      </c>
    </row>
    <row r="1300" spans="1:8" x14ac:dyDescent="0.2">
      <c r="A1300">
        <v>5901</v>
      </c>
      <c r="B1300" t="s">
        <v>2602</v>
      </c>
      <c r="C1300" t="s">
        <v>2603</v>
      </c>
      <c r="D1300">
        <v>897645991</v>
      </c>
      <c r="E1300">
        <v>0</v>
      </c>
      <c r="F1300">
        <v>0</v>
      </c>
      <c r="G1300">
        <v>0</v>
      </c>
      <c r="H1300">
        <v>0</v>
      </c>
    </row>
    <row r="1301" spans="1:8" x14ac:dyDescent="0.2">
      <c r="A1301">
        <v>5901</v>
      </c>
      <c r="B1301" t="s">
        <v>2604</v>
      </c>
      <c r="C1301" t="s">
        <v>2605</v>
      </c>
      <c r="D1301">
        <v>897646001</v>
      </c>
      <c r="E1301">
        <v>0</v>
      </c>
      <c r="F1301">
        <v>0</v>
      </c>
      <c r="G1301">
        <v>0</v>
      </c>
      <c r="H1301">
        <v>0</v>
      </c>
    </row>
    <row r="1302" spans="1:8" x14ac:dyDescent="0.2">
      <c r="A1302">
        <v>5901</v>
      </c>
      <c r="B1302" t="s">
        <v>2606</v>
      </c>
      <c r="C1302" t="s">
        <v>2607</v>
      </c>
      <c r="D1302">
        <v>897646011</v>
      </c>
      <c r="E1302">
        <v>0</v>
      </c>
      <c r="F1302">
        <v>0</v>
      </c>
      <c r="G1302">
        <v>0</v>
      </c>
      <c r="H1302">
        <v>0</v>
      </c>
    </row>
    <row r="1303" spans="1:8" x14ac:dyDescent="0.2">
      <c r="A1303">
        <v>5901</v>
      </c>
      <c r="B1303" t="s">
        <v>2608</v>
      </c>
      <c r="C1303" t="s">
        <v>2609</v>
      </c>
      <c r="D1303">
        <v>897646021</v>
      </c>
      <c r="E1303">
        <v>0</v>
      </c>
      <c r="F1303">
        <v>0</v>
      </c>
      <c r="G1303">
        <v>0</v>
      </c>
      <c r="H1303">
        <v>0</v>
      </c>
    </row>
    <row r="1304" spans="1:8" x14ac:dyDescent="0.2">
      <c r="A1304">
        <v>5901</v>
      </c>
      <c r="B1304" t="s">
        <v>2610</v>
      </c>
      <c r="C1304" t="s">
        <v>2611</v>
      </c>
      <c r="D1304">
        <v>897646031</v>
      </c>
      <c r="E1304">
        <v>0</v>
      </c>
      <c r="F1304">
        <v>0</v>
      </c>
      <c r="G1304">
        <v>0</v>
      </c>
      <c r="H1304">
        <v>0</v>
      </c>
    </row>
    <row r="1305" spans="1:8" x14ac:dyDescent="0.2">
      <c r="A1305">
        <v>5901</v>
      </c>
      <c r="B1305" t="s">
        <v>2612</v>
      </c>
      <c r="C1305" t="s">
        <v>2613</v>
      </c>
      <c r="D1305">
        <v>897646041</v>
      </c>
      <c r="E1305">
        <v>0</v>
      </c>
      <c r="F1305">
        <v>0</v>
      </c>
      <c r="G1305">
        <v>0</v>
      </c>
      <c r="H1305">
        <v>0</v>
      </c>
    </row>
    <row r="1306" spans="1:8" x14ac:dyDescent="0.2">
      <c r="A1306">
        <v>5901</v>
      </c>
      <c r="B1306" t="s">
        <v>2614</v>
      </c>
      <c r="C1306" t="s">
        <v>2615</v>
      </c>
      <c r="D1306">
        <v>897646051</v>
      </c>
      <c r="E1306">
        <v>0</v>
      </c>
      <c r="F1306">
        <v>0</v>
      </c>
      <c r="G1306">
        <v>0</v>
      </c>
      <c r="H1306">
        <v>0</v>
      </c>
    </row>
    <row r="1307" spans="1:8" x14ac:dyDescent="0.2">
      <c r="A1307">
        <v>5901</v>
      </c>
      <c r="B1307" t="s">
        <v>2616</v>
      </c>
      <c r="C1307" t="s">
        <v>2617</v>
      </c>
      <c r="D1307">
        <v>897646061</v>
      </c>
      <c r="E1307">
        <v>0</v>
      </c>
      <c r="F1307">
        <v>0</v>
      </c>
      <c r="G1307">
        <v>0</v>
      </c>
      <c r="H1307">
        <v>0</v>
      </c>
    </row>
    <row r="1308" spans="1:8" x14ac:dyDescent="0.2">
      <c r="A1308">
        <v>5901</v>
      </c>
      <c r="B1308" t="s">
        <v>2618</v>
      </c>
      <c r="C1308" t="s">
        <v>2619</v>
      </c>
      <c r="D1308">
        <v>897646071</v>
      </c>
      <c r="E1308">
        <v>0</v>
      </c>
      <c r="F1308">
        <v>0</v>
      </c>
      <c r="G1308">
        <v>0</v>
      </c>
      <c r="H1308">
        <v>0</v>
      </c>
    </row>
    <row r="1309" spans="1:8" x14ac:dyDescent="0.2">
      <c r="A1309">
        <v>5901</v>
      </c>
      <c r="B1309" t="s">
        <v>2620</v>
      </c>
      <c r="C1309" t="s">
        <v>2621</v>
      </c>
      <c r="D1309">
        <v>897646081</v>
      </c>
      <c r="E1309">
        <v>0</v>
      </c>
      <c r="F1309">
        <v>0</v>
      </c>
      <c r="G1309">
        <v>0</v>
      </c>
      <c r="H1309">
        <v>0</v>
      </c>
    </row>
    <row r="1310" spans="1:8" x14ac:dyDescent="0.2">
      <c r="A1310">
        <v>5901</v>
      </c>
      <c r="B1310" t="s">
        <v>2622</v>
      </c>
      <c r="C1310" t="s">
        <v>2623</v>
      </c>
      <c r="D1310">
        <v>897646091</v>
      </c>
      <c r="E1310">
        <v>0</v>
      </c>
      <c r="F1310">
        <v>0</v>
      </c>
      <c r="G1310">
        <v>0</v>
      </c>
      <c r="H1310">
        <v>0</v>
      </c>
    </row>
    <row r="1311" spans="1:8" x14ac:dyDescent="0.2">
      <c r="A1311">
        <v>5901</v>
      </c>
      <c r="B1311" t="s">
        <v>2624</v>
      </c>
      <c r="C1311" t="s">
        <v>2625</v>
      </c>
      <c r="D1311">
        <v>897646101</v>
      </c>
      <c r="E1311">
        <v>0</v>
      </c>
      <c r="F1311">
        <v>0</v>
      </c>
      <c r="G1311">
        <v>0</v>
      </c>
      <c r="H1311">
        <v>0</v>
      </c>
    </row>
    <row r="1312" spans="1:8" x14ac:dyDescent="0.2">
      <c r="A1312">
        <v>5901</v>
      </c>
      <c r="B1312" t="s">
        <v>2626</v>
      </c>
      <c r="C1312" t="s">
        <v>2627</v>
      </c>
      <c r="D1312">
        <v>897646111</v>
      </c>
      <c r="E1312">
        <v>0</v>
      </c>
      <c r="F1312">
        <v>0</v>
      </c>
      <c r="G1312">
        <v>0</v>
      </c>
      <c r="H1312">
        <v>0</v>
      </c>
    </row>
    <row r="1313" spans="1:8" x14ac:dyDescent="0.2">
      <c r="A1313">
        <v>5901</v>
      </c>
      <c r="B1313" t="s">
        <v>2628</v>
      </c>
      <c r="C1313" t="s">
        <v>2629</v>
      </c>
      <c r="D1313">
        <v>897646121</v>
      </c>
      <c r="E1313">
        <v>0</v>
      </c>
      <c r="F1313">
        <v>0</v>
      </c>
      <c r="G1313">
        <v>0</v>
      </c>
      <c r="H1313">
        <v>0</v>
      </c>
    </row>
    <row r="1314" spans="1:8" x14ac:dyDescent="0.2">
      <c r="A1314">
        <v>5901</v>
      </c>
      <c r="B1314" t="s">
        <v>2630</v>
      </c>
      <c r="C1314" t="s">
        <v>2631</v>
      </c>
      <c r="D1314">
        <v>897646131</v>
      </c>
      <c r="E1314">
        <v>0</v>
      </c>
      <c r="F1314">
        <v>0</v>
      </c>
      <c r="G1314">
        <v>0</v>
      </c>
      <c r="H1314">
        <v>0</v>
      </c>
    </row>
    <row r="1315" spans="1:8" x14ac:dyDescent="0.2">
      <c r="A1315">
        <v>5901</v>
      </c>
      <c r="B1315" t="s">
        <v>2632</v>
      </c>
      <c r="C1315" t="s">
        <v>2633</v>
      </c>
      <c r="D1315">
        <v>897646141</v>
      </c>
      <c r="E1315">
        <v>0</v>
      </c>
      <c r="F1315">
        <v>0</v>
      </c>
      <c r="G1315">
        <v>0</v>
      </c>
      <c r="H1315">
        <v>0</v>
      </c>
    </row>
    <row r="1316" spans="1:8" x14ac:dyDescent="0.2">
      <c r="A1316">
        <v>5901</v>
      </c>
      <c r="B1316" t="s">
        <v>2634</v>
      </c>
      <c r="C1316" t="s">
        <v>2635</v>
      </c>
      <c r="D1316">
        <v>897646151</v>
      </c>
      <c r="E1316">
        <v>0</v>
      </c>
      <c r="F1316">
        <v>0</v>
      </c>
      <c r="G1316">
        <v>0</v>
      </c>
      <c r="H1316">
        <v>0</v>
      </c>
    </row>
    <row r="1317" spans="1:8" x14ac:dyDescent="0.2">
      <c r="A1317">
        <v>5901</v>
      </c>
      <c r="B1317" t="s">
        <v>2636</v>
      </c>
      <c r="C1317" t="s">
        <v>2637</v>
      </c>
      <c r="D1317">
        <v>897646161</v>
      </c>
      <c r="E1317">
        <v>0</v>
      </c>
      <c r="F1317">
        <v>0</v>
      </c>
      <c r="G1317">
        <v>0</v>
      </c>
      <c r="H1317">
        <v>0</v>
      </c>
    </row>
    <row r="1318" spans="1:8" x14ac:dyDescent="0.2">
      <c r="A1318">
        <v>5901</v>
      </c>
      <c r="B1318" t="s">
        <v>2638</v>
      </c>
      <c r="C1318" t="s">
        <v>2639</v>
      </c>
      <c r="D1318">
        <v>897646171</v>
      </c>
      <c r="E1318">
        <v>0</v>
      </c>
      <c r="F1318">
        <v>0</v>
      </c>
      <c r="G1318">
        <v>0</v>
      </c>
      <c r="H1318">
        <v>0</v>
      </c>
    </row>
    <row r="1319" spans="1:8" x14ac:dyDescent="0.2">
      <c r="A1319">
        <v>5901</v>
      </c>
      <c r="B1319" t="s">
        <v>2640</v>
      </c>
      <c r="C1319" t="s">
        <v>2641</v>
      </c>
      <c r="D1319">
        <v>897646181</v>
      </c>
      <c r="E1319">
        <v>0</v>
      </c>
      <c r="F1319">
        <v>0</v>
      </c>
      <c r="G1319">
        <v>0</v>
      </c>
      <c r="H1319">
        <v>0</v>
      </c>
    </row>
    <row r="1320" spans="1:8" x14ac:dyDescent="0.2">
      <c r="A1320">
        <v>5901</v>
      </c>
      <c r="B1320" t="s">
        <v>2642</v>
      </c>
      <c r="C1320" t="s">
        <v>2643</v>
      </c>
      <c r="D1320">
        <v>897646191</v>
      </c>
      <c r="E1320">
        <v>0</v>
      </c>
      <c r="F1320">
        <v>0</v>
      </c>
      <c r="G1320">
        <v>0</v>
      </c>
      <c r="H1320">
        <v>0</v>
      </c>
    </row>
    <row r="1321" spans="1:8" x14ac:dyDescent="0.2">
      <c r="A1321">
        <v>5901</v>
      </c>
      <c r="B1321" t="s">
        <v>2644</v>
      </c>
      <c r="C1321" t="s">
        <v>2645</v>
      </c>
      <c r="D1321">
        <v>897646201</v>
      </c>
      <c r="E1321">
        <v>0</v>
      </c>
      <c r="F1321">
        <v>0</v>
      </c>
      <c r="G1321">
        <v>0</v>
      </c>
      <c r="H1321">
        <v>0</v>
      </c>
    </row>
    <row r="1322" spans="1:8" x14ac:dyDescent="0.2">
      <c r="A1322">
        <v>5901</v>
      </c>
      <c r="B1322" t="s">
        <v>2646</v>
      </c>
      <c r="C1322" t="s">
        <v>2647</v>
      </c>
      <c r="D1322">
        <v>897646211</v>
      </c>
      <c r="E1322">
        <v>467</v>
      </c>
      <c r="F1322">
        <v>578</v>
      </c>
      <c r="G1322">
        <v>134</v>
      </c>
      <c r="H1322">
        <v>19</v>
      </c>
    </row>
    <row r="1323" spans="1:8" x14ac:dyDescent="0.2">
      <c r="A1323">
        <v>5901</v>
      </c>
      <c r="B1323" t="s">
        <v>2648</v>
      </c>
      <c r="C1323" t="s">
        <v>2649</v>
      </c>
      <c r="D1323">
        <v>897646221</v>
      </c>
      <c r="E1323">
        <v>0</v>
      </c>
      <c r="F1323">
        <v>0</v>
      </c>
      <c r="G1323">
        <v>0</v>
      </c>
      <c r="H1323">
        <v>0</v>
      </c>
    </row>
    <row r="1324" spans="1:8" x14ac:dyDescent="0.2">
      <c r="A1324">
        <v>5901</v>
      </c>
      <c r="B1324" t="s">
        <v>2650</v>
      </c>
      <c r="C1324" t="s">
        <v>2651</v>
      </c>
      <c r="D1324">
        <v>897646231</v>
      </c>
      <c r="E1324">
        <v>0</v>
      </c>
      <c r="F1324">
        <v>0</v>
      </c>
      <c r="G1324">
        <v>0</v>
      </c>
      <c r="H1324">
        <v>0</v>
      </c>
    </row>
    <row r="1325" spans="1:8" x14ac:dyDescent="0.2">
      <c r="A1325">
        <v>5901</v>
      </c>
      <c r="B1325" t="s">
        <v>2652</v>
      </c>
      <c r="C1325" t="s">
        <v>2653</v>
      </c>
      <c r="D1325">
        <v>897646241</v>
      </c>
      <c r="E1325">
        <v>0</v>
      </c>
      <c r="F1325">
        <v>0</v>
      </c>
      <c r="G1325">
        <v>0</v>
      </c>
      <c r="H1325">
        <v>0</v>
      </c>
    </row>
    <row r="1326" spans="1:8" x14ac:dyDescent="0.2">
      <c r="A1326">
        <v>5901</v>
      </c>
      <c r="B1326" t="s">
        <v>2654</v>
      </c>
      <c r="C1326" t="s">
        <v>2655</v>
      </c>
      <c r="D1326">
        <v>897646251</v>
      </c>
      <c r="E1326">
        <v>0</v>
      </c>
      <c r="F1326">
        <v>0</v>
      </c>
      <c r="G1326">
        <v>0</v>
      </c>
      <c r="H1326">
        <v>0</v>
      </c>
    </row>
    <row r="1327" spans="1:8" x14ac:dyDescent="0.2">
      <c r="A1327">
        <v>5901</v>
      </c>
      <c r="B1327" t="s">
        <v>2656</v>
      </c>
      <c r="C1327" t="s">
        <v>2657</v>
      </c>
      <c r="D1327">
        <v>897646271</v>
      </c>
      <c r="E1327">
        <v>0</v>
      </c>
      <c r="F1327">
        <v>0</v>
      </c>
      <c r="G1327">
        <v>0</v>
      </c>
      <c r="H1327">
        <v>0</v>
      </c>
    </row>
    <row r="1328" spans="1:8" x14ac:dyDescent="0.2">
      <c r="A1328">
        <v>5901</v>
      </c>
      <c r="B1328" t="s">
        <v>2658</v>
      </c>
      <c r="C1328" t="s">
        <v>2659</v>
      </c>
      <c r="D1328">
        <v>897646281</v>
      </c>
      <c r="E1328">
        <v>0</v>
      </c>
      <c r="F1328">
        <v>0</v>
      </c>
      <c r="G1328">
        <v>0</v>
      </c>
      <c r="H1328">
        <v>0</v>
      </c>
    </row>
    <row r="1329" spans="1:8" x14ac:dyDescent="0.2">
      <c r="A1329">
        <v>5901</v>
      </c>
      <c r="B1329" t="s">
        <v>2660</v>
      </c>
      <c r="C1329" t="s">
        <v>2661</v>
      </c>
      <c r="D1329">
        <v>897646291</v>
      </c>
      <c r="E1329">
        <v>0</v>
      </c>
      <c r="F1329">
        <v>0</v>
      </c>
      <c r="G1329">
        <v>0</v>
      </c>
      <c r="H1329">
        <v>0</v>
      </c>
    </row>
    <row r="1330" spans="1:8" x14ac:dyDescent="0.2">
      <c r="A1330">
        <v>5901</v>
      </c>
      <c r="B1330" t="s">
        <v>2662</v>
      </c>
      <c r="C1330" t="s">
        <v>2663</v>
      </c>
      <c r="D1330">
        <v>897646301</v>
      </c>
      <c r="E1330">
        <v>0</v>
      </c>
      <c r="F1330">
        <v>0</v>
      </c>
      <c r="G1330">
        <v>0</v>
      </c>
      <c r="H1330">
        <v>0</v>
      </c>
    </row>
    <row r="1331" spans="1:8" x14ac:dyDescent="0.2">
      <c r="A1331">
        <v>5901</v>
      </c>
      <c r="B1331" t="s">
        <v>2664</v>
      </c>
      <c r="C1331" t="s">
        <v>2665</v>
      </c>
      <c r="D1331">
        <v>897646321</v>
      </c>
      <c r="E1331">
        <v>0</v>
      </c>
      <c r="F1331">
        <v>0</v>
      </c>
      <c r="G1331">
        <v>0</v>
      </c>
      <c r="H1331">
        <v>0</v>
      </c>
    </row>
    <row r="1332" spans="1:8" x14ac:dyDescent="0.2">
      <c r="A1332">
        <v>5901</v>
      </c>
      <c r="B1332" t="s">
        <v>2666</v>
      </c>
      <c r="C1332" t="s">
        <v>2667</v>
      </c>
      <c r="D1332">
        <v>897646331</v>
      </c>
      <c r="E1332">
        <v>0</v>
      </c>
      <c r="F1332">
        <v>0</v>
      </c>
      <c r="G1332">
        <v>0</v>
      </c>
      <c r="H1332">
        <v>0</v>
      </c>
    </row>
    <row r="1333" spans="1:8" x14ac:dyDescent="0.2">
      <c r="A1333">
        <v>5901</v>
      </c>
      <c r="B1333" t="s">
        <v>2668</v>
      </c>
      <c r="C1333" t="s">
        <v>2669</v>
      </c>
      <c r="D1333">
        <v>897646341</v>
      </c>
      <c r="E1333">
        <v>0</v>
      </c>
      <c r="F1333">
        <v>0</v>
      </c>
      <c r="G1333">
        <v>0</v>
      </c>
      <c r="H1333">
        <v>0</v>
      </c>
    </row>
    <row r="1334" spans="1:8" x14ac:dyDescent="0.2">
      <c r="A1334">
        <v>5901</v>
      </c>
      <c r="B1334" t="s">
        <v>2670</v>
      </c>
      <c r="C1334" t="s">
        <v>2671</v>
      </c>
      <c r="D1334">
        <v>897646351</v>
      </c>
      <c r="E1334">
        <v>0</v>
      </c>
      <c r="F1334">
        <v>0</v>
      </c>
      <c r="G1334">
        <v>0</v>
      </c>
      <c r="H1334">
        <v>0</v>
      </c>
    </row>
    <row r="1335" spans="1:8" x14ac:dyDescent="0.2">
      <c r="A1335">
        <v>5901</v>
      </c>
      <c r="B1335" t="s">
        <v>2672</v>
      </c>
      <c r="C1335" t="s">
        <v>2673</v>
      </c>
      <c r="D1335">
        <v>897646361</v>
      </c>
      <c r="E1335">
        <v>0</v>
      </c>
      <c r="F1335">
        <v>0</v>
      </c>
      <c r="G1335">
        <v>0</v>
      </c>
      <c r="H1335">
        <v>0</v>
      </c>
    </row>
    <row r="1336" spans="1:8" x14ac:dyDescent="0.2">
      <c r="A1336">
        <v>5901</v>
      </c>
      <c r="B1336" t="s">
        <v>2674</v>
      </c>
      <c r="C1336" t="s">
        <v>2675</v>
      </c>
      <c r="D1336">
        <v>897646371</v>
      </c>
      <c r="E1336">
        <v>0</v>
      </c>
      <c r="F1336">
        <v>0</v>
      </c>
      <c r="G1336">
        <v>0</v>
      </c>
      <c r="H1336">
        <v>0</v>
      </c>
    </row>
    <row r="1337" spans="1:8" x14ac:dyDescent="0.2">
      <c r="A1337">
        <v>5901</v>
      </c>
      <c r="B1337" t="s">
        <v>2676</v>
      </c>
      <c r="C1337" t="s">
        <v>2677</v>
      </c>
      <c r="D1337">
        <v>897646381</v>
      </c>
      <c r="E1337">
        <v>0</v>
      </c>
      <c r="F1337">
        <v>0</v>
      </c>
      <c r="G1337">
        <v>0</v>
      </c>
      <c r="H1337">
        <v>0</v>
      </c>
    </row>
    <row r="1338" spans="1:8" x14ac:dyDescent="0.2">
      <c r="A1338">
        <v>5901</v>
      </c>
      <c r="B1338" t="s">
        <v>2678</v>
      </c>
      <c r="C1338" t="s">
        <v>2679</v>
      </c>
      <c r="D1338">
        <v>897646391</v>
      </c>
      <c r="E1338">
        <v>0</v>
      </c>
      <c r="F1338">
        <v>0</v>
      </c>
      <c r="G1338">
        <v>0</v>
      </c>
      <c r="H1338">
        <v>0</v>
      </c>
    </row>
    <row r="1339" spans="1:8" x14ac:dyDescent="0.2">
      <c r="A1339">
        <v>5901</v>
      </c>
      <c r="B1339" t="s">
        <v>2680</v>
      </c>
      <c r="C1339" t="s">
        <v>2681</v>
      </c>
      <c r="D1339">
        <v>897646401</v>
      </c>
      <c r="E1339">
        <v>0</v>
      </c>
      <c r="F1339">
        <v>0</v>
      </c>
      <c r="G1339">
        <v>0</v>
      </c>
      <c r="H1339">
        <v>0</v>
      </c>
    </row>
    <row r="1340" spans="1:8" x14ac:dyDescent="0.2">
      <c r="A1340">
        <v>5901</v>
      </c>
      <c r="B1340" t="s">
        <v>2682</v>
      </c>
      <c r="C1340" t="s">
        <v>2683</v>
      </c>
      <c r="D1340">
        <v>897646411</v>
      </c>
      <c r="E1340">
        <v>0</v>
      </c>
      <c r="F1340">
        <v>0</v>
      </c>
      <c r="G1340">
        <v>0</v>
      </c>
      <c r="H1340">
        <v>0</v>
      </c>
    </row>
    <row r="1341" spans="1:8" x14ac:dyDescent="0.2">
      <c r="A1341">
        <v>5901</v>
      </c>
      <c r="B1341" t="s">
        <v>2684</v>
      </c>
      <c r="C1341" t="s">
        <v>2685</v>
      </c>
      <c r="D1341">
        <v>897646421</v>
      </c>
      <c r="E1341">
        <v>0</v>
      </c>
      <c r="F1341">
        <v>0</v>
      </c>
      <c r="G1341">
        <v>0</v>
      </c>
      <c r="H1341">
        <v>0</v>
      </c>
    </row>
    <row r="1342" spans="1:8" x14ac:dyDescent="0.2">
      <c r="A1342">
        <v>5901</v>
      </c>
      <c r="B1342" t="s">
        <v>2686</v>
      </c>
      <c r="C1342" t="s">
        <v>2687</v>
      </c>
      <c r="D1342">
        <v>897646431</v>
      </c>
      <c r="E1342">
        <v>0</v>
      </c>
      <c r="F1342">
        <v>0</v>
      </c>
      <c r="G1342">
        <v>0</v>
      </c>
      <c r="H1342">
        <v>0</v>
      </c>
    </row>
    <row r="1343" spans="1:8" x14ac:dyDescent="0.2">
      <c r="A1343">
        <v>5901</v>
      </c>
      <c r="B1343" t="s">
        <v>2688</v>
      </c>
      <c r="C1343" t="s">
        <v>2689</v>
      </c>
      <c r="D1343">
        <v>897646441</v>
      </c>
      <c r="E1343">
        <v>0</v>
      </c>
      <c r="F1343">
        <v>0</v>
      </c>
      <c r="G1343">
        <v>0</v>
      </c>
      <c r="H1343">
        <v>0</v>
      </c>
    </row>
    <row r="1344" spans="1:8" x14ac:dyDescent="0.2">
      <c r="A1344">
        <v>5901</v>
      </c>
      <c r="B1344" t="s">
        <v>2690</v>
      </c>
      <c r="C1344" t="s">
        <v>2691</v>
      </c>
      <c r="D1344">
        <v>897646451</v>
      </c>
      <c r="E1344">
        <v>0</v>
      </c>
      <c r="F1344">
        <v>0</v>
      </c>
      <c r="G1344">
        <v>0</v>
      </c>
      <c r="H1344">
        <v>0</v>
      </c>
    </row>
    <row r="1345" spans="1:8" x14ac:dyDescent="0.2">
      <c r="A1345">
        <v>5901</v>
      </c>
      <c r="B1345" t="s">
        <v>2692</v>
      </c>
      <c r="C1345" t="s">
        <v>2693</v>
      </c>
      <c r="D1345">
        <v>897646461</v>
      </c>
      <c r="E1345">
        <v>0</v>
      </c>
      <c r="F1345">
        <v>0</v>
      </c>
      <c r="G1345">
        <v>0</v>
      </c>
      <c r="H1345">
        <v>0</v>
      </c>
    </row>
    <row r="1346" spans="1:8" x14ac:dyDescent="0.2">
      <c r="A1346">
        <v>5901</v>
      </c>
      <c r="B1346" t="s">
        <v>2694</v>
      </c>
      <c r="C1346" t="s">
        <v>2695</v>
      </c>
      <c r="D1346">
        <v>897646471</v>
      </c>
      <c r="E1346">
        <v>0</v>
      </c>
      <c r="F1346">
        <v>0</v>
      </c>
      <c r="G1346">
        <v>0</v>
      </c>
      <c r="H1346">
        <v>0</v>
      </c>
    </row>
    <row r="1347" spans="1:8" x14ac:dyDescent="0.2">
      <c r="A1347">
        <v>5901</v>
      </c>
      <c r="B1347" t="s">
        <v>2696</v>
      </c>
      <c r="C1347" t="s">
        <v>2697</v>
      </c>
      <c r="D1347">
        <v>897646481</v>
      </c>
      <c r="E1347">
        <v>0</v>
      </c>
      <c r="F1347">
        <v>0</v>
      </c>
      <c r="G1347">
        <v>0</v>
      </c>
      <c r="H1347">
        <v>0</v>
      </c>
    </row>
    <row r="1348" spans="1:8" x14ac:dyDescent="0.2">
      <c r="A1348">
        <v>5901</v>
      </c>
      <c r="B1348" t="s">
        <v>2698</v>
      </c>
      <c r="C1348" t="s">
        <v>2699</v>
      </c>
      <c r="D1348">
        <v>897646491</v>
      </c>
      <c r="E1348">
        <v>0</v>
      </c>
      <c r="F1348">
        <v>0</v>
      </c>
      <c r="G1348">
        <v>0</v>
      </c>
      <c r="H1348">
        <v>0</v>
      </c>
    </row>
    <row r="1349" spans="1:8" x14ac:dyDescent="0.2">
      <c r="A1349">
        <v>5901</v>
      </c>
      <c r="B1349" t="s">
        <v>2700</v>
      </c>
      <c r="C1349" t="s">
        <v>2701</v>
      </c>
      <c r="D1349">
        <v>897646501</v>
      </c>
      <c r="E1349">
        <v>0</v>
      </c>
      <c r="F1349">
        <v>0</v>
      </c>
      <c r="G1349">
        <v>0</v>
      </c>
      <c r="H1349">
        <v>0</v>
      </c>
    </row>
    <row r="1350" spans="1:8" x14ac:dyDescent="0.2">
      <c r="A1350">
        <v>5901</v>
      </c>
      <c r="B1350" t="s">
        <v>2702</v>
      </c>
      <c r="C1350" t="s">
        <v>2703</v>
      </c>
      <c r="D1350">
        <v>897646511</v>
      </c>
      <c r="E1350">
        <v>0</v>
      </c>
      <c r="F1350">
        <v>0</v>
      </c>
      <c r="G1350">
        <v>0</v>
      </c>
      <c r="H1350">
        <v>0</v>
      </c>
    </row>
    <row r="1351" spans="1:8" x14ac:dyDescent="0.2">
      <c r="A1351">
        <v>5901</v>
      </c>
      <c r="B1351" t="s">
        <v>2704</v>
      </c>
      <c r="C1351" t="s">
        <v>2705</v>
      </c>
      <c r="D1351">
        <v>897646521</v>
      </c>
      <c r="E1351">
        <v>0</v>
      </c>
      <c r="F1351">
        <v>0</v>
      </c>
      <c r="G1351">
        <v>0</v>
      </c>
      <c r="H1351">
        <v>0</v>
      </c>
    </row>
    <row r="1352" spans="1:8" x14ac:dyDescent="0.2">
      <c r="A1352">
        <v>5901</v>
      </c>
      <c r="B1352" t="s">
        <v>2706</v>
      </c>
      <c r="C1352" t="s">
        <v>2707</v>
      </c>
      <c r="D1352">
        <v>897646531</v>
      </c>
      <c r="E1352">
        <v>0</v>
      </c>
      <c r="F1352">
        <v>0</v>
      </c>
      <c r="G1352">
        <v>0</v>
      </c>
      <c r="H1352">
        <v>0</v>
      </c>
    </row>
    <row r="1353" spans="1:8" x14ac:dyDescent="0.2">
      <c r="A1353">
        <v>5901</v>
      </c>
      <c r="B1353" t="s">
        <v>2708</v>
      </c>
      <c r="C1353" t="s">
        <v>2709</v>
      </c>
      <c r="D1353">
        <v>897646541</v>
      </c>
      <c r="E1353">
        <v>0</v>
      </c>
      <c r="F1353">
        <v>0</v>
      </c>
      <c r="G1353">
        <v>0</v>
      </c>
      <c r="H1353">
        <v>0</v>
      </c>
    </row>
    <row r="1354" spans="1:8" x14ac:dyDescent="0.2">
      <c r="A1354">
        <v>5901</v>
      </c>
      <c r="B1354" t="s">
        <v>2710</v>
      </c>
      <c r="C1354" t="s">
        <v>2711</v>
      </c>
      <c r="D1354">
        <v>897646551</v>
      </c>
      <c r="E1354">
        <v>0</v>
      </c>
      <c r="F1354">
        <v>0</v>
      </c>
      <c r="G1354">
        <v>0</v>
      </c>
      <c r="H1354">
        <v>0</v>
      </c>
    </row>
    <row r="1355" spans="1:8" x14ac:dyDescent="0.2">
      <c r="A1355">
        <v>5901</v>
      </c>
      <c r="B1355" t="s">
        <v>2712</v>
      </c>
      <c r="C1355" t="s">
        <v>2713</v>
      </c>
      <c r="D1355">
        <v>897646561</v>
      </c>
      <c r="E1355">
        <v>0</v>
      </c>
      <c r="F1355">
        <v>0</v>
      </c>
      <c r="G1355">
        <v>0</v>
      </c>
      <c r="H1355">
        <v>0</v>
      </c>
    </row>
    <row r="1356" spans="1:8" x14ac:dyDescent="0.2">
      <c r="A1356">
        <v>5901</v>
      </c>
      <c r="B1356" t="s">
        <v>2714</v>
      </c>
      <c r="C1356" t="s">
        <v>2715</v>
      </c>
      <c r="D1356">
        <v>897646571</v>
      </c>
      <c r="E1356">
        <v>0</v>
      </c>
      <c r="F1356">
        <v>0</v>
      </c>
      <c r="G1356">
        <v>0</v>
      </c>
      <c r="H1356">
        <v>0</v>
      </c>
    </row>
    <row r="1357" spans="1:8" x14ac:dyDescent="0.2">
      <c r="A1357">
        <v>5901</v>
      </c>
      <c r="B1357" t="s">
        <v>2716</v>
      </c>
      <c r="C1357" t="s">
        <v>2717</v>
      </c>
      <c r="D1357">
        <v>897646581</v>
      </c>
      <c r="E1357">
        <v>0</v>
      </c>
      <c r="F1357">
        <v>0</v>
      </c>
      <c r="G1357">
        <v>0</v>
      </c>
      <c r="H1357">
        <v>0</v>
      </c>
    </row>
    <row r="1358" spans="1:8" x14ac:dyDescent="0.2">
      <c r="A1358">
        <v>5901</v>
      </c>
      <c r="B1358" t="s">
        <v>2718</v>
      </c>
      <c r="C1358" t="s">
        <v>2719</v>
      </c>
      <c r="D1358">
        <v>897646591</v>
      </c>
      <c r="E1358">
        <v>0</v>
      </c>
      <c r="F1358">
        <v>0</v>
      </c>
      <c r="G1358">
        <v>0</v>
      </c>
      <c r="H1358">
        <v>0</v>
      </c>
    </row>
    <row r="1359" spans="1:8" x14ac:dyDescent="0.2">
      <c r="A1359">
        <v>5901</v>
      </c>
      <c r="B1359" t="s">
        <v>2720</v>
      </c>
      <c r="C1359" t="s">
        <v>2721</v>
      </c>
      <c r="D1359">
        <v>897646601</v>
      </c>
      <c r="E1359">
        <v>0</v>
      </c>
      <c r="F1359">
        <v>0</v>
      </c>
      <c r="G1359">
        <v>0</v>
      </c>
      <c r="H1359">
        <v>0</v>
      </c>
    </row>
    <row r="1360" spans="1:8" x14ac:dyDescent="0.2">
      <c r="A1360">
        <v>5901</v>
      </c>
      <c r="B1360" t="s">
        <v>2722</v>
      </c>
      <c r="C1360" t="s">
        <v>2723</v>
      </c>
      <c r="D1360">
        <v>897646611</v>
      </c>
      <c r="E1360">
        <v>0</v>
      </c>
      <c r="F1360">
        <v>0</v>
      </c>
      <c r="G1360">
        <v>0</v>
      </c>
      <c r="H1360">
        <v>0</v>
      </c>
    </row>
    <row r="1361" spans="1:8" x14ac:dyDescent="0.2">
      <c r="A1361">
        <v>5901</v>
      </c>
      <c r="B1361" t="s">
        <v>2724</v>
      </c>
      <c r="C1361" t="s">
        <v>2725</v>
      </c>
      <c r="D1361">
        <v>897646631</v>
      </c>
      <c r="E1361">
        <v>0</v>
      </c>
      <c r="F1361">
        <v>0</v>
      </c>
      <c r="G1361">
        <v>0</v>
      </c>
      <c r="H1361">
        <v>0</v>
      </c>
    </row>
    <row r="1362" spans="1:8" x14ac:dyDescent="0.2">
      <c r="A1362">
        <v>5901</v>
      </c>
      <c r="B1362" t="s">
        <v>2726</v>
      </c>
      <c r="C1362" t="s">
        <v>2727</v>
      </c>
      <c r="D1362">
        <v>897646641</v>
      </c>
      <c r="E1362">
        <v>0</v>
      </c>
      <c r="F1362">
        <v>0</v>
      </c>
      <c r="G1362">
        <v>0</v>
      </c>
      <c r="H1362">
        <v>0</v>
      </c>
    </row>
    <row r="1363" spans="1:8" x14ac:dyDescent="0.2">
      <c r="A1363">
        <v>5901</v>
      </c>
      <c r="B1363" t="s">
        <v>2728</v>
      </c>
      <c r="C1363" t="s">
        <v>2729</v>
      </c>
      <c r="D1363">
        <v>897646651</v>
      </c>
      <c r="E1363">
        <v>0</v>
      </c>
      <c r="F1363">
        <v>0</v>
      </c>
      <c r="G1363">
        <v>0</v>
      </c>
      <c r="H1363">
        <v>0</v>
      </c>
    </row>
    <row r="1364" spans="1:8" x14ac:dyDescent="0.2">
      <c r="A1364">
        <v>5901</v>
      </c>
      <c r="B1364" t="s">
        <v>2730</v>
      </c>
      <c r="C1364" t="s">
        <v>2731</v>
      </c>
      <c r="D1364">
        <v>897646661</v>
      </c>
      <c r="E1364">
        <v>0</v>
      </c>
      <c r="F1364">
        <v>0</v>
      </c>
      <c r="G1364">
        <v>0</v>
      </c>
      <c r="H1364">
        <v>0</v>
      </c>
    </row>
    <row r="1365" spans="1:8" x14ac:dyDescent="0.2">
      <c r="A1365">
        <v>5901</v>
      </c>
      <c r="B1365" t="s">
        <v>2732</v>
      </c>
      <c r="C1365" t="s">
        <v>2733</v>
      </c>
      <c r="D1365">
        <v>897646671</v>
      </c>
      <c r="E1365">
        <v>0</v>
      </c>
      <c r="F1365">
        <v>0</v>
      </c>
      <c r="G1365">
        <v>0</v>
      </c>
      <c r="H1365">
        <v>0</v>
      </c>
    </row>
    <row r="1366" spans="1:8" x14ac:dyDescent="0.2">
      <c r="A1366">
        <v>5901</v>
      </c>
      <c r="B1366" t="s">
        <v>2734</v>
      </c>
      <c r="C1366" t="s">
        <v>2735</v>
      </c>
      <c r="D1366">
        <v>897646681</v>
      </c>
      <c r="E1366">
        <v>0</v>
      </c>
      <c r="F1366">
        <v>0</v>
      </c>
      <c r="G1366">
        <v>0</v>
      </c>
      <c r="H1366">
        <v>0</v>
      </c>
    </row>
    <row r="1367" spans="1:8" x14ac:dyDescent="0.2">
      <c r="A1367">
        <v>5901</v>
      </c>
      <c r="B1367" t="s">
        <v>2736</v>
      </c>
      <c r="C1367" t="s">
        <v>2737</v>
      </c>
      <c r="D1367">
        <v>897646701</v>
      </c>
      <c r="E1367">
        <v>0</v>
      </c>
      <c r="F1367">
        <v>0</v>
      </c>
      <c r="G1367">
        <v>0</v>
      </c>
      <c r="H1367">
        <v>0</v>
      </c>
    </row>
    <row r="1368" spans="1:8" x14ac:dyDescent="0.2">
      <c r="A1368">
        <v>5901</v>
      </c>
      <c r="B1368" t="s">
        <v>2738</v>
      </c>
      <c r="C1368" t="s">
        <v>2739</v>
      </c>
      <c r="D1368">
        <v>897646711</v>
      </c>
      <c r="E1368">
        <v>0</v>
      </c>
      <c r="F1368">
        <v>0</v>
      </c>
      <c r="G1368">
        <v>0</v>
      </c>
      <c r="H1368">
        <v>0</v>
      </c>
    </row>
    <row r="1369" spans="1:8" x14ac:dyDescent="0.2">
      <c r="A1369">
        <v>5901</v>
      </c>
      <c r="B1369" t="s">
        <v>2740</v>
      </c>
      <c r="C1369" t="s">
        <v>2741</v>
      </c>
      <c r="D1369">
        <v>897646721</v>
      </c>
      <c r="E1369">
        <v>0</v>
      </c>
      <c r="F1369">
        <v>0</v>
      </c>
      <c r="G1369">
        <v>0</v>
      </c>
      <c r="H1369">
        <v>0</v>
      </c>
    </row>
    <row r="1370" spans="1:8" x14ac:dyDescent="0.2">
      <c r="A1370">
        <v>5901</v>
      </c>
      <c r="B1370" t="s">
        <v>2742</v>
      </c>
      <c r="C1370" t="s">
        <v>2743</v>
      </c>
      <c r="D1370">
        <v>897646731</v>
      </c>
      <c r="E1370">
        <v>0</v>
      </c>
      <c r="F1370">
        <v>0</v>
      </c>
      <c r="G1370">
        <v>0</v>
      </c>
      <c r="H1370">
        <v>0</v>
      </c>
    </row>
    <row r="1371" spans="1:8" x14ac:dyDescent="0.2">
      <c r="A1371">
        <v>5901</v>
      </c>
      <c r="B1371" t="s">
        <v>2744</v>
      </c>
      <c r="C1371" t="s">
        <v>2745</v>
      </c>
      <c r="D1371">
        <v>897646741</v>
      </c>
      <c r="E1371">
        <v>0</v>
      </c>
      <c r="F1371">
        <v>0</v>
      </c>
      <c r="G1371">
        <v>0</v>
      </c>
      <c r="H1371">
        <v>0</v>
      </c>
    </row>
    <row r="1372" spans="1:8" x14ac:dyDescent="0.2">
      <c r="A1372">
        <v>5901</v>
      </c>
      <c r="B1372" t="s">
        <v>2746</v>
      </c>
      <c r="C1372" t="s">
        <v>2747</v>
      </c>
      <c r="D1372">
        <v>897646751</v>
      </c>
      <c r="E1372">
        <v>0</v>
      </c>
      <c r="F1372">
        <v>0</v>
      </c>
      <c r="G1372">
        <v>0</v>
      </c>
      <c r="H1372">
        <v>0</v>
      </c>
    </row>
    <row r="1373" spans="1:8" x14ac:dyDescent="0.2">
      <c r="A1373">
        <v>5901</v>
      </c>
      <c r="B1373" t="s">
        <v>2748</v>
      </c>
      <c r="C1373" t="s">
        <v>2749</v>
      </c>
      <c r="D1373">
        <v>897646761</v>
      </c>
      <c r="E1373">
        <v>0</v>
      </c>
      <c r="F1373">
        <v>0</v>
      </c>
      <c r="G1373">
        <v>0</v>
      </c>
      <c r="H1373">
        <v>0</v>
      </c>
    </row>
    <row r="1374" spans="1:8" x14ac:dyDescent="0.2">
      <c r="A1374">
        <v>5901</v>
      </c>
      <c r="B1374" t="s">
        <v>2750</v>
      </c>
      <c r="C1374" t="s">
        <v>2751</v>
      </c>
      <c r="D1374">
        <v>897646771</v>
      </c>
      <c r="E1374">
        <v>0</v>
      </c>
      <c r="F1374">
        <v>0</v>
      </c>
      <c r="G1374">
        <v>0</v>
      </c>
      <c r="H1374">
        <v>0</v>
      </c>
    </row>
    <row r="1375" spans="1:8" x14ac:dyDescent="0.2">
      <c r="A1375">
        <v>5901</v>
      </c>
      <c r="B1375" t="s">
        <v>2752</v>
      </c>
      <c r="C1375" t="s">
        <v>2753</v>
      </c>
      <c r="D1375">
        <v>897646781</v>
      </c>
      <c r="E1375">
        <v>0</v>
      </c>
      <c r="F1375">
        <v>0</v>
      </c>
      <c r="G1375">
        <v>0</v>
      </c>
      <c r="H1375">
        <v>0</v>
      </c>
    </row>
    <row r="1376" spans="1:8" x14ac:dyDescent="0.2">
      <c r="A1376">
        <v>5901</v>
      </c>
      <c r="B1376" t="s">
        <v>2754</v>
      </c>
      <c r="C1376" t="s">
        <v>2755</v>
      </c>
      <c r="D1376">
        <v>897646791</v>
      </c>
      <c r="E1376">
        <v>0</v>
      </c>
      <c r="F1376">
        <v>0</v>
      </c>
      <c r="G1376">
        <v>0</v>
      </c>
      <c r="H1376">
        <v>0</v>
      </c>
    </row>
    <row r="1377" spans="1:8" x14ac:dyDescent="0.2">
      <c r="A1377">
        <v>5901</v>
      </c>
      <c r="B1377" t="s">
        <v>2756</v>
      </c>
      <c r="C1377" t="s">
        <v>2757</v>
      </c>
      <c r="D1377">
        <v>897646801</v>
      </c>
      <c r="E1377">
        <v>0</v>
      </c>
      <c r="F1377">
        <v>0</v>
      </c>
      <c r="G1377">
        <v>0</v>
      </c>
      <c r="H1377">
        <v>0</v>
      </c>
    </row>
    <row r="1378" spans="1:8" x14ac:dyDescent="0.2">
      <c r="A1378">
        <v>5901</v>
      </c>
      <c r="B1378" t="s">
        <v>2758</v>
      </c>
      <c r="C1378" t="s">
        <v>2759</v>
      </c>
      <c r="D1378">
        <v>897646821</v>
      </c>
      <c r="E1378">
        <v>0</v>
      </c>
      <c r="F1378">
        <v>0</v>
      </c>
      <c r="G1378">
        <v>0</v>
      </c>
      <c r="H1378">
        <v>0</v>
      </c>
    </row>
    <row r="1379" spans="1:8" x14ac:dyDescent="0.2">
      <c r="A1379">
        <v>5901</v>
      </c>
      <c r="B1379" t="s">
        <v>2760</v>
      </c>
      <c r="C1379" t="s">
        <v>2761</v>
      </c>
      <c r="D1379">
        <v>897646831</v>
      </c>
      <c r="E1379">
        <v>0</v>
      </c>
      <c r="F1379">
        <v>0</v>
      </c>
      <c r="G1379">
        <v>0</v>
      </c>
      <c r="H1379">
        <v>0</v>
      </c>
    </row>
    <row r="1380" spans="1:8" x14ac:dyDescent="0.2">
      <c r="A1380">
        <v>5901</v>
      </c>
      <c r="B1380" t="s">
        <v>2762</v>
      </c>
      <c r="C1380" t="s">
        <v>2763</v>
      </c>
      <c r="D1380">
        <v>897646841</v>
      </c>
      <c r="E1380">
        <v>0</v>
      </c>
      <c r="F1380">
        <v>0</v>
      </c>
      <c r="G1380">
        <v>0</v>
      </c>
      <c r="H1380">
        <v>0</v>
      </c>
    </row>
    <row r="1381" spans="1:8" x14ac:dyDescent="0.2">
      <c r="A1381">
        <v>5901</v>
      </c>
      <c r="B1381" t="s">
        <v>2764</v>
      </c>
      <c r="C1381" t="s">
        <v>2765</v>
      </c>
      <c r="D1381">
        <v>897646851</v>
      </c>
      <c r="E1381">
        <v>0</v>
      </c>
      <c r="F1381">
        <v>0</v>
      </c>
      <c r="G1381">
        <v>0</v>
      </c>
      <c r="H1381">
        <v>0</v>
      </c>
    </row>
    <row r="1382" spans="1:8" x14ac:dyDescent="0.2">
      <c r="A1382">
        <v>5901</v>
      </c>
      <c r="B1382" t="s">
        <v>2766</v>
      </c>
      <c r="C1382" t="s">
        <v>2767</v>
      </c>
      <c r="D1382">
        <v>897646861</v>
      </c>
      <c r="E1382">
        <v>0</v>
      </c>
      <c r="F1382">
        <v>0</v>
      </c>
      <c r="G1382">
        <v>0</v>
      </c>
      <c r="H1382">
        <v>0</v>
      </c>
    </row>
    <row r="1383" spans="1:8" x14ac:dyDescent="0.2">
      <c r="A1383">
        <v>5901</v>
      </c>
      <c r="B1383" t="s">
        <v>2768</v>
      </c>
      <c r="C1383" t="s">
        <v>2769</v>
      </c>
      <c r="D1383">
        <v>897646881</v>
      </c>
      <c r="E1383">
        <v>0</v>
      </c>
      <c r="F1383">
        <v>0</v>
      </c>
      <c r="G1383">
        <v>0</v>
      </c>
      <c r="H1383">
        <v>0</v>
      </c>
    </row>
    <row r="1384" spans="1:8" x14ac:dyDescent="0.2">
      <c r="A1384">
        <v>5901</v>
      </c>
      <c r="B1384" t="s">
        <v>2770</v>
      </c>
      <c r="C1384" t="s">
        <v>2771</v>
      </c>
      <c r="D1384">
        <v>897646891</v>
      </c>
      <c r="E1384">
        <v>0</v>
      </c>
      <c r="F1384">
        <v>0</v>
      </c>
      <c r="G1384">
        <v>0</v>
      </c>
      <c r="H1384">
        <v>0</v>
      </c>
    </row>
    <row r="1385" spans="1:8" x14ac:dyDescent="0.2">
      <c r="A1385">
        <v>5901</v>
      </c>
      <c r="B1385" t="s">
        <v>2772</v>
      </c>
      <c r="C1385" t="s">
        <v>2773</v>
      </c>
      <c r="D1385">
        <v>897646901</v>
      </c>
      <c r="E1385">
        <v>0</v>
      </c>
      <c r="F1385">
        <v>0</v>
      </c>
      <c r="G1385">
        <v>0</v>
      </c>
      <c r="H1385">
        <v>0</v>
      </c>
    </row>
    <row r="1386" spans="1:8" x14ac:dyDescent="0.2">
      <c r="A1386">
        <v>5901</v>
      </c>
      <c r="B1386" t="s">
        <v>2774</v>
      </c>
      <c r="C1386" t="s">
        <v>2775</v>
      </c>
      <c r="D1386">
        <v>897646921</v>
      </c>
      <c r="E1386">
        <v>0</v>
      </c>
      <c r="F1386">
        <v>0</v>
      </c>
      <c r="G1386">
        <v>0</v>
      </c>
      <c r="H1386">
        <v>0</v>
      </c>
    </row>
    <row r="1387" spans="1:8" x14ac:dyDescent="0.2">
      <c r="A1387">
        <v>5901</v>
      </c>
      <c r="B1387" t="s">
        <v>2776</v>
      </c>
      <c r="C1387" t="s">
        <v>2777</v>
      </c>
      <c r="D1387">
        <v>897646931</v>
      </c>
      <c r="E1387">
        <v>0</v>
      </c>
      <c r="F1387">
        <v>0</v>
      </c>
      <c r="G1387">
        <v>0</v>
      </c>
      <c r="H1387">
        <v>0</v>
      </c>
    </row>
    <row r="1388" spans="1:8" x14ac:dyDescent="0.2">
      <c r="A1388">
        <v>5901</v>
      </c>
      <c r="B1388" t="s">
        <v>2778</v>
      </c>
      <c r="C1388" t="s">
        <v>2779</v>
      </c>
      <c r="D1388">
        <v>897646941</v>
      </c>
      <c r="E1388">
        <v>0</v>
      </c>
      <c r="F1388">
        <v>0</v>
      </c>
      <c r="G1388">
        <v>0</v>
      </c>
      <c r="H1388">
        <v>0</v>
      </c>
    </row>
    <row r="1389" spans="1:8" x14ac:dyDescent="0.2">
      <c r="A1389">
        <v>5901</v>
      </c>
      <c r="B1389" t="s">
        <v>2780</v>
      </c>
      <c r="C1389" t="s">
        <v>2781</v>
      </c>
      <c r="D1389">
        <v>897646951</v>
      </c>
      <c r="E1389">
        <v>0</v>
      </c>
      <c r="F1389">
        <v>0</v>
      </c>
      <c r="G1389">
        <v>0</v>
      </c>
      <c r="H1389">
        <v>0</v>
      </c>
    </row>
    <row r="1390" spans="1:8" x14ac:dyDescent="0.2">
      <c r="A1390">
        <v>5901</v>
      </c>
      <c r="B1390" t="s">
        <v>2782</v>
      </c>
      <c r="C1390" t="s">
        <v>2783</v>
      </c>
      <c r="D1390">
        <v>897646961</v>
      </c>
      <c r="E1390">
        <v>0</v>
      </c>
      <c r="F1390">
        <v>0</v>
      </c>
      <c r="G1390">
        <v>0</v>
      </c>
      <c r="H1390">
        <v>0</v>
      </c>
    </row>
    <row r="1391" spans="1:8" x14ac:dyDescent="0.2">
      <c r="A1391">
        <v>5901</v>
      </c>
      <c r="B1391" t="s">
        <v>2784</v>
      </c>
      <c r="C1391" t="s">
        <v>2785</v>
      </c>
      <c r="D1391">
        <v>897646971</v>
      </c>
      <c r="E1391">
        <v>0</v>
      </c>
      <c r="F1391">
        <v>0</v>
      </c>
      <c r="G1391">
        <v>0</v>
      </c>
      <c r="H1391">
        <v>0</v>
      </c>
    </row>
    <row r="1392" spans="1:8" x14ac:dyDescent="0.2">
      <c r="A1392">
        <v>5901</v>
      </c>
      <c r="B1392" t="s">
        <v>2786</v>
      </c>
      <c r="C1392" t="s">
        <v>2787</v>
      </c>
      <c r="D1392">
        <v>897646991</v>
      </c>
      <c r="E1392">
        <v>0</v>
      </c>
      <c r="F1392">
        <v>0</v>
      </c>
      <c r="G1392">
        <v>0</v>
      </c>
      <c r="H1392">
        <v>0</v>
      </c>
    </row>
    <row r="1393" spans="1:8" x14ac:dyDescent="0.2">
      <c r="A1393">
        <v>5901</v>
      </c>
      <c r="B1393" t="s">
        <v>2788</v>
      </c>
      <c r="C1393" t="s">
        <v>2789</v>
      </c>
      <c r="D1393">
        <v>897647001</v>
      </c>
      <c r="E1393">
        <v>0</v>
      </c>
      <c r="F1393">
        <v>0</v>
      </c>
      <c r="G1393">
        <v>0</v>
      </c>
      <c r="H1393">
        <v>0</v>
      </c>
    </row>
    <row r="1394" spans="1:8" x14ac:dyDescent="0.2">
      <c r="A1394">
        <v>5901</v>
      </c>
      <c r="B1394" t="s">
        <v>2790</v>
      </c>
      <c r="C1394" t="s">
        <v>2791</v>
      </c>
      <c r="D1394">
        <v>897647011</v>
      </c>
      <c r="E1394">
        <v>0</v>
      </c>
      <c r="F1394">
        <v>0</v>
      </c>
      <c r="G1394">
        <v>0</v>
      </c>
      <c r="H1394">
        <v>0</v>
      </c>
    </row>
    <row r="1395" spans="1:8" x14ac:dyDescent="0.2">
      <c r="A1395">
        <v>5901</v>
      </c>
      <c r="B1395" t="s">
        <v>2792</v>
      </c>
      <c r="C1395" t="s">
        <v>2793</v>
      </c>
      <c r="D1395">
        <v>897647021</v>
      </c>
      <c r="E1395">
        <v>0</v>
      </c>
      <c r="F1395">
        <v>0</v>
      </c>
      <c r="G1395">
        <v>0</v>
      </c>
      <c r="H1395">
        <v>0</v>
      </c>
    </row>
    <row r="1396" spans="1:8" x14ac:dyDescent="0.2">
      <c r="A1396">
        <v>5901</v>
      </c>
      <c r="B1396" t="s">
        <v>2794</v>
      </c>
      <c r="C1396" t="s">
        <v>2795</v>
      </c>
      <c r="D1396">
        <v>897647031</v>
      </c>
      <c r="E1396">
        <v>0</v>
      </c>
      <c r="F1396">
        <v>0</v>
      </c>
      <c r="G1396">
        <v>0</v>
      </c>
      <c r="H1396">
        <v>0</v>
      </c>
    </row>
    <row r="1397" spans="1:8" x14ac:dyDescent="0.2">
      <c r="A1397">
        <v>5901</v>
      </c>
      <c r="B1397" t="s">
        <v>2796</v>
      </c>
      <c r="C1397" t="s">
        <v>2797</v>
      </c>
      <c r="D1397">
        <v>897647041</v>
      </c>
      <c r="E1397">
        <v>0</v>
      </c>
      <c r="F1397">
        <v>0</v>
      </c>
      <c r="G1397">
        <v>0</v>
      </c>
      <c r="H1397">
        <v>0</v>
      </c>
    </row>
    <row r="1398" spans="1:8" x14ac:dyDescent="0.2">
      <c r="A1398">
        <v>5901</v>
      </c>
      <c r="B1398" t="s">
        <v>2798</v>
      </c>
      <c r="C1398" t="s">
        <v>2799</v>
      </c>
      <c r="D1398">
        <v>897647051</v>
      </c>
      <c r="E1398">
        <v>0</v>
      </c>
      <c r="F1398">
        <v>0</v>
      </c>
      <c r="G1398">
        <v>0</v>
      </c>
      <c r="H1398">
        <v>0</v>
      </c>
    </row>
    <row r="1399" spans="1:8" x14ac:dyDescent="0.2">
      <c r="A1399">
        <v>5901</v>
      </c>
      <c r="B1399" t="s">
        <v>2800</v>
      </c>
      <c r="C1399" t="s">
        <v>2801</v>
      </c>
      <c r="D1399">
        <v>897647071</v>
      </c>
      <c r="E1399">
        <v>0</v>
      </c>
      <c r="F1399">
        <v>0</v>
      </c>
      <c r="G1399">
        <v>0</v>
      </c>
      <c r="H1399">
        <v>0</v>
      </c>
    </row>
    <row r="1400" spans="1:8" x14ac:dyDescent="0.2">
      <c r="A1400">
        <v>5901</v>
      </c>
      <c r="B1400" t="s">
        <v>2370</v>
      </c>
      <c r="C1400" t="s">
        <v>2371</v>
      </c>
      <c r="D1400">
        <v>863331221</v>
      </c>
      <c r="E1400">
        <v>28</v>
      </c>
      <c r="F1400">
        <v>86</v>
      </c>
      <c r="G1400">
        <v>19</v>
      </c>
      <c r="H1400">
        <v>9</v>
      </c>
    </row>
    <row r="1401" spans="1:8" x14ac:dyDescent="0.2">
      <c r="A1401">
        <v>5901</v>
      </c>
      <c r="B1401" t="s">
        <v>2802</v>
      </c>
      <c r="C1401" t="s">
        <v>2803</v>
      </c>
      <c r="D1401">
        <v>897647081</v>
      </c>
      <c r="E1401">
        <v>0</v>
      </c>
      <c r="F1401">
        <v>0</v>
      </c>
      <c r="G1401">
        <v>0</v>
      </c>
      <c r="H1401">
        <v>0</v>
      </c>
    </row>
    <row r="1402" spans="1:8" x14ac:dyDescent="0.2">
      <c r="A1402">
        <v>5901</v>
      </c>
      <c r="B1402" t="s">
        <v>2804</v>
      </c>
      <c r="C1402" t="s">
        <v>2805</v>
      </c>
      <c r="D1402">
        <v>897647091</v>
      </c>
      <c r="E1402">
        <v>0</v>
      </c>
      <c r="F1402">
        <v>0</v>
      </c>
      <c r="G1402">
        <v>0</v>
      </c>
      <c r="H1402">
        <v>0</v>
      </c>
    </row>
    <row r="1403" spans="1:8" x14ac:dyDescent="0.2">
      <c r="A1403">
        <v>5901</v>
      </c>
      <c r="B1403" t="s">
        <v>2806</v>
      </c>
      <c r="C1403" t="s">
        <v>2807</v>
      </c>
      <c r="D1403">
        <v>897647101</v>
      </c>
      <c r="E1403">
        <v>0</v>
      </c>
      <c r="F1403">
        <v>0</v>
      </c>
      <c r="G1403">
        <v>0</v>
      </c>
      <c r="H1403">
        <v>0</v>
      </c>
    </row>
    <row r="1404" spans="1:8" x14ac:dyDescent="0.2">
      <c r="A1404">
        <v>5901</v>
      </c>
      <c r="B1404" t="s">
        <v>2808</v>
      </c>
      <c r="C1404" t="s">
        <v>2809</v>
      </c>
      <c r="D1404">
        <v>897647111</v>
      </c>
      <c r="E1404">
        <v>0</v>
      </c>
      <c r="F1404">
        <v>0</v>
      </c>
      <c r="G1404">
        <v>0</v>
      </c>
      <c r="H1404">
        <v>0</v>
      </c>
    </row>
    <row r="1405" spans="1:8" x14ac:dyDescent="0.2">
      <c r="A1405">
        <v>5901</v>
      </c>
      <c r="B1405" t="s">
        <v>2810</v>
      </c>
      <c r="C1405" t="s">
        <v>2811</v>
      </c>
      <c r="D1405">
        <v>897647121</v>
      </c>
      <c r="E1405">
        <v>0</v>
      </c>
      <c r="F1405">
        <v>0</v>
      </c>
      <c r="G1405">
        <v>0</v>
      </c>
      <c r="H1405">
        <v>0</v>
      </c>
    </row>
    <row r="1406" spans="1:8" x14ac:dyDescent="0.2">
      <c r="A1406">
        <v>5901</v>
      </c>
      <c r="B1406" t="s">
        <v>2812</v>
      </c>
      <c r="C1406" t="s">
        <v>2813</v>
      </c>
      <c r="D1406">
        <v>897647131</v>
      </c>
      <c r="E1406">
        <v>0</v>
      </c>
      <c r="F1406">
        <v>0</v>
      </c>
      <c r="G1406">
        <v>0</v>
      </c>
      <c r="H1406">
        <v>0</v>
      </c>
    </row>
    <row r="1407" spans="1:8" x14ac:dyDescent="0.2">
      <c r="A1407">
        <v>5901</v>
      </c>
      <c r="B1407" t="s">
        <v>2814</v>
      </c>
      <c r="C1407" t="s">
        <v>2815</v>
      </c>
      <c r="D1407">
        <v>897647141</v>
      </c>
      <c r="E1407">
        <v>0</v>
      </c>
      <c r="F1407">
        <v>0</v>
      </c>
      <c r="G1407">
        <v>0</v>
      </c>
      <c r="H1407">
        <v>0</v>
      </c>
    </row>
    <row r="1408" spans="1:8" x14ac:dyDescent="0.2">
      <c r="A1408">
        <v>5901</v>
      </c>
      <c r="B1408" t="s">
        <v>2816</v>
      </c>
      <c r="C1408" t="s">
        <v>2817</v>
      </c>
      <c r="D1408">
        <v>897647151</v>
      </c>
      <c r="E1408">
        <v>0</v>
      </c>
      <c r="F1408">
        <v>0</v>
      </c>
      <c r="G1408">
        <v>0</v>
      </c>
      <c r="H1408">
        <v>0</v>
      </c>
    </row>
    <row r="1409" spans="1:8" x14ac:dyDescent="0.2">
      <c r="A1409">
        <v>5901</v>
      </c>
      <c r="B1409" t="s">
        <v>2818</v>
      </c>
      <c r="C1409" t="s">
        <v>2819</v>
      </c>
      <c r="D1409">
        <v>897647161</v>
      </c>
      <c r="E1409">
        <v>0</v>
      </c>
      <c r="F1409">
        <v>0</v>
      </c>
      <c r="G1409">
        <v>0</v>
      </c>
      <c r="H1409">
        <v>0</v>
      </c>
    </row>
    <row r="1410" spans="1:8" x14ac:dyDescent="0.2">
      <c r="A1410">
        <v>5901</v>
      </c>
      <c r="B1410" t="s">
        <v>2820</v>
      </c>
      <c r="C1410" t="s">
        <v>2821</v>
      </c>
      <c r="D1410">
        <v>897647171</v>
      </c>
      <c r="E1410">
        <v>0</v>
      </c>
      <c r="F1410">
        <v>0</v>
      </c>
      <c r="G1410">
        <v>0</v>
      </c>
      <c r="H1410">
        <v>0</v>
      </c>
    </row>
    <row r="1411" spans="1:8" x14ac:dyDescent="0.2">
      <c r="A1411">
        <v>5901</v>
      </c>
      <c r="B1411" t="s">
        <v>2822</v>
      </c>
      <c r="C1411" t="s">
        <v>2823</v>
      </c>
      <c r="D1411">
        <v>897647181</v>
      </c>
      <c r="E1411">
        <v>0</v>
      </c>
      <c r="F1411">
        <v>0</v>
      </c>
      <c r="G1411">
        <v>0</v>
      </c>
      <c r="H1411">
        <v>0</v>
      </c>
    </row>
    <row r="1412" spans="1:8" x14ac:dyDescent="0.2">
      <c r="A1412">
        <v>5901</v>
      </c>
      <c r="B1412" t="s">
        <v>2824</v>
      </c>
      <c r="C1412" t="s">
        <v>2825</v>
      </c>
      <c r="D1412">
        <v>897647191</v>
      </c>
      <c r="E1412">
        <v>0</v>
      </c>
      <c r="F1412">
        <v>0</v>
      </c>
      <c r="G1412">
        <v>0</v>
      </c>
      <c r="H1412">
        <v>0</v>
      </c>
    </row>
    <row r="1413" spans="1:8" x14ac:dyDescent="0.2">
      <c r="A1413">
        <v>5901</v>
      </c>
      <c r="B1413" t="s">
        <v>2826</v>
      </c>
      <c r="C1413" t="s">
        <v>2827</v>
      </c>
      <c r="D1413">
        <v>897647201</v>
      </c>
      <c r="E1413">
        <v>0</v>
      </c>
      <c r="F1413">
        <v>0</v>
      </c>
      <c r="G1413">
        <v>0</v>
      </c>
      <c r="H1413">
        <v>0</v>
      </c>
    </row>
    <row r="1414" spans="1:8" x14ac:dyDescent="0.2">
      <c r="A1414">
        <v>5901</v>
      </c>
      <c r="B1414" t="s">
        <v>2828</v>
      </c>
      <c r="C1414" t="s">
        <v>2829</v>
      </c>
      <c r="D1414">
        <v>897647211</v>
      </c>
      <c r="E1414">
        <v>0</v>
      </c>
      <c r="F1414">
        <v>0</v>
      </c>
      <c r="G1414">
        <v>0</v>
      </c>
      <c r="H1414">
        <v>0</v>
      </c>
    </row>
    <row r="1415" spans="1:8" x14ac:dyDescent="0.2">
      <c r="A1415">
        <v>5901</v>
      </c>
      <c r="B1415" t="s">
        <v>2830</v>
      </c>
      <c r="C1415" t="s">
        <v>2831</v>
      </c>
      <c r="D1415">
        <v>897647221</v>
      </c>
      <c r="E1415">
        <v>0</v>
      </c>
      <c r="F1415">
        <v>0</v>
      </c>
      <c r="G1415">
        <v>0</v>
      </c>
      <c r="H1415">
        <v>0</v>
      </c>
    </row>
    <row r="1416" spans="1:8" x14ac:dyDescent="0.2">
      <c r="A1416">
        <v>5901</v>
      </c>
      <c r="B1416" t="s">
        <v>2832</v>
      </c>
      <c r="C1416" t="s">
        <v>2833</v>
      </c>
      <c r="D1416">
        <v>897647231</v>
      </c>
      <c r="E1416">
        <v>0</v>
      </c>
      <c r="F1416">
        <v>0</v>
      </c>
      <c r="G1416">
        <v>0</v>
      </c>
      <c r="H1416">
        <v>0</v>
      </c>
    </row>
    <row r="1417" spans="1:8" x14ac:dyDescent="0.2">
      <c r="A1417">
        <v>5901</v>
      </c>
      <c r="B1417" t="s">
        <v>2834</v>
      </c>
      <c r="C1417" t="s">
        <v>2835</v>
      </c>
      <c r="D1417">
        <v>897647241</v>
      </c>
      <c r="E1417">
        <v>0</v>
      </c>
      <c r="F1417">
        <v>0</v>
      </c>
      <c r="G1417">
        <v>0</v>
      </c>
      <c r="H1417">
        <v>0</v>
      </c>
    </row>
    <row r="1418" spans="1:8" x14ac:dyDescent="0.2">
      <c r="A1418">
        <v>5901</v>
      </c>
      <c r="B1418" t="s">
        <v>2836</v>
      </c>
      <c r="C1418" t="s">
        <v>2837</v>
      </c>
      <c r="D1418">
        <v>897647251</v>
      </c>
      <c r="E1418">
        <v>0</v>
      </c>
      <c r="F1418">
        <v>0</v>
      </c>
      <c r="G1418">
        <v>0</v>
      </c>
      <c r="H1418">
        <v>0</v>
      </c>
    </row>
    <row r="1419" spans="1:8" x14ac:dyDescent="0.2">
      <c r="A1419">
        <v>5901</v>
      </c>
      <c r="B1419" t="s">
        <v>2838</v>
      </c>
      <c r="C1419" t="s">
        <v>2839</v>
      </c>
      <c r="D1419">
        <v>897647261</v>
      </c>
      <c r="E1419">
        <v>0</v>
      </c>
      <c r="F1419">
        <v>0</v>
      </c>
      <c r="G1419">
        <v>0</v>
      </c>
      <c r="H1419">
        <v>0</v>
      </c>
    </row>
    <row r="1420" spans="1:8" x14ac:dyDescent="0.2">
      <c r="A1420">
        <v>5901</v>
      </c>
      <c r="B1420" t="s">
        <v>2840</v>
      </c>
      <c r="C1420" t="s">
        <v>2841</v>
      </c>
      <c r="D1420">
        <v>897647271</v>
      </c>
      <c r="E1420">
        <v>0</v>
      </c>
      <c r="F1420">
        <v>0</v>
      </c>
      <c r="G1420">
        <v>0</v>
      </c>
      <c r="H1420">
        <v>0</v>
      </c>
    </row>
    <row r="1421" spans="1:8" x14ac:dyDescent="0.2">
      <c r="A1421">
        <v>5901</v>
      </c>
      <c r="B1421" t="s">
        <v>2842</v>
      </c>
      <c r="C1421" t="s">
        <v>2843</v>
      </c>
      <c r="D1421">
        <v>897647281</v>
      </c>
      <c r="E1421">
        <v>0</v>
      </c>
      <c r="F1421">
        <v>0</v>
      </c>
      <c r="G1421">
        <v>0</v>
      </c>
      <c r="H1421">
        <v>0</v>
      </c>
    </row>
    <row r="1422" spans="1:8" x14ac:dyDescent="0.2">
      <c r="A1422">
        <v>5901</v>
      </c>
      <c r="B1422" t="s">
        <v>2845</v>
      </c>
      <c r="C1422" t="s">
        <v>2846</v>
      </c>
      <c r="D1422">
        <v>923589341</v>
      </c>
      <c r="E1422">
        <v>0</v>
      </c>
      <c r="F1422">
        <v>0</v>
      </c>
      <c r="G1422">
        <v>0</v>
      </c>
      <c r="H1422">
        <v>0</v>
      </c>
    </row>
    <row r="1423" spans="1:8" x14ac:dyDescent="0.2">
      <c r="A1423">
        <v>5901</v>
      </c>
      <c r="B1423" t="s">
        <v>2847</v>
      </c>
      <c r="C1423" t="s">
        <v>2848</v>
      </c>
      <c r="D1423">
        <v>923589351</v>
      </c>
      <c r="E1423">
        <v>0</v>
      </c>
      <c r="F1423">
        <v>0</v>
      </c>
      <c r="G1423">
        <v>0</v>
      </c>
      <c r="H1423">
        <v>0</v>
      </c>
    </row>
    <row r="1424" spans="1:8" x14ac:dyDescent="0.2">
      <c r="A1424">
        <v>5901</v>
      </c>
      <c r="B1424" t="s">
        <v>2849</v>
      </c>
      <c r="C1424" t="s">
        <v>2850</v>
      </c>
      <c r="D1424">
        <v>923589361</v>
      </c>
      <c r="E1424">
        <v>0</v>
      </c>
      <c r="F1424">
        <v>0</v>
      </c>
      <c r="G1424">
        <v>0</v>
      </c>
      <c r="H1424">
        <v>0</v>
      </c>
    </row>
    <row r="1425" spans="1:8" x14ac:dyDescent="0.2">
      <c r="A1425">
        <v>5901</v>
      </c>
      <c r="B1425" t="s">
        <v>2851</v>
      </c>
      <c r="C1425" t="s">
        <v>2852</v>
      </c>
      <c r="D1425">
        <v>923589371</v>
      </c>
      <c r="E1425">
        <v>0</v>
      </c>
      <c r="F1425">
        <v>0</v>
      </c>
      <c r="G1425">
        <v>0</v>
      </c>
      <c r="H1425">
        <v>0</v>
      </c>
    </row>
    <row r="1426" spans="1:8" x14ac:dyDescent="0.2">
      <c r="A1426">
        <v>5901</v>
      </c>
      <c r="B1426" t="s">
        <v>2853</v>
      </c>
      <c r="C1426" t="s">
        <v>2854</v>
      </c>
      <c r="D1426">
        <v>923589381</v>
      </c>
      <c r="E1426">
        <v>0</v>
      </c>
      <c r="F1426">
        <v>0</v>
      </c>
      <c r="G1426">
        <v>0</v>
      </c>
      <c r="H1426">
        <v>0</v>
      </c>
    </row>
    <row r="1427" spans="1:8" x14ac:dyDescent="0.2">
      <c r="A1427">
        <v>5901</v>
      </c>
      <c r="B1427" t="s">
        <v>2855</v>
      </c>
      <c r="C1427" t="s">
        <v>2856</v>
      </c>
      <c r="D1427">
        <v>923589391</v>
      </c>
      <c r="E1427">
        <v>0</v>
      </c>
      <c r="F1427">
        <v>0</v>
      </c>
      <c r="G1427">
        <v>0</v>
      </c>
      <c r="H1427">
        <v>0</v>
      </c>
    </row>
    <row r="1428" spans="1:8" x14ac:dyDescent="0.2">
      <c r="A1428">
        <v>5901</v>
      </c>
      <c r="B1428" t="s">
        <v>2858</v>
      </c>
      <c r="C1428" t="s">
        <v>2859</v>
      </c>
      <c r="D1428">
        <v>953167541</v>
      </c>
      <c r="E1428">
        <v>0</v>
      </c>
      <c r="F1428">
        <v>0</v>
      </c>
      <c r="G1428">
        <v>0</v>
      </c>
      <c r="H1428">
        <v>0</v>
      </c>
    </row>
    <row r="1429" spans="1:8" x14ac:dyDescent="0.2">
      <c r="E1429">
        <v>36412</v>
      </c>
      <c r="F1429">
        <v>72035</v>
      </c>
      <c r="G1429">
        <v>21316</v>
      </c>
      <c r="H1429">
        <v>2308</v>
      </c>
    </row>
  </sheetData>
  <pageMargins left="0.7" right="0.7" top="0.75" bottom="0.75" header="0.3" footer="0.3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B93C727-6080-E14C-A8AA-64A524DB89D2}">
  <dimension ref="A1:H1429"/>
  <sheetViews>
    <sheetView workbookViewId="0">
      <selection activeCell="N15" sqref="N15"/>
    </sheetView>
  </sheetViews>
  <sheetFormatPr baseColWidth="10" defaultColWidth="8.83203125" defaultRowHeight="15" x14ac:dyDescent="0.2"/>
  <sheetData>
    <row r="1" spans="1:8" x14ac:dyDescent="0.2">
      <c r="A1" t="s">
        <v>0</v>
      </c>
      <c r="B1" t="s">
        <v>1</v>
      </c>
      <c r="C1" t="s">
        <v>2</v>
      </c>
      <c r="D1" t="s">
        <v>3</v>
      </c>
      <c r="E1" t="s">
        <v>4</v>
      </c>
      <c r="F1" t="s">
        <v>5</v>
      </c>
      <c r="G1" t="s">
        <v>6</v>
      </c>
      <c r="H1" t="s">
        <v>7</v>
      </c>
    </row>
    <row r="2" spans="1:8" x14ac:dyDescent="0.2">
      <c r="A2">
        <v>5901</v>
      </c>
      <c r="B2" t="s">
        <v>8</v>
      </c>
      <c r="C2" t="s">
        <v>2857</v>
      </c>
      <c r="D2">
        <v>842143141</v>
      </c>
      <c r="E2">
        <v>0</v>
      </c>
      <c r="F2">
        <v>0</v>
      </c>
      <c r="G2">
        <v>0</v>
      </c>
      <c r="H2">
        <v>0</v>
      </c>
    </row>
    <row r="3" spans="1:8" x14ac:dyDescent="0.2">
      <c r="A3">
        <v>5901</v>
      </c>
      <c r="B3" t="s">
        <v>10</v>
      </c>
      <c r="C3" t="s">
        <v>11</v>
      </c>
      <c r="D3">
        <v>857578161</v>
      </c>
      <c r="E3">
        <v>0</v>
      </c>
      <c r="F3">
        <v>0</v>
      </c>
      <c r="G3">
        <v>0</v>
      </c>
      <c r="H3">
        <v>0</v>
      </c>
    </row>
    <row r="4" spans="1:8" x14ac:dyDescent="0.2">
      <c r="A4">
        <v>5901</v>
      </c>
      <c r="B4" t="s">
        <v>12</v>
      </c>
      <c r="C4" t="s">
        <v>13</v>
      </c>
      <c r="D4">
        <v>857578171</v>
      </c>
      <c r="E4">
        <v>0</v>
      </c>
      <c r="F4">
        <v>0</v>
      </c>
      <c r="G4">
        <v>0</v>
      </c>
      <c r="H4">
        <v>0</v>
      </c>
    </row>
    <row r="5" spans="1:8" x14ac:dyDescent="0.2">
      <c r="A5">
        <v>5901</v>
      </c>
      <c r="B5" t="s">
        <v>14</v>
      </c>
      <c r="C5" t="s">
        <v>15</v>
      </c>
      <c r="D5">
        <v>857578181</v>
      </c>
      <c r="E5">
        <v>0</v>
      </c>
      <c r="F5">
        <v>0</v>
      </c>
      <c r="G5">
        <v>0</v>
      </c>
      <c r="H5">
        <v>0</v>
      </c>
    </row>
    <row r="6" spans="1:8" x14ac:dyDescent="0.2">
      <c r="A6">
        <v>5901</v>
      </c>
      <c r="B6" t="s">
        <v>16</v>
      </c>
      <c r="C6" t="s">
        <v>17</v>
      </c>
      <c r="D6">
        <v>857578191</v>
      </c>
      <c r="E6">
        <v>0</v>
      </c>
      <c r="F6">
        <v>0</v>
      </c>
      <c r="G6">
        <v>0</v>
      </c>
      <c r="H6">
        <v>0</v>
      </c>
    </row>
    <row r="7" spans="1:8" x14ac:dyDescent="0.2">
      <c r="A7">
        <v>5901</v>
      </c>
      <c r="B7" t="s">
        <v>18</v>
      </c>
      <c r="C7" t="s">
        <v>19</v>
      </c>
      <c r="D7">
        <v>857578201</v>
      </c>
      <c r="E7">
        <v>0</v>
      </c>
      <c r="F7">
        <v>0</v>
      </c>
      <c r="G7">
        <v>0</v>
      </c>
      <c r="H7">
        <v>0</v>
      </c>
    </row>
    <row r="8" spans="1:8" x14ac:dyDescent="0.2">
      <c r="A8">
        <v>5901</v>
      </c>
      <c r="B8" t="s">
        <v>20</v>
      </c>
      <c r="C8" t="s">
        <v>21</v>
      </c>
      <c r="D8">
        <v>857578211</v>
      </c>
      <c r="E8">
        <v>0</v>
      </c>
      <c r="F8">
        <v>0</v>
      </c>
      <c r="G8">
        <v>0</v>
      </c>
      <c r="H8">
        <v>0</v>
      </c>
    </row>
    <row r="9" spans="1:8" x14ac:dyDescent="0.2">
      <c r="A9">
        <v>5901</v>
      </c>
      <c r="B9" t="s">
        <v>22</v>
      </c>
      <c r="C9" t="s">
        <v>23</v>
      </c>
      <c r="D9">
        <v>857578231</v>
      </c>
      <c r="E9">
        <v>0</v>
      </c>
      <c r="F9">
        <v>0</v>
      </c>
      <c r="G9">
        <v>0</v>
      </c>
      <c r="H9">
        <v>0</v>
      </c>
    </row>
    <row r="10" spans="1:8" x14ac:dyDescent="0.2">
      <c r="A10">
        <v>5901</v>
      </c>
      <c r="B10" t="s">
        <v>24</v>
      </c>
      <c r="C10" t="s">
        <v>25</v>
      </c>
      <c r="D10">
        <v>857578241</v>
      </c>
      <c r="E10">
        <v>0</v>
      </c>
      <c r="F10">
        <v>0</v>
      </c>
      <c r="G10">
        <v>0</v>
      </c>
      <c r="H10">
        <v>0</v>
      </c>
    </row>
    <row r="11" spans="1:8" x14ac:dyDescent="0.2">
      <c r="A11">
        <v>5901</v>
      </c>
      <c r="B11" t="s">
        <v>26</v>
      </c>
      <c r="C11" t="s">
        <v>27</v>
      </c>
      <c r="D11">
        <v>857578251</v>
      </c>
      <c r="E11">
        <v>36</v>
      </c>
      <c r="F11">
        <v>79</v>
      </c>
      <c r="G11">
        <v>25</v>
      </c>
      <c r="H11">
        <v>3</v>
      </c>
    </row>
    <row r="12" spans="1:8" x14ac:dyDescent="0.2">
      <c r="A12">
        <v>5901</v>
      </c>
      <c r="B12" t="s">
        <v>28</v>
      </c>
      <c r="C12" t="s">
        <v>29</v>
      </c>
      <c r="D12">
        <v>857578261</v>
      </c>
      <c r="E12">
        <v>0</v>
      </c>
      <c r="F12">
        <v>0</v>
      </c>
      <c r="G12">
        <v>0</v>
      </c>
      <c r="H12">
        <v>0</v>
      </c>
    </row>
    <row r="13" spans="1:8" x14ac:dyDescent="0.2">
      <c r="A13">
        <v>5901</v>
      </c>
      <c r="B13" t="s">
        <v>30</v>
      </c>
      <c r="C13" t="s">
        <v>31</v>
      </c>
      <c r="D13">
        <v>857578271</v>
      </c>
      <c r="E13">
        <v>0</v>
      </c>
      <c r="F13">
        <v>0</v>
      </c>
      <c r="G13">
        <v>0</v>
      </c>
      <c r="H13">
        <v>0</v>
      </c>
    </row>
    <row r="14" spans="1:8" x14ac:dyDescent="0.2">
      <c r="A14">
        <v>5901</v>
      </c>
      <c r="B14" t="s">
        <v>32</v>
      </c>
      <c r="C14" t="s">
        <v>33</v>
      </c>
      <c r="D14">
        <v>857578281</v>
      </c>
      <c r="E14">
        <v>0</v>
      </c>
      <c r="F14">
        <v>0</v>
      </c>
      <c r="G14">
        <v>0</v>
      </c>
      <c r="H14">
        <v>0</v>
      </c>
    </row>
    <row r="15" spans="1:8" x14ac:dyDescent="0.2">
      <c r="A15">
        <v>5901</v>
      </c>
      <c r="B15" t="s">
        <v>34</v>
      </c>
      <c r="C15" t="s">
        <v>35</v>
      </c>
      <c r="D15">
        <v>857578291</v>
      </c>
      <c r="E15">
        <v>0</v>
      </c>
      <c r="F15">
        <v>0</v>
      </c>
      <c r="G15">
        <v>0</v>
      </c>
      <c r="H15">
        <v>0</v>
      </c>
    </row>
    <row r="16" spans="1:8" x14ac:dyDescent="0.2">
      <c r="A16">
        <v>5901</v>
      </c>
      <c r="B16" t="s">
        <v>36</v>
      </c>
      <c r="C16" t="s">
        <v>37</v>
      </c>
      <c r="D16">
        <v>857578301</v>
      </c>
      <c r="E16">
        <v>0</v>
      </c>
      <c r="F16">
        <v>0</v>
      </c>
      <c r="G16">
        <v>0</v>
      </c>
      <c r="H16">
        <v>0</v>
      </c>
    </row>
    <row r="17" spans="1:8" x14ac:dyDescent="0.2">
      <c r="A17">
        <v>5901</v>
      </c>
      <c r="B17" t="s">
        <v>38</v>
      </c>
      <c r="C17" t="s">
        <v>39</v>
      </c>
      <c r="D17">
        <v>857578321</v>
      </c>
      <c r="E17">
        <v>0</v>
      </c>
      <c r="F17">
        <v>0</v>
      </c>
      <c r="G17">
        <v>0</v>
      </c>
      <c r="H17">
        <v>0</v>
      </c>
    </row>
    <row r="18" spans="1:8" x14ac:dyDescent="0.2">
      <c r="A18">
        <v>5901</v>
      </c>
      <c r="B18" t="s">
        <v>40</v>
      </c>
      <c r="C18" t="s">
        <v>41</v>
      </c>
      <c r="D18">
        <v>857578331</v>
      </c>
      <c r="E18">
        <v>0</v>
      </c>
      <c r="F18">
        <v>0</v>
      </c>
      <c r="G18">
        <v>0</v>
      </c>
      <c r="H18">
        <v>0</v>
      </c>
    </row>
    <row r="19" spans="1:8" x14ac:dyDescent="0.2">
      <c r="A19">
        <v>5901</v>
      </c>
      <c r="B19" t="s">
        <v>42</v>
      </c>
      <c r="C19" t="s">
        <v>43</v>
      </c>
      <c r="D19">
        <v>857578341</v>
      </c>
      <c r="E19">
        <v>0</v>
      </c>
      <c r="F19">
        <v>0</v>
      </c>
      <c r="G19">
        <v>0</v>
      </c>
      <c r="H19">
        <v>0</v>
      </c>
    </row>
    <row r="20" spans="1:8" x14ac:dyDescent="0.2">
      <c r="A20">
        <v>5901</v>
      </c>
      <c r="B20" t="s">
        <v>44</v>
      </c>
      <c r="C20" t="s">
        <v>45</v>
      </c>
      <c r="D20">
        <v>857578351</v>
      </c>
      <c r="E20">
        <v>0</v>
      </c>
      <c r="F20">
        <v>0</v>
      </c>
      <c r="G20">
        <v>0</v>
      </c>
      <c r="H20">
        <v>0</v>
      </c>
    </row>
    <row r="21" spans="1:8" x14ac:dyDescent="0.2">
      <c r="A21">
        <v>5901</v>
      </c>
      <c r="B21" t="s">
        <v>46</v>
      </c>
      <c r="C21" t="s">
        <v>47</v>
      </c>
      <c r="D21">
        <v>857578361</v>
      </c>
      <c r="E21">
        <v>16</v>
      </c>
      <c r="F21">
        <v>32</v>
      </c>
      <c r="G21">
        <v>8</v>
      </c>
      <c r="H21">
        <v>4</v>
      </c>
    </row>
    <row r="22" spans="1:8" x14ac:dyDescent="0.2">
      <c r="A22">
        <v>5901</v>
      </c>
      <c r="B22" t="s">
        <v>48</v>
      </c>
      <c r="C22" t="s">
        <v>49</v>
      </c>
      <c r="D22">
        <v>857578371</v>
      </c>
      <c r="E22">
        <v>0</v>
      </c>
      <c r="F22">
        <v>0</v>
      </c>
      <c r="G22">
        <v>0</v>
      </c>
      <c r="H22">
        <v>0</v>
      </c>
    </row>
    <row r="23" spans="1:8" x14ac:dyDescent="0.2">
      <c r="A23">
        <v>5901</v>
      </c>
      <c r="B23" t="s">
        <v>50</v>
      </c>
      <c r="C23" t="s">
        <v>51</v>
      </c>
      <c r="D23">
        <v>857578381</v>
      </c>
      <c r="E23">
        <v>0</v>
      </c>
      <c r="F23">
        <v>1</v>
      </c>
      <c r="G23">
        <v>0</v>
      </c>
      <c r="H23">
        <v>1</v>
      </c>
    </row>
    <row r="24" spans="1:8" x14ac:dyDescent="0.2">
      <c r="A24">
        <v>5901</v>
      </c>
      <c r="B24" t="s">
        <v>52</v>
      </c>
      <c r="C24" t="s">
        <v>53</v>
      </c>
      <c r="D24">
        <v>857578391</v>
      </c>
      <c r="E24">
        <v>0</v>
      </c>
      <c r="F24">
        <v>0</v>
      </c>
      <c r="G24">
        <v>0</v>
      </c>
      <c r="H24">
        <v>0</v>
      </c>
    </row>
    <row r="25" spans="1:8" x14ac:dyDescent="0.2">
      <c r="A25">
        <v>5901</v>
      </c>
      <c r="B25" t="s">
        <v>54</v>
      </c>
      <c r="C25" t="s">
        <v>55</v>
      </c>
      <c r="D25">
        <v>857578401</v>
      </c>
      <c r="E25">
        <v>0</v>
      </c>
      <c r="F25">
        <v>0</v>
      </c>
      <c r="G25">
        <v>0</v>
      </c>
      <c r="H25">
        <v>0</v>
      </c>
    </row>
    <row r="26" spans="1:8" x14ac:dyDescent="0.2">
      <c r="A26">
        <v>5901</v>
      </c>
      <c r="B26" t="s">
        <v>56</v>
      </c>
      <c r="C26" t="s">
        <v>57</v>
      </c>
      <c r="D26">
        <v>857578411</v>
      </c>
      <c r="E26">
        <v>0</v>
      </c>
      <c r="F26">
        <v>0</v>
      </c>
      <c r="G26">
        <v>0</v>
      </c>
      <c r="H26">
        <v>0</v>
      </c>
    </row>
    <row r="27" spans="1:8" x14ac:dyDescent="0.2">
      <c r="A27">
        <v>5901</v>
      </c>
      <c r="B27" t="s">
        <v>58</v>
      </c>
      <c r="C27" t="s">
        <v>59</v>
      </c>
      <c r="D27">
        <v>857578421</v>
      </c>
      <c r="E27">
        <v>0</v>
      </c>
      <c r="F27">
        <v>0</v>
      </c>
      <c r="G27">
        <v>0</v>
      </c>
      <c r="H27">
        <v>0</v>
      </c>
    </row>
    <row r="28" spans="1:8" x14ac:dyDescent="0.2">
      <c r="A28">
        <v>5901</v>
      </c>
      <c r="B28" t="s">
        <v>60</v>
      </c>
      <c r="C28" t="s">
        <v>61</v>
      </c>
      <c r="D28">
        <v>857578431</v>
      </c>
      <c r="E28">
        <v>0</v>
      </c>
      <c r="F28">
        <v>0</v>
      </c>
      <c r="G28">
        <v>0</v>
      </c>
      <c r="H28">
        <v>0</v>
      </c>
    </row>
    <row r="29" spans="1:8" x14ac:dyDescent="0.2">
      <c r="A29">
        <v>5901</v>
      </c>
      <c r="B29" t="s">
        <v>62</v>
      </c>
      <c r="C29" t="s">
        <v>63</v>
      </c>
      <c r="D29">
        <v>857578441</v>
      </c>
      <c r="E29">
        <v>0</v>
      </c>
      <c r="F29">
        <v>0</v>
      </c>
      <c r="G29">
        <v>0</v>
      </c>
      <c r="H29">
        <v>0</v>
      </c>
    </row>
    <row r="30" spans="1:8" x14ac:dyDescent="0.2">
      <c r="A30">
        <v>5901</v>
      </c>
      <c r="B30" t="s">
        <v>64</v>
      </c>
      <c r="C30" t="s">
        <v>65</v>
      </c>
      <c r="D30">
        <v>857578451</v>
      </c>
      <c r="E30">
        <v>0</v>
      </c>
      <c r="F30">
        <v>0</v>
      </c>
      <c r="G30">
        <v>0</v>
      </c>
      <c r="H30">
        <v>0</v>
      </c>
    </row>
    <row r="31" spans="1:8" x14ac:dyDescent="0.2">
      <c r="A31">
        <v>5901</v>
      </c>
      <c r="B31" t="s">
        <v>66</v>
      </c>
      <c r="C31" t="s">
        <v>67</v>
      </c>
      <c r="D31">
        <v>857578461</v>
      </c>
      <c r="E31">
        <v>0</v>
      </c>
      <c r="F31">
        <v>0</v>
      </c>
      <c r="G31">
        <v>0</v>
      </c>
      <c r="H31">
        <v>0</v>
      </c>
    </row>
    <row r="32" spans="1:8" x14ac:dyDescent="0.2">
      <c r="A32">
        <v>5901</v>
      </c>
      <c r="B32" t="s">
        <v>68</v>
      </c>
      <c r="C32" t="s">
        <v>69</v>
      </c>
      <c r="D32">
        <v>857578471</v>
      </c>
      <c r="E32">
        <v>0</v>
      </c>
      <c r="F32">
        <v>0</v>
      </c>
      <c r="G32">
        <v>0</v>
      </c>
      <c r="H32">
        <v>0</v>
      </c>
    </row>
    <row r="33" spans="1:8" x14ac:dyDescent="0.2">
      <c r="A33">
        <v>5901</v>
      </c>
      <c r="B33" t="s">
        <v>70</v>
      </c>
      <c r="C33" t="s">
        <v>71</v>
      </c>
      <c r="D33">
        <v>857578481</v>
      </c>
      <c r="E33">
        <v>0</v>
      </c>
      <c r="F33">
        <v>0</v>
      </c>
      <c r="G33">
        <v>0</v>
      </c>
      <c r="H33">
        <v>0</v>
      </c>
    </row>
    <row r="34" spans="1:8" x14ac:dyDescent="0.2">
      <c r="A34">
        <v>5901</v>
      </c>
      <c r="B34" t="s">
        <v>72</v>
      </c>
      <c r="C34" t="s">
        <v>73</v>
      </c>
      <c r="D34">
        <v>857578491</v>
      </c>
      <c r="E34">
        <v>0</v>
      </c>
      <c r="F34">
        <v>0</v>
      </c>
      <c r="G34">
        <v>0</v>
      </c>
      <c r="H34">
        <v>0</v>
      </c>
    </row>
    <row r="35" spans="1:8" x14ac:dyDescent="0.2">
      <c r="A35">
        <v>5901</v>
      </c>
      <c r="B35" t="s">
        <v>74</v>
      </c>
      <c r="C35" t="s">
        <v>75</v>
      </c>
      <c r="D35">
        <v>857578501</v>
      </c>
      <c r="E35">
        <v>51</v>
      </c>
      <c r="F35">
        <v>245</v>
      </c>
      <c r="G35">
        <v>66</v>
      </c>
      <c r="H35">
        <v>15</v>
      </c>
    </row>
    <row r="36" spans="1:8" x14ac:dyDescent="0.2">
      <c r="A36">
        <v>5901</v>
      </c>
      <c r="B36" t="s">
        <v>76</v>
      </c>
      <c r="C36" t="s">
        <v>77</v>
      </c>
      <c r="D36">
        <v>857578511</v>
      </c>
      <c r="E36">
        <v>0</v>
      </c>
      <c r="F36">
        <v>0</v>
      </c>
      <c r="G36">
        <v>0</v>
      </c>
      <c r="H36">
        <v>0</v>
      </c>
    </row>
    <row r="37" spans="1:8" x14ac:dyDescent="0.2">
      <c r="A37">
        <v>5901</v>
      </c>
      <c r="B37" t="s">
        <v>78</v>
      </c>
      <c r="C37" t="s">
        <v>79</v>
      </c>
      <c r="D37">
        <v>857578521</v>
      </c>
      <c r="E37">
        <v>0</v>
      </c>
      <c r="F37">
        <v>0</v>
      </c>
      <c r="G37">
        <v>0</v>
      </c>
      <c r="H37">
        <v>0</v>
      </c>
    </row>
    <row r="38" spans="1:8" x14ac:dyDescent="0.2">
      <c r="A38">
        <v>5901</v>
      </c>
      <c r="B38" t="s">
        <v>80</v>
      </c>
      <c r="C38" t="s">
        <v>81</v>
      </c>
      <c r="D38">
        <v>857578531</v>
      </c>
      <c r="E38">
        <v>0</v>
      </c>
      <c r="F38">
        <v>0</v>
      </c>
      <c r="G38">
        <v>0</v>
      </c>
      <c r="H38">
        <v>0</v>
      </c>
    </row>
    <row r="39" spans="1:8" x14ac:dyDescent="0.2">
      <c r="A39">
        <v>5901</v>
      </c>
      <c r="B39" t="s">
        <v>82</v>
      </c>
      <c r="C39" t="s">
        <v>83</v>
      </c>
      <c r="D39">
        <v>857578541</v>
      </c>
      <c r="E39">
        <v>0</v>
      </c>
      <c r="F39">
        <v>0</v>
      </c>
      <c r="G39">
        <v>0</v>
      </c>
      <c r="H39">
        <v>0</v>
      </c>
    </row>
    <row r="40" spans="1:8" x14ac:dyDescent="0.2">
      <c r="A40">
        <v>5901</v>
      </c>
      <c r="B40" t="s">
        <v>84</v>
      </c>
      <c r="C40" t="s">
        <v>85</v>
      </c>
      <c r="D40">
        <v>857578551</v>
      </c>
      <c r="E40">
        <v>1451</v>
      </c>
      <c r="F40">
        <v>3241</v>
      </c>
      <c r="G40">
        <v>880</v>
      </c>
      <c r="H40">
        <v>71</v>
      </c>
    </row>
    <row r="41" spans="1:8" x14ac:dyDescent="0.2">
      <c r="A41">
        <v>5901</v>
      </c>
      <c r="B41" t="s">
        <v>86</v>
      </c>
      <c r="C41" t="s">
        <v>87</v>
      </c>
      <c r="D41">
        <v>857578561</v>
      </c>
      <c r="E41">
        <v>0</v>
      </c>
      <c r="F41">
        <v>0</v>
      </c>
      <c r="G41">
        <v>0</v>
      </c>
      <c r="H41">
        <v>0</v>
      </c>
    </row>
    <row r="42" spans="1:8" x14ac:dyDescent="0.2">
      <c r="A42">
        <v>5901</v>
      </c>
      <c r="B42" t="s">
        <v>88</v>
      </c>
      <c r="C42" t="s">
        <v>89</v>
      </c>
      <c r="D42">
        <v>857578571</v>
      </c>
      <c r="E42">
        <v>0</v>
      </c>
      <c r="F42">
        <v>0</v>
      </c>
      <c r="G42">
        <v>0</v>
      </c>
      <c r="H42">
        <v>0</v>
      </c>
    </row>
    <row r="43" spans="1:8" x14ac:dyDescent="0.2">
      <c r="A43">
        <v>5901</v>
      </c>
      <c r="B43" t="s">
        <v>90</v>
      </c>
      <c r="C43" t="s">
        <v>91</v>
      </c>
      <c r="D43">
        <v>857578581</v>
      </c>
      <c r="E43">
        <v>0</v>
      </c>
      <c r="F43">
        <v>0</v>
      </c>
      <c r="G43">
        <v>0</v>
      </c>
      <c r="H43">
        <v>0</v>
      </c>
    </row>
    <row r="44" spans="1:8" x14ac:dyDescent="0.2">
      <c r="A44">
        <v>5901</v>
      </c>
      <c r="B44" t="s">
        <v>92</v>
      </c>
      <c r="C44" t="s">
        <v>93</v>
      </c>
      <c r="D44">
        <v>857578591</v>
      </c>
      <c r="E44">
        <v>0</v>
      </c>
      <c r="F44">
        <v>0</v>
      </c>
      <c r="G44">
        <v>0</v>
      </c>
      <c r="H44">
        <v>0</v>
      </c>
    </row>
    <row r="45" spans="1:8" x14ac:dyDescent="0.2">
      <c r="A45">
        <v>5901</v>
      </c>
      <c r="B45" t="s">
        <v>94</v>
      </c>
      <c r="C45" t="s">
        <v>95</v>
      </c>
      <c r="D45">
        <v>857578601</v>
      </c>
      <c r="E45">
        <v>0</v>
      </c>
      <c r="F45">
        <v>0</v>
      </c>
      <c r="G45">
        <v>0</v>
      </c>
      <c r="H45">
        <v>0</v>
      </c>
    </row>
    <row r="46" spans="1:8" x14ac:dyDescent="0.2">
      <c r="A46">
        <v>5901</v>
      </c>
      <c r="B46" t="s">
        <v>96</v>
      </c>
      <c r="C46" t="s">
        <v>97</v>
      </c>
      <c r="D46">
        <v>857578611</v>
      </c>
      <c r="E46">
        <v>0</v>
      </c>
      <c r="F46">
        <v>0</v>
      </c>
      <c r="G46">
        <v>0</v>
      </c>
      <c r="H46">
        <v>0</v>
      </c>
    </row>
    <row r="47" spans="1:8" x14ac:dyDescent="0.2">
      <c r="A47">
        <v>5901</v>
      </c>
      <c r="B47" t="s">
        <v>98</v>
      </c>
      <c r="C47" t="s">
        <v>99</v>
      </c>
      <c r="D47">
        <v>857578621</v>
      </c>
      <c r="E47">
        <v>0</v>
      </c>
      <c r="F47">
        <v>0</v>
      </c>
      <c r="G47">
        <v>0</v>
      </c>
      <c r="H47">
        <v>0</v>
      </c>
    </row>
    <row r="48" spans="1:8" x14ac:dyDescent="0.2">
      <c r="A48">
        <v>5901</v>
      </c>
      <c r="B48" t="s">
        <v>100</v>
      </c>
      <c r="C48" t="s">
        <v>101</v>
      </c>
      <c r="D48">
        <v>857578631</v>
      </c>
      <c r="E48">
        <v>0</v>
      </c>
      <c r="F48">
        <v>0</v>
      </c>
      <c r="G48">
        <v>0</v>
      </c>
      <c r="H48">
        <v>0</v>
      </c>
    </row>
    <row r="49" spans="1:8" x14ac:dyDescent="0.2">
      <c r="A49">
        <v>5901</v>
      </c>
      <c r="B49" t="s">
        <v>102</v>
      </c>
      <c r="C49" t="s">
        <v>103</v>
      </c>
      <c r="D49">
        <v>857578641</v>
      </c>
      <c r="E49">
        <v>0</v>
      </c>
      <c r="F49">
        <v>0</v>
      </c>
      <c r="G49">
        <v>0</v>
      </c>
      <c r="H49">
        <v>0</v>
      </c>
    </row>
    <row r="50" spans="1:8" x14ac:dyDescent="0.2">
      <c r="A50">
        <v>5901</v>
      </c>
      <c r="B50" t="s">
        <v>104</v>
      </c>
      <c r="C50" t="s">
        <v>105</v>
      </c>
      <c r="D50">
        <v>857578651</v>
      </c>
      <c r="E50">
        <v>0</v>
      </c>
      <c r="F50">
        <v>0</v>
      </c>
      <c r="G50">
        <v>0</v>
      </c>
      <c r="H50">
        <v>0</v>
      </c>
    </row>
    <row r="51" spans="1:8" x14ac:dyDescent="0.2">
      <c r="A51">
        <v>5901</v>
      </c>
      <c r="B51" t="s">
        <v>106</v>
      </c>
      <c r="C51" t="s">
        <v>107</v>
      </c>
      <c r="D51">
        <v>857578661</v>
      </c>
      <c r="E51">
        <v>0</v>
      </c>
      <c r="F51">
        <v>0</v>
      </c>
      <c r="G51">
        <v>0</v>
      </c>
      <c r="H51">
        <v>0</v>
      </c>
    </row>
    <row r="52" spans="1:8" x14ac:dyDescent="0.2">
      <c r="A52">
        <v>5901</v>
      </c>
      <c r="B52" t="s">
        <v>108</v>
      </c>
      <c r="C52" t="s">
        <v>109</v>
      </c>
      <c r="D52">
        <v>857578671</v>
      </c>
      <c r="E52">
        <v>0</v>
      </c>
      <c r="F52">
        <v>0</v>
      </c>
      <c r="G52">
        <v>0</v>
      </c>
      <c r="H52">
        <v>0</v>
      </c>
    </row>
    <row r="53" spans="1:8" x14ac:dyDescent="0.2">
      <c r="A53">
        <v>5901</v>
      </c>
      <c r="B53" t="s">
        <v>110</v>
      </c>
      <c r="C53" t="s">
        <v>111</v>
      </c>
      <c r="D53">
        <v>857578681</v>
      </c>
      <c r="E53">
        <v>0</v>
      </c>
      <c r="F53">
        <v>0</v>
      </c>
      <c r="G53">
        <v>0</v>
      </c>
      <c r="H53">
        <v>0</v>
      </c>
    </row>
    <row r="54" spans="1:8" x14ac:dyDescent="0.2">
      <c r="A54">
        <v>5901</v>
      </c>
      <c r="B54" t="s">
        <v>112</v>
      </c>
      <c r="C54" t="s">
        <v>113</v>
      </c>
      <c r="D54">
        <v>857578691</v>
      </c>
      <c r="E54">
        <v>0</v>
      </c>
      <c r="F54">
        <v>0</v>
      </c>
      <c r="G54">
        <v>0</v>
      </c>
      <c r="H54">
        <v>0</v>
      </c>
    </row>
    <row r="55" spans="1:8" x14ac:dyDescent="0.2">
      <c r="A55">
        <v>5901</v>
      </c>
      <c r="B55" t="s">
        <v>114</v>
      </c>
      <c r="C55" t="s">
        <v>115</v>
      </c>
      <c r="D55">
        <v>857578711</v>
      </c>
      <c r="E55">
        <v>0</v>
      </c>
      <c r="F55">
        <v>0</v>
      </c>
      <c r="G55">
        <v>0</v>
      </c>
      <c r="H55">
        <v>0</v>
      </c>
    </row>
    <row r="56" spans="1:8" x14ac:dyDescent="0.2">
      <c r="A56">
        <v>5901</v>
      </c>
      <c r="B56" t="s">
        <v>116</v>
      </c>
      <c r="C56" t="s">
        <v>117</v>
      </c>
      <c r="D56">
        <v>857578721</v>
      </c>
      <c r="E56">
        <v>0</v>
      </c>
      <c r="F56">
        <v>0</v>
      </c>
      <c r="G56">
        <v>0</v>
      </c>
      <c r="H56">
        <v>0</v>
      </c>
    </row>
    <row r="57" spans="1:8" x14ac:dyDescent="0.2">
      <c r="A57">
        <v>5901</v>
      </c>
      <c r="B57" t="s">
        <v>118</v>
      </c>
      <c r="C57" t="s">
        <v>119</v>
      </c>
      <c r="D57">
        <v>857578731</v>
      </c>
      <c r="E57">
        <v>0</v>
      </c>
      <c r="F57">
        <v>0</v>
      </c>
      <c r="G57">
        <v>0</v>
      </c>
      <c r="H57">
        <v>0</v>
      </c>
    </row>
    <row r="58" spans="1:8" x14ac:dyDescent="0.2">
      <c r="A58">
        <v>5901</v>
      </c>
      <c r="B58" t="s">
        <v>120</v>
      </c>
      <c r="C58" t="s">
        <v>121</v>
      </c>
      <c r="D58">
        <v>857578741</v>
      </c>
      <c r="E58">
        <v>0</v>
      </c>
      <c r="F58">
        <v>0</v>
      </c>
      <c r="G58">
        <v>0</v>
      </c>
      <c r="H58">
        <v>0</v>
      </c>
    </row>
    <row r="59" spans="1:8" x14ac:dyDescent="0.2">
      <c r="A59">
        <v>5901</v>
      </c>
      <c r="B59" t="s">
        <v>122</v>
      </c>
      <c r="C59" t="s">
        <v>123</v>
      </c>
      <c r="D59">
        <v>857578751</v>
      </c>
      <c r="E59">
        <v>0</v>
      </c>
      <c r="F59">
        <v>0</v>
      </c>
      <c r="G59">
        <v>0</v>
      </c>
      <c r="H59">
        <v>0</v>
      </c>
    </row>
    <row r="60" spans="1:8" x14ac:dyDescent="0.2">
      <c r="A60">
        <v>5901</v>
      </c>
      <c r="B60" t="s">
        <v>124</v>
      </c>
      <c r="C60" t="s">
        <v>125</v>
      </c>
      <c r="D60">
        <v>857578761</v>
      </c>
      <c r="E60">
        <v>0</v>
      </c>
      <c r="F60">
        <v>0</v>
      </c>
      <c r="G60">
        <v>0</v>
      </c>
      <c r="H60">
        <v>0</v>
      </c>
    </row>
    <row r="61" spans="1:8" x14ac:dyDescent="0.2">
      <c r="A61">
        <v>5901</v>
      </c>
      <c r="B61" t="s">
        <v>126</v>
      </c>
      <c r="C61" t="s">
        <v>127</v>
      </c>
      <c r="D61">
        <v>857578771</v>
      </c>
      <c r="E61">
        <v>0</v>
      </c>
      <c r="F61">
        <v>0</v>
      </c>
      <c r="G61">
        <v>0</v>
      </c>
      <c r="H61">
        <v>0</v>
      </c>
    </row>
    <row r="62" spans="1:8" x14ac:dyDescent="0.2">
      <c r="A62">
        <v>5901</v>
      </c>
      <c r="B62" t="s">
        <v>128</v>
      </c>
      <c r="C62" t="s">
        <v>129</v>
      </c>
      <c r="D62">
        <v>857578781</v>
      </c>
      <c r="E62">
        <v>0</v>
      </c>
      <c r="F62">
        <v>0</v>
      </c>
      <c r="G62">
        <v>0</v>
      </c>
      <c r="H62">
        <v>0</v>
      </c>
    </row>
    <row r="63" spans="1:8" x14ac:dyDescent="0.2">
      <c r="A63">
        <v>5901</v>
      </c>
      <c r="B63" t="s">
        <v>130</v>
      </c>
      <c r="C63" t="s">
        <v>131</v>
      </c>
      <c r="D63">
        <v>857578791</v>
      </c>
      <c r="E63">
        <v>0</v>
      </c>
      <c r="F63">
        <v>0</v>
      </c>
      <c r="G63">
        <v>0</v>
      </c>
      <c r="H63">
        <v>0</v>
      </c>
    </row>
    <row r="64" spans="1:8" x14ac:dyDescent="0.2">
      <c r="A64">
        <v>5901</v>
      </c>
      <c r="B64" t="s">
        <v>132</v>
      </c>
      <c r="C64" t="s">
        <v>133</v>
      </c>
      <c r="D64">
        <v>857578801</v>
      </c>
      <c r="E64">
        <v>0</v>
      </c>
      <c r="F64">
        <v>0</v>
      </c>
      <c r="G64">
        <v>0</v>
      </c>
      <c r="H64">
        <v>0</v>
      </c>
    </row>
    <row r="65" spans="1:8" x14ac:dyDescent="0.2">
      <c r="A65">
        <v>5901</v>
      </c>
      <c r="B65" t="s">
        <v>134</v>
      </c>
      <c r="C65" t="s">
        <v>135</v>
      </c>
      <c r="D65">
        <v>857578811</v>
      </c>
      <c r="E65">
        <v>0</v>
      </c>
      <c r="F65">
        <v>0</v>
      </c>
      <c r="G65">
        <v>0</v>
      </c>
      <c r="H65">
        <v>0</v>
      </c>
    </row>
    <row r="66" spans="1:8" x14ac:dyDescent="0.2">
      <c r="A66">
        <v>5901</v>
      </c>
      <c r="B66" t="s">
        <v>136</v>
      </c>
      <c r="C66" t="s">
        <v>137</v>
      </c>
      <c r="D66">
        <v>857578831</v>
      </c>
      <c r="E66">
        <v>0</v>
      </c>
      <c r="F66">
        <v>0</v>
      </c>
      <c r="G66">
        <v>0</v>
      </c>
      <c r="H66">
        <v>0</v>
      </c>
    </row>
    <row r="67" spans="1:8" x14ac:dyDescent="0.2">
      <c r="A67">
        <v>5901</v>
      </c>
      <c r="B67" t="s">
        <v>138</v>
      </c>
      <c r="C67" t="s">
        <v>139</v>
      </c>
      <c r="D67">
        <v>857578841</v>
      </c>
      <c r="E67">
        <v>0</v>
      </c>
      <c r="F67">
        <v>0</v>
      </c>
      <c r="G67">
        <v>0</v>
      </c>
      <c r="H67">
        <v>0</v>
      </c>
    </row>
    <row r="68" spans="1:8" x14ac:dyDescent="0.2">
      <c r="A68">
        <v>5901</v>
      </c>
      <c r="B68" t="s">
        <v>140</v>
      </c>
      <c r="C68" t="s">
        <v>141</v>
      </c>
      <c r="D68">
        <v>857578851</v>
      </c>
      <c r="E68">
        <v>0</v>
      </c>
      <c r="F68">
        <v>0</v>
      </c>
      <c r="G68">
        <v>0</v>
      </c>
      <c r="H68">
        <v>0</v>
      </c>
    </row>
    <row r="69" spans="1:8" x14ac:dyDescent="0.2">
      <c r="A69">
        <v>5901</v>
      </c>
      <c r="B69" t="s">
        <v>142</v>
      </c>
      <c r="C69" t="s">
        <v>143</v>
      </c>
      <c r="D69">
        <v>857578861</v>
      </c>
      <c r="E69">
        <v>0</v>
      </c>
      <c r="F69">
        <v>0</v>
      </c>
      <c r="G69">
        <v>0</v>
      </c>
      <c r="H69">
        <v>0</v>
      </c>
    </row>
    <row r="70" spans="1:8" x14ac:dyDescent="0.2">
      <c r="A70">
        <v>5901</v>
      </c>
      <c r="B70" t="s">
        <v>144</v>
      </c>
      <c r="C70" t="s">
        <v>145</v>
      </c>
      <c r="D70">
        <v>857578871</v>
      </c>
      <c r="E70">
        <v>0</v>
      </c>
      <c r="F70">
        <v>0</v>
      </c>
      <c r="G70">
        <v>0</v>
      </c>
      <c r="H70">
        <v>0</v>
      </c>
    </row>
    <row r="71" spans="1:8" x14ac:dyDescent="0.2">
      <c r="A71">
        <v>5901</v>
      </c>
      <c r="B71" t="s">
        <v>146</v>
      </c>
      <c r="C71" t="s">
        <v>147</v>
      </c>
      <c r="D71">
        <v>857578881</v>
      </c>
      <c r="E71">
        <v>0</v>
      </c>
      <c r="F71">
        <v>0</v>
      </c>
      <c r="G71">
        <v>0</v>
      </c>
      <c r="H71">
        <v>0</v>
      </c>
    </row>
    <row r="72" spans="1:8" x14ac:dyDescent="0.2">
      <c r="A72">
        <v>5901</v>
      </c>
      <c r="B72" t="s">
        <v>148</v>
      </c>
      <c r="C72" t="s">
        <v>149</v>
      </c>
      <c r="D72">
        <v>857578891</v>
      </c>
      <c r="E72">
        <v>0</v>
      </c>
      <c r="F72">
        <v>0</v>
      </c>
      <c r="G72">
        <v>0</v>
      </c>
      <c r="H72">
        <v>0</v>
      </c>
    </row>
    <row r="73" spans="1:8" x14ac:dyDescent="0.2">
      <c r="A73">
        <v>5901</v>
      </c>
      <c r="B73" t="s">
        <v>150</v>
      </c>
      <c r="C73" t="s">
        <v>151</v>
      </c>
      <c r="D73">
        <v>857578901</v>
      </c>
      <c r="E73">
        <v>0</v>
      </c>
      <c r="F73">
        <v>0</v>
      </c>
      <c r="G73">
        <v>0</v>
      </c>
      <c r="H73">
        <v>0</v>
      </c>
    </row>
    <row r="74" spans="1:8" x14ac:dyDescent="0.2">
      <c r="A74">
        <v>5901</v>
      </c>
      <c r="B74" t="s">
        <v>152</v>
      </c>
      <c r="C74" t="s">
        <v>153</v>
      </c>
      <c r="D74">
        <v>857578911</v>
      </c>
      <c r="E74">
        <v>455</v>
      </c>
      <c r="F74">
        <v>1192</v>
      </c>
      <c r="G74">
        <v>504</v>
      </c>
      <c r="H74">
        <v>30</v>
      </c>
    </row>
    <row r="75" spans="1:8" x14ac:dyDescent="0.2">
      <c r="A75">
        <v>5901</v>
      </c>
      <c r="B75" t="s">
        <v>154</v>
      </c>
      <c r="C75" t="s">
        <v>155</v>
      </c>
      <c r="D75">
        <v>857578921</v>
      </c>
      <c r="E75">
        <v>0</v>
      </c>
      <c r="F75">
        <v>0</v>
      </c>
      <c r="G75">
        <v>0</v>
      </c>
      <c r="H75">
        <v>0</v>
      </c>
    </row>
    <row r="76" spans="1:8" x14ac:dyDescent="0.2">
      <c r="A76">
        <v>5901</v>
      </c>
      <c r="B76" t="s">
        <v>156</v>
      </c>
      <c r="C76" t="s">
        <v>157</v>
      </c>
      <c r="D76">
        <v>857578931</v>
      </c>
      <c r="E76">
        <v>0</v>
      </c>
      <c r="F76">
        <v>0</v>
      </c>
      <c r="G76">
        <v>0</v>
      </c>
      <c r="H76">
        <v>0</v>
      </c>
    </row>
    <row r="77" spans="1:8" x14ac:dyDescent="0.2">
      <c r="A77">
        <v>5901</v>
      </c>
      <c r="B77" t="s">
        <v>158</v>
      </c>
      <c r="C77" t="s">
        <v>159</v>
      </c>
      <c r="D77">
        <v>857578941</v>
      </c>
      <c r="E77">
        <v>0</v>
      </c>
      <c r="F77">
        <v>0</v>
      </c>
      <c r="G77">
        <v>0</v>
      </c>
      <c r="H77">
        <v>0</v>
      </c>
    </row>
    <row r="78" spans="1:8" x14ac:dyDescent="0.2">
      <c r="A78">
        <v>5901</v>
      </c>
      <c r="B78" t="s">
        <v>160</v>
      </c>
      <c r="C78" t="s">
        <v>161</v>
      </c>
      <c r="D78">
        <v>857578961</v>
      </c>
      <c r="E78">
        <v>328</v>
      </c>
      <c r="F78">
        <v>651</v>
      </c>
      <c r="G78">
        <v>165</v>
      </c>
      <c r="H78">
        <v>38</v>
      </c>
    </row>
    <row r="79" spans="1:8" x14ac:dyDescent="0.2">
      <c r="A79">
        <v>5901</v>
      </c>
      <c r="B79" t="s">
        <v>162</v>
      </c>
      <c r="C79" t="s">
        <v>163</v>
      </c>
      <c r="D79">
        <v>857578971</v>
      </c>
      <c r="E79">
        <v>0</v>
      </c>
      <c r="F79">
        <v>0</v>
      </c>
      <c r="G79">
        <v>0</v>
      </c>
      <c r="H79">
        <v>0</v>
      </c>
    </row>
    <row r="80" spans="1:8" x14ac:dyDescent="0.2">
      <c r="A80">
        <v>5901</v>
      </c>
      <c r="B80" t="s">
        <v>164</v>
      </c>
      <c r="C80" t="s">
        <v>165</v>
      </c>
      <c r="D80">
        <v>857578981</v>
      </c>
      <c r="E80">
        <v>6</v>
      </c>
      <c r="F80">
        <v>12</v>
      </c>
      <c r="G80">
        <v>3</v>
      </c>
      <c r="H80">
        <v>2</v>
      </c>
    </row>
    <row r="81" spans="1:8" x14ac:dyDescent="0.2">
      <c r="A81">
        <v>5901</v>
      </c>
      <c r="B81" t="s">
        <v>166</v>
      </c>
      <c r="C81" t="s">
        <v>167</v>
      </c>
      <c r="D81">
        <v>857578991</v>
      </c>
      <c r="E81">
        <v>0</v>
      </c>
      <c r="F81">
        <v>0</v>
      </c>
      <c r="G81">
        <v>0</v>
      </c>
      <c r="H81">
        <v>0</v>
      </c>
    </row>
    <row r="82" spans="1:8" x14ac:dyDescent="0.2">
      <c r="A82">
        <v>5901</v>
      </c>
      <c r="B82" t="s">
        <v>168</v>
      </c>
      <c r="C82" t="s">
        <v>169</v>
      </c>
      <c r="D82">
        <v>857579001</v>
      </c>
      <c r="E82">
        <v>0</v>
      </c>
      <c r="F82">
        <v>0</v>
      </c>
      <c r="G82">
        <v>0</v>
      </c>
      <c r="H82">
        <v>0</v>
      </c>
    </row>
    <row r="83" spans="1:8" x14ac:dyDescent="0.2">
      <c r="A83">
        <v>5901</v>
      </c>
      <c r="B83" t="s">
        <v>170</v>
      </c>
      <c r="C83" t="s">
        <v>171</v>
      </c>
      <c r="D83">
        <v>857579011</v>
      </c>
      <c r="E83">
        <v>0</v>
      </c>
      <c r="F83">
        <v>0</v>
      </c>
      <c r="G83">
        <v>0</v>
      </c>
      <c r="H83">
        <v>0</v>
      </c>
    </row>
    <row r="84" spans="1:8" x14ac:dyDescent="0.2">
      <c r="A84">
        <v>5901</v>
      </c>
      <c r="B84" t="s">
        <v>172</v>
      </c>
      <c r="C84" t="s">
        <v>173</v>
      </c>
      <c r="D84">
        <v>857579021</v>
      </c>
      <c r="E84">
        <v>0</v>
      </c>
      <c r="F84">
        <v>0</v>
      </c>
      <c r="G84">
        <v>0</v>
      </c>
      <c r="H84">
        <v>0</v>
      </c>
    </row>
    <row r="85" spans="1:8" x14ac:dyDescent="0.2">
      <c r="A85">
        <v>5901</v>
      </c>
      <c r="B85" t="s">
        <v>174</v>
      </c>
      <c r="C85" t="s">
        <v>175</v>
      </c>
      <c r="D85">
        <v>857579031</v>
      </c>
      <c r="E85">
        <v>0</v>
      </c>
      <c r="F85">
        <v>0</v>
      </c>
      <c r="G85">
        <v>0</v>
      </c>
      <c r="H85">
        <v>0</v>
      </c>
    </row>
    <row r="86" spans="1:8" x14ac:dyDescent="0.2">
      <c r="A86">
        <v>5901</v>
      </c>
      <c r="B86" t="s">
        <v>176</v>
      </c>
      <c r="C86" t="s">
        <v>177</v>
      </c>
      <c r="D86">
        <v>857579041</v>
      </c>
      <c r="E86">
        <v>0</v>
      </c>
      <c r="F86">
        <v>0</v>
      </c>
      <c r="G86">
        <v>0</v>
      </c>
      <c r="H86">
        <v>0</v>
      </c>
    </row>
    <row r="87" spans="1:8" x14ac:dyDescent="0.2">
      <c r="A87">
        <v>5901</v>
      </c>
      <c r="B87" t="s">
        <v>178</v>
      </c>
      <c r="C87" t="s">
        <v>179</v>
      </c>
      <c r="D87">
        <v>857579051</v>
      </c>
      <c r="E87">
        <v>0</v>
      </c>
      <c r="F87">
        <v>0</v>
      </c>
      <c r="G87">
        <v>0</v>
      </c>
      <c r="H87">
        <v>0</v>
      </c>
    </row>
    <row r="88" spans="1:8" x14ac:dyDescent="0.2">
      <c r="A88">
        <v>5901</v>
      </c>
      <c r="B88" t="s">
        <v>180</v>
      </c>
      <c r="C88" t="s">
        <v>181</v>
      </c>
      <c r="D88">
        <v>857579061</v>
      </c>
      <c r="E88">
        <v>0</v>
      </c>
      <c r="F88">
        <v>0</v>
      </c>
      <c r="G88">
        <v>0</v>
      </c>
      <c r="H88">
        <v>0</v>
      </c>
    </row>
    <row r="89" spans="1:8" x14ac:dyDescent="0.2">
      <c r="A89">
        <v>5901</v>
      </c>
      <c r="B89" t="s">
        <v>182</v>
      </c>
      <c r="C89" t="s">
        <v>183</v>
      </c>
      <c r="D89">
        <v>857579071</v>
      </c>
      <c r="E89">
        <v>0</v>
      </c>
      <c r="F89">
        <v>0</v>
      </c>
      <c r="G89">
        <v>0</v>
      </c>
      <c r="H89">
        <v>0</v>
      </c>
    </row>
    <row r="90" spans="1:8" x14ac:dyDescent="0.2">
      <c r="A90">
        <v>5901</v>
      </c>
      <c r="B90" t="s">
        <v>184</v>
      </c>
      <c r="C90" t="s">
        <v>185</v>
      </c>
      <c r="D90">
        <v>857579081</v>
      </c>
      <c r="E90">
        <v>0</v>
      </c>
      <c r="F90">
        <v>0</v>
      </c>
      <c r="G90">
        <v>0</v>
      </c>
      <c r="H90">
        <v>0</v>
      </c>
    </row>
    <row r="91" spans="1:8" x14ac:dyDescent="0.2">
      <c r="A91">
        <v>5901</v>
      </c>
      <c r="B91" t="s">
        <v>186</v>
      </c>
      <c r="C91" t="s">
        <v>187</v>
      </c>
      <c r="D91">
        <v>857579091</v>
      </c>
      <c r="E91">
        <v>0</v>
      </c>
      <c r="F91">
        <v>0</v>
      </c>
      <c r="G91">
        <v>0</v>
      </c>
      <c r="H91">
        <v>0</v>
      </c>
    </row>
    <row r="92" spans="1:8" x14ac:dyDescent="0.2">
      <c r="A92">
        <v>5901</v>
      </c>
      <c r="B92" t="s">
        <v>188</v>
      </c>
      <c r="C92" t="s">
        <v>189</v>
      </c>
      <c r="D92">
        <v>857579101</v>
      </c>
      <c r="E92">
        <v>0</v>
      </c>
      <c r="F92">
        <v>0</v>
      </c>
      <c r="G92">
        <v>0</v>
      </c>
      <c r="H92">
        <v>0</v>
      </c>
    </row>
    <row r="93" spans="1:8" x14ac:dyDescent="0.2">
      <c r="A93">
        <v>5901</v>
      </c>
      <c r="B93" t="s">
        <v>190</v>
      </c>
      <c r="C93" t="s">
        <v>191</v>
      </c>
      <c r="D93">
        <v>857579111</v>
      </c>
      <c r="E93">
        <v>0</v>
      </c>
      <c r="F93">
        <v>0</v>
      </c>
      <c r="G93">
        <v>0</v>
      </c>
      <c r="H93">
        <v>0</v>
      </c>
    </row>
    <row r="94" spans="1:8" x14ac:dyDescent="0.2">
      <c r="A94">
        <v>5901</v>
      </c>
      <c r="B94" t="s">
        <v>192</v>
      </c>
      <c r="C94" t="s">
        <v>193</v>
      </c>
      <c r="D94">
        <v>857579121</v>
      </c>
      <c r="E94">
        <v>0</v>
      </c>
      <c r="F94">
        <v>0</v>
      </c>
      <c r="G94">
        <v>0</v>
      </c>
      <c r="H94">
        <v>0</v>
      </c>
    </row>
    <row r="95" spans="1:8" x14ac:dyDescent="0.2">
      <c r="A95">
        <v>5901</v>
      </c>
      <c r="B95" t="s">
        <v>194</v>
      </c>
      <c r="C95" t="s">
        <v>195</v>
      </c>
      <c r="D95">
        <v>857579131</v>
      </c>
      <c r="E95">
        <v>0</v>
      </c>
      <c r="F95">
        <v>0</v>
      </c>
      <c r="G95">
        <v>0</v>
      </c>
      <c r="H95">
        <v>0</v>
      </c>
    </row>
    <row r="96" spans="1:8" x14ac:dyDescent="0.2">
      <c r="A96">
        <v>5901</v>
      </c>
      <c r="B96" t="s">
        <v>196</v>
      </c>
      <c r="C96" t="s">
        <v>197</v>
      </c>
      <c r="D96">
        <v>857579141</v>
      </c>
      <c r="E96">
        <v>0</v>
      </c>
      <c r="F96">
        <v>0</v>
      </c>
      <c r="G96">
        <v>0</v>
      </c>
      <c r="H96">
        <v>0</v>
      </c>
    </row>
    <row r="97" spans="1:8" x14ac:dyDescent="0.2">
      <c r="A97">
        <v>5901</v>
      </c>
      <c r="B97" t="s">
        <v>198</v>
      </c>
      <c r="C97" t="s">
        <v>199</v>
      </c>
      <c r="D97">
        <v>857579151</v>
      </c>
      <c r="E97">
        <v>0</v>
      </c>
      <c r="F97">
        <v>0</v>
      </c>
      <c r="G97">
        <v>0</v>
      </c>
      <c r="H97">
        <v>0</v>
      </c>
    </row>
    <row r="98" spans="1:8" x14ac:dyDescent="0.2">
      <c r="A98">
        <v>5901</v>
      </c>
      <c r="B98" t="s">
        <v>200</v>
      </c>
      <c r="C98" t="s">
        <v>201</v>
      </c>
      <c r="D98">
        <v>857579161</v>
      </c>
      <c r="E98">
        <v>0</v>
      </c>
      <c r="F98">
        <v>0</v>
      </c>
      <c r="G98">
        <v>0</v>
      </c>
      <c r="H98">
        <v>0</v>
      </c>
    </row>
    <row r="99" spans="1:8" x14ac:dyDescent="0.2">
      <c r="A99">
        <v>5901</v>
      </c>
      <c r="B99" t="s">
        <v>202</v>
      </c>
      <c r="C99" t="s">
        <v>203</v>
      </c>
      <c r="D99">
        <v>857579171</v>
      </c>
      <c r="E99">
        <v>0</v>
      </c>
      <c r="F99">
        <v>0</v>
      </c>
      <c r="G99">
        <v>0</v>
      </c>
      <c r="H99">
        <v>0</v>
      </c>
    </row>
    <row r="100" spans="1:8" x14ac:dyDescent="0.2">
      <c r="A100">
        <v>5901</v>
      </c>
      <c r="B100" t="s">
        <v>204</v>
      </c>
      <c r="C100" t="s">
        <v>205</v>
      </c>
      <c r="D100">
        <v>857579181</v>
      </c>
      <c r="E100">
        <v>0</v>
      </c>
      <c r="F100">
        <v>0</v>
      </c>
      <c r="G100">
        <v>0</v>
      </c>
      <c r="H100">
        <v>0</v>
      </c>
    </row>
    <row r="101" spans="1:8" x14ac:dyDescent="0.2">
      <c r="A101">
        <v>5901</v>
      </c>
      <c r="B101" t="s">
        <v>206</v>
      </c>
      <c r="C101" t="s">
        <v>207</v>
      </c>
      <c r="D101">
        <v>857579191</v>
      </c>
      <c r="E101">
        <v>0</v>
      </c>
      <c r="F101">
        <v>0</v>
      </c>
      <c r="G101">
        <v>0</v>
      </c>
      <c r="H101">
        <v>0</v>
      </c>
    </row>
    <row r="102" spans="1:8" x14ac:dyDescent="0.2">
      <c r="A102">
        <v>5901</v>
      </c>
      <c r="B102" t="s">
        <v>208</v>
      </c>
      <c r="C102" t="s">
        <v>209</v>
      </c>
      <c r="D102">
        <v>857579201</v>
      </c>
      <c r="E102">
        <v>0</v>
      </c>
      <c r="F102">
        <v>0</v>
      </c>
      <c r="G102">
        <v>0</v>
      </c>
      <c r="H102">
        <v>0</v>
      </c>
    </row>
    <row r="103" spans="1:8" x14ac:dyDescent="0.2">
      <c r="A103">
        <v>5901</v>
      </c>
      <c r="B103" t="s">
        <v>210</v>
      </c>
      <c r="C103" t="s">
        <v>211</v>
      </c>
      <c r="D103">
        <v>857579211</v>
      </c>
      <c r="E103">
        <v>0</v>
      </c>
      <c r="F103">
        <v>0</v>
      </c>
      <c r="G103">
        <v>0</v>
      </c>
      <c r="H103">
        <v>0</v>
      </c>
    </row>
    <row r="104" spans="1:8" x14ac:dyDescent="0.2">
      <c r="A104">
        <v>5901</v>
      </c>
      <c r="B104" t="s">
        <v>212</v>
      </c>
      <c r="C104" t="s">
        <v>213</v>
      </c>
      <c r="D104">
        <v>857579221</v>
      </c>
      <c r="E104">
        <v>0</v>
      </c>
      <c r="F104">
        <v>0</v>
      </c>
      <c r="G104">
        <v>0</v>
      </c>
      <c r="H104">
        <v>0</v>
      </c>
    </row>
    <row r="105" spans="1:8" x14ac:dyDescent="0.2">
      <c r="A105">
        <v>5901</v>
      </c>
      <c r="B105" t="s">
        <v>214</v>
      </c>
      <c r="C105" t="s">
        <v>215</v>
      </c>
      <c r="D105">
        <v>857579231</v>
      </c>
      <c r="E105">
        <v>0</v>
      </c>
      <c r="F105">
        <v>0</v>
      </c>
      <c r="G105">
        <v>0</v>
      </c>
      <c r="H105">
        <v>0</v>
      </c>
    </row>
    <row r="106" spans="1:8" x14ac:dyDescent="0.2">
      <c r="A106">
        <v>5901</v>
      </c>
      <c r="B106" t="s">
        <v>216</v>
      </c>
      <c r="C106" t="s">
        <v>217</v>
      </c>
      <c r="D106">
        <v>857579241</v>
      </c>
      <c r="E106">
        <v>0</v>
      </c>
      <c r="F106">
        <v>0</v>
      </c>
      <c r="G106">
        <v>0</v>
      </c>
      <c r="H106">
        <v>0</v>
      </c>
    </row>
    <row r="107" spans="1:8" x14ac:dyDescent="0.2">
      <c r="A107">
        <v>5901</v>
      </c>
      <c r="B107" t="s">
        <v>218</v>
      </c>
      <c r="C107" t="s">
        <v>219</v>
      </c>
      <c r="D107">
        <v>857579251</v>
      </c>
      <c r="E107">
        <v>0</v>
      </c>
      <c r="F107">
        <v>0</v>
      </c>
      <c r="G107">
        <v>0</v>
      </c>
      <c r="H107">
        <v>0</v>
      </c>
    </row>
    <row r="108" spans="1:8" x14ac:dyDescent="0.2">
      <c r="A108">
        <v>5901</v>
      </c>
      <c r="B108" t="s">
        <v>220</v>
      </c>
      <c r="C108" t="s">
        <v>221</v>
      </c>
      <c r="D108">
        <v>857579261</v>
      </c>
      <c r="E108">
        <v>0</v>
      </c>
      <c r="F108">
        <v>0</v>
      </c>
      <c r="G108">
        <v>0</v>
      </c>
      <c r="H108">
        <v>0</v>
      </c>
    </row>
    <row r="109" spans="1:8" x14ac:dyDescent="0.2">
      <c r="A109">
        <v>5901</v>
      </c>
      <c r="B109" t="s">
        <v>222</v>
      </c>
      <c r="C109" t="s">
        <v>223</v>
      </c>
      <c r="D109">
        <v>857579271</v>
      </c>
      <c r="E109">
        <v>0</v>
      </c>
      <c r="F109">
        <v>0</v>
      </c>
      <c r="G109">
        <v>0</v>
      </c>
      <c r="H109">
        <v>0</v>
      </c>
    </row>
    <row r="110" spans="1:8" x14ac:dyDescent="0.2">
      <c r="A110">
        <v>5901</v>
      </c>
      <c r="B110" t="s">
        <v>224</v>
      </c>
      <c r="C110" t="s">
        <v>225</v>
      </c>
      <c r="D110">
        <v>857579281</v>
      </c>
      <c r="E110">
        <v>0</v>
      </c>
      <c r="F110">
        <v>0</v>
      </c>
      <c r="G110">
        <v>0</v>
      </c>
      <c r="H110">
        <v>0</v>
      </c>
    </row>
    <row r="111" spans="1:8" x14ac:dyDescent="0.2">
      <c r="A111">
        <v>5901</v>
      </c>
      <c r="B111" t="s">
        <v>226</v>
      </c>
      <c r="C111" t="s">
        <v>227</v>
      </c>
      <c r="D111">
        <v>857579291</v>
      </c>
      <c r="E111">
        <v>0</v>
      </c>
      <c r="F111">
        <v>0</v>
      </c>
      <c r="G111">
        <v>0</v>
      </c>
      <c r="H111">
        <v>0</v>
      </c>
    </row>
    <row r="112" spans="1:8" x14ac:dyDescent="0.2">
      <c r="A112">
        <v>5901</v>
      </c>
      <c r="B112" t="s">
        <v>228</v>
      </c>
      <c r="C112" t="s">
        <v>229</v>
      </c>
      <c r="D112">
        <v>857579301</v>
      </c>
      <c r="E112">
        <v>0</v>
      </c>
      <c r="F112">
        <v>0</v>
      </c>
      <c r="G112">
        <v>0</v>
      </c>
      <c r="H112">
        <v>0</v>
      </c>
    </row>
    <row r="113" spans="1:8" x14ac:dyDescent="0.2">
      <c r="A113">
        <v>5901</v>
      </c>
      <c r="B113" t="s">
        <v>230</v>
      </c>
      <c r="C113" t="s">
        <v>231</v>
      </c>
      <c r="D113">
        <v>857579311</v>
      </c>
      <c r="E113">
        <v>0</v>
      </c>
      <c r="F113">
        <v>0</v>
      </c>
      <c r="G113">
        <v>0</v>
      </c>
      <c r="H113">
        <v>0</v>
      </c>
    </row>
    <row r="114" spans="1:8" x14ac:dyDescent="0.2">
      <c r="A114">
        <v>5901</v>
      </c>
      <c r="B114" t="s">
        <v>232</v>
      </c>
      <c r="C114" t="s">
        <v>233</v>
      </c>
      <c r="D114">
        <v>857579321</v>
      </c>
      <c r="E114">
        <v>0</v>
      </c>
      <c r="F114">
        <v>0</v>
      </c>
      <c r="G114">
        <v>0</v>
      </c>
      <c r="H114">
        <v>0</v>
      </c>
    </row>
    <row r="115" spans="1:8" x14ac:dyDescent="0.2">
      <c r="A115">
        <v>5901</v>
      </c>
      <c r="B115" t="s">
        <v>234</v>
      </c>
      <c r="C115" t="s">
        <v>235</v>
      </c>
      <c r="D115">
        <v>857579331</v>
      </c>
      <c r="E115">
        <v>0</v>
      </c>
      <c r="F115">
        <v>0</v>
      </c>
      <c r="G115">
        <v>0</v>
      </c>
      <c r="H115">
        <v>0</v>
      </c>
    </row>
    <row r="116" spans="1:8" x14ac:dyDescent="0.2">
      <c r="A116">
        <v>5901</v>
      </c>
      <c r="B116" t="s">
        <v>236</v>
      </c>
      <c r="C116" t="s">
        <v>237</v>
      </c>
      <c r="D116">
        <v>857579341</v>
      </c>
      <c r="E116">
        <v>0</v>
      </c>
      <c r="F116">
        <v>0</v>
      </c>
      <c r="G116">
        <v>0</v>
      </c>
      <c r="H116">
        <v>0</v>
      </c>
    </row>
    <row r="117" spans="1:8" x14ac:dyDescent="0.2">
      <c r="A117">
        <v>5901</v>
      </c>
      <c r="B117" t="s">
        <v>238</v>
      </c>
      <c r="C117" t="s">
        <v>239</v>
      </c>
      <c r="D117">
        <v>857579351</v>
      </c>
      <c r="E117">
        <v>0</v>
      </c>
      <c r="F117">
        <v>0</v>
      </c>
      <c r="G117">
        <v>0</v>
      </c>
      <c r="H117">
        <v>0</v>
      </c>
    </row>
    <row r="118" spans="1:8" x14ac:dyDescent="0.2">
      <c r="A118">
        <v>5901</v>
      </c>
      <c r="B118" t="s">
        <v>240</v>
      </c>
      <c r="C118" t="s">
        <v>241</v>
      </c>
      <c r="D118">
        <v>857579361</v>
      </c>
      <c r="E118">
        <v>0</v>
      </c>
      <c r="F118">
        <v>0</v>
      </c>
      <c r="G118">
        <v>0</v>
      </c>
      <c r="H118">
        <v>0</v>
      </c>
    </row>
    <row r="119" spans="1:8" x14ac:dyDescent="0.2">
      <c r="A119">
        <v>5901</v>
      </c>
      <c r="B119" t="s">
        <v>242</v>
      </c>
      <c r="C119" t="s">
        <v>243</v>
      </c>
      <c r="D119">
        <v>857579371</v>
      </c>
      <c r="E119">
        <v>0</v>
      </c>
      <c r="F119">
        <v>0</v>
      </c>
      <c r="G119">
        <v>0</v>
      </c>
      <c r="H119">
        <v>0</v>
      </c>
    </row>
    <row r="120" spans="1:8" x14ac:dyDescent="0.2">
      <c r="A120">
        <v>5901</v>
      </c>
      <c r="B120" t="s">
        <v>244</v>
      </c>
      <c r="C120" t="s">
        <v>245</v>
      </c>
      <c r="D120">
        <v>857579381</v>
      </c>
      <c r="E120">
        <v>56</v>
      </c>
      <c r="F120">
        <v>157</v>
      </c>
      <c r="G120">
        <v>78</v>
      </c>
      <c r="H120">
        <v>6</v>
      </c>
    </row>
    <row r="121" spans="1:8" x14ac:dyDescent="0.2">
      <c r="A121">
        <v>5901</v>
      </c>
      <c r="B121" t="s">
        <v>246</v>
      </c>
      <c r="C121" t="s">
        <v>247</v>
      </c>
      <c r="D121">
        <v>857579391</v>
      </c>
      <c r="E121">
        <v>0</v>
      </c>
      <c r="F121">
        <v>0</v>
      </c>
      <c r="G121">
        <v>0</v>
      </c>
      <c r="H121">
        <v>0</v>
      </c>
    </row>
    <row r="122" spans="1:8" x14ac:dyDescent="0.2">
      <c r="A122">
        <v>5901</v>
      </c>
      <c r="B122" t="s">
        <v>248</v>
      </c>
      <c r="C122" t="s">
        <v>249</v>
      </c>
      <c r="D122">
        <v>857579401</v>
      </c>
      <c r="E122">
        <v>0</v>
      </c>
      <c r="F122">
        <v>0</v>
      </c>
      <c r="G122">
        <v>0</v>
      </c>
      <c r="H122">
        <v>0</v>
      </c>
    </row>
    <row r="123" spans="1:8" x14ac:dyDescent="0.2">
      <c r="A123">
        <v>5901</v>
      </c>
      <c r="B123" t="s">
        <v>250</v>
      </c>
      <c r="C123" t="s">
        <v>251</v>
      </c>
      <c r="D123">
        <v>857579411</v>
      </c>
      <c r="E123">
        <v>0</v>
      </c>
      <c r="F123">
        <v>0</v>
      </c>
      <c r="G123">
        <v>0</v>
      </c>
      <c r="H123">
        <v>0</v>
      </c>
    </row>
    <row r="124" spans="1:8" x14ac:dyDescent="0.2">
      <c r="A124">
        <v>5901</v>
      </c>
      <c r="B124" t="s">
        <v>252</v>
      </c>
      <c r="C124" t="s">
        <v>253</v>
      </c>
      <c r="D124">
        <v>857579421</v>
      </c>
      <c r="E124">
        <v>0</v>
      </c>
      <c r="F124">
        <v>0</v>
      </c>
      <c r="G124">
        <v>0</v>
      </c>
      <c r="H124">
        <v>0</v>
      </c>
    </row>
    <row r="125" spans="1:8" x14ac:dyDescent="0.2">
      <c r="A125">
        <v>5901</v>
      </c>
      <c r="B125" t="s">
        <v>254</v>
      </c>
      <c r="C125" t="s">
        <v>255</v>
      </c>
      <c r="D125">
        <v>857579431</v>
      </c>
      <c r="E125">
        <v>0</v>
      </c>
      <c r="F125">
        <v>0</v>
      </c>
      <c r="G125">
        <v>0</v>
      </c>
      <c r="H125">
        <v>0</v>
      </c>
    </row>
    <row r="126" spans="1:8" x14ac:dyDescent="0.2">
      <c r="A126">
        <v>5901</v>
      </c>
      <c r="B126" t="s">
        <v>256</v>
      </c>
      <c r="C126" t="s">
        <v>257</v>
      </c>
      <c r="D126">
        <v>857579441</v>
      </c>
      <c r="E126">
        <v>0</v>
      </c>
      <c r="F126">
        <v>0</v>
      </c>
      <c r="G126">
        <v>0</v>
      </c>
      <c r="H126">
        <v>0</v>
      </c>
    </row>
    <row r="127" spans="1:8" x14ac:dyDescent="0.2">
      <c r="A127">
        <v>5901</v>
      </c>
      <c r="B127" t="s">
        <v>258</v>
      </c>
      <c r="C127" t="s">
        <v>259</v>
      </c>
      <c r="D127">
        <v>857579451</v>
      </c>
      <c r="E127">
        <v>0</v>
      </c>
      <c r="F127">
        <v>0</v>
      </c>
      <c r="G127">
        <v>0</v>
      </c>
      <c r="H127">
        <v>0</v>
      </c>
    </row>
    <row r="128" spans="1:8" x14ac:dyDescent="0.2">
      <c r="A128">
        <v>5901</v>
      </c>
      <c r="B128" t="s">
        <v>260</v>
      </c>
      <c r="C128" t="s">
        <v>261</v>
      </c>
      <c r="D128">
        <v>857579461</v>
      </c>
      <c r="E128">
        <v>0</v>
      </c>
      <c r="F128">
        <v>0</v>
      </c>
      <c r="G128">
        <v>0</v>
      </c>
      <c r="H128">
        <v>0</v>
      </c>
    </row>
    <row r="129" spans="1:8" x14ac:dyDescent="0.2">
      <c r="A129">
        <v>5901</v>
      </c>
      <c r="B129" t="s">
        <v>262</v>
      </c>
      <c r="C129" t="s">
        <v>263</v>
      </c>
      <c r="D129">
        <v>857579481</v>
      </c>
      <c r="E129">
        <v>1</v>
      </c>
      <c r="F129">
        <v>4</v>
      </c>
      <c r="G129">
        <v>1</v>
      </c>
      <c r="H129">
        <v>2</v>
      </c>
    </row>
    <row r="130" spans="1:8" x14ac:dyDescent="0.2">
      <c r="A130">
        <v>5901</v>
      </c>
      <c r="B130" t="s">
        <v>264</v>
      </c>
      <c r="C130" t="s">
        <v>265</v>
      </c>
      <c r="D130">
        <v>857579491</v>
      </c>
      <c r="E130">
        <v>0</v>
      </c>
      <c r="F130">
        <v>0</v>
      </c>
      <c r="G130">
        <v>0</v>
      </c>
      <c r="H130">
        <v>0</v>
      </c>
    </row>
    <row r="131" spans="1:8" x14ac:dyDescent="0.2">
      <c r="A131">
        <v>5901</v>
      </c>
      <c r="B131" t="s">
        <v>266</v>
      </c>
      <c r="C131" t="s">
        <v>267</v>
      </c>
      <c r="D131">
        <v>857579501</v>
      </c>
      <c r="E131">
        <v>0</v>
      </c>
      <c r="F131">
        <v>0</v>
      </c>
      <c r="G131">
        <v>0</v>
      </c>
      <c r="H131">
        <v>0</v>
      </c>
    </row>
    <row r="132" spans="1:8" x14ac:dyDescent="0.2">
      <c r="A132">
        <v>5901</v>
      </c>
      <c r="B132" t="s">
        <v>268</v>
      </c>
      <c r="C132" t="s">
        <v>269</v>
      </c>
      <c r="D132">
        <v>857579511</v>
      </c>
      <c r="E132">
        <v>0</v>
      </c>
      <c r="F132">
        <v>0</v>
      </c>
      <c r="G132">
        <v>0</v>
      </c>
      <c r="H132">
        <v>0</v>
      </c>
    </row>
    <row r="133" spans="1:8" x14ac:dyDescent="0.2">
      <c r="A133">
        <v>5901</v>
      </c>
      <c r="B133" t="s">
        <v>270</v>
      </c>
      <c r="C133" t="s">
        <v>271</v>
      </c>
      <c r="D133">
        <v>857579521</v>
      </c>
      <c r="E133">
        <v>0</v>
      </c>
      <c r="F133">
        <v>0</v>
      </c>
      <c r="G133">
        <v>0</v>
      </c>
      <c r="H133">
        <v>0</v>
      </c>
    </row>
    <row r="134" spans="1:8" x14ac:dyDescent="0.2">
      <c r="A134">
        <v>5901</v>
      </c>
      <c r="B134" t="s">
        <v>272</v>
      </c>
      <c r="C134" t="s">
        <v>273</v>
      </c>
      <c r="D134">
        <v>857579531</v>
      </c>
      <c r="E134">
        <v>104</v>
      </c>
      <c r="F134">
        <v>163</v>
      </c>
      <c r="G134">
        <v>36</v>
      </c>
      <c r="H134">
        <v>11</v>
      </c>
    </row>
    <row r="135" spans="1:8" x14ac:dyDescent="0.2">
      <c r="A135">
        <v>5901</v>
      </c>
      <c r="B135" t="s">
        <v>274</v>
      </c>
      <c r="C135" t="s">
        <v>275</v>
      </c>
      <c r="D135">
        <v>857579541</v>
      </c>
      <c r="E135">
        <v>0</v>
      </c>
      <c r="F135">
        <v>0</v>
      </c>
      <c r="G135">
        <v>0</v>
      </c>
      <c r="H135">
        <v>0</v>
      </c>
    </row>
    <row r="136" spans="1:8" x14ac:dyDescent="0.2">
      <c r="A136">
        <v>5901</v>
      </c>
      <c r="B136" t="s">
        <v>276</v>
      </c>
      <c r="C136" t="s">
        <v>277</v>
      </c>
      <c r="D136">
        <v>857579561</v>
      </c>
      <c r="E136">
        <v>0</v>
      </c>
      <c r="F136">
        <v>0</v>
      </c>
      <c r="G136">
        <v>0</v>
      </c>
      <c r="H136">
        <v>0</v>
      </c>
    </row>
    <row r="137" spans="1:8" x14ac:dyDescent="0.2">
      <c r="A137">
        <v>5901</v>
      </c>
      <c r="B137" t="s">
        <v>278</v>
      </c>
      <c r="C137" t="s">
        <v>279</v>
      </c>
      <c r="D137">
        <v>857579571</v>
      </c>
      <c r="E137">
        <v>0</v>
      </c>
      <c r="F137">
        <v>0</v>
      </c>
      <c r="G137">
        <v>0</v>
      </c>
      <c r="H137">
        <v>0</v>
      </c>
    </row>
    <row r="138" spans="1:8" x14ac:dyDescent="0.2">
      <c r="A138">
        <v>5901</v>
      </c>
      <c r="B138" t="s">
        <v>280</v>
      </c>
      <c r="C138" t="s">
        <v>281</v>
      </c>
      <c r="D138">
        <v>857579581</v>
      </c>
      <c r="E138">
        <v>0</v>
      </c>
      <c r="F138">
        <v>0</v>
      </c>
      <c r="G138">
        <v>0</v>
      </c>
      <c r="H138">
        <v>0</v>
      </c>
    </row>
    <row r="139" spans="1:8" x14ac:dyDescent="0.2">
      <c r="A139">
        <v>5901</v>
      </c>
      <c r="B139" t="s">
        <v>282</v>
      </c>
      <c r="C139" t="s">
        <v>283</v>
      </c>
      <c r="D139">
        <v>857579591</v>
      </c>
      <c r="E139">
        <v>0</v>
      </c>
      <c r="F139">
        <v>0</v>
      </c>
      <c r="G139">
        <v>0</v>
      </c>
      <c r="H139">
        <v>0</v>
      </c>
    </row>
    <row r="140" spans="1:8" x14ac:dyDescent="0.2">
      <c r="A140">
        <v>5901</v>
      </c>
      <c r="B140" t="s">
        <v>284</v>
      </c>
      <c r="C140" t="s">
        <v>285</v>
      </c>
      <c r="D140">
        <v>857579601</v>
      </c>
      <c r="E140">
        <v>0</v>
      </c>
      <c r="F140">
        <v>0</v>
      </c>
      <c r="G140">
        <v>0</v>
      </c>
      <c r="H140">
        <v>0</v>
      </c>
    </row>
    <row r="141" spans="1:8" x14ac:dyDescent="0.2">
      <c r="A141">
        <v>5901</v>
      </c>
      <c r="B141" t="s">
        <v>286</v>
      </c>
      <c r="C141" t="s">
        <v>287</v>
      </c>
      <c r="D141">
        <v>857579611</v>
      </c>
      <c r="E141">
        <v>0</v>
      </c>
      <c r="F141">
        <v>0</v>
      </c>
      <c r="G141">
        <v>0</v>
      </c>
      <c r="H141">
        <v>0</v>
      </c>
    </row>
    <row r="142" spans="1:8" x14ac:dyDescent="0.2">
      <c r="A142">
        <v>5901</v>
      </c>
      <c r="B142" t="s">
        <v>288</v>
      </c>
      <c r="C142" t="s">
        <v>289</v>
      </c>
      <c r="D142">
        <v>857579621</v>
      </c>
      <c r="E142">
        <v>0</v>
      </c>
      <c r="F142">
        <v>0</v>
      </c>
      <c r="G142">
        <v>0</v>
      </c>
      <c r="H142">
        <v>0</v>
      </c>
    </row>
    <row r="143" spans="1:8" x14ac:dyDescent="0.2">
      <c r="A143">
        <v>5901</v>
      </c>
      <c r="B143" t="s">
        <v>290</v>
      </c>
      <c r="C143" t="s">
        <v>291</v>
      </c>
      <c r="D143">
        <v>857579631</v>
      </c>
      <c r="E143">
        <v>0</v>
      </c>
      <c r="F143">
        <v>0</v>
      </c>
      <c r="G143">
        <v>0</v>
      </c>
      <c r="H143">
        <v>0</v>
      </c>
    </row>
    <row r="144" spans="1:8" x14ac:dyDescent="0.2">
      <c r="A144">
        <v>5901</v>
      </c>
      <c r="B144" t="s">
        <v>292</v>
      </c>
      <c r="C144" t="s">
        <v>293</v>
      </c>
      <c r="D144">
        <v>857579641</v>
      </c>
      <c r="E144">
        <v>0</v>
      </c>
      <c r="F144">
        <v>0</v>
      </c>
      <c r="G144">
        <v>0</v>
      </c>
      <c r="H144">
        <v>0</v>
      </c>
    </row>
    <row r="145" spans="1:8" x14ac:dyDescent="0.2">
      <c r="A145">
        <v>5901</v>
      </c>
      <c r="B145" t="s">
        <v>294</v>
      </c>
      <c r="C145" t="s">
        <v>295</v>
      </c>
      <c r="D145">
        <v>857579651</v>
      </c>
      <c r="E145">
        <v>0</v>
      </c>
      <c r="F145">
        <v>0</v>
      </c>
      <c r="G145">
        <v>0</v>
      </c>
      <c r="H145">
        <v>0</v>
      </c>
    </row>
    <row r="146" spans="1:8" x14ac:dyDescent="0.2">
      <c r="A146">
        <v>5901</v>
      </c>
      <c r="B146" t="s">
        <v>296</v>
      </c>
      <c r="C146" t="s">
        <v>297</v>
      </c>
      <c r="D146">
        <v>857579661</v>
      </c>
      <c r="E146">
        <v>0</v>
      </c>
      <c r="F146">
        <v>0</v>
      </c>
      <c r="G146">
        <v>0</v>
      </c>
      <c r="H146">
        <v>0</v>
      </c>
    </row>
    <row r="147" spans="1:8" x14ac:dyDescent="0.2">
      <c r="A147">
        <v>5901</v>
      </c>
      <c r="B147" t="s">
        <v>298</v>
      </c>
      <c r="C147" t="s">
        <v>299</v>
      </c>
      <c r="D147">
        <v>857579671</v>
      </c>
      <c r="E147">
        <v>0</v>
      </c>
      <c r="F147">
        <v>0</v>
      </c>
      <c r="G147">
        <v>0</v>
      </c>
      <c r="H147">
        <v>0</v>
      </c>
    </row>
    <row r="148" spans="1:8" x14ac:dyDescent="0.2">
      <c r="A148">
        <v>5901</v>
      </c>
      <c r="B148" t="s">
        <v>300</v>
      </c>
      <c r="C148" t="s">
        <v>301</v>
      </c>
      <c r="D148">
        <v>857579681</v>
      </c>
      <c r="E148">
        <v>0</v>
      </c>
      <c r="F148">
        <v>0</v>
      </c>
      <c r="G148">
        <v>0</v>
      </c>
      <c r="H148">
        <v>0</v>
      </c>
    </row>
    <row r="149" spans="1:8" x14ac:dyDescent="0.2">
      <c r="A149">
        <v>5901</v>
      </c>
      <c r="B149" t="s">
        <v>302</v>
      </c>
      <c r="C149" t="s">
        <v>303</v>
      </c>
      <c r="D149">
        <v>857579691</v>
      </c>
      <c r="E149">
        <v>0</v>
      </c>
      <c r="F149">
        <v>0</v>
      </c>
      <c r="G149">
        <v>0</v>
      </c>
      <c r="H149">
        <v>0</v>
      </c>
    </row>
    <row r="150" spans="1:8" x14ac:dyDescent="0.2">
      <c r="A150">
        <v>5901</v>
      </c>
      <c r="B150" t="s">
        <v>304</v>
      </c>
      <c r="C150" t="s">
        <v>305</v>
      </c>
      <c r="D150">
        <v>857579701</v>
      </c>
      <c r="E150">
        <v>0</v>
      </c>
      <c r="F150">
        <v>0</v>
      </c>
      <c r="G150">
        <v>0</v>
      </c>
      <c r="H150">
        <v>0</v>
      </c>
    </row>
    <row r="151" spans="1:8" x14ac:dyDescent="0.2">
      <c r="A151">
        <v>5901</v>
      </c>
      <c r="B151" t="s">
        <v>306</v>
      </c>
      <c r="C151" t="s">
        <v>307</v>
      </c>
      <c r="D151">
        <v>857579711</v>
      </c>
      <c r="E151">
        <v>0</v>
      </c>
      <c r="F151">
        <v>0</v>
      </c>
      <c r="G151">
        <v>0</v>
      </c>
      <c r="H151">
        <v>0</v>
      </c>
    </row>
    <row r="152" spans="1:8" x14ac:dyDescent="0.2">
      <c r="A152">
        <v>5901</v>
      </c>
      <c r="B152" t="s">
        <v>308</v>
      </c>
      <c r="C152" t="s">
        <v>309</v>
      </c>
      <c r="D152">
        <v>857579721</v>
      </c>
      <c r="E152">
        <v>0</v>
      </c>
      <c r="F152">
        <v>0</v>
      </c>
      <c r="G152">
        <v>0</v>
      </c>
      <c r="H152">
        <v>0</v>
      </c>
    </row>
    <row r="153" spans="1:8" x14ac:dyDescent="0.2">
      <c r="A153">
        <v>5901</v>
      </c>
      <c r="B153" t="s">
        <v>310</v>
      </c>
      <c r="C153" t="s">
        <v>311</v>
      </c>
      <c r="D153">
        <v>857579731</v>
      </c>
      <c r="E153">
        <v>0</v>
      </c>
      <c r="F153">
        <v>0</v>
      </c>
      <c r="G153">
        <v>0</v>
      </c>
      <c r="H153">
        <v>0</v>
      </c>
    </row>
    <row r="154" spans="1:8" x14ac:dyDescent="0.2">
      <c r="A154">
        <v>5901</v>
      </c>
      <c r="B154" t="s">
        <v>312</v>
      </c>
      <c r="C154" t="s">
        <v>313</v>
      </c>
      <c r="D154">
        <v>857579741</v>
      </c>
      <c r="E154">
        <v>0</v>
      </c>
      <c r="F154">
        <v>0</v>
      </c>
      <c r="G154">
        <v>0</v>
      </c>
      <c r="H154">
        <v>0</v>
      </c>
    </row>
    <row r="155" spans="1:8" x14ac:dyDescent="0.2">
      <c r="A155">
        <v>5901</v>
      </c>
      <c r="B155" t="s">
        <v>314</v>
      </c>
      <c r="C155" t="s">
        <v>315</v>
      </c>
      <c r="D155">
        <v>857579751</v>
      </c>
      <c r="E155">
        <v>0</v>
      </c>
      <c r="F155">
        <v>0</v>
      </c>
      <c r="G155">
        <v>0</v>
      </c>
      <c r="H155">
        <v>0</v>
      </c>
    </row>
    <row r="156" spans="1:8" x14ac:dyDescent="0.2">
      <c r="A156">
        <v>5901</v>
      </c>
      <c r="B156" t="s">
        <v>316</v>
      </c>
      <c r="C156" t="s">
        <v>317</v>
      </c>
      <c r="D156">
        <v>857579761</v>
      </c>
      <c r="E156">
        <v>0</v>
      </c>
      <c r="F156">
        <v>0</v>
      </c>
      <c r="G156">
        <v>0</v>
      </c>
      <c r="H156">
        <v>0</v>
      </c>
    </row>
    <row r="157" spans="1:8" x14ac:dyDescent="0.2">
      <c r="A157">
        <v>5901</v>
      </c>
      <c r="B157" t="s">
        <v>318</v>
      </c>
      <c r="C157" t="s">
        <v>319</v>
      </c>
      <c r="D157">
        <v>857579771</v>
      </c>
      <c r="E157">
        <v>0</v>
      </c>
      <c r="F157">
        <v>0</v>
      </c>
      <c r="G157">
        <v>0</v>
      </c>
      <c r="H157">
        <v>0</v>
      </c>
    </row>
    <row r="158" spans="1:8" x14ac:dyDescent="0.2">
      <c r="A158">
        <v>5901</v>
      </c>
      <c r="B158" t="s">
        <v>320</v>
      </c>
      <c r="C158" t="s">
        <v>321</v>
      </c>
      <c r="D158">
        <v>857579781</v>
      </c>
      <c r="E158">
        <v>0</v>
      </c>
      <c r="F158">
        <v>0</v>
      </c>
      <c r="G158">
        <v>0</v>
      </c>
      <c r="H158">
        <v>0</v>
      </c>
    </row>
    <row r="159" spans="1:8" x14ac:dyDescent="0.2">
      <c r="A159">
        <v>5901</v>
      </c>
      <c r="B159" t="s">
        <v>322</v>
      </c>
      <c r="C159" t="s">
        <v>323</v>
      </c>
      <c r="D159">
        <v>857579791</v>
      </c>
      <c r="E159">
        <v>0</v>
      </c>
      <c r="F159">
        <v>0</v>
      </c>
      <c r="G159">
        <v>0</v>
      </c>
      <c r="H159">
        <v>0</v>
      </c>
    </row>
    <row r="160" spans="1:8" x14ac:dyDescent="0.2">
      <c r="A160">
        <v>5901</v>
      </c>
      <c r="B160" t="s">
        <v>324</v>
      </c>
      <c r="C160" t="s">
        <v>325</v>
      </c>
      <c r="D160">
        <v>857579801</v>
      </c>
      <c r="E160">
        <v>0</v>
      </c>
      <c r="F160">
        <v>0</v>
      </c>
      <c r="G160">
        <v>0</v>
      </c>
      <c r="H160">
        <v>0</v>
      </c>
    </row>
    <row r="161" spans="1:8" x14ac:dyDescent="0.2">
      <c r="A161">
        <v>5901</v>
      </c>
      <c r="B161" t="s">
        <v>326</v>
      </c>
      <c r="C161" t="s">
        <v>327</v>
      </c>
      <c r="D161">
        <v>857579811</v>
      </c>
      <c r="E161">
        <v>0</v>
      </c>
      <c r="F161">
        <v>0</v>
      </c>
      <c r="G161">
        <v>0</v>
      </c>
      <c r="H161">
        <v>0</v>
      </c>
    </row>
    <row r="162" spans="1:8" x14ac:dyDescent="0.2">
      <c r="A162">
        <v>5901</v>
      </c>
      <c r="B162" t="s">
        <v>328</v>
      </c>
      <c r="C162" t="s">
        <v>329</v>
      </c>
      <c r="D162">
        <v>857579821</v>
      </c>
      <c r="E162">
        <v>0</v>
      </c>
      <c r="F162">
        <v>0</v>
      </c>
      <c r="G162">
        <v>0</v>
      </c>
      <c r="H162">
        <v>0</v>
      </c>
    </row>
    <row r="163" spans="1:8" x14ac:dyDescent="0.2">
      <c r="A163">
        <v>5901</v>
      </c>
      <c r="B163" t="s">
        <v>330</v>
      </c>
      <c r="C163" t="s">
        <v>331</v>
      </c>
      <c r="D163">
        <v>857579831</v>
      </c>
      <c r="E163">
        <v>0</v>
      </c>
      <c r="F163">
        <v>0</v>
      </c>
      <c r="G163">
        <v>0</v>
      </c>
      <c r="H163">
        <v>0</v>
      </c>
    </row>
    <row r="164" spans="1:8" x14ac:dyDescent="0.2">
      <c r="A164">
        <v>5901</v>
      </c>
      <c r="B164" t="s">
        <v>332</v>
      </c>
      <c r="C164" t="s">
        <v>333</v>
      </c>
      <c r="D164">
        <v>857579841</v>
      </c>
      <c r="E164">
        <v>98</v>
      </c>
      <c r="F164">
        <v>272</v>
      </c>
      <c r="G164">
        <v>65</v>
      </c>
      <c r="H164">
        <v>10</v>
      </c>
    </row>
    <row r="165" spans="1:8" x14ac:dyDescent="0.2">
      <c r="A165">
        <v>5901</v>
      </c>
      <c r="B165" t="s">
        <v>334</v>
      </c>
      <c r="C165" t="s">
        <v>335</v>
      </c>
      <c r="D165">
        <v>857579851</v>
      </c>
      <c r="E165">
        <v>0</v>
      </c>
      <c r="F165">
        <v>0</v>
      </c>
      <c r="G165">
        <v>0</v>
      </c>
      <c r="H165">
        <v>0</v>
      </c>
    </row>
    <row r="166" spans="1:8" x14ac:dyDescent="0.2">
      <c r="A166">
        <v>5901</v>
      </c>
      <c r="B166" t="s">
        <v>336</v>
      </c>
      <c r="C166" t="s">
        <v>337</v>
      </c>
      <c r="D166">
        <v>857579861</v>
      </c>
      <c r="E166">
        <v>0</v>
      </c>
      <c r="F166">
        <v>0</v>
      </c>
      <c r="G166">
        <v>0</v>
      </c>
      <c r="H166">
        <v>0</v>
      </c>
    </row>
    <row r="167" spans="1:8" x14ac:dyDescent="0.2">
      <c r="A167">
        <v>5901</v>
      </c>
      <c r="B167" t="s">
        <v>338</v>
      </c>
      <c r="C167" t="s">
        <v>339</v>
      </c>
      <c r="D167">
        <v>857579871</v>
      </c>
      <c r="E167">
        <v>0</v>
      </c>
      <c r="F167">
        <v>0</v>
      </c>
      <c r="G167">
        <v>0</v>
      </c>
      <c r="H167">
        <v>0</v>
      </c>
    </row>
    <row r="168" spans="1:8" x14ac:dyDescent="0.2">
      <c r="A168">
        <v>5901</v>
      </c>
      <c r="B168" t="s">
        <v>340</v>
      </c>
      <c r="C168" t="s">
        <v>341</v>
      </c>
      <c r="D168">
        <v>857579881</v>
      </c>
      <c r="E168">
        <v>0</v>
      </c>
      <c r="F168">
        <v>0</v>
      </c>
      <c r="G168">
        <v>0</v>
      </c>
      <c r="H168">
        <v>0</v>
      </c>
    </row>
    <row r="169" spans="1:8" x14ac:dyDescent="0.2">
      <c r="A169">
        <v>5901</v>
      </c>
      <c r="B169" t="s">
        <v>342</v>
      </c>
      <c r="C169" t="s">
        <v>343</v>
      </c>
      <c r="D169">
        <v>857579891</v>
      </c>
      <c r="E169">
        <v>0</v>
      </c>
      <c r="F169">
        <v>0</v>
      </c>
      <c r="G169">
        <v>0</v>
      </c>
      <c r="H169">
        <v>0</v>
      </c>
    </row>
    <row r="170" spans="1:8" x14ac:dyDescent="0.2">
      <c r="A170">
        <v>5901</v>
      </c>
      <c r="B170" t="s">
        <v>344</v>
      </c>
      <c r="C170" t="s">
        <v>345</v>
      </c>
      <c r="D170">
        <v>857579901</v>
      </c>
      <c r="E170">
        <v>0</v>
      </c>
      <c r="F170">
        <v>0</v>
      </c>
      <c r="G170">
        <v>0</v>
      </c>
      <c r="H170">
        <v>0</v>
      </c>
    </row>
    <row r="171" spans="1:8" x14ac:dyDescent="0.2">
      <c r="A171">
        <v>5901</v>
      </c>
      <c r="B171" t="s">
        <v>346</v>
      </c>
      <c r="C171" t="s">
        <v>347</v>
      </c>
      <c r="D171">
        <v>857579911</v>
      </c>
      <c r="E171">
        <v>20</v>
      </c>
      <c r="F171">
        <v>138</v>
      </c>
      <c r="G171">
        <v>111</v>
      </c>
      <c r="H171">
        <v>4</v>
      </c>
    </row>
    <row r="172" spans="1:8" x14ac:dyDescent="0.2">
      <c r="A172">
        <v>5901</v>
      </c>
      <c r="B172" t="s">
        <v>348</v>
      </c>
      <c r="C172" t="s">
        <v>349</v>
      </c>
      <c r="D172">
        <v>857579921</v>
      </c>
      <c r="E172">
        <v>0</v>
      </c>
      <c r="F172">
        <v>0</v>
      </c>
      <c r="G172">
        <v>0</v>
      </c>
      <c r="H172">
        <v>0</v>
      </c>
    </row>
    <row r="173" spans="1:8" x14ac:dyDescent="0.2">
      <c r="A173">
        <v>5901</v>
      </c>
      <c r="B173" t="s">
        <v>350</v>
      </c>
      <c r="C173" t="s">
        <v>351</v>
      </c>
      <c r="D173">
        <v>857579941</v>
      </c>
      <c r="E173">
        <v>0</v>
      </c>
      <c r="F173">
        <v>0</v>
      </c>
      <c r="G173">
        <v>0</v>
      </c>
      <c r="H173">
        <v>0</v>
      </c>
    </row>
    <row r="174" spans="1:8" x14ac:dyDescent="0.2">
      <c r="A174">
        <v>5901</v>
      </c>
      <c r="B174" t="s">
        <v>352</v>
      </c>
      <c r="C174" t="s">
        <v>353</v>
      </c>
      <c r="D174">
        <v>857579951</v>
      </c>
      <c r="E174">
        <v>0</v>
      </c>
      <c r="F174">
        <v>0</v>
      </c>
      <c r="G174">
        <v>0</v>
      </c>
      <c r="H174">
        <v>0</v>
      </c>
    </row>
    <row r="175" spans="1:8" x14ac:dyDescent="0.2">
      <c r="A175">
        <v>5901</v>
      </c>
      <c r="B175" t="s">
        <v>354</v>
      </c>
      <c r="C175" t="s">
        <v>355</v>
      </c>
      <c r="D175">
        <v>857579981</v>
      </c>
      <c r="E175">
        <v>5</v>
      </c>
      <c r="F175">
        <v>12</v>
      </c>
      <c r="G175">
        <v>0</v>
      </c>
      <c r="H175">
        <v>1</v>
      </c>
    </row>
    <row r="176" spans="1:8" x14ac:dyDescent="0.2">
      <c r="A176">
        <v>5901</v>
      </c>
      <c r="B176" t="s">
        <v>356</v>
      </c>
      <c r="C176" t="s">
        <v>357</v>
      </c>
      <c r="D176">
        <v>857579991</v>
      </c>
      <c r="E176">
        <v>0</v>
      </c>
      <c r="F176">
        <v>0</v>
      </c>
      <c r="G176">
        <v>0</v>
      </c>
      <c r="H176">
        <v>0</v>
      </c>
    </row>
    <row r="177" spans="1:8" x14ac:dyDescent="0.2">
      <c r="A177">
        <v>5901</v>
      </c>
      <c r="B177" t="s">
        <v>358</v>
      </c>
      <c r="C177" t="s">
        <v>359</v>
      </c>
      <c r="D177">
        <v>857580001</v>
      </c>
      <c r="E177">
        <v>0</v>
      </c>
      <c r="F177">
        <v>0</v>
      </c>
      <c r="G177">
        <v>0</v>
      </c>
      <c r="H177">
        <v>0</v>
      </c>
    </row>
    <row r="178" spans="1:8" x14ac:dyDescent="0.2">
      <c r="A178">
        <v>5901</v>
      </c>
      <c r="B178" t="s">
        <v>360</v>
      </c>
      <c r="C178" t="s">
        <v>361</v>
      </c>
      <c r="D178">
        <v>857580011</v>
      </c>
      <c r="E178">
        <v>0</v>
      </c>
      <c r="F178">
        <v>0</v>
      </c>
      <c r="G178">
        <v>0</v>
      </c>
      <c r="H178">
        <v>0</v>
      </c>
    </row>
    <row r="179" spans="1:8" x14ac:dyDescent="0.2">
      <c r="A179">
        <v>5901</v>
      </c>
      <c r="B179" t="s">
        <v>362</v>
      </c>
      <c r="C179" t="s">
        <v>363</v>
      </c>
      <c r="D179">
        <v>857580021</v>
      </c>
      <c r="E179">
        <v>0</v>
      </c>
      <c r="F179">
        <v>0</v>
      </c>
      <c r="G179">
        <v>0</v>
      </c>
      <c r="H179">
        <v>0</v>
      </c>
    </row>
    <row r="180" spans="1:8" x14ac:dyDescent="0.2">
      <c r="A180">
        <v>5901</v>
      </c>
      <c r="B180" t="s">
        <v>364</v>
      </c>
      <c r="C180" t="s">
        <v>365</v>
      </c>
      <c r="D180">
        <v>857580031</v>
      </c>
      <c r="E180">
        <v>0</v>
      </c>
      <c r="F180">
        <v>0</v>
      </c>
      <c r="G180">
        <v>0</v>
      </c>
      <c r="H180">
        <v>0</v>
      </c>
    </row>
    <row r="181" spans="1:8" x14ac:dyDescent="0.2">
      <c r="A181">
        <v>5901</v>
      </c>
      <c r="B181" t="s">
        <v>366</v>
      </c>
      <c r="C181" t="s">
        <v>367</v>
      </c>
      <c r="D181">
        <v>857580041</v>
      </c>
      <c r="E181">
        <v>0</v>
      </c>
      <c r="F181">
        <v>0</v>
      </c>
      <c r="G181">
        <v>0</v>
      </c>
      <c r="H181">
        <v>0</v>
      </c>
    </row>
    <row r="182" spans="1:8" x14ac:dyDescent="0.2">
      <c r="A182">
        <v>5901</v>
      </c>
      <c r="B182" t="s">
        <v>368</v>
      </c>
      <c r="C182" t="s">
        <v>369</v>
      </c>
      <c r="D182">
        <v>857580051</v>
      </c>
      <c r="E182">
        <v>0</v>
      </c>
      <c r="F182">
        <v>0</v>
      </c>
      <c r="G182">
        <v>0</v>
      </c>
      <c r="H182">
        <v>0</v>
      </c>
    </row>
    <row r="183" spans="1:8" x14ac:dyDescent="0.2">
      <c r="A183">
        <v>5901</v>
      </c>
      <c r="B183" t="s">
        <v>370</v>
      </c>
      <c r="C183" t="s">
        <v>371</v>
      </c>
      <c r="D183">
        <v>857580061</v>
      </c>
      <c r="E183">
        <v>0</v>
      </c>
      <c r="F183">
        <v>0</v>
      </c>
      <c r="G183">
        <v>0</v>
      </c>
      <c r="H183">
        <v>0</v>
      </c>
    </row>
    <row r="184" spans="1:8" x14ac:dyDescent="0.2">
      <c r="A184">
        <v>5901</v>
      </c>
      <c r="B184" t="s">
        <v>372</v>
      </c>
      <c r="C184" t="s">
        <v>373</v>
      </c>
      <c r="D184">
        <v>857580071</v>
      </c>
      <c r="E184">
        <v>0</v>
      </c>
      <c r="F184">
        <v>0</v>
      </c>
      <c r="G184">
        <v>0</v>
      </c>
      <c r="H184">
        <v>0</v>
      </c>
    </row>
    <row r="185" spans="1:8" x14ac:dyDescent="0.2">
      <c r="A185">
        <v>5901</v>
      </c>
      <c r="B185" t="s">
        <v>374</v>
      </c>
      <c r="C185" t="s">
        <v>375</v>
      </c>
      <c r="D185">
        <v>857580081</v>
      </c>
      <c r="E185">
        <v>0</v>
      </c>
      <c r="F185">
        <v>0</v>
      </c>
      <c r="G185">
        <v>0</v>
      </c>
      <c r="H185">
        <v>0</v>
      </c>
    </row>
    <row r="186" spans="1:8" x14ac:dyDescent="0.2">
      <c r="A186">
        <v>5901</v>
      </c>
      <c r="B186" t="s">
        <v>376</v>
      </c>
      <c r="C186" t="s">
        <v>377</v>
      </c>
      <c r="D186">
        <v>857580101</v>
      </c>
      <c r="E186">
        <v>0</v>
      </c>
      <c r="F186">
        <v>0</v>
      </c>
      <c r="G186">
        <v>0</v>
      </c>
      <c r="H186">
        <v>0</v>
      </c>
    </row>
    <row r="187" spans="1:8" x14ac:dyDescent="0.2">
      <c r="A187">
        <v>5901</v>
      </c>
      <c r="B187" t="s">
        <v>378</v>
      </c>
      <c r="C187" t="s">
        <v>379</v>
      </c>
      <c r="D187">
        <v>857580111</v>
      </c>
      <c r="E187">
        <v>152</v>
      </c>
      <c r="F187">
        <v>257</v>
      </c>
      <c r="G187">
        <v>56</v>
      </c>
      <c r="H187">
        <v>6</v>
      </c>
    </row>
    <row r="188" spans="1:8" x14ac:dyDescent="0.2">
      <c r="A188">
        <v>5901</v>
      </c>
      <c r="B188" t="s">
        <v>380</v>
      </c>
      <c r="C188" t="s">
        <v>381</v>
      </c>
      <c r="D188">
        <v>857580131</v>
      </c>
      <c r="E188">
        <v>0</v>
      </c>
      <c r="F188">
        <v>0</v>
      </c>
      <c r="G188">
        <v>0</v>
      </c>
      <c r="H188">
        <v>0</v>
      </c>
    </row>
    <row r="189" spans="1:8" x14ac:dyDescent="0.2">
      <c r="A189">
        <v>5901</v>
      </c>
      <c r="B189" t="s">
        <v>382</v>
      </c>
      <c r="C189" t="s">
        <v>383</v>
      </c>
      <c r="D189">
        <v>857580141</v>
      </c>
      <c r="E189">
        <v>62</v>
      </c>
      <c r="F189">
        <v>111</v>
      </c>
      <c r="G189">
        <v>18</v>
      </c>
      <c r="H189">
        <v>3</v>
      </c>
    </row>
    <row r="190" spans="1:8" x14ac:dyDescent="0.2">
      <c r="A190">
        <v>5901</v>
      </c>
      <c r="B190" t="s">
        <v>384</v>
      </c>
      <c r="C190" t="s">
        <v>385</v>
      </c>
      <c r="D190">
        <v>857580151</v>
      </c>
      <c r="E190">
        <v>0</v>
      </c>
      <c r="F190">
        <v>0</v>
      </c>
      <c r="G190">
        <v>0</v>
      </c>
      <c r="H190">
        <v>0</v>
      </c>
    </row>
    <row r="191" spans="1:8" x14ac:dyDescent="0.2">
      <c r="A191">
        <v>5901</v>
      </c>
      <c r="B191" t="s">
        <v>386</v>
      </c>
      <c r="C191" t="s">
        <v>387</v>
      </c>
      <c r="D191">
        <v>857580161</v>
      </c>
      <c r="E191">
        <v>0</v>
      </c>
      <c r="F191">
        <v>0</v>
      </c>
      <c r="G191">
        <v>0</v>
      </c>
      <c r="H191">
        <v>0</v>
      </c>
    </row>
    <row r="192" spans="1:8" x14ac:dyDescent="0.2">
      <c r="A192">
        <v>5901</v>
      </c>
      <c r="B192" t="s">
        <v>388</v>
      </c>
      <c r="C192" t="s">
        <v>389</v>
      </c>
      <c r="D192">
        <v>857580171</v>
      </c>
      <c r="E192">
        <v>0</v>
      </c>
      <c r="F192">
        <v>0</v>
      </c>
      <c r="G192">
        <v>0</v>
      </c>
      <c r="H192">
        <v>0</v>
      </c>
    </row>
    <row r="193" spans="1:8" x14ac:dyDescent="0.2">
      <c r="A193">
        <v>5901</v>
      </c>
      <c r="B193" t="s">
        <v>390</v>
      </c>
      <c r="C193" t="s">
        <v>391</v>
      </c>
      <c r="D193">
        <v>857580181</v>
      </c>
      <c r="E193">
        <v>0</v>
      </c>
      <c r="F193">
        <v>0</v>
      </c>
      <c r="G193">
        <v>0</v>
      </c>
      <c r="H193">
        <v>0</v>
      </c>
    </row>
    <row r="194" spans="1:8" x14ac:dyDescent="0.2">
      <c r="A194">
        <v>5901</v>
      </c>
      <c r="B194" t="s">
        <v>392</v>
      </c>
      <c r="C194" t="s">
        <v>393</v>
      </c>
      <c r="D194">
        <v>857580191</v>
      </c>
      <c r="E194">
        <v>0</v>
      </c>
      <c r="F194">
        <v>0</v>
      </c>
      <c r="G194">
        <v>0</v>
      </c>
      <c r="H194">
        <v>0</v>
      </c>
    </row>
    <row r="195" spans="1:8" x14ac:dyDescent="0.2">
      <c r="A195">
        <v>5901</v>
      </c>
      <c r="B195" t="s">
        <v>394</v>
      </c>
      <c r="C195" t="s">
        <v>395</v>
      </c>
      <c r="D195">
        <v>857580201</v>
      </c>
      <c r="E195">
        <v>0</v>
      </c>
      <c r="F195">
        <v>0</v>
      </c>
      <c r="G195">
        <v>0</v>
      </c>
      <c r="H195">
        <v>0</v>
      </c>
    </row>
    <row r="196" spans="1:8" x14ac:dyDescent="0.2">
      <c r="A196">
        <v>5901</v>
      </c>
      <c r="B196" t="s">
        <v>396</v>
      </c>
      <c r="C196" t="s">
        <v>397</v>
      </c>
      <c r="D196">
        <v>857580211</v>
      </c>
      <c r="E196">
        <v>52</v>
      </c>
      <c r="F196">
        <v>175</v>
      </c>
      <c r="G196">
        <v>60</v>
      </c>
      <c r="H196">
        <v>7</v>
      </c>
    </row>
    <row r="197" spans="1:8" x14ac:dyDescent="0.2">
      <c r="A197">
        <v>5901</v>
      </c>
      <c r="B197" t="s">
        <v>398</v>
      </c>
      <c r="C197" t="s">
        <v>399</v>
      </c>
      <c r="D197">
        <v>857580221</v>
      </c>
      <c r="E197">
        <v>0</v>
      </c>
      <c r="F197">
        <v>0</v>
      </c>
      <c r="G197">
        <v>0</v>
      </c>
      <c r="H197">
        <v>0</v>
      </c>
    </row>
    <row r="198" spans="1:8" x14ac:dyDescent="0.2">
      <c r="A198">
        <v>5901</v>
      </c>
      <c r="B198" t="s">
        <v>400</v>
      </c>
      <c r="C198" t="s">
        <v>401</v>
      </c>
      <c r="D198">
        <v>857580231</v>
      </c>
      <c r="E198">
        <v>0</v>
      </c>
      <c r="F198">
        <v>0</v>
      </c>
      <c r="G198">
        <v>0</v>
      </c>
      <c r="H198">
        <v>0</v>
      </c>
    </row>
    <row r="199" spans="1:8" x14ac:dyDescent="0.2">
      <c r="A199">
        <v>5901</v>
      </c>
      <c r="B199" t="s">
        <v>402</v>
      </c>
      <c r="C199" t="s">
        <v>403</v>
      </c>
      <c r="D199">
        <v>857580241</v>
      </c>
      <c r="E199">
        <v>0</v>
      </c>
      <c r="F199">
        <v>0</v>
      </c>
      <c r="G199">
        <v>0</v>
      </c>
      <c r="H199">
        <v>0</v>
      </c>
    </row>
    <row r="200" spans="1:8" x14ac:dyDescent="0.2">
      <c r="A200">
        <v>5901</v>
      </c>
      <c r="B200" t="s">
        <v>404</v>
      </c>
      <c r="C200" t="s">
        <v>405</v>
      </c>
      <c r="D200">
        <v>857580251</v>
      </c>
      <c r="E200">
        <v>0</v>
      </c>
      <c r="F200">
        <v>0</v>
      </c>
      <c r="G200">
        <v>0</v>
      </c>
      <c r="H200">
        <v>0</v>
      </c>
    </row>
    <row r="201" spans="1:8" x14ac:dyDescent="0.2">
      <c r="A201">
        <v>5901</v>
      </c>
      <c r="B201" t="s">
        <v>406</v>
      </c>
      <c r="C201" t="s">
        <v>407</v>
      </c>
      <c r="D201">
        <v>857580261</v>
      </c>
      <c r="E201">
        <v>0</v>
      </c>
      <c r="F201">
        <v>0</v>
      </c>
      <c r="G201">
        <v>0</v>
      </c>
      <c r="H201">
        <v>0</v>
      </c>
    </row>
    <row r="202" spans="1:8" x14ac:dyDescent="0.2">
      <c r="A202">
        <v>5901</v>
      </c>
      <c r="B202" t="s">
        <v>408</v>
      </c>
      <c r="C202" t="s">
        <v>409</v>
      </c>
      <c r="D202">
        <v>857580271</v>
      </c>
      <c r="E202">
        <v>0</v>
      </c>
      <c r="F202">
        <v>0</v>
      </c>
      <c r="G202">
        <v>0</v>
      </c>
      <c r="H202">
        <v>0</v>
      </c>
    </row>
    <row r="203" spans="1:8" x14ac:dyDescent="0.2">
      <c r="A203">
        <v>5901</v>
      </c>
      <c r="B203" t="s">
        <v>410</v>
      </c>
      <c r="C203" t="s">
        <v>411</v>
      </c>
      <c r="D203">
        <v>857580281</v>
      </c>
      <c r="E203">
        <v>0</v>
      </c>
      <c r="F203">
        <v>0</v>
      </c>
      <c r="G203">
        <v>0</v>
      </c>
      <c r="H203">
        <v>0</v>
      </c>
    </row>
    <row r="204" spans="1:8" x14ac:dyDescent="0.2">
      <c r="A204">
        <v>5901</v>
      </c>
      <c r="B204" t="s">
        <v>412</v>
      </c>
      <c r="C204" t="s">
        <v>413</v>
      </c>
      <c r="D204">
        <v>857580291</v>
      </c>
      <c r="E204">
        <v>0</v>
      </c>
      <c r="F204">
        <v>0</v>
      </c>
      <c r="G204">
        <v>0</v>
      </c>
      <c r="H204">
        <v>0</v>
      </c>
    </row>
    <row r="205" spans="1:8" x14ac:dyDescent="0.2">
      <c r="A205">
        <v>5901</v>
      </c>
      <c r="B205" t="s">
        <v>414</v>
      </c>
      <c r="C205" t="s">
        <v>415</v>
      </c>
      <c r="D205">
        <v>857580301</v>
      </c>
      <c r="E205">
        <v>0</v>
      </c>
      <c r="F205">
        <v>0</v>
      </c>
      <c r="G205">
        <v>0</v>
      </c>
      <c r="H205">
        <v>0</v>
      </c>
    </row>
    <row r="206" spans="1:8" x14ac:dyDescent="0.2">
      <c r="A206">
        <v>5901</v>
      </c>
      <c r="B206" t="s">
        <v>416</v>
      </c>
      <c r="C206" t="s">
        <v>417</v>
      </c>
      <c r="D206">
        <v>857580311</v>
      </c>
      <c r="E206">
        <v>0</v>
      </c>
      <c r="F206">
        <v>0</v>
      </c>
      <c r="G206">
        <v>0</v>
      </c>
      <c r="H206">
        <v>0</v>
      </c>
    </row>
    <row r="207" spans="1:8" x14ac:dyDescent="0.2">
      <c r="A207">
        <v>5901</v>
      </c>
      <c r="B207" t="s">
        <v>418</v>
      </c>
      <c r="C207" t="s">
        <v>419</v>
      </c>
      <c r="D207">
        <v>857580321</v>
      </c>
      <c r="E207">
        <v>0</v>
      </c>
      <c r="F207">
        <v>0</v>
      </c>
      <c r="G207">
        <v>0</v>
      </c>
      <c r="H207">
        <v>0</v>
      </c>
    </row>
    <row r="208" spans="1:8" x14ac:dyDescent="0.2">
      <c r="A208">
        <v>5901</v>
      </c>
      <c r="B208" t="s">
        <v>420</v>
      </c>
      <c r="C208" t="s">
        <v>421</v>
      </c>
      <c r="D208">
        <v>857580331</v>
      </c>
      <c r="E208">
        <v>0</v>
      </c>
      <c r="F208">
        <v>0</v>
      </c>
      <c r="G208">
        <v>0</v>
      </c>
      <c r="H208">
        <v>0</v>
      </c>
    </row>
    <row r="209" spans="1:8" x14ac:dyDescent="0.2">
      <c r="A209">
        <v>5901</v>
      </c>
      <c r="B209" t="s">
        <v>422</v>
      </c>
      <c r="C209" t="s">
        <v>423</v>
      </c>
      <c r="D209">
        <v>857580341</v>
      </c>
      <c r="E209">
        <v>0</v>
      </c>
      <c r="F209">
        <v>0</v>
      </c>
      <c r="G209">
        <v>0</v>
      </c>
      <c r="H209">
        <v>0</v>
      </c>
    </row>
    <row r="210" spans="1:8" x14ac:dyDescent="0.2">
      <c r="A210">
        <v>5901</v>
      </c>
      <c r="B210" t="s">
        <v>424</v>
      </c>
      <c r="C210" t="s">
        <v>425</v>
      </c>
      <c r="D210">
        <v>857580351</v>
      </c>
      <c r="E210">
        <v>0</v>
      </c>
      <c r="F210">
        <v>0</v>
      </c>
      <c r="G210">
        <v>0</v>
      </c>
      <c r="H210">
        <v>0</v>
      </c>
    </row>
    <row r="211" spans="1:8" x14ac:dyDescent="0.2">
      <c r="A211">
        <v>5901</v>
      </c>
      <c r="B211" t="s">
        <v>426</v>
      </c>
      <c r="C211" t="s">
        <v>427</v>
      </c>
      <c r="D211">
        <v>857580361</v>
      </c>
      <c r="E211">
        <v>0</v>
      </c>
      <c r="F211">
        <v>0</v>
      </c>
      <c r="G211">
        <v>0</v>
      </c>
      <c r="H211">
        <v>0</v>
      </c>
    </row>
    <row r="212" spans="1:8" x14ac:dyDescent="0.2">
      <c r="A212">
        <v>5901</v>
      </c>
      <c r="B212" t="s">
        <v>428</v>
      </c>
      <c r="C212" t="s">
        <v>429</v>
      </c>
      <c r="D212">
        <v>857580371</v>
      </c>
      <c r="E212">
        <v>0</v>
      </c>
      <c r="F212">
        <v>0</v>
      </c>
      <c r="G212">
        <v>0</v>
      </c>
      <c r="H212">
        <v>0</v>
      </c>
    </row>
    <row r="213" spans="1:8" x14ac:dyDescent="0.2">
      <c r="A213">
        <v>5901</v>
      </c>
      <c r="B213" t="s">
        <v>430</v>
      </c>
      <c r="C213" t="s">
        <v>431</v>
      </c>
      <c r="D213">
        <v>857580381</v>
      </c>
      <c r="E213">
        <v>867</v>
      </c>
      <c r="F213">
        <v>1582</v>
      </c>
      <c r="G213">
        <v>458</v>
      </c>
      <c r="H213">
        <v>27</v>
      </c>
    </row>
    <row r="214" spans="1:8" x14ac:dyDescent="0.2">
      <c r="A214">
        <v>5901</v>
      </c>
      <c r="B214" t="s">
        <v>432</v>
      </c>
      <c r="C214" t="s">
        <v>433</v>
      </c>
      <c r="D214">
        <v>857580391</v>
      </c>
      <c r="E214">
        <v>0</v>
      </c>
      <c r="F214">
        <v>0</v>
      </c>
      <c r="G214">
        <v>0</v>
      </c>
      <c r="H214">
        <v>0</v>
      </c>
    </row>
    <row r="215" spans="1:8" x14ac:dyDescent="0.2">
      <c r="A215">
        <v>5901</v>
      </c>
      <c r="B215" t="s">
        <v>434</v>
      </c>
      <c r="C215" t="s">
        <v>435</v>
      </c>
      <c r="D215">
        <v>857580401</v>
      </c>
      <c r="E215">
        <v>0</v>
      </c>
      <c r="F215">
        <v>0</v>
      </c>
      <c r="G215">
        <v>0</v>
      </c>
      <c r="H215">
        <v>0</v>
      </c>
    </row>
    <row r="216" spans="1:8" x14ac:dyDescent="0.2">
      <c r="A216">
        <v>5901</v>
      </c>
      <c r="B216" t="s">
        <v>436</v>
      </c>
      <c r="C216" t="s">
        <v>437</v>
      </c>
      <c r="D216">
        <v>857580411</v>
      </c>
      <c r="E216">
        <v>0</v>
      </c>
      <c r="F216">
        <v>0</v>
      </c>
      <c r="G216">
        <v>0</v>
      </c>
      <c r="H216">
        <v>0</v>
      </c>
    </row>
    <row r="217" spans="1:8" x14ac:dyDescent="0.2">
      <c r="A217">
        <v>5901</v>
      </c>
      <c r="B217" t="s">
        <v>438</v>
      </c>
      <c r="C217" t="s">
        <v>439</v>
      </c>
      <c r="D217">
        <v>857580421</v>
      </c>
      <c r="E217">
        <v>0</v>
      </c>
      <c r="F217">
        <v>0</v>
      </c>
      <c r="G217">
        <v>0</v>
      </c>
      <c r="H217">
        <v>0</v>
      </c>
    </row>
    <row r="218" spans="1:8" x14ac:dyDescent="0.2">
      <c r="A218">
        <v>5901</v>
      </c>
      <c r="B218" t="s">
        <v>440</v>
      </c>
      <c r="C218" t="s">
        <v>441</v>
      </c>
      <c r="D218">
        <v>857580431</v>
      </c>
      <c r="E218">
        <v>0</v>
      </c>
      <c r="F218">
        <v>0</v>
      </c>
      <c r="G218">
        <v>0</v>
      </c>
      <c r="H218">
        <v>0</v>
      </c>
    </row>
    <row r="219" spans="1:8" x14ac:dyDescent="0.2">
      <c r="A219">
        <v>5901</v>
      </c>
      <c r="B219" t="s">
        <v>442</v>
      </c>
      <c r="C219" t="s">
        <v>443</v>
      </c>
      <c r="D219">
        <v>857580441</v>
      </c>
      <c r="E219">
        <v>0</v>
      </c>
      <c r="F219">
        <v>0</v>
      </c>
      <c r="G219">
        <v>0</v>
      </c>
      <c r="H219">
        <v>0</v>
      </c>
    </row>
    <row r="220" spans="1:8" x14ac:dyDescent="0.2">
      <c r="A220">
        <v>5901</v>
      </c>
      <c r="B220" t="s">
        <v>444</v>
      </c>
      <c r="C220" t="s">
        <v>445</v>
      </c>
      <c r="D220">
        <v>857580451</v>
      </c>
      <c r="E220">
        <v>0</v>
      </c>
      <c r="F220">
        <v>0</v>
      </c>
      <c r="G220">
        <v>0</v>
      </c>
      <c r="H220">
        <v>0</v>
      </c>
    </row>
    <row r="221" spans="1:8" x14ac:dyDescent="0.2">
      <c r="A221">
        <v>5901</v>
      </c>
      <c r="B221" t="s">
        <v>446</v>
      </c>
      <c r="C221" t="s">
        <v>447</v>
      </c>
      <c r="D221">
        <v>857580461</v>
      </c>
      <c r="E221">
        <v>0</v>
      </c>
      <c r="F221">
        <v>0</v>
      </c>
      <c r="G221">
        <v>0</v>
      </c>
      <c r="H221">
        <v>0</v>
      </c>
    </row>
    <row r="222" spans="1:8" x14ac:dyDescent="0.2">
      <c r="A222">
        <v>5901</v>
      </c>
      <c r="B222" t="s">
        <v>448</v>
      </c>
      <c r="C222" t="s">
        <v>449</v>
      </c>
      <c r="D222">
        <v>857580471</v>
      </c>
      <c r="E222">
        <v>0</v>
      </c>
      <c r="F222">
        <v>0</v>
      </c>
      <c r="G222">
        <v>0</v>
      </c>
      <c r="H222">
        <v>0</v>
      </c>
    </row>
    <row r="223" spans="1:8" x14ac:dyDescent="0.2">
      <c r="A223">
        <v>5901</v>
      </c>
      <c r="B223" t="s">
        <v>450</v>
      </c>
      <c r="C223" t="s">
        <v>451</v>
      </c>
      <c r="D223">
        <v>857580481</v>
      </c>
      <c r="E223">
        <v>0</v>
      </c>
      <c r="F223">
        <v>0</v>
      </c>
      <c r="G223">
        <v>0</v>
      </c>
      <c r="H223">
        <v>0</v>
      </c>
    </row>
    <row r="224" spans="1:8" x14ac:dyDescent="0.2">
      <c r="A224">
        <v>5901</v>
      </c>
      <c r="B224" t="s">
        <v>452</v>
      </c>
      <c r="C224" t="s">
        <v>453</v>
      </c>
      <c r="D224">
        <v>857580491</v>
      </c>
      <c r="E224">
        <v>0</v>
      </c>
      <c r="F224">
        <v>0</v>
      </c>
      <c r="G224">
        <v>0</v>
      </c>
      <c r="H224">
        <v>0</v>
      </c>
    </row>
    <row r="225" spans="1:8" x14ac:dyDescent="0.2">
      <c r="A225">
        <v>5901</v>
      </c>
      <c r="B225" t="s">
        <v>454</v>
      </c>
      <c r="C225" t="s">
        <v>455</v>
      </c>
      <c r="D225">
        <v>857580501</v>
      </c>
      <c r="E225">
        <v>0</v>
      </c>
      <c r="F225">
        <v>0</v>
      </c>
      <c r="G225">
        <v>0</v>
      </c>
      <c r="H225">
        <v>0</v>
      </c>
    </row>
    <row r="226" spans="1:8" x14ac:dyDescent="0.2">
      <c r="A226">
        <v>5901</v>
      </c>
      <c r="B226" t="s">
        <v>456</v>
      </c>
      <c r="C226" t="s">
        <v>457</v>
      </c>
      <c r="D226">
        <v>857580511</v>
      </c>
      <c r="E226">
        <v>0</v>
      </c>
      <c r="F226">
        <v>0</v>
      </c>
      <c r="G226">
        <v>0</v>
      </c>
      <c r="H226">
        <v>0</v>
      </c>
    </row>
    <row r="227" spans="1:8" x14ac:dyDescent="0.2">
      <c r="A227">
        <v>5901</v>
      </c>
      <c r="B227" t="s">
        <v>458</v>
      </c>
      <c r="C227" t="s">
        <v>459</v>
      </c>
      <c r="D227">
        <v>857580521</v>
      </c>
      <c r="E227">
        <v>0</v>
      </c>
      <c r="F227">
        <v>0</v>
      </c>
      <c r="G227">
        <v>0</v>
      </c>
      <c r="H227">
        <v>0</v>
      </c>
    </row>
    <row r="228" spans="1:8" x14ac:dyDescent="0.2">
      <c r="A228">
        <v>5901</v>
      </c>
      <c r="B228" t="s">
        <v>460</v>
      </c>
      <c r="C228" t="s">
        <v>461</v>
      </c>
      <c r="D228">
        <v>857580531</v>
      </c>
      <c r="E228">
        <v>0</v>
      </c>
      <c r="F228">
        <v>0</v>
      </c>
      <c r="G228">
        <v>0</v>
      </c>
      <c r="H228">
        <v>0</v>
      </c>
    </row>
    <row r="229" spans="1:8" x14ac:dyDescent="0.2">
      <c r="A229">
        <v>5901</v>
      </c>
      <c r="B229" t="s">
        <v>462</v>
      </c>
      <c r="C229" t="s">
        <v>463</v>
      </c>
      <c r="D229">
        <v>857580541</v>
      </c>
      <c r="E229">
        <v>0</v>
      </c>
      <c r="F229">
        <v>0</v>
      </c>
      <c r="G229">
        <v>0</v>
      </c>
      <c r="H229">
        <v>0</v>
      </c>
    </row>
    <row r="230" spans="1:8" x14ac:dyDescent="0.2">
      <c r="A230">
        <v>5901</v>
      </c>
      <c r="B230" t="s">
        <v>464</v>
      </c>
      <c r="C230" t="s">
        <v>465</v>
      </c>
      <c r="D230">
        <v>857580551</v>
      </c>
      <c r="E230">
        <v>0</v>
      </c>
      <c r="F230">
        <v>0</v>
      </c>
      <c r="G230">
        <v>0</v>
      </c>
      <c r="H230">
        <v>0</v>
      </c>
    </row>
    <row r="231" spans="1:8" x14ac:dyDescent="0.2">
      <c r="A231">
        <v>5901</v>
      </c>
      <c r="B231" t="s">
        <v>466</v>
      </c>
      <c r="C231" t="s">
        <v>467</v>
      </c>
      <c r="D231">
        <v>857580561</v>
      </c>
      <c r="E231">
        <v>0</v>
      </c>
      <c r="F231">
        <v>0</v>
      </c>
      <c r="G231">
        <v>0</v>
      </c>
      <c r="H231">
        <v>0</v>
      </c>
    </row>
    <row r="232" spans="1:8" x14ac:dyDescent="0.2">
      <c r="A232">
        <v>5901</v>
      </c>
      <c r="B232" t="s">
        <v>468</v>
      </c>
      <c r="C232" t="s">
        <v>469</v>
      </c>
      <c r="D232">
        <v>857580571</v>
      </c>
      <c r="E232">
        <v>0</v>
      </c>
      <c r="F232">
        <v>0</v>
      </c>
      <c r="G232">
        <v>0</v>
      </c>
      <c r="H232">
        <v>0</v>
      </c>
    </row>
    <row r="233" spans="1:8" x14ac:dyDescent="0.2">
      <c r="A233">
        <v>5901</v>
      </c>
      <c r="B233" t="s">
        <v>470</v>
      </c>
      <c r="C233" t="s">
        <v>471</v>
      </c>
      <c r="D233">
        <v>857580581</v>
      </c>
      <c r="E233">
        <v>0</v>
      </c>
      <c r="F233">
        <v>0</v>
      </c>
      <c r="G233">
        <v>0</v>
      </c>
      <c r="H233">
        <v>0</v>
      </c>
    </row>
    <row r="234" spans="1:8" x14ac:dyDescent="0.2">
      <c r="A234">
        <v>5901</v>
      </c>
      <c r="B234" t="s">
        <v>472</v>
      </c>
      <c r="C234" t="s">
        <v>473</v>
      </c>
      <c r="D234">
        <v>857580591</v>
      </c>
      <c r="E234">
        <v>0</v>
      </c>
      <c r="F234">
        <v>0</v>
      </c>
      <c r="G234">
        <v>0</v>
      </c>
      <c r="H234">
        <v>0</v>
      </c>
    </row>
    <row r="235" spans="1:8" x14ac:dyDescent="0.2">
      <c r="A235">
        <v>5901</v>
      </c>
      <c r="B235" t="s">
        <v>474</v>
      </c>
      <c r="C235" t="s">
        <v>475</v>
      </c>
      <c r="D235">
        <v>857580601</v>
      </c>
      <c r="E235">
        <v>0</v>
      </c>
      <c r="F235">
        <v>0</v>
      </c>
      <c r="G235">
        <v>0</v>
      </c>
      <c r="H235">
        <v>0</v>
      </c>
    </row>
    <row r="236" spans="1:8" x14ac:dyDescent="0.2">
      <c r="A236">
        <v>5901</v>
      </c>
      <c r="B236" t="s">
        <v>476</v>
      </c>
      <c r="C236" t="s">
        <v>477</v>
      </c>
      <c r="D236">
        <v>857580611</v>
      </c>
      <c r="E236">
        <v>0</v>
      </c>
      <c r="F236">
        <v>0</v>
      </c>
      <c r="G236">
        <v>0</v>
      </c>
      <c r="H236">
        <v>0</v>
      </c>
    </row>
    <row r="237" spans="1:8" x14ac:dyDescent="0.2">
      <c r="A237">
        <v>5901</v>
      </c>
      <c r="B237" t="s">
        <v>478</v>
      </c>
      <c r="C237" t="s">
        <v>479</v>
      </c>
      <c r="D237">
        <v>857580621</v>
      </c>
      <c r="E237">
        <v>0</v>
      </c>
      <c r="F237">
        <v>0</v>
      </c>
      <c r="G237">
        <v>0</v>
      </c>
      <c r="H237">
        <v>0</v>
      </c>
    </row>
    <row r="238" spans="1:8" x14ac:dyDescent="0.2">
      <c r="A238">
        <v>5901</v>
      </c>
      <c r="B238" t="s">
        <v>480</v>
      </c>
      <c r="C238" t="s">
        <v>481</v>
      </c>
      <c r="D238">
        <v>857580631</v>
      </c>
      <c r="E238">
        <v>0</v>
      </c>
      <c r="F238">
        <v>0</v>
      </c>
      <c r="G238">
        <v>0</v>
      </c>
      <c r="H238">
        <v>0</v>
      </c>
    </row>
    <row r="239" spans="1:8" x14ac:dyDescent="0.2">
      <c r="A239">
        <v>5901</v>
      </c>
      <c r="B239" t="s">
        <v>482</v>
      </c>
      <c r="C239" t="s">
        <v>483</v>
      </c>
      <c r="D239">
        <v>857580641</v>
      </c>
      <c r="E239">
        <v>0</v>
      </c>
      <c r="F239">
        <v>0</v>
      </c>
      <c r="G239">
        <v>0</v>
      </c>
      <c r="H239">
        <v>0</v>
      </c>
    </row>
    <row r="240" spans="1:8" x14ac:dyDescent="0.2">
      <c r="A240">
        <v>5901</v>
      </c>
      <c r="B240" t="s">
        <v>484</v>
      </c>
      <c r="C240" t="s">
        <v>485</v>
      </c>
      <c r="D240">
        <v>857580651</v>
      </c>
      <c r="E240">
        <v>0</v>
      </c>
      <c r="F240">
        <v>0</v>
      </c>
      <c r="G240">
        <v>0</v>
      </c>
      <c r="H240">
        <v>0</v>
      </c>
    </row>
    <row r="241" spans="1:8" x14ac:dyDescent="0.2">
      <c r="A241">
        <v>5901</v>
      </c>
      <c r="B241" t="s">
        <v>486</v>
      </c>
      <c r="C241" t="s">
        <v>487</v>
      </c>
      <c r="D241">
        <v>857580661</v>
      </c>
      <c r="E241">
        <v>0</v>
      </c>
      <c r="F241">
        <v>0</v>
      </c>
      <c r="G241">
        <v>0</v>
      </c>
      <c r="H241">
        <v>0</v>
      </c>
    </row>
    <row r="242" spans="1:8" x14ac:dyDescent="0.2">
      <c r="A242">
        <v>5901</v>
      </c>
      <c r="B242" t="s">
        <v>488</v>
      </c>
      <c r="C242" t="s">
        <v>489</v>
      </c>
      <c r="D242">
        <v>857580671</v>
      </c>
      <c r="E242">
        <v>0</v>
      </c>
      <c r="F242">
        <v>0</v>
      </c>
      <c r="G242">
        <v>0</v>
      </c>
      <c r="H242">
        <v>0</v>
      </c>
    </row>
    <row r="243" spans="1:8" x14ac:dyDescent="0.2">
      <c r="A243">
        <v>5901</v>
      </c>
      <c r="B243" t="s">
        <v>490</v>
      </c>
      <c r="C243" t="s">
        <v>491</v>
      </c>
      <c r="D243">
        <v>857580681</v>
      </c>
      <c r="E243">
        <v>0</v>
      </c>
      <c r="F243">
        <v>0</v>
      </c>
      <c r="G243">
        <v>0</v>
      </c>
      <c r="H243">
        <v>0</v>
      </c>
    </row>
    <row r="244" spans="1:8" x14ac:dyDescent="0.2">
      <c r="A244">
        <v>5901</v>
      </c>
      <c r="B244" t="s">
        <v>492</v>
      </c>
      <c r="C244" t="s">
        <v>493</v>
      </c>
      <c r="D244">
        <v>857580701</v>
      </c>
      <c r="E244">
        <v>0</v>
      </c>
      <c r="F244">
        <v>0</v>
      </c>
      <c r="G244">
        <v>0</v>
      </c>
      <c r="H244">
        <v>0</v>
      </c>
    </row>
    <row r="245" spans="1:8" x14ac:dyDescent="0.2">
      <c r="A245">
        <v>5901</v>
      </c>
      <c r="B245" t="s">
        <v>494</v>
      </c>
      <c r="C245" t="s">
        <v>495</v>
      </c>
      <c r="D245">
        <v>857580711</v>
      </c>
      <c r="E245">
        <v>0</v>
      </c>
      <c r="F245">
        <v>0</v>
      </c>
      <c r="G245">
        <v>0</v>
      </c>
      <c r="H245">
        <v>0</v>
      </c>
    </row>
    <row r="246" spans="1:8" x14ac:dyDescent="0.2">
      <c r="A246">
        <v>5901</v>
      </c>
      <c r="B246" t="s">
        <v>496</v>
      </c>
      <c r="C246" t="s">
        <v>497</v>
      </c>
      <c r="D246">
        <v>857580721</v>
      </c>
      <c r="E246">
        <v>0</v>
      </c>
      <c r="F246">
        <v>0</v>
      </c>
      <c r="G246">
        <v>0</v>
      </c>
      <c r="H246">
        <v>0</v>
      </c>
    </row>
    <row r="247" spans="1:8" x14ac:dyDescent="0.2">
      <c r="A247">
        <v>5901</v>
      </c>
      <c r="B247" t="s">
        <v>498</v>
      </c>
      <c r="C247" t="s">
        <v>499</v>
      </c>
      <c r="D247">
        <v>857580731</v>
      </c>
      <c r="E247">
        <v>0</v>
      </c>
      <c r="F247">
        <v>0</v>
      </c>
      <c r="G247">
        <v>0</v>
      </c>
      <c r="H247">
        <v>0</v>
      </c>
    </row>
    <row r="248" spans="1:8" x14ac:dyDescent="0.2">
      <c r="A248">
        <v>5901</v>
      </c>
      <c r="B248" t="s">
        <v>500</v>
      </c>
      <c r="C248" t="s">
        <v>501</v>
      </c>
      <c r="D248">
        <v>857580741</v>
      </c>
      <c r="E248">
        <v>0</v>
      </c>
      <c r="F248">
        <v>0</v>
      </c>
      <c r="G248">
        <v>0</v>
      </c>
      <c r="H248">
        <v>0</v>
      </c>
    </row>
    <row r="249" spans="1:8" x14ac:dyDescent="0.2">
      <c r="A249">
        <v>5901</v>
      </c>
      <c r="B249" t="s">
        <v>502</v>
      </c>
      <c r="C249" t="s">
        <v>503</v>
      </c>
      <c r="D249">
        <v>857580751</v>
      </c>
      <c r="E249">
        <v>0</v>
      </c>
      <c r="F249">
        <v>0</v>
      </c>
      <c r="G249">
        <v>0</v>
      </c>
      <c r="H249">
        <v>0</v>
      </c>
    </row>
    <row r="250" spans="1:8" x14ac:dyDescent="0.2">
      <c r="A250">
        <v>5901</v>
      </c>
      <c r="B250" t="s">
        <v>504</v>
      </c>
      <c r="C250" t="s">
        <v>505</v>
      </c>
      <c r="D250">
        <v>857580761</v>
      </c>
      <c r="E250">
        <v>0</v>
      </c>
      <c r="F250">
        <v>0</v>
      </c>
      <c r="G250">
        <v>0</v>
      </c>
      <c r="H250">
        <v>0</v>
      </c>
    </row>
    <row r="251" spans="1:8" x14ac:dyDescent="0.2">
      <c r="A251">
        <v>5901</v>
      </c>
      <c r="B251" t="s">
        <v>506</v>
      </c>
      <c r="C251" t="s">
        <v>507</v>
      </c>
      <c r="D251">
        <v>857580771</v>
      </c>
      <c r="E251">
        <v>0</v>
      </c>
      <c r="F251">
        <v>0</v>
      </c>
      <c r="G251">
        <v>0</v>
      </c>
      <c r="H251">
        <v>0</v>
      </c>
    </row>
    <row r="252" spans="1:8" x14ac:dyDescent="0.2">
      <c r="A252">
        <v>5901</v>
      </c>
      <c r="B252" t="s">
        <v>508</v>
      </c>
      <c r="C252" t="s">
        <v>509</v>
      </c>
      <c r="D252">
        <v>857580781</v>
      </c>
      <c r="E252">
        <v>0</v>
      </c>
      <c r="F252">
        <v>0</v>
      </c>
      <c r="G252">
        <v>0</v>
      </c>
      <c r="H252">
        <v>0</v>
      </c>
    </row>
    <row r="253" spans="1:8" x14ac:dyDescent="0.2">
      <c r="A253">
        <v>5901</v>
      </c>
      <c r="B253" t="s">
        <v>510</v>
      </c>
      <c r="C253" t="s">
        <v>511</v>
      </c>
      <c r="D253">
        <v>857580791</v>
      </c>
      <c r="E253">
        <v>0</v>
      </c>
      <c r="F253">
        <v>0</v>
      </c>
      <c r="G253">
        <v>0</v>
      </c>
      <c r="H253">
        <v>0</v>
      </c>
    </row>
    <row r="254" spans="1:8" x14ac:dyDescent="0.2">
      <c r="A254">
        <v>5901</v>
      </c>
      <c r="B254" t="s">
        <v>512</v>
      </c>
      <c r="C254" t="s">
        <v>513</v>
      </c>
      <c r="D254">
        <v>857580801</v>
      </c>
      <c r="E254">
        <v>0</v>
      </c>
      <c r="F254">
        <v>0</v>
      </c>
      <c r="G254">
        <v>0</v>
      </c>
      <c r="H254">
        <v>0</v>
      </c>
    </row>
    <row r="255" spans="1:8" x14ac:dyDescent="0.2">
      <c r="A255">
        <v>5901</v>
      </c>
      <c r="B255" t="s">
        <v>514</v>
      </c>
      <c r="C255" t="s">
        <v>515</v>
      </c>
      <c r="D255">
        <v>857580811</v>
      </c>
      <c r="E255">
        <v>0</v>
      </c>
      <c r="F255">
        <v>0</v>
      </c>
      <c r="G255">
        <v>0</v>
      </c>
      <c r="H255">
        <v>0</v>
      </c>
    </row>
    <row r="256" spans="1:8" x14ac:dyDescent="0.2">
      <c r="A256">
        <v>5901</v>
      </c>
      <c r="B256" t="s">
        <v>516</v>
      </c>
      <c r="C256" t="s">
        <v>517</v>
      </c>
      <c r="D256">
        <v>857580821</v>
      </c>
      <c r="E256">
        <v>0</v>
      </c>
      <c r="F256">
        <v>0</v>
      </c>
      <c r="G256">
        <v>0</v>
      </c>
      <c r="H256">
        <v>0</v>
      </c>
    </row>
    <row r="257" spans="1:8" x14ac:dyDescent="0.2">
      <c r="A257">
        <v>5901</v>
      </c>
      <c r="B257" t="s">
        <v>518</v>
      </c>
      <c r="C257" t="s">
        <v>519</v>
      </c>
      <c r="D257">
        <v>857580831</v>
      </c>
      <c r="E257">
        <v>0</v>
      </c>
      <c r="F257">
        <v>0</v>
      </c>
      <c r="G257">
        <v>0</v>
      </c>
      <c r="H257">
        <v>0</v>
      </c>
    </row>
    <row r="258" spans="1:8" x14ac:dyDescent="0.2">
      <c r="A258">
        <v>5901</v>
      </c>
      <c r="B258" t="s">
        <v>520</v>
      </c>
      <c r="C258" t="s">
        <v>521</v>
      </c>
      <c r="D258">
        <v>857580841</v>
      </c>
      <c r="E258">
        <v>0</v>
      </c>
      <c r="F258">
        <v>0</v>
      </c>
      <c r="G258">
        <v>0</v>
      </c>
      <c r="H258">
        <v>0</v>
      </c>
    </row>
    <row r="259" spans="1:8" x14ac:dyDescent="0.2">
      <c r="A259">
        <v>5901</v>
      </c>
      <c r="B259" t="s">
        <v>522</v>
      </c>
      <c r="C259" t="s">
        <v>523</v>
      </c>
      <c r="D259">
        <v>857580851</v>
      </c>
      <c r="E259">
        <v>0</v>
      </c>
      <c r="F259">
        <v>0</v>
      </c>
      <c r="G259">
        <v>0</v>
      </c>
      <c r="H259">
        <v>0</v>
      </c>
    </row>
    <row r="260" spans="1:8" x14ac:dyDescent="0.2">
      <c r="A260">
        <v>5901</v>
      </c>
      <c r="B260" t="s">
        <v>524</v>
      </c>
      <c r="C260" t="s">
        <v>525</v>
      </c>
      <c r="D260">
        <v>857580861</v>
      </c>
      <c r="E260">
        <v>0</v>
      </c>
      <c r="F260">
        <v>0</v>
      </c>
      <c r="G260">
        <v>0</v>
      </c>
      <c r="H260">
        <v>0</v>
      </c>
    </row>
    <row r="261" spans="1:8" x14ac:dyDescent="0.2">
      <c r="A261">
        <v>5901</v>
      </c>
      <c r="B261" t="s">
        <v>526</v>
      </c>
      <c r="C261" t="s">
        <v>527</v>
      </c>
      <c r="D261">
        <v>857580871</v>
      </c>
      <c r="E261">
        <v>0</v>
      </c>
      <c r="F261">
        <v>0</v>
      </c>
      <c r="G261">
        <v>0</v>
      </c>
      <c r="H261">
        <v>0</v>
      </c>
    </row>
    <row r="262" spans="1:8" x14ac:dyDescent="0.2">
      <c r="A262">
        <v>5901</v>
      </c>
      <c r="B262" t="s">
        <v>528</v>
      </c>
      <c r="C262" t="s">
        <v>529</v>
      </c>
      <c r="D262">
        <v>857580881</v>
      </c>
      <c r="E262">
        <v>0</v>
      </c>
      <c r="F262">
        <v>0</v>
      </c>
      <c r="G262">
        <v>0</v>
      </c>
      <c r="H262">
        <v>0</v>
      </c>
    </row>
    <row r="263" spans="1:8" x14ac:dyDescent="0.2">
      <c r="A263">
        <v>5901</v>
      </c>
      <c r="B263" t="s">
        <v>530</v>
      </c>
      <c r="C263" t="s">
        <v>531</v>
      </c>
      <c r="D263">
        <v>857580891</v>
      </c>
      <c r="E263">
        <v>0</v>
      </c>
      <c r="F263">
        <v>0</v>
      </c>
      <c r="G263">
        <v>0</v>
      </c>
      <c r="H263">
        <v>0</v>
      </c>
    </row>
    <row r="264" spans="1:8" x14ac:dyDescent="0.2">
      <c r="A264">
        <v>5901</v>
      </c>
      <c r="B264" t="s">
        <v>532</v>
      </c>
      <c r="C264" t="s">
        <v>533</v>
      </c>
      <c r="D264">
        <v>857580901</v>
      </c>
      <c r="E264">
        <v>14</v>
      </c>
      <c r="F264">
        <v>30</v>
      </c>
      <c r="G264">
        <v>13</v>
      </c>
      <c r="H264">
        <v>1</v>
      </c>
    </row>
    <row r="265" spans="1:8" x14ac:dyDescent="0.2">
      <c r="A265">
        <v>5901</v>
      </c>
      <c r="B265" t="s">
        <v>534</v>
      </c>
      <c r="C265" t="s">
        <v>535</v>
      </c>
      <c r="D265">
        <v>857580911</v>
      </c>
      <c r="E265">
        <v>0</v>
      </c>
      <c r="F265">
        <v>0</v>
      </c>
      <c r="G265">
        <v>0</v>
      </c>
      <c r="H265">
        <v>0</v>
      </c>
    </row>
    <row r="266" spans="1:8" x14ac:dyDescent="0.2">
      <c r="A266">
        <v>5901</v>
      </c>
      <c r="B266" t="s">
        <v>536</v>
      </c>
      <c r="C266" t="s">
        <v>537</v>
      </c>
      <c r="D266">
        <v>857580921</v>
      </c>
      <c r="E266">
        <v>3</v>
      </c>
      <c r="F266">
        <v>4</v>
      </c>
      <c r="G266">
        <v>0</v>
      </c>
      <c r="H266">
        <v>1</v>
      </c>
    </row>
    <row r="267" spans="1:8" x14ac:dyDescent="0.2">
      <c r="A267">
        <v>5901</v>
      </c>
      <c r="B267" t="s">
        <v>538</v>
      </c>
      <c r="C267" t="s">
        <v>539</v>
      </c>
      <c r="D267">
        <v>857580931</v>
      </c>
      <c r="E267">
        <v>0</v>
      </c>
      <c r="F267">
        <v>0</v>
      </c>
      <c r="G267">
        <v>0</v>
      </c>
      <c r="H267">
        <v>0</v>
      </c>
    </row>
    <row r="268" spans="1:8" x14ac:dyDescent="0.2">
      <c r="A268">
        <v>5901</v>
      </c>
      <c r="B268" t="s">
        <v>540</v>
      </c>
      <c r="C268" t="s">
        <v>541</v>
      </c>
      <c r="D268">
        <v>857580941</v>
      </c>
      <c r="E268">
        <v>0</v>
      </c>
      <c r="F268">
        <v>0</v>
      </c>
      <c r="G268">
        <v>0</v>
      </c>
      <c r="H268">
        <v>0</v>
      </c>
    </row>
    <row r="269" spans="1:8" x14ac:dyDescent="0.2">
      <c r="A269">
        <v>5901</v>
      </c>
      <c r="B269" t="s">
        <v>542</v>
      </c>
      <c r="C269" t="s">
        <v>543</v>
      </c>
      <c r="D269">
        <v>857580951</v>
      </c>
      <c r="E269">
        <v>0</v>
      </c>
      <c r="F269">
        <v>0</v>
      </c>
      <c r="G269">
        <v>0</v>
      </c>
      <c r="H269">
        <v>0</v>
      </c>
    </row>
    <row r="270" spans="1:8" x14ac:dyDescent="0.2">
      <c r="A270">
        <v>5901</v>
      </c>
      <c r="B270" t="s">
        <v>544</v>
      </c>
      <c r="C270" t="s">
        <v>545</v>
      </c>
      <c r="D270">
        <v>857580961</v>
      </c>
      <c r="E270">
        <v>0</v>
      </c>
      <c r="F270">
        <v>0</v>
      </c>
      <c r="G270">
        <v>0</v>
      </c>
      <c r="H270">
        <v>0</v>
      </c>
    </row>
    <row r="271" spans="1:8" x14ac:dyDescent="0.2">
      <c r="A271">
        <v>5901</v>
      </c>
      <c r="B271" t="s">
        <v>546</v>
      </c>
      <c r="C271" t="s">
        <v>547</v>
      </c>
      <c r="D271">
        <v>857580971</v>
      </c>
      <c r="E271">
        <v>0</v>
      </c>
      <c r="F271">
        <v>0</v>
      </c>
      <c r="G271">
        <v>0</v>
      </c>
      <c r="H271">
        <v>0</v>
      </c>
    </row>
    <row r="272" spans="1:8" x14ac:dyDescent="0.2">
      <c r="A272">
        <v>5901</v>
      </c>
      <c r="B272" t="s">
        <v>548</v>
      </c>
      <c r="C272" t="s">
        <v>549</v>
      </c>
      <c r="D272">
        <v>857580981</v>
      </c>
      <c r="E272">
        <v>0</v>
      </c>
      <c r="F272">
        <v>0</v>
      </c>
      <c r="G272">
        <v>0</v>
      </c>
      <c r="H272">
        <v>0</v>
      </c>
    </row>
    <row r="273" spans="1:8" x14ac:dyDescent="0.2">
      <c r="A273">
        <v>5901</v>
      </c>
      <c r="B273" t="s">
        <v>550</v>
      </c>
      <c r="C273" t="s">
        <v>551</v>
      </c>
      <c r="D273">
        <v>857580991</v>
      </c>
      <c r="E273">
        <v>0</v>
      </c>
      <c r="F273">
        <v>0</v>
      </c>
      <c r="G273">
        <v>0</v>
      </c>
      <c r="H273">
        <v>0</v>
      </c>
    </row>
    <row r="274" spans="1:8" x14ac:dyDescent="0.2">
      <c r="A274">
        <v>5901</v>
      </c>
      <c r="B274" t="s">
        <v>552</v>
      </c>
      <c r="C274" t="s">
        <v>553</v>
      </c>
      <c r="D274">
        <v>857581001</v>
      </c>
      <c r="E274">
        <v>0</v>
      </c>
      <c r="F274">
        <v>0</v>
      </c>
      <c r="G274">
        <v>0</v>
      </c>
      <c r="H274">
        <v>0</v>
      </c>
    </row>
    <row r="275" spans="1:8" x14ac:dyDescent="0.2">
      <c r="A275">
        <v>5901</v>
      </c>
      <c r="B275" t="s">
        <v>554</v>
      </c>
      <c r="C275" t="s">
        <v>555</v>
      </c>
      <c r="D275">
        <v>857581021</v>
      </c>
      <c r="E275">
        <v>0</v>
      </c>
      <c r="F275">
        <v>0</v>
      </c>
      <c r="G275">
        <v>0</v>
      </c>
      <c r="H275">
        <v>0</v>
      </c>
    </row>
    <row r="276" spans="1:8" x14ac:dyDescent="0.2">
      <c r="A276">
        <v>5901</v>
      </c>
      <c r="B276" t="s">
        <v>556</v>
      </c>
      <c r="C276" t="s">
        <v>557</v>
      </c>
      <c r="D276">
        <v>857581031</v>
      </c>
      <c r="E276">
        <v>0</v>
      </c>
      <c r="F276">
        <v>0</v>
      </c>
      <c r="G276">
        <v>0</v>
      </c>
      <c r="H276">
        <v>0</v>
      </c>
    </row>
    <row r="277" spans="1:8" x14ac:dyDescent="0.2">
      <c r="A277">
        <v>5901</v>
      </c>
      <c r="B277" t="s">
        <v>558</v>
      </c>
      <c r="C277" t="s">
        <v>559</v>
      </c>
      <c r="D277">
        <v>857581041</v>
      </c>
      <c r="E277">
        <v>0</v>
      </c>
      <c r="F277">
        <v>0</v>
      </c>
      <c r="G277">
        <v>0</v>
      </c>
      <c r="H277">
        <v>0</v>
      </c>
    </row>
    <row r="278" spans="1:8" x14ac:dyDescent="0.2">
      <c r="A278">
        <v>5901</v>
      </c>
      <c r="B278" t="s">
        <v>560</v>
      </c>
      <c r="C278" t="s">
        <v>561</v>
      </c>
      <c r="D278">
        <v>857581051</v>
      </c>
      <c r="E278">
        <v>0</v>
      </c>
      <c r="F278">
        <v>0</v>
      </c>
      <c r="G278">
        <v>0</v>
      </c>
      <c r="H278">
        <v>0</v>
      </c>
    </row>
    <row r="279" spans="1:8" x14ac:dyDescent="0.2">
      <c r="A279">
        <v>5901</v>
      </c>
      <c r="B279" t="s">
        <v>562</v>
      </c>
      <c r="C279" t="s">
        <v>563</v>
      </c>
      <c r="D279">
        <v>857581061</v>
      </c>
      <c r="E279">
        <v>0</v>
      </c>
      <c r="F279">
        <v>0</v>
      </c>
      <c r="G279">
        <v>0</v>
      </c>
      <c r="H279">
        <v>0</v>
      </c>
    </row>
    <row r="280" spans="1:8" x14ac:dyDescent="0.2">
      <c r="A280">
        <v>5901</v>
      </c>
      <c r="B280" t="s">
        <v>564</v>
      </c>
      <c r="C280" t="s">
        <v>565</v>
      </c>
      <c r="D280">
        <v>857581071</v>
      </c>
      <c r="E280">
        <v>0</v>
      </c>
      <c r="F280">
        <v>0</v>
      </c>
      <c r="G280">
        <v>0</v>
      </c>
      <c r="H280">
        <v>0</v>
      </c>
    </row>
    <row r="281" spans="1:8" x14ac:dyDescent="0.2">
      <c r="A281">
        <v>5901</v>
      </c>
      <c r="B281" t="s">
        <v>566</v>
      </c>
      <c r="C281" t="s">
        <v>567</v>
      </c>
      <c r="D281">
        <v>857581081</v>
      </c>
      <c r="E281">
        <v>0</v>
      </c>
      <c r="F281">
        <v>0</v>
      </c>
      <c r="G281">
        <v>0</v>
      </c>
      <c r="H281">
        <v>0</v>
      </c>
    </row>
    <row r="282" spans="1:8" x14ac:dyDescent="0.2">
      <c r="A282">
        <v>5901</v>
      </c>
      <c r="B282" t="s">
        <v>568</v>
      </c>
      <c r="C282" t="s">
        <v>569</v>
      </c>
      <c r="D282">
        <v>857581091</v>
      </c>
      <c r="E282">
        <v>31</v>
      </c>
      <c r="F282">
        <v>138</v>
      </c>
      <c r="G282">
        <v>86</v>
      </c>
      <c r="H282">
        <v>5</v>
      </c>
    </row>
    <row r="283" spans="1:8" x14ac:dyDescent="0.2">
      <c r="A283">
        <v>5901</v>
      </c>
      <c r="B283" t="s">
        <v>570</v>
      </c>
      <c r="C283" t="s">
        <v>571</v>
      </c>
      <c r="D283">
        <v>857581101</v>
      </c>
      <c r="E283">
        <v>0</v>
      </c>
      <c r="F283">
        <v>0</v>
      </c>
      <c r="G283">
        <v>0</v>
      </c>
      <c r="H283">
        <v>0</v>
      </c>
    </row>
    <row r="284" spans="1:8" x14ac:dyDescent="0.2">
      <c r="A284">
        <v>5901</v>
      </c>
      <c r="B284" t="s">
        <v>572</v>
      </c>
      <c r="C284" t="s">
        <v>573</v>
      </c>
      <c r="D284">
        <v>857581111</v>
      </c>
      <c r="E284">
        <v>0</v>
      </c>
      <c r="F284">
        <v>0</v>
      </c>
      <c r="G284">
        <v>0</v>
      </c>
      <c r="H284">
        <v>0</v>
      </c>
    </row>
    <row r="285" spans="1:8" x14ac:dyDescent="0.2">
      <c r="A285">
        <v>5901</v>
      </c>
      <c r="B285" t="s">
        <v>574</v>
      </c>
      <c r="C285" t="s">
        <v>575</v>
      </c>
      <c r="D285">
        <v>857581121</v>
      </c>
      <c r="E285">
        <v>0</v>
      </c>
      <c r="F285">
        <v>0</v>
      </c>
      <c r="G285">
        <v>0</v>
      </c>
      <c r="H285">
        <v>0</v>
      </c>
    </row>
    <row r="286" spans="1:8" x14ac:dyDescent="0.2">
      <c r="A286">
        <v>5901</v>
      </c>
      <c r="B286" t="s">
        <v>576</v>
      </c>
      <c r="C286" t="s">
        <v>577</v>
      </c>
      <c r="D286">
        <v>857581131</v>
      </c>
      <c r="E286">
        <v>0</v>
      </c>
      <c r="F286">
        <v>0</v>
      </c>
      <c r="G286">
        <v>0</v>
      </c>
      <c r="H286">
        <v>0</v>
      </c>
    </row>
    <row r="287" spans="1:8" x14ac:dyDescent="0.2">
      <c r="A287">
        <v>5901</v>
      </c>
      <c r="B287" t="s">
        <v>578</v>
      </c>
      <c r="C287" t="s">
        <v>579</v>
      </c>
      <c r="D287">
        <v>857581141</v>
      </c>
      <c r="E287">
        <v>0</v>
      </c>
      <c r="F287">
        <v>0</v>
      </c>
      <c r="G287">
        <v>0</v>
      </c>
      <c r="H287">
        <v>0</v>
      </c>
    </row>
    <row r="288" spans="1:8" x14ac:dyDescent="0.2">
      <c r="A288">
        <v>5901</v>
      </c>
      <c r="B288" t="s">
        <v>580</v>
      </c>
      <c r="C288" t="s">
        <v>581</v>
      </c>
      <c r="D288">
        <v>857581151</v>
      </c>
      <c r="E288">
        <v>0</v>
      </c>
      <c r="F288">
        <v>0</v>
      </c>
      <c r="G288">
        <v>0</v>
      </c>
      <c r="H288">
        <v>0</v>
      </c>
    </row>
    <row r="289" spans="1:8" x14ac:dyDescent="0.2">
      <c r="A289">
        <v>5901</v>
      </c>
      <c r="B289" t="s">
        <v>582</v>
      </c>
      <c r="C289" t="s">
        <v>583</v>
      </c>
      <c r="D289">
        <v>857581161</v>
      </c>
      <c r="E289">
        <v>0</v>
      </c>
      <c r="F289">
        <v>0</v>
      </c>
      <c r="G289">
        <v>0</v>
      </c>
      <c r="H289">
        <v>0</v>
      </c>
    </row>
    <row r="290" spans="1:8" x14ac:dyDescent="0.2">
      <c r="A290">
        <v>5901</v>
      </c>
      <c r="B290" t="s">
        <v>584</v>
      </c>
      <c r="C290" t="s">
        <v>585</v>
      </c>
      <c r="D290">
        <v>857581171</v>
      </c>
      <c r="E290">
        <v>0</v>
      </c>
      <c r="F290">
        <v>0</v>
      </c>
      <c r="G290">
        <v>0</v>
      </c>
      <c r="H290">
        <v>0</v>
      </c>
    </row>
    <row r="291" spans="1:8" x14ac:dyDescent="0.2">
      <c r="A291">
        <v>5901</v>
      </c>
      <c r="B291" t="s">
        <v>586</v>
      </c>
      <c r="C291" t="s">
        <v>587</v>
      </c>
      <c r="D291">
        <v>857581181</v>
      </c>
      <c r="E291">
        <v>0</v>
      </c>
      <c r="F291">
        <v>0</v>
      </c>
      <c r="G291">
        <v>0</v>
      </c>
      <c r="H291">
        <v>0</v>
      </c>
    </row>
    <row r="292" spans="1:8" x14ac:dyDescent="0.2">
      <c r="A292">
        <v>5901</v>
      </c>
      <c r="B292" t="s">
        <v>588</v>
      </c>
      <c r="C292" t="s">
        <v>589</v>
      </c>
      <c r="D292">
        <v>857581191</v>
      </c>
      <c r="E292">
        <v>0</v>
      </c>
      <c r="F292">
        <v>0</v>
      </c>
      <c r="G292">
        <v>0</v>
      </c>
      <c r="H292">
        <v>0</v>
      </c>
    </row>
    <row r="293" spans="1:8" x14ac:dyDescent="0.2">
      <c r="A293">
        <v>5901</v>
      </c>
      <c r="B293" t="s">
        <v>590</v>
      </c>
      <c r="C293" t="s">
        <v>591</v>
      </c>
      <c r="D293">
        <v>857581201</v>
      </c>
      <c r="E293">
        <v>36</v>
      </c>
      <c r="F293">
        <v>63</v>
      </c>
      <c r="G293">
        <v>13</v>
      </c>
      <c r="H293">
        <v>2</v>
      </c>
    </row>
    <row r="294" spans="1:8" x14ac:dyDescent="0.2">
      <c r="A294">
        <v>5901</v>
      </c>
      <c r="B294" t="s">
        <v>592</v>
      </c>
      <c r="C294" t="s">
        <v>593</v>
      </c>
      <c r="D294">
        <v>857581211</v>
      </c>
      <c r="E294">
        <v>0</v>
      </c>
      <c r="F294">
        <v>0</v>
      </c>
      <c r="G294">
        <v>0</v>
      </c>
      <c r="H294">
        <v>0</v>
      </c>
    </row>
    <row r="295" spans="1:8" x14ac:dyDescent="0.2">
      <c r="A295">
        <v>5901</v>
      </c>
      <c r="B295" t="s">
        <v>594</v>
      </c>
      <c r="C295" t="s">
        <v>595</v>
      </c>
      <c r="D295">
        <v>857581221</v>
      </c>
      <c r="E295">
        <v>0</v>
      </c>
      <c r="F295">
        <v>0</v>
      </c>
      <c r="G295">
        <v>0</v>
      </c>
      <c r="H295">
        <v>0</v>
      </c>
    </row>
    <row r="296" spans="1:8" x14ac:dyDescent="0.2">
      <c r="A296">
        <v>5901</v>
      </c>
      <c r="B296" t="s">
        <v>596</v>
      </c>
      <c r="C296" t="s">
        <v>597</v>
      </c>
      <c r="D296">
        <v>857581231</v>
      </c>
      <c r="E296">
        <v>0</v>
      </c>
      <c r="F296">
        <v>0</v>
      </c>
      <c r="G296">
        <v>0</v>
      </c>
      <c r="H296">
        <v>0</v>
      </c>
    </row>
    <row r="297" spans="1:8" x14ac:dyDescent="0.2">
      <c r="A297">
        <v>5901</v>
      </c>
      <c r="B297" t="s">
        <v>598</v>
      </c>
      <c r="C297" t="s">
        <v>599</v>
      </c>
      <c r="D297">
        <v>857581241</v>
      </c>
      <c r="E297">
        <v>0</v>
      </c>
      <c r="F297">
        <v>0</v>
      </c>
      <c r="G297">
        <v>0</v>
      </c>
      <c r="H297">
        <v>0</v>
      </c>
    </row>
    <row r="298" spans="1:8" x14ac:dyDescent="0.2">
      <c r="A298">
        <v>5901</v>
      </c>
      <c r="B298" t="s">
        <v>600</v>
      </c>
      <c r="C298" t="s">
        <v>601</v>
      </c>
      <c r="D298">
        <v>857581251</v>
      </c>
      <c r="E298">
        <v>0</v>
      </c>
      <c r="F298">
        <v>0</v>
      </c>
      <c r="G298">
        <v>0</v>
      </c>
      <c r="H298">
        <v>0</v>
      </c>
    </row>
    <row r="299" spans="1:8" x14ac:dyDescent="0.2">
      <c r="A299">
        <v>5901</v>
      </c>
      <c r="B299" t="s">
        <v>602</v>
      </c>
      <c r="C299" t="s">
        <v>603</v>
      </c>
      <c r="D299">
        <v>857581261</v>
      </c>
      <c r="E299">
        <v>0</v>
      </c>
      <c r="F299">
        <v>0</v>
      </c>
      <c r="G299">
        <v>0</v>
      </c>
      <c r="H299">
        <v>0</v>
      </c>
    </row>
    <row r="300" spans="1:8" x14ac:dyDescent="0.2">
      <c r="A300">
        <v>5901</v>
      </c>
      <c r="B300" t="s">
        <v>604</v>
      </c>
      <c r="C300" t="s">
        <v>605</v>
      </c>
      <c r="D300">
        <v>857581271</v>
      </c>
      <c r="E300">
        <v>0</v>
      </c>
      <c r="F300">
        <v>0</v>
      </c>
      <c r="G300">
        <v>0</v>
      </c>
      <c r="H300">
        <v>0</v>
      </c>
    </row>
    <row r="301" spans="1:8" x14ac:dyDescent="0.2">
      <c r="A301">
        <v>5901</v>
      </c>
      <c r="B301" t="s">
        <v>606</v>
      </c>
      <c r="C301" t="s">
        <v>607</v>
      </c>
      <c r="D301">
        <v>857581281</v>
      </c>
      <c r="E301">
        <v>0</v>
      </c>
      <c r="F301">
        <v>0</v>
      </c>
      <c r="G301">
        <v>0</v>
      </c>
      <c r="H301">
        <v>0</v>
      </c>
    </row>
    <row r="302" spans="1:8" x14ac:dyDescent="0.2">
      <c r="A302">
        <v>5901</v>
      </c>
      <c r="B302" t="s">
        <v>608</v>
      </c>
      <c r="C302" t="s">
        <v>609</v>
      </c>
      <c r="D302">
        <v>857581291</v>
      </c>
      <c r="E302">
        <v>0</v>
      </c>
      <c r="F302">
        <v>0</v>
      </c>
      <c r="G302">
        <v>0</v>
      </c>
      <c r="H302">
        <v>0</v>
      </c>
    </row>
    <row r="303" spans="1:8" x14ac:dyDescent="0.2">
      <c r="A303">
        <v>5901</v>
      </c>
      <c r="B303" t="s">
        <v>610</v>
      </c>
      <c r="C303" t="s">
        <v>611</v>
      </c>
      <c r="D303">
        <v>857581301</v>
      </c>
      <c r="E303">
        <v>0</v>
      </c>
      <c r="F303">
        <v>0</v>
      </c>
      <c r="G303">
        <v>0</v>
      </c>
      <c r="H303">
        <v>0</v>
      </c>
    </row>
    <row r="304" spans="1:8" x14ac:dyDescent="0.2">
      <c r="A304">
        <v>5901</v>
      </c>
      <c r="B304" t="s">
        <v>612</v>
      </c>
      <c r="C304" t="s">
        <v>613</v>
      </c>
      <c r="D304">
        <v>857581321</v>
      </c>
      <c r="E304">
        <v>0</v>
      </c>
      <c r="F304">
        <v>0</v>
      </c>
      <c r="G304">
        <v>0</v>
      </c>
      <c r="H304">
        <v>0</v>
      </c>
    </row>
    <row r="305" spans="1:8" x14ac:dyDescent="0.2">
      <c r="A305">
        <v>5901</v>
      </c>
      <c r="B305" t="s">
        <v>614</v>
      </c>
      <c r="C305" t="s">
        <v>615</v>
      </c>
      <c r="D305">
        <v>857581331</v>
      </c>
      <c r="E305">
        <v>0</v>
      </c>
      <c r="F305">
        <v>0</v>
      </c>
      <c r="G305">
        <v>0</v>
      </c>
      <c r="H305">
        <v>0</v>
      </c>
    </row>
    <row r="306" spans="1:8" x14ac:dyDescent="0.2">
      <c r="A306">
        <v>5901</v>
      </c>
      <c r="B306" t="s">
        <v>616</v>
      </c>
      <c r="C306" t="s">
        <v>617</v>
      </c>
      <c r="D306">
        <v>857581341</v>
      </c>
      <c r="E306">
        <v>0</v>
      </c>
      <c r="F306">
        <v>0</v>
      </c>
      <c r="G306">
        <v>0</v>
      </c>
      <c r="H306">
        <v>0</v>
      </c>
    </row>
    <row r="307" spans="1:8" x14ac:dyDescent="0.2">
      <c r="A307">
        <v>5901</v>
      </c>
      <c r="B307" t="s">
        <v>618</v>
      </c>
      <c r="C307" t="s">
        <v>619</v>
      </c>
      <c r="D307">
        <v>857581351</v>
      </c>
      <c r="E307">
        <v>0</v>
      </c>
      <c r="F307">
        <v>0</v>
      </c>
      <c r="G307">
        <v>0</v>
      </c>
      <c r="H307">
        <v>0</v>
      </c>
    </row>
    <row r="308" spans="1:8" x14ac:dyDescent="0.2">
      <c r="A308">
        <v>5901</v>
      </c>
      <c r="B308" t="s">
        <v>620</v>
      </c>
      <c r="C308" t="s">
        <v>621</v>
      </c>
      <c r="D308">
        <v>857581361</v>
      </c>
      <c r="E308">
        <v>0</v>
      </c>
      <c r="F308">
        <v>0</v>
      </c>
      <c r="G308">
        <v>0</v>
      </c>
      <c r="H308">
        <v>0</v>
      </c>
    </row>
    <row r="309" spans="1:8" x14ac:dyDescent="0.2">
      <c r="A309">
        <v>5901</v>
      </c>
      <c r="B309" t="s">
        <v>622</v>
      </c>
      <c r="C309" t="s">
        <v>623</v>
      </c>
      <c r="D309">
        <v>857581371</v>
      </c>
      <c r="E309">
        <v>0</v>
      </c>
      <c r="F309">
        <v>0</v>
      </c>
      <c r="G309">
        <v>0</v>
      </c>
      <c r="H309">
        <v>0</v>
      </c>
    </row>
    <row r="310" spans="1:8" x14ac:dyDescent="0.2">
      <c r="A310">
        <v>5901</v>
      </c>
      <c r="B310" t="s">
        <v>624</v>
      </c>
      <c r="C310" t="s">
        <v>625</v>
      </c>
      <c r="D310">
        <v>857581381</v>
      </c>
      <c r="E310">
        <v>0</v>
      </c>
      <c r="F310">
        <v>0</v>
      </c>
      <c r="G310">
        <v>0</v>
      </c>
      <c r="H310">
        <v>0</v>
      </c>
    </row>
    <row r="311" spans="1:8" x14ac:dyDescent="0.2">
      <c r="A311">
        <v>5901</v>
      </c>
      <c r="B311" t="s">
        <v>626</v>
      </c>
      <c r="C311" t="s">
        <v>627</v>
      </c>
      <c r="D311">
        <v>857581391</v>
      </c>
      <c r="E311">
        <v>9</v>
      </c>
      <c r="F311">
        <v>22</v>
      </c>
      <c r="G311">
        <v>10</v>
      </c>
      <c r="H311">
        <v>2</v>
      </c>
    </row>
    <row r="312" spans="1:8" x14ac:dyDescent="0.2">
      <c r="A312">
        <v>5901</v>
      </c>
      <c r="B312" t="s">
        <v>628</v>
      </c>
      <c r="C312" t="s">
        <v>629</v>
      </c>
      <c r="D312">
        <v>857581401</v>
      </c>
      <c r="E312">
        <v>0</v>
      </c>
      <c r="F312">
        <v>0</v>
      </c>
      <c r="G312">
        <v>0</v>
      </c>
      <c r="H312">
        <v>0</v>
      </c>
    </row>
    <row r="313" spans="1:8" x14ac:dyDescent="0.2">
      <c r="A313">
        <v>5901</v>
      </c>
      <c r="B313" t="s">
        <v>630</v>
      </c>
      <c r="C313" t="s">
        <v>631</v>
      </c>
      <c r="D313">
        <v>857581411</v>
      </c>
      <c r="E313">
        <v>0</v>
      </c>
      <c r="F313">
        <v>0</v>
      </c>
      <c r="G313">
        <v>0</v>
      </c>
      <c r="H313">
        <v>0</v>
      </c>
    </row>
    <row r="314" spans="1:8" x14ac:dyDescent="0.2">
      <c r="A314">
        <v>5901</v>
      </c>
      <c r="B314" t="s">
        <v>632</v>
      </c>
      <c r="C314" t="s">
        <v>633</v>
      </c>
      <c r="D314">
        <v>857581421</v>
      </c>
      <c r="E314">
        <v>0</v>
      </c>
      <c r="F314">
        <v>0</v>
      </c>
      <c r="G314">
        <v>0</v>
      </c>
      <c r="H314">
        <v>0</v>
      </c>
    </row>
    <row r="315" spans="1:8" x14ac:dyDescent="0.2">
      <c r="A315">
        <v>5901</v>
      </c>
      <c r="B315" t="s">
        <v>634</v>
      </c>
      <c r="C315" t="s">
        <v>635</v>
      </c>
      <c r="D315">
        <v>857581431</v>
      </c>
      <c r="E315">
        <v>0</v>
      </c>
      <c r="F315">
        <v>0</v>
      </c>
      <c r="G315">
        <v>0</v>
      </c>
      <c r="H315">
        <v>0</v>
      </c>
    </row>
    <row r="316" spans="1:8" x14ac:dyDescent="0.2">
      <c r="A316">
        <v>5901</v>
      </c>
      <c r="B316" t="s">
        <v>636</v>
      </c>
      <c r="C316" t="s">
        <v>637</v>
      </c>
      <c r="D316">
        <v>857581441</v>
      </c>
      <c r="E316">
        <v>0</v>
      </c>
      <c r="F316">
        <v>0</v>
      </c>
      <c r="G316">
        <v>0</v>
      </c>
      <c r="H316">
        <v>0</v>
      </c>
    </row>
    <row r="317" spans="1:8" x14ac:dyDescent="0.2">
      <c r="A317">
        <v>5901</v>
      </c>
      <c r="B317" t="s">
        <v>638</v>
      </c>
      <c r="C317" t="s">
        <v>639</v>
      </c>
      <c r="D317">
        <v>857581451</v>
      </c>
      <c r="E317">
        <v>0</v>
      </c>
      <c r="F317">
        <v>0</v>
      </c>
      <c r="G317">
        <v>0</v>
      </c>
      <c r="H317">
        <v>0</v>
      </c>
    </row>
    <row r="318" spans="1:8" x14ac:dyDescent="0.2">
      <c r="A318">
        <v>5901</v>
      </c>
      <c r="B318" t="s">
        <v>640</v>
      </c>
      <c r="C318" t="s">
        <v>641</v>
      </c>
      <c r="D318">
        <v>857581461</v>
      </c>
      <c r="E318">
        <v>0</v>
      </c>
      <c r="F318">
        <v>0</v>
      </c>
      <c r="G318">
        <v>0</v>
      </c>
      <c r="H318">
        <v>0</v>
      </c>
    </row>
    <row r="319" spans="1:8" x14ac:dyDescent="0.2">
      <c r="A319">
        <v>5901</v>
      </c>
      <c r="B319" t="s">
        <v>642</v>
      </c>
      <c r="C319" t="s">
        <v>643</v>
      </c>
      <c r="D319">
        <v>857581481</v>
      </c>
      <c r="E319">
        <v>0</v>
      </c>
      <c r="F319">
        <v>0</v>
      </c>
      <c r="G319">
        <v>0</v>
      </c>
      <c r="H319">
        <v>0</v>
      </c>
    </row>
    <row r="320" spans="1:8" x14ac:dyDescent="0.2">
      <c r="A320">
        <v>5901</v>
      </c>
      <c r="B320" t="s">
        <v>644</v>
      </c>
      <c r="C320" t="s">
        <v>645</v>
      </c>
      <c r="D320">
        <v>857581491</v>
      </c>
      <c r="E320">
        <v>10</v>
      </c>
      <c r="F320">
        <v>40</v>
      </c>
      <c r="G320">
        <v>17</v>
      </c>
      <c r="H320">
        <v>2</v>
      </c>
    </row>
    <row r="321" spans="1:8" x14ac:dyDescent="0.2">
      <c r="A321">
        <v>5901</v>
      </c>
      <c r="B321" t="s">
        <v>646</v>
      </c>
      <c r="C321" t="s">
        <v>647</v>
      </c>
      <c r="D321">
        <v>857581501</v>
      </c>
      <c r="E321">
        <v>0</v>
      </c>
      <c r="F321">
        <v>0</v>
      </c>
      <c r="G321">
        <v>0</v>
      </c>
      <c r="H321">
        <v>0</v>
      </c>
    </row>
    <row r="322" spans="1:8" x14ac:dyDescent="0.2">
      <c r="A322">
        <v>5901</v>
      </c>
      <c r="B322" t="s">
        <v>648</v>
      </c>
      <c r="C322" t="s">
        <v>649</v>
      </c>
      <c r="D322">
        <v>857581511</v>
      </c>
      <c r="E322">
        <v>0</v>
      </c>
      <c r="F322">
        <v>0</v>
      </c>
      <c r="G322">
        <v>0</v>
      </c>
      <c r="H322">
        <v>0</v>
      </c>
    </row>
    <row r="323" spans="1:8" x14ac:dyDescent="0.2">
      <c r="A323">
        <v>5901</v>
      </c>
      <c r="B323" t="s">
        <v>650</v>
      </c>
      <c r="C323" t="s">
        <v>651</v>
      </c>
      <c r="D323">
        <v>857581521</v>
      </c>
      <c r="E323">
        <v>0</v>
      </c>
      <c r="F323">
        <v>0</v>
      </c>
      <c r="G323">
        <v>0</v>
      </c>
      <c r="H323">
        <v>0</v>
      </c>
    </row>
    <row r="324" spans="1:8" x14ac:dyDescent="0.2">
      <c r="A324">
        <v>5901</v>
      </c>
      <c r="B324" t="s">
        <v>652</v>
      </c>
      <c r="C324" t="s">
        <v>653</v>
      </c>
      <c r="D324">
        <v>857581531</v>
      </c>
      <c r="E324">
        <v>0</v>
      </c>
      <c r="F324">
        <v>0</v>
      </c>
      <c r="G324">
        <v>0</v>
      </c>
      <c r="H324">
        <v>0</v>
      </c>
    </row>
    <row r="325" spans="1:8" x14ac:dyDescent="0.2">
      <c r="A325">
        <v>5901</v>
      </c>
      <c r="B325" t="s">
        <v>654</v>
      </c>
      <c r="C325" t="s">
        <v>655</v>
      </c>
      <c r="D325">
        <v>857581541</v>
      </c>
      <c r="E325">
        <v>0</v>
      </c>
      <c r="F325">
        <v>0</v>
      </c>
      <c r="G325">
        <v>0</v>
      </c>
      <c r="H325">
        <v>0</v>
      </c>
    </row>
    <row r="326" spans="1:8" x14ac:dyDescent="0.2">
      <c r="A326">
        <v>5901</v>
      </c>
      <c r="B326" t="s">
        <v>656</v>
      </c>
      <c r="C326" t="s">
        <v>657</v>
      </c>
      <c r="D326">
        <v>857581551</v>
      </c>
      <c r="E326">
        <v>0</v>
      </c>
      <c r="F326">
        <v>0</v>
      </c>
      <c r="G326">
        <v>0</v>
      </c>
      <c r="H326">
        <v>0</v>
      </c>
    </row>
    <row r="327" spans="1:8" x14ac:dyDescent="0.2">
      <c r="A327">
        <v>5901</v>
      </c>
      <c r="B327" t="s">
        <v>658</v>
      </c>
      <c r="C327" t="s">
        <v>659</v>
      </c>
      <c r="D327">
        <v>857581561</v>
      </c>
      <c r="E327">
        <v>0</v>
      </c>
      <c r="F327">
        <v>0</v>
      </c>
      <c r="G327">
        <v>0</v>
      </c>
      <c r="H327">
        <v>0</v>
      </c>
    </row>
    <row r="328" spans="1:8" x14ac:dyDescent="0.2">
      <c r="A328">
        <v>5901</v>
      </c>
      <c r="B328" t="s">
        <v>660</v>
      </c>
      <c r="C328" t="s">
        <v>661</v>
      </c>
      <c r="D328">
        <v>857581571</v>
      </c>
      <c r="E328">
        <v>57</v>
      </c>
      <c r="F328">
        <v>169</v>
      </c>
      <c r="G328">
        <v>37</v>
      </c>
      <c r="H328">
        <v>14</v>
      </c>
    </row>
    <row r="329" spans="1:8" x14ac:dyDescent="0.2">
      <c r="A329">
        <v>5901</v>
      </c>
      <c r="B329" t="s">
        <v>662</v>
      </c>
      <c r="C329" t="s">
        <v>663</v>
      </c>
      <c r="D329">
        <v>857581581</v>
      </c>
      <c r="E329">
        <v>0</v>
      </c>
      <c r="F329">
        <v>0</v>
      </c>
      <c r="G329">
        <v>0</v>
      </c>
      <c r="H329">
        <v>0</v>
      </c>
    </row>
    <row r="330" spans="1:8" x14ac:dyDescent="0.2">
      <c r="A330">
        <v>5901</v>
      </c>
      <c r="B330" t="s">
        <v>664</v>
      </c>
      <c r="C330" t="s">
        <v>665</v>
      </c>
      <c r="D330">
        <v>857581591</v>
      </c>
      <c r="E330">
        <v>0</v>
      </c>
      <c r="F330">
        <v>0</v>
      </c>
      <c r="G330">
        <v>0</v>
      </c>
      <c r="H330">
        <v>0</v>
      </c>
    </row>
    <row r="331" spans="1:8" x14ac:dyDescent="0.2">
      <c r="A331">
        <v>5901</v>
      </c>
      <c r="B331" t="s">
        <v>666</v>
      </c>
      <c r="C331" t="s">
        <v>667</v>
      </c>
      <c r="D331">
        <v>857581601</v>
      </c>
      <c r="E331">
        <v>0</v>
      </c>
      <c r="F331">
        <v>0</v>
      </c>
      <c r="G331">
        <v>0</v>
      </c>
      <c r="H331">
        <v>0</v>
      </c>
    </row>
    <row r="332" spans="1:8" x14ac:dyDescent="0.2">
      <c r="A332">
        <v>5901</v>
      </c>
      <c r="B332" t="s">
        <v>668</v>
      </c>
      <c r="C332" t="s">
        <v>669</v>
      </c>
      <c r="D332">
        <v>857581611</v>
      </c>
      <c r="E332">
        <v>0</v>
      </c>
      <c r="F332">
        <v>0</v>
      </c>
      <c r="G332">
        <v>0</v>
      </c>
      <c r="H332">
        <v>0</v>
      </c>
    </row>
    <row r="333" spans="1:8" x14ac:dyDescent="0.2">
      <c r="A333">
        <v>5901</v>
      </c>
      <c r="B333" t="s">
        <v>670</v>
      </c>
      <c r="C333" t="s">
        <v>671</v>
      </c>
      <c r="D333">
        <v>857581621</v>
      </c>
      <c r="E333">
        <v>0</v>
      </c>
      <c r="F333">
        <v>0</v>
      </c>
      <c r="G333">
        <v>0</v>
      </c>
      <c r="H333">
        <v>0</v>
      </c>
    </row>
    <row r="334" spans="1:8" x14ac:dyDescent="0.2">
      <c r="A334">
        <v>5901</v>
      </c>
      <c r="B334" t="s">
        <v>672</v>
      </c>
      <c r="C334" t="s">
        <v>673</v>
      </c>
      <c r="D334">
        <v>857581631</v>
      </c>
      <c r="E334">
        <v>0</v>
      </c>
      <c r="F334">
        <v>0</v>
      </c>
      <c r="G334">
        <v>0</v>
      </c>
      <c r="H334">
        <v>0</v>
      </c>
    </row>
    <row r="335" spans="1:8" x14ac:dyDescent="0.2">
      <c r="A335">
        <v>5901</v>
      </c>
      <c r="B335" t="s">
        <v>674</v>
      </c>
      <c r="C335" t="s">
        <v>675</v>
      </c>
      <c r="D335">
        <v>857581641</v>
      </c>
      <c r="E335">
        <v>0</v>
      </c>
      <c r="F335">
        <v>0</v>
      </c>
      <c r="G335">
        <v>0</v>
      </c>
      <c r="H335">
        <v>0</v>
      </c>
    </row>
    <row r="336" spans="1:8" x14ac:dyDescent="0.2">
      <c r="A336">
        <v>5901</v>
      </c>
      <c r="B336" t="s">
        <v>676</v>
      </c>
      <c r="C336" t="s">
        <v>677</v>
      </c>
      <c r="D336">
        <v>857581651</v>
      </c>
      <c r="E336">
        <v>0</v>
      </c>
      <c r="F336">
        <v>0</v>
      </c>
      <c r="G336">
        <v>0</v>
      </c>
      <c r="H336">
        <v>0</v>
      </c>
    </row>
    <row r="337" spans="1:8" x14ac:dyDescent="0.2">
      <c r="A337">
        <v>5901</v>
      </c>
      <c r="B337" t="s">
        <v>678</v>
      </c>
      <c r="C337" t="s">
        <v>679</v>
      </c>
      <c r="D337">
        <v>857581661</v>
      </c>
      <c r="E337">
        <v>0</v>
      </c>
      <c r="F337">
        <v>0</v>
      </c>
      <c r="G337">
        <v>0</v>
      </c>
      <c r="H337">
        <v>0</v>
      </c>
    </row>
    <row r="338" spans="1:8" x14ac:dyDescent="0.2">
      <c r="A338">
        <v>5901</v>
      </c>
      <c r="B338" t="s">
        <v>680</v>
      </c>
      <c r="C338" t="s">
        <v>681</v>
      </c>
      <c r="D338">
        <v>857581671</v>
      </c>
      <c r="E338">
        <v>0</v>
      </c>
      <c r="F338">
        <v>0</v>
      </c>
      <c r="G338">
        <v>0</v>
      </c>
      <c r="H338">
        <v>0</v>
      </c>
    </row>
    <row r="339" spans="1:8" x14ac:dyDescent="0.2">
      <c r="A339">
        <v>5901</v>
      </c>
      <c r="B339" t="s">
        <v>682</v>
      </c>
      <c r="C339" t="s">
        <v>683</v>
      </c>
      <c r="D339">
        <v>857581681</v>
      </c>
      <c r="E339">
        <v>0</v>
      </c>
      <c r="F339">
        <v>0</v>
      </c>
      <c r="G339">
        <v>0</v>
      </c>
      <c r="H339">
        <v>0</v>
      </c>
    </row>
    <row r="340" spans="1:8" x14ac:dyDescent="0.2">
      <c r="A340">
        <v>5901</v>
      </c>
      <c r="B340" t="s">
        <v>684</v>
      </c>
      <c r="C340" t="s">
        <v>685</v>
      </c>
      <c r="D340">
        <v>857581691</v>
      </c>
      <c r="E340">
        <v>0</v>
      </c>
      <c r="F340">
        <v>0</v>
      </c>
      <c r="G340">
        <v>0</v>
      </c>
      <c r="H340">
        <v>0</v>
      </c>
    </row>
    <row r="341" spans="1:8" x14ac:dyDescent="0.2">
      <c r="A341">
        <v>5901</v>
      </c>
      <c r="B341" t="s">
        <v>686</v>
      </c>
      <c r="C341" t="s">
        <v>687</v>
      </c>
      <c r="D341">
        <v>857581701</v>
      </c>
      <c r="E341">
        <v>0</v>
      </c>
      <c r="F341">
        <v>0</v>
      </c>
      <c r="G341">
        <v>0</v>
      </c>
      <c r="H341">
        <v>0</v>
      </c>
    </row>
    <row r="342" spans="1:8" x14ac:dyDescent="0.2">
      <c r="A342">
        <v>5901</v>
      </c>
      <c r="B342" t="s">
        <v>688</v>
      </c>
      <c r="C342" t="s">
        <v>689</v>
      </c>
      <c r="D342">
        <v>857581711</v>
      </c>
      <c r="E342">
        <v>0</v>
      </c>
      <c r="F342">
        <v>0</v>
      </c>
      <c r="G342">
        <v>0</v>
      </c>
      <c r="H342">
        <v>0</v>
      </c>
    </row>
    <row r="343" spans="1:8" x14ac:dyDescent="0.2">
      <c r="A343">
        <v>5901</v>
      </c>
      <c r="B343" t="s">
        <v>690</v>
      </c>
      <c r="C343" t="s">
        <v>691</v>
      </c>
      <c r="D343">
        <v>857581721</v>
      </c>
      <c r="E343">
        <v>0</v>
      </c>
      <c r="F343">
        <v>0</v>
      </c>
      <c r="G343">
        <v>0</v>
      </c>
      <c r="H343">
        <v>0</v>
      </c>
    </row>
    <row r="344" spans="1:8" x14ac:dyDescent="0.2">
      <c r="A344">
        <v>5901</v>
      </c>
      <c r="B344" t="s">
        <v>692</v>
      </c>
      <c r="C344" t="s">
        <v>693</v>
      </c>
      <c r="D344">
        <v>857581731</v>
      </c>
      <c r="E344">
        <v>0</v>
      </c>
      <c r="F344">
        <v>0</v>
      </c>
      <c r="G344">
        <v>0</v>
      </c>
      <c r="H344">
        <v>0</v>
      </c>
    </row>
    <row r="345" spans="1:8" x14ac:dyDescent="0.2">
      <c r="A345">
        <v>5901</v>
      </c>
      <c r="B345" t="s">
        <v>694</v>
      </c>
      <c r="C345" t="s">
        <v>695</v>
      </c>
      <c r="D345">
        <v>857581741</v>
      </c>
      <c r="E345">
        <v>0</v>
      </c>
      <c r="F345">
        <v>0</v>
      </c>
      <c r="G345">
        <v>0</v>
      </c>
      <c r="H345">
        <v>0</v>
      </c>
    </row>
    <row r="346" spans="1:8" x14ac:dyDescent="0.2">
      <c r="A346">
        <v>5901</v>
      </c>
      <c r="B346" t="s">
        <v>696</v>
      </c>
      <c r="C346" t="s">
        <v>697</v>
      </c>
      <c r="D346">
        <v>857581751</v>
      </c>
      <c r="E346">
        <v>0</v>
      </c>
      <c r="F346">
        <v>0</v>
      </c>
      <c r="G346">
        <v>0</v>
      </c>
      <c r="H346">
        <v>0</v>
      </c>
    </row>
    <row r="347" spans="1:8" x14ac:dyDescent="0.2">
      <c r="A347">
        <v>5901</v>
      </c>
      <c r="B347" t="s">
        <v>698</v>
      </c>
      <c r="C347" t="s">
        <v>699</v>
      </c>
      <c r="D347">
        <v>857581761</v>
      </c>
      <c r="E347">
        <v>0</v>
      </c>
      <c r="F347">
        <v>0</v>
      </c>
      <c r="G347">
        <v>0</v>
      </c>
      <c r="H347">
        <v>0</v>
      </c>
    </row>
    <row r="348" spans="1:8" x14ac:dyDescent="0.2">
      <c r="A348">
        <v>5901</v>
      </c>
      <c r="B348" t="s">
        <v>700</v>
      </c>
      <c r="C348" t="s">
        <v>701</v>
      </c>
      <c r="D348">
        <v>857581771</v>
      </c>
      <c r="E348">
        <v>79</v>
      </c>
      <c r="F348">
        <v>120</v>
      </c>
      <c r="G348">
        <v>13</v>
      </c>
      <c r="H348">
        <v>6</v>
      </c>
    </row>
    <row r="349" spans="1:8" x14ac:dyDescent="0.2">
      <c r="A349">
        <v>5901</v>
      </c>
      <c r="B349" t="s">
        <v>702</v>
      </c>
      <c r="C349" t="s">
        <v>703</v>
      </c>
      <c r="D349">
        <v>857581781</v>
      </c>
      <c r="E349">
        <v>0</v>
      </c>
      <c r="F349">
        <v>0</v>
      </c>
      <c r="G349">
        <v>0</v>
      </c>
      <c r="H349">
        <v>0</v>
      </c>
    </row>
    <row r="350" spans="1:8" x14ac:dyDescent="0.2">
      <c r="A350">
        <v>5901</v>
      </c>
      <c r="B350" t="s">
        <v>704</v>
      </c>
      <c r="C350" t="s">
        <v>705</v>
      </c>
      <c r="D350">
        <v>857581791</v>
      </c>
      <c r="E350">
        <v>0</v>
      </c>
      <c r="F350">
        <v>0</v>
      </c>
      <c r="G350">
        <v>0</v>
      </c>
      <c r="H350">
        <v>0</v>
      </c>
    </row>
    <row r="351" spans="1:8" x14ac:dyDescent="0.2">
      <c r="A351">
        <v>5901</v>
      </c>
      <c r="B351" t="s">
        <v>706</v>
      </c>
      <c r="C351" t="s">
        <v>707</v>
      </c>
      <c r="D351">
        <v>857581801</v>
      </c>
      <c r="E351">
        <v>0</v>
      </c>
      <c r="F351">
        <v>0</v>
      </c>
      <c r="G351">
        <v>0</v>
      </c>
      <c r="H351">
        <v>0</v>
      </c>
    </row>
    <row r="352" spans="1:8" x14ac:dyDescent="0.2">
      <c r="A352">
        <v>5901</v>
      </c>
      <c r="B352" t="s">
        <v>708</v>
      </c>
      <c r="C352" t="s">
        <v>709</v>
      </c>
      <c r="D352">
        <v>857581811</v>
      </c>
      <c r="E352">
        <v>0</v>
      </c>
      <c r="F352">
        <v>0</v>
      </c>
      <c r="G352">
        <v>0</v>
      </c>
      <c r="H352">
        <v>0</v>
      </c>
    </row>
    <row r="353" spans="1:8" x14ac:dyDescent="0.2">
      <c r="A353">
        <v>5901</v>
      </c>
      <c r="B353" t="s">
        <v>710</v>
      </c>
      <c r="C353" t="s">
        <v>711</v>
      </c>
      <c r="D353">
        <v>857581821</v>
      </c>
      <c r="E353">
        <v>0</v>
      </c>
      <c r="F353">
        <v>0</v>
      </c>
      <c r="G353">
        <v>0</v>
      </c>
      <c r="H353">
        <v>0</v>
      </c>
    </row>
    <row r="354" spans="1:8" x14ac:dyDescent="0.2">
      <c r="A354">
        <v>5901</v>
      </c>
      <c r="B354" t="s">
        <v>712</v>
      </c>
      <c r="C354" t="s">
        <v>713</v>
      </c>
      <c r="D354">
        <v>857581831</v>
      </c>
      <c r="E354">
        <v>0</v>
      </c>
      <c r="F354">
        <v>0</v>
      </c>
      <c r="G354">
        <v>0</v>
      </c>
      <c r="H354">
        <v>0</v>
      </c>
    </row>
    <row r="355" spans="1:8" x14ac:dyDescent="0.2">
      <c r="A355">
        <v>5901</v>
      </c>
      <c r="B355" t="s">
        <v>714</v>
      </c>
      <c r="C355" t="s">
        <v>715</v>
      </c>
      <c r="D355">
        <v>857581841</v>
      </c>
      <c r="E355">
        <v>0</v>
      </c>
      <c r="F355">
        <v>0</v>
      </c>
      <c r="G355">
        <v>0</v>
      </c>
      <c r="H355">
        <v>0</v>
      </c>
    </row>
    <row r="356" spans="1:8" x14ac:dyDescent="0.2">
      <c r="A356">
        <v>5901</v>
      </c>
      <c r="B356" t="s">
        <v>716</v>
      </c>
      <c r="C356" t="s">
        <v>717</v>
      </c>
      <c r="D356">
        <v>857581851</v>
      </c>
      <c r="E356">
        <v>0</v>
      </c>
      <c r="F356">
        <v>0</v>
      </c>
      <c r="G356">
        <v>0</v>
      </c>
      <c r="H356">
        <v>0</v>
      </c>
    </row>
    <row r="357" spans="1:8" x14ac:dyDescent="0.2">
      <c r="A357">
        <v>5901</v>
      </c>
      <c r="B357" t="s">
        <v>718</v>
      </c>
      <c r="C357" t="s">
        <v>719</v>
      </c>
      <c r="D357">
        <v>857581861</v>
      </c>
      <c r="E357">
        <v>0</v>
      </c>
      <c r="F357">
        <v>0</v>
      </c>
      <c r="G357">
        <v>0</v>
      </c>
      <c r="H357">
        <v>0</v>
      </c>
    </row>
    <row r="358" spans="1:8" x14ac:dyDescent="0.2">
      <c r="A358">
        <v>5901</v>
      </c>
      <c r="B358" t="s">
        <v>720</v>
      </c>
      <c r="C358" t="s">
        <v>721</v>
      </c>
      <c r="D358">
        <v>857581871</v>
      </c>
      <c r="E358">
        <v>0</v>
      </c>
      <c r="F358">
        <v>0</v>
      </c>
      <c r="G358">
        <v>0</v>
      </c>
      <c r="H358">
        <v>0</v>
      </c>
    </row>
    <row r="359" spans="1:8" x14ac:dyDescent="0.2">
      <c r="A359">
        <v>5901</v>
      </c>
      <c r="B359" t="s">
        <v>722</v>
      </c>
      <c r="C359" t="s">
        <v>723</v>
      </c>
      <c r="D359">
        <v>857581881</v>
      </c>
      <c r="E359">
        <v>0</v>
      </c>
      <c r="F359">
        <v>0</v>
      </c>
      <c r="G359">
        <v>0</v>
      </c>
      <c r="H359">
        <v>0</v>
      </c>
    </row>
    <row r="360" spans="1:8" x14ac:dyDescent="0.2">
      <c r="A360">
        <v>5901</v>
      </c>
      <c r="B360" t="s">
        <v>724</v>
      </c>
      <c r="C360" t="s">
        <v>725</v>
      </c>
      <c r="D360">
        <v>857581891</v>
      </c>
      <c r="E360">
        <v>0</v>
      </c>
      <c r="F360">
        <v>0</v>
      </c>
      <c r="G360">
        <v>0</v>
      </c>
      <c r="H360">
        <v>0</v>
      </c>
    </row>
    <row r="361" spans="1:8" x14ac:dyDescent="0.2">
      <c r="A361">
        <v>5901</v>
      </c>
      <c r="B361" t="s">
        <v>726</v>
      </c>
      <c r="C361" t="s">
        <v>727</v>
      </c>
      <c r="D361">
        <v>857581901</v>
      </c>
      <c r="E361">
        <v>0</v>
      </c>
      <c r="F361">
        <v>0</v>
      </c>
      <c r="G361">
        <v>0</v>
      </c>
      <c r="H361">
        <v>0</v>
      </c>
    </row>
    <row r="362" spans="1:8" x14ac:dyDescent="0.2">
      <c r="A362">
        <v>5901</v>
      </c>
      <c r="B362" t="s">
        <v>728</v>
      </c>
      <c r="C362" t="s">
        <v>729</v>
      </c>
      <c r="D362">
        <v>857581911</v>
      </c>
      <c r="E362">
        <v>0</v>
      </c>
      <c r="F362">
        <v>0</v>
      </c>
      <c r="G362">
        <v>0</v>
      </c>
      <c r="H362">
        <v>0</v>
      </c>
    </row>
    <row r="363" spans="1:8" x14ac:dyDescent="0.2">
      <c r="A363">
        <v>5901</v>
      </c>
      <c r="B363" t="s">
        <v>730</v>
      </c>
      <c r="C363" t="s">
        <v>731</v>
      </c>
      <c r="D363">
        <v>857581931</v>
      </c>
      <c r="E363">
        <v>0</v>
      </c>
      <c r="F363">
        <v>0</v>
      </c>
      <c r="G363">
        <v>0</v>
      </c>
      <c r="H363">
        <v>0</v>
      </c>
    </row>
    <row r="364" spans="1:8" x14ac:dyDescent="0.2">
      <c r="A364">
        <v>5901</v>
      </c>
      <c r="B364" t="s">
        <v>732</v>
      </c>
      <c r="C364" t="s">
        <v>733</v>
      </c>
      <c r="D364">
        <v>857581941</v>
      </c>
      <c r="E364">
        <v>0</v>
      </c>
      <c r="F364">
        <v>0</v>
      </c>
      <c r="G364">
        <v>0</v>
      </c>
      <c r="H364">
        <v>0</v>
      </c>
    </row>
    <row r="365" spans="1:8" x14ac:dyDescent="0.2">
      <c r="A365">
        <v>5901</v>
      </c>
      <c r="B365" t="s">
        <v>734</v>
      </c>
      <c r="C365" t="s">
        <v>735</v>
      </c>
      <c r="D365">
        <v>857581951</v>
      </c>
      <c r="E365">
        <v>0</v>
      </c>
      <c r="F365">
        <v>0</v>
      </c>
      <c r="G365">
        <v>0</v>
      </c>
      <c r="H365">
        <v>0</v>
      </c>
    </row>
    <row r="366" spans="1:8" x14ac:dyDescent="0.2">
      <c r="A366">
        <v>5901</v>
      </c>
      <c r="B366" t="s">
        <v>736</v>
      </c>
      <c r="C366" t="s">
        <v>737</v>
      </c>
      <c r="D366">
        <v>857581961</v>
      </c>
      <c r="E366">
        <v>0</v>
      </c>
      <c r="F366">
        <v>0</v>
      </c>
      <c r="G366">
        <v>0</v>
      </c>
      <c r="H366">
        <v>0</v>
      </c>
    </row>
    <row r="367" spans="1:8" x14ac:dyDescent="0.2">
      <c r="A367">
        <v>5901</v>
      </c>
      <c r="B367" t="s">
        <v>738</v>
      </c>
      <c r="C367" t="s">
        <v>739</v>
      </c>
      <c r="D367">
        <v>857581971</v>
      </c>
      <c r="E367">
        <v>0</v>
      </c>
      <c r="F367">
        <v>0</v>
      </c>
      <c r="G367">
        <v>0</v>
      </c>
      <c r="H367">
        <v>0</v>
      </c>
    </row>
    <row r="368" spans="1:8" x14ac:dyDescent="0.2">
      <c r="A368">
        <v>5901</v>
      </c>
      <c r="B368" t="s">
        <v>740</v>
      </c>
      <c r="C368" t="s">
        <v>741</v>
      </c>
      <c r="D368">
        <v>857581981</v>
      </c>
      <c r="E368">
        <v>0</v>
      </c>
      <c r="F368">
        <v>0</v>
      </c>
      <c r="G368">
        <v>0</v>
      </c>
      <c r="H368">
        <v>0</v>
      </c>
    </row>
    <row r="369" spans="1:8" x14ac:dyDescent="0.2">
      <c r="A369">
        <v>5901</v>
      </c>
      <c r="B369" t="s">
        <v>742</v>
      </c>
      <c r="C369" t="s">
        <v>743</v>
      </c>
      <c r="D369">
        <v>857581991</v>
      </c>
      <c r="E369">
        <v>0</v>
      </c>
      <c r="F369">
        <v>0</v>
      </c>
      <c r="G369">
        <v>0</v>
      </c>
      <c r="H369">
        <v>0</v>
      </c>
    </row>
    <row r="370" spans="1:8" x14ac:dyDescent="0.2">
      <c r="A370">
        <v>5901</v>
      </c>
      <c r="B370" t="s">
        <v>744</v>
      </c>
      <c r="C370" t="s">
        <v>745</v>
      </c>
      <c r="D370">
        <v>857582001</v>
      </c>
      <c r="E370">
        <v>0</v>
      </c>
      <c r="F370">
        <v>0</v>
      </c>
      <c r="G370">
        <v>0</v>
      </c>
      <c r="H370">
        <v>0</v>
      </c>
    </row>
    <row r="371" spans="1:8" x14ac:dyDescent="0.2">
      <c r="A371">
        <v>5901</v>
      </c>
      <c r="B371" t="s">
        <v>746</v>
      </c>
      <c r="C371" t="s">
        <v>747</v>
      </c>
      <c r="D371">
        <v>857582011</v>
      </c>
      <c r="E371">
        <v>0</v>
      </c>
      <c r="F371">
        <v>0</v>
      </c>
      <c r="G371">
        <v>0</v>
      </c>
      <c r="H371">
        <v>0</v>
      </c>
    </row>
    <row r="372" spans="1:8" x14ac:dyDescent="0.2">
      <c r="A372">
        <v>5901</v>
      </c>
      <c r="B372" t="s">
        <v>748</v>
      </c>
      <c r="C372" t="s">
        <v>749</v>
      </c>
      <c r="D372">
        <v>857582021</v>
      </c>
      <c r="E372">
        <v>0</v>
      </c>
      <c r="F372">
        <v>0</v>
      </c>
      <c r="G372">
        <v>0</v>
      </c>
      <c r="H372">
        <v>0</v>
      </c>
    </row>
    <row r="373" spans="1:8" x14ac:dyDescent="0.2">
      <c r="A373">
        <v>5901</v>
      </c>
      <c r="B373" t="s">
        <v>750</v>
      </c>
      <c r="C373" t="s">
        <v>751</v>
      </c>
      <c r="D373">
        <v>857582031</v>
      </c>
      <c r="E373">
        <v>0</v>
      </c>
      <c r="F373">
        <v>0</v>
      </c>
      <c r="G373">
        <v>0</v>
      </c>
      <c r="H373">
        <v>0</v>
      </c>
    </row>
    <row r="374" spans="1:8" x14ac:dyDescent="0.2">
      <c r="A374">
        <v>5901</v>
      </c>
      <c r="B374" t="s">
        <v>752</v>
      </c>
      <c r="C374" t="s">
        <v>753</v>
      </c>
      <c r="D374">
        <v>857582041</v>
      </c>
      <c r="E374">
        <v>0</v>
      </c>
      <c r="F374">
        <v>0</v>
      </c>
      <c r="G374">
        <v>0</v>
      </c>
      <c r="H374">
        <v>0</v>
      </c>
    </row>
    <row r="375" spans="1:8" x14ac:dyDescent="0.2">
      <c r="A375">
        <v>5901</v>
      </c>
      <c r="B375" t="s">
        <v>754</v>
      </c>
      <c r="C375" t="s">
        <v>755</v>
      </c>
      <c r="D375">
        <v>857582051</v>
      </c>
      <c r="E375">
        <v>0</v>
      </c>
      <c r="F375">
        <v>0</v>
      </c>
      <c r="G375">
        <v>0</v>
      </c>
      <c r="H375">
        <v>0</v>
      </c>
    </row>
    <row r="376" spans="1:8" x14ac:dyDescent="0.2">
      <c r="A376">
        <v>5901</v>
      </c>
      <c r="B376" t="s">
        <v>756</v>
      </c>
      <c r="C376" t="s">
        <v>757</v>
      </c>
      <c r="D376">
        <v>857582061</v>
      </c>
      <c r="E376">
        <v>0</v>
      </c>
      <c r="F376">
        <v>0</v>
      </c>
      <c r="G376">
        <v>0</v>
      </c>
      <c r="H376">
        <v>0</v>
      </c>
    </row>
    <row r="377" spans="1:8" x14ac:dyDescent="0.2">
      <c r="A377">
        <v>5901</v>
      </c>
      <c r="B377" t="s">
        <v>758</v>
      </c>
      <c r="C377" t="s">
        <v>759</v>
      </c>
      <c r="D377">
        <v>857582071</v>
      </c>
      <c r="E377">
        <v>0</v>
      </c>
      <c r="F377">
        <v>0</v>
      </c>
      <c r="G377">
        <v>0</v>
      </c>
      <c r="H377">
        <v>0</v>
      </c>
    </row>
    <row r="378" spans="1:8" x14ac:dyDescent="0.2">
      <c r="A378">
        <v>5901</v>
      </c>
      <c r="B378" t="s">
        <v>760</v>
      </c>
      <c r="C378" t="s">
        <v>761</v>
      </c>
      <c r="D378">
        <v>857582081</v>
      </c>
      <c r="E378">
        <v>0</v>
      </c>
      <c r="F378">
        <v>0</v>
      </c>
      <c r="G378">
        <v>0</v>
      </c>
      <c r="H378">
        <v>0</v>
      </c>
    </row>
    <row r="379" spans="1:8" x14ac:dyDescent="0.2">
      <c r="A379">
        <v>5901</v>
      </c>
      <c r="B379" t="s">
        <v>762</v>
      </c>
      <c r="C379" t="s">
        <v>763</v>
      </c>
      <c r="D379">
        <v>857582091</v>
      </c>
      <c r="E379">
        <v>0</v>
      </c>
      <c r="F379">
        <v>0</v>
      </c>
      <c r="G379">
        <v>0</v>
      </c>
      <c r="H379">
        <v>0</v>
      </c>
    </row>
    <row r="380" spans="1:8" x14ac:dyDescent="0.2">
      <c r="A380">
        <v>5901</v>
      </c>
      <c r="B380" t="s">
        <v>764</v>
      </c>
      <c r="C380" t="s">
        <v>765</v>
      </c>
      <c r="D380">
        <v>857582101</v>
      </c>
      <c r="E380">
        <v>5</v>
      </c>
      <c r="F380">
        <v>14</v>
      </c>
      <c r="G380">
        <v>5</v>
      </c>
      <c r="H380">
        <v>1</v>
      </c>
    </row>
    <row r="381" spans="1:8" x14ac:dyDescent="0.2">
      <c r="A381">
        <v>5901</v>
      </c>
      <c r="B381" t="s">
        <v>766</v>
      </c>
      <c r="C381" t="s">
        <v>767</v>
      </c>
      <c r="D381">
        <v>857582111</v>
      </c>
      <c r="E381">
        <v>0</v>
      </c>
      <c r="F381">
        <v>0</v>
      </c>
      <c r="G381">
        <v>0</v>
      </c>
      <c r="H381">
        <v>0</v>
      </c>
    </row>
    <row r="382" spans="1:8" x14ac:dyDescent="0.2">
      <c r="A382">
        <v>5901</v>
      </c>
      <c r="B382" t="s">
        <v>768</v>
      </c>
      <c r="C382" t="s">
        <v>769</v>
      </c>
      <c r="D382">
        <v>857582121</v>
      </c>
      <c r="E382">
        <v>0</v>
      </c>
      <c r="F382">
        <v>0</v>
      </c>
      <c r="G382">
        <v>0</v>
      </c>
      <c r="H382">
        <v>0</v>
      </c>
    </row>
    <row r="383" spans="1:8" x14ac:dyDescent="0.2">
      <c r="A383">
        <v>5901</v>
      </c>
      <c r="B383" t="s">
        <v>770</v>
      </c>
      <c r="C383" t="s">
        <v>771</v>
      </c>
      <c r="D383">
        <v>857582131</v>
      </c>
      <c r="E383">
        <v>0</v>
      </c>
      <c r="F383">
        <v>0</v>
      </c>
      <c r="G383">
        <v>0</v>
      </c>
      <c r="H383">
        <v>0</v>
      </c>
    </row>
    <row r="384" spans="1:8" x14ac:dyDescent="0.2">
      <c r="A384">
        <v>5901</v>
      </c>
      <c r="B384" t="s">
        <v>772</v>
      </c>
      <c r="C384" t="s">
        <v>773</v>
      </c>
      <c r="D384">
        <v>857582141</v>
      </c>
      <c r="E384">
        <v>0</v>
      </c>
      <c r="F384">
        <v>0</v>
      </c>
      <c r="G384">
        <v>0</v>
      </c>
      <c r="H384">
        <v>0</v>
      </c>
    </row>
    <row r="385" spans="1:8" x14ac:dyDescent="0.2">
      <c r="A385">
        <v>5901</v>
      </c>
      <c r="B385" t="s">
        <v>774</v>
      </c>
      <c r="C385" t="s">
        <v>775</v>
      </c>
      <c r="D385">
        <v>857582151</v>
      </c>
      <c r="E385">
        <v>0</v>
      </c>
      <c r="F385">
        <v>0</v>
      </c>
      <c r="G385">
        <v>0</v>
      </c>
      <c r="H385">
        <v>0</v>
      </c>
    </row>
    <row r="386" spans="1:8" x14ac:dyDescent="0.2">
      <c r="A386">
        <v>5901</v>
      </c>
      <c r="B386" t="s">
        <v>776</v>
      </c>
      <c r="C386" t="s">
        <v>777</v>
      </c>
      <c r="D386">
        <v>857582161</v>
      </c>
      <c r="E386">
        <v>0</v>
      </c>
      <c r="F386">
        <v>0</v>
      </c>
      <c r="G386">
        <v>0</v>
      </c>
      <c r="H386">
        <v>0</v>
      </c>
    </row>
    <row r="387" spans="1:8" x14ac:dyDescent="0.2">
      <c r="A387">
        <v>5901</v>
      </c>
      <c r="B387" t="s">
        <v>778</v>
      </c>
      <c r="C387" t="s">
        <v>779</v>
      </c>
      <c r="D387">
        <v>857582171</v>
      </c>
      <c r="E387">
        <v>0</v>
      </c>
      <c r="F387">
        <v>0</v>
      </c>
      <c r="G387">
        <v>0</v>
      </c>
      <c r="H387">
        <v>0</v>
      </c>
    </row>
    <row r="388" spans="1:8" x14ac:dyDescent="0.2">
      <c r="A388">
        <v>5901</v>
      </c>
      <c r="B388" t="s">
        <v>780</v>
      </c>
      <c r="C388" t="s">
        <v>781</v>
      </c>
      <c r="D388">
        <v>857582181</v>
      </c>
      <c r="E388">
        <v>0</v>
      </c>
      <c r="F388">
        <v>0</v>
      </c>
      <c r="G388">
        <v>0</v>
      </c>
      <c r="H388">
        <v>0</v>
      </c>
    </row>
    <row r="389" spans="1:8" x14ac:dyDescent="0.2">
      <c r="A389">
        <v>5901</v>
      </c>
      <c r="B389" t="s">
        <v>782</v>
      </c>
      <c r="C389" t="s">
        <v>783</v>
      </c>
      <c r="D389">
        <v>857582191</v>
      </c>
      <c r="E389">
        <v>0</v>
      </c>
      <c r="F389">
        <v>0</v>
      </c>
      <c r="G389">
        <v>0</v>
      </c>
      <c r="H389">
        <v>0</v>
      </c>
    </row>
    <row r="390" spans="1:8" x14ac:dyDescent="0.2">
      <c r="A390">
        <v>5901</v>
      </c>
      <c r="B390" t="s">
        <v>784</v>
      </c>
      <c r="C390" t="s">
        <v>785</v>
      </c>
      <c r="D390">
        <v>857582201</v>
      </c>
      <c r="E390">
        <v>0</v>
      </c>
      <c r="F390">
        <v>0</v>
      </c>
      <c r="G390">
        <v>0</v>
      </c>
      <c r="H390">
        <v>0</v>
      </c>
    </row>
    <row r="391" spans="1:8" x14ac:dyDescent="0.2">
      <c r="A391">
        <v>5901</v>
      </c>
      <c r="B391" t="s">
        <v>786</v>
      </c>
      <c r="C391" t="s">
        <v>787</v>
      </c>
      <c r="D391">
        <v>857582211</v>
      </c>
      <c r="E391">
        <v>0</v>
      </c>
      <c r="F391">
        <v>0</v>
      </c>
      <c r="G391">
        <v>0</v>
      </c>
      <c r="H391">
        <v>0</v>
      </c>
    </row>
    <row r="392" spans="1:8" x14ac:dyDescent="0.2">
      <c r="A392">
        <v>5901</v>
      </c>
      <c r="B392" t="s">
        <v>790</v>
      </c>
      <c r="C392" t="s">
        <v>791</v>
      </c>
      <c r="D392">
        <v>857582231</v>
      </c>
      <c r="E392">
        <v>0</v>
      </c>
      <c r="F392">
        <v>0</v>
      </c>
      <c r="G392">
        <v>0</v>
      </c>
      <c r="H392">
        <v>0</v>
      </c>
    </row>
    <row r="393" spans="1:8" x14ac:dyDescent="0.2">
      <c r="A393">
        <v>5901</v>
      </c>
      <c r="B393" t="s">
        <v>792</v>
      </c>
      <c r="C393" t="s">
        <v>793</v>
      </c>
      <c r="D393">
        <v>857582241</v>
      </c>
      <c r="E393">
        <v>88</v>
      </c>
      <c r="F393">
        <v>208</v>
      </c>
      <c r="G393">
        <v>72</v>
      </c>
      <c r="H393">
        <v>6</v>
      </c>
    </row>
    <row r="394" spans="1:8" x14ac:dyDescent="0.2">
      <c r="A394">
        <v>5901</v>
      </c>
      <c r="B394" t="s">
        <v>794</v>
      </c>
      <c r="C394" t="s">
        <v>795</v>
      </c>
      <c r="D394">
        <v>857582251</v>
      </c>
      <c r="E394">
        <v>24</v>
      </c>
      <c r="F394">
        <v>46</v>
      </c>
      <c r="G394">
        <v>12</v>
      </c>
      <c r="H394">
        <v>3</v>
      </c>
    </row>
    <row r="395" spans="1:8" x14ac:dyDescent="0.2">
      <c r="A395">
        <v>5901</v>
      </c>
      <c r="B395" t="s">
        <v>796</v>
      </c>
      <c r="C395" t="s">
        <v>797</v>
      </c>
      <c r="D395">
        <v>857582261</v>
      </c>
      <c r="E395">
        <v>0</v>
      </c>
      <c r="F395">
        <v>0</v>
      </c>
      <c r="G395">
        <v>0</v>
      </c>
      <c r="H395">
        <v>0</v>
      </c>
    </row>
    <row r="396" spans="1:8" x14ac:dyDescent="0.2">
      <c r="A396">
        <v>5901</v>
      </c>
      <c r="B396" t="s">
        <v>798</v>
      </c>
      <c r="C396" t="s">
        <v>799</v>
      </c>
      <c r="D396">
        <v>857582271</v>
      </c>
      <c r="E396">
        <v>0</v>
      </c>
      <c r="F396">
        <v>0</v>
      </c>
      <c r="G396">
        <v>0</v>
      </c>
      <c r="H396">
        <v>0</v>
      </c>
    </row>
    <row r="397" spans="1:8" x14ac:dyDescent="0.2">
      <c r="A397">
        <v>5901</v>
      </c>
      <c r="B397" t="s">
        <v>800</v>
      </c>
      <c r="C397" t="s">
        <v>801</v>
      </c>
      <c r="D397">
        <v>857582281</v>
      </c>
      <c r="E397">
        <v>0</v>
      </c>
      <c r="F397">
        <v>0</v>
      </c>
      <c r="G397">
        <v>0</v>
      </c>
      <c r="H397">
        <v>0</v>
      </c>
    </row>
    <row r="398" spans="1:8" x14ac:dyDescent="0.2">
      <c r="A398">
        <v>5901</v>
      </c>
      <c r="B398" t="s">
        <v>802</v>
      </c>
      <c r="C398" t="s">
        <v>803</v>
      </c>
      <c r="D398">
        <v>857582291</v>
      </c>
      <c r="E398">
        <v>0</v>
      </c>
      <c r="F398">
        <v>0</v>
      </c>
      <c r="G398">
        <v>0</v>
      </c>
      <c r="H398">
        <v>0</v>
      </c>
    </row>
    <row r="399" spans="1:8" x14ac:dyDescent="0.2">
      <c r="A399">
        <v>5901</v>
      </c>
      <c r="B399" t="s">
        <v>804</v>
      </c>
      <c r="C399" t="s">
        <v>805</v>
      </c>
      <c r="D399">
        <v>857582301</v>
      </c>
      <c r="E399">
        <v>0</v>
      </c>
      <c r="F399">
        <v>0</v>
      </c>
      <c r="G399">
        <v>0</v>
      </c>
      <c r="H399">
        <v>0</v>
      </c>
    </row>
    <row r="400" spans="1:8" x14ac:dyDescent="0.2">
      <c r="A400">
        <v>5901</v>
      </c>
      <c r="B400" t="s">
        <v>806</v>
      </c>
      <c r="C400" t="s">
        <v>807</v>
      </c>
      <c r="D400">
        <v>857582311</v>
      </c>
      <c r="E400">
        <v>0</v>
      </c>
      <c r="F400">
        <v>0</v>
      </c>
      <c r="G400">
        <v>0</v>
      </c>
      <c r="H400">
        <v>0</v>
      </c>
    </row>
    <row r="401" spans="1:8" x14ac:dyDescent="0.2">
      <c r="A401">
        <v>5901</v>
      </c>
      <c r="B401" t="s">
        <v>808</v>
      </c>
      <c r="C401" t="s">
        <v>809</v>
      </c>
      <c r="D401">
        <v>857582321</v>
      </c>
      <c r="E401">
        <v>0</v>
      </c>
      <c r="F401">
        <v>0</v>
      </c>
      <c r="G401">
        <v>0</v>
      </c>
      <c r="H401">
        <v>0</v>
      </c>
    </row>
    <row r="402" spans="1:8" x14ac:dyDescent="0.2">
      <c r="A402">
        <v>5901</v>
      </c>
      <c r="B402" t="s">
        <v>810</v>
      </c>
      <c r="C402" t="s">
        <v>811</v>
      </c>
      <c r="D402">
        <v>857582331</v>
      </c>
      <c r="E402">
        <v>658</v>
      </c>
      <c r="F402">
        <v>1202</v>
      </c>
      <c r="G402">
        <v>319</v>
      </c>
      <c r="H402">
        <v>39</v>
      </c>
    </row>
    <row r="403" spans="1:8" x14ac:dyDescent="0.2">
      <c r="A403">
        <v>5901</v>
      </c>
      <c r="B403" t="s">
        <v>812</v>
      </c>
      <c r="C403" t="s">
        <v>813</v>
      </c>
      <c r="D403">
        <v>857582341</v>
      </c>
      <c r="E403">
        <v>0</v>
      </c>
      <c r="F403">
        <v>0</v>
      </c>
      <c r="G403">
        <v>0</v>
      </c>
      <c r="H403">
        <v>0</v>
      </c>
    </row>
    <row r="404" spans="1:8" x14ac:dyDescent="0.2">
      <c r="A404">
        <v>5901</v>
      </c>
      <c r="B404" t="s">
        <v>816</v>
      </c>
      <c r="C404" t="s">
        <v>817</v>
      </c>
      <c r="D404">
        <v>857582361</v>
      </c>
      <c r="E404">
        <v>16</v>
      </c>
      <c r="F404">
        <v>25</v>
      </c>
      <c r="G404">
        <v>1</v>
      </c>
      <c r="H404">
        <v>1</v>
      </c>
    </row>
    <row r="405" spans="1:8" x14ac:dyDescent="0.2">
      <c r="A405">
        <v>5901</v>
      </c>
      <c r="B405" t="s">
        <v>818</v>
      </c>
      <c r="C405" t="s">
        <v>819</v>
      </c>
      <c r="D405">
        <v>857582371</v>
      </c>
      <c r="E405">
        <v>0</v>
      </c>
      <c r="F405">
        <v>0</v>
      </c>
      <c r="G405">
        <v>0</v>
      </c>
      <c r="H405">
        <v>0</v>
      </c>
    </row>
    <row r="406" spans="1:8" x14ac:dyDescent="0.2">
      <c r="A406">
        <v>5901</v>
      </c>
      <c r="B406" t="s">
        <v>820</v>
      </c>
      <c r="C406" t="s">
        <v>821</v>
      </c>
      <c r="D406">
        <v>857582381</v>
      </c>
      <c r="E406">
        <v>0</v>
      </c>
      <c r="F406">
        <v>0</v>
      </c>
      <c r="G406">
        <v>0</v>
      </c>
      <c r="H406">
        <v>0</v>
      </c>
    </row>
    <row r="407" spans="1:8" x14ac:dyDescent="0.2">
      <c r="A407">
        <v>5901</v>
      </c>
      <c r="B407" t="s">
        <v>822</v>
      </c>
      <c r="C407" t="s">
        <v>823</v>
      </c>
      <c r="D407">
        <v>857582391</v>
      </c>
      <c r="E407">
        <v>5</v>
      </c>
      <c r="F407">
        <v>6</v>
      </c>
      <c r="G407">
        <v>0</v>
      </c>
      <c r="H407">
        <v>1</v>
      </c>
    </row>
    <row r="408" spans="1:8" x14ac:dyDescent="0.2">
      <c r="A408">
        <v>5901</v>
      </c>
      <c r="B408" t="s">
        <v>824</v>
      </c>
      <c r="C408" t="s">
        <v>825</v>
      </c>
      <c r="D408">
        <v>857582401</v>
      </c>
      <c r="E408">
        <v>0</v>
      </c>
      <c r="F408">
        <v>0</v>
      </c>
      <c r="G408">
        <v>0</v>
      </c>
      <c r="H408">
        <v>0</v>
      </c>
    </row>
    <row r="409" spans="1:8" x14ac:dyDescent="0.2">
      <c r="A409">
        <v>5901</v>
      </c>
      <c r="B409" t="s">
        <v>826</v>
      </c>
      <c r="C409" t="s">
        <v>827</v>
      </c>
      <c r="D409">
        <v>857582411</v>
      </c>
      <c r="E409">
        <v>0</v>
      </c>
      <c r="F409">
        <v>0</v>
      </c>
      <c r="G409">
        <v>0</v>
      </c>
      <c r="H409">
        <v>0</v>
      </c>
    </row>
    <row r="410" spans="1:8" x14ac:dyDescent="0.2">
      <c r="A410">
        <v>5901</v>
      </c>
      <c r="B410" t="s">
        <v>828</v>
      </c>
      <c r="C410" t="s">
        <v>829</v>
      </c>
      <c r="D410">
        <v>857582421</v>
      </c>
      <c r="E410">
        <v>0</v>
      </c>
      <c r="F410">
        <v>0</v>
      </c>
      <c r="G410">
        <v>0</v>
      </c>
      <c r="H410">
        <v>0</v>
      </c>
    </row>
    <row r="411" spans="1:8" x14ac:dyDescent="0.2">
      <c r="A411">
        <v>5901</v>
      </c>
      <c r="B411" t="s">
        <v>830</v>
      </c>
      <c r="C411" t="s">
        <v>831</v>
      </c>
      <c r="D411">
        <v>857582431</v>
      </c>
      <c r="E411">
        <v>0</v>
      </c>
      <c r="F411">
        <v>0</v>
      </c>
      <c r="G411">
        <v>0</v>
      </c>
      <c r="H411">
        <v>0</v>
      </c>
    </row>
    <row r="412" spans="1:8" x14ac:dyDescent="0.2">
      <c r="A412">
        <v>5901</v>
      </c>
      <c r="B412" t="s">
        <v>832</v>
      </c>
      <c r="C412" t="s">
        <v>833</v>
      </c>
      <c r="D412">
        <v>857582441</v>
      </c>
      <c r="E412">
        <v>0</v>
      </c>
      <c r="F412">
        <v>0</v>
      </c>
      <c r="G412">
        <v>0</v>
      </c>
      <c r="H412">
        <v>0</v>
      </c>
    </row>
    <row r="413" spans="1:8" x14ac:dyDescent="0.2">
      <c r="A413">
        <v>5901</v>
      </c>
      <c r="B413" t="s">
        <v>834</v>
      </c>
      <c r="C413" t="s">
        <v>835</v>
      </c>
      <c r="D413">
        <v>857582451</v>
      </c>
      <c r="E413">
        <v>0</v>
      </c>
      <c r="F413">
        <v>0</v>
      </c>
      <c r="G413">
        <v>0</v>
      </c>
      <c r="H413">
        <v>0</v>
      </c>
    </row>
    <row r="414" spans="1:8" x14ac:dyDescent="0.2">
      <c r="A414">
        <v>5901</v>
      </c>
      <c r="B414" t="s">
        <v>836</v>
      </c>
      <c r="C414" t="s">
        <v>837</v>
      </c>
      <c r="D414">
        <v>857582461</v>
      </c>
      <c r="E414">
        <v>0</v>
      </c>
      <c r="F414">
        <v>0</v>
      </c>
      <c r="G414">
        <v>0</v>
      </c>
      <c r="H414">
        <v>0</v>
      </c>
    </row>
    <row r="415" spans="1:8" x14ac:dyDescent="0.2">
      <c r="A415">
        <v>5901</v>
      </c>
      <c r="B415" t="s">
        <v>838</v>
      </c>
      <c r="C415" t="s">
        <v>839</v>
      </c>
      <c r="D415">
        <v>857582471</v>
      </c>
      <c r="E415">
        <v>0</v>
      </c>
      <c r="F415">
        <v>0</v>
      </c>
      <c r="G415">
        <v>0</v>
      </c>
      <c r="H415">
        <v>0</v>
      </c>
    </row>
    <row r="416" spans="1:8" x14ac:dyDescent="0.2">
      <c r="A416">
        <v>5901</v>
      </c>
      <c r="B416" t="s">
        <v>840</v>
      </c>
      <c r="C416" t="s">
        <v>841</v>
      </c>
      <c r="D416">
        <v>857582481</v>
      </c>
      <c r="E416">
        <v>0</v>
      </c>
      <c r="F416">
        <v>0</v>
      </c>
      <c r="G416">
        <v>0</v>
      </c>
      <c r="H416">
        <v>0</v>
      </c>
    </row>
    <row r="417" spans="1:8" x14ac:dyDescent="0.2">
      <c r="A417">
        <v>5901</v>
      </c>
      <c r="B417" t="s">
        <v>842</v>
      </c>
      <c r="C417" t="s">
        <v>843</v>
      </c>
      <c r="D417">
        <v>857582491</v>
      </c>
      <c r="E417">
        <v>0</v>
      </c>
      <c r="F417">
        <v>0</v>
      </c>
      <c r="G417">
        <v>0</v>
      </c>
      <c r="H417">
        <v>0</v>
      </c>
    </row>
    <row r="418" spans="1:8" x14ac:dyDescent="0.2">
      <c r="A418">
        <v>5901</v>
      </c>
      <c r="B418" t="s">
        <v>844</v>
      </c>
      <c r="C418" t="s">
        <v>845</v>
      </c>
      <c r="D418">
        <v>857582501</v>
      </c>
      <c r="E418">
        <v>0</v>
      </c>
      <c r="F418">
        <v>0</v>
      </c>
      <c r="G418">
        <v>0</v>
      </c>
      <c r="H418">
        <v>0</v>
      </c>
    </row>
    <row r="419" spans="1:8" x14ac:dyDescent="0.2">
      <c r="A419">
        <v>5901</v>
      </c>
      <c r="B419" t="s">
        <v>846</v>
      </c>
      <c r="C419" t="s">
        <v>847</v>
      </c>
      <c r="D419">
        <v>857582511</v>
      </c>
      <c r="E419">
        <v>0</v>
      </c>
      <c r="F419">
        <v>0</v>
      </c>
      <c r="G419">
        <v>0</v>
      </c>
      <c r="H419">
        <v>0</v>
      </c>
    </row>
    <row r="420" spans="1:8" x14ac:dyDescent="0.2">
      <c r="A420">
        <v>5901</v>
      </c>
      <c r="B420" t="s">
        <v>848</v>
      </c>
      <c r="C420" t="s">
        <v>849</v>
      </c>
      <c r="D420">
        <v>857582521</v>
      </c>
      <c r="E420">
        <v>0</v>
      </c>
      <c r="F420">
        <v>0</v>
      </c>
      <c r="G420">
        <v>0</v>
      </c>
      <c r="H420">
        <v>0</v>
      </c>
    </row>
    <row r="421" spans="1:8" x14ac:dyDescent="0.2">
      <c r="A421">
        <v>5901</v>
      </c>
      <c r="B421" t="s">
        <v>850</v>
      </c>
      <c r="C421" t="s">
        <v>851</v>
      </c>
      <c r="D421">
        <v>857582531</v>
      </c>
      <c r="E421">
        <v>0</v>
      </c>
      <c r="F421">
        <v>0</v>
      </c>
      <c r="G421">
        <v>0</v>
      </c>
      <c r="H421">
        <v>0</v>
      </c>
    </row>
    <row r="422" spans="1:8" x14ac:dyDescent="0.2">
      <c r="A422">
        <v>5901</v>
      </c>
      <c r="B422" t="s">
        <v>852</v>
      </c>
      <c r="C422" t="s">
        <v>853</v>
      </c>
      <c r="D422">
        <v>857582541</v>
      </c>
      <c r="E422">
        <v>0</v>
      </c>
      <c r="F422">
        <v>0</v>
      </c>
      <c r="G422">
        <v>0</v>
      </c>
      <c r="H422">
        <v>0</v>
      </c>
    </row>
    <row r="423" spans="1:8" x14ac:dyDescent="0.2">
      <c r="A423">
        <v>5901</v>
      </c>
      <c r="B423" t="s">
        <v>854</v>
      </c>
      <c r="C423" t="s">
        <v>855</v>
      </c>
      <c r="D423">
        <v>857582551</v>
      </c>
      <c r="E423">
        <v>0</v>
      </c>
      <c r="F423">
        <v>0</v>
      </c>
      <c r="G423">
        <v>0</v>
      </c>
      <c r="H423">
        <v>0</v>
      </c>
    </row>
    <row r="424" spans="1:8" x14ac:dyDescent="0.2">
      <c r="A424">
        <v>5901</v>
      </c>
      <c r="B424" t="s">
        <v>856</v>
      </c>
      <c r="C424" t="s">
        <v>857</v>
      </c>
      <c r="D424">
        <v>857582561</v>
      </c>
      <c r="E424">
        <v>0</v>
      </c>
      <c r="F424">
        <v>0</v>
      </c>
      <c r="G424">
        <v>0</v>
      </c>
      <c r="H424">
        <v>0</v>
      </c>
    </row>
    <row r="425" spans="1:8" x14ac:dyDescent="0.2">
      <c r="A425">
        <v>5901</v>
      </c>
      <c r="B425" t="s">
        <v>858</v>
      </c>
      <c r="C425" t="s">
        <v>859</v>
      </c>
      <c r="D425">
        <v>857582571</v>
      </c>
      <c r="E425">
        <v>0</v>
      </c>
      <c r="F425">
        <v>0</v>
      </c>
      <c r="G425">
        <v>0</v>
      </c>
      <c r="H425">
        <v>0</v>
      </c>
    </row>
    <row r="426" spans="1:8" x14ac:dyDescent="0.2">
      <c r="A426">
        <v>5901</v>
      </c>
      <c r="B426" t="s">
        <v>860</v>
      </c>
      <c r="C426" t="s">
        <v>861</v>
      </c>
      <c r="D426">
        <v>857582581</v>
      </c>
      <c r="E426">
        <v>0</v>
      </c>
      <c r="F426">
        <v>0</v>
      </c>
      <c r="G426">
        <v>0</v>
      </c>
      <c r="H426">
        <v>0</v>
      </c>
    </row>
    <row r="427" spans="1:8" x14ac:dyDescent="0.2">
      <c r="A427">
        <v>5901</v>
      </c>
      <c r="B427" t="s">
        <v>862</v>
      </c>
      <c r="C427" t="s">
        <v>863</v>
      </c>
      <c r="D427">
        <v>857582591</v>
      </c>
      <c r="E427">
        <v>0</v>
      </c>
      <c r="F427">
        <v>0</v>
      </c>
      <c r="G427">
        <v>0</v>
      </c>
      <c r="H427">
        <v>0</v>
      </c>
    </row>
    <row r="428" spans="1:8" x14ac:dyDescent="0.2">
      <c r="A428">
        <v>5901</v>
      </c>
      <c r="B428" t="s">
        <v>864</v>
      </c>
      <c r="C428" t="s">
        <v>865</v>
      </c>
      <c r="D428">
        <v>857582601</v>
      </c>
      <c r="E428">
        <v>0</v>
      </c>
      <c r="F428">
        <v>0</v>
      </c>
      <c r="G428">
        <v>0</v>
      </c>
      <c r="H428">
        <v>0</v>
      </c>
    </row>
    <row r="429" spans="1:8" x14ac:dyDescent="0.2">
      <c r="A429">
        <v>5901</v>
      </c>
      <c r="B429" t="s">
        <v>866</v>
      </c>
      <c r="C429" t="s">
        <v>867</v>
      </c>
      <c r="D429">
        <v>857582611</v>
      </c>
      <c r="E429">
        <v>0</v>
      </c>
      <c r="F429">
        <v>0</v>
      </c>
      <c r="G429">
        <v>0</v>
      </c>
      <c r="H429">
        <v>0</v>
      </c>
    </row>
    <row r="430" spans="1:8" x14ac:dyDescent="0.2">
      <c r="A430">
        <v>5901</v>
      </c>
      <c r="B430" t="s">
        <v>868</v>
      </c>
      <c r="C430" t="s">
        <v>869</v>
      </c>
      <c r="D430">
        <v>857582621</v>
      </c>
      <c r="E430">
        <v>0</v>
      </c>
      <c r="F430">
        <v>0</v>
      </c>
      <c r="G430">
        <v>0</v>
      </c>
      <c r="H430">
        <v>0</v>
      </c>
    </row>
    <row r="431" spans="1:8" x14ac:dyDescent="0.2">
      <c r="A431">
        <v>5901</v>
      </c>
      <c r="B431" t="s">
        <v>870</v>
      </c>
      <c r="C431" t="s">
        <v>871</v>
      </c>
      <c r="D431">
        <v>857582631</v>
      </c>
      <c r="E431">
        <v>3</v>
      </c>
      <c r="F431">
        <v>7</v>
      </c>
      <c r="G431">
        <v>1</v>
      </c>
      <c r="H431">
        <v>1</v>
      </c>
    </row>
    <row r="432" spans="1:8" x14ac:dyDescent="0.2">
      <c r="A432">
        <v>5901</v>
      </c>
      <c r="B432" t="s">
        <v>872</v>
      </c>
      <c r="C432" t="s">
        <v>873</v>
      </c>
      <c r="D432">
        <v>857582641</v>
      </c>
      <c r="E432">
        <v>0</v>
      </c>
      <c r="F432">
        <v>0</v>
      </c>
      <c r="G432">
        <v>0</v>
      </c>
      <c r="H432">
        <v>0</v>
      </c>
    </row>
    <row r="433" spans="1:8" x14ac:dyDescent="0.2">
      <c r="A433">
        <v>5901</v>
      </c>
      <c r="B433" t="s">
        <v>874</v>
      </c>
      <c r="C433" t="s">
        <v>875</v>
      </c>
      <c r="D433">
        <v>857582651</v>
      </c>
      <c r="E433">
        <v>0</v>
      </c>
      <c r="F433">
        <v>0</v>
      </c>
      <c r="G433">
        <v>0</v>
      </c>
      <c r="H433">
        <v>0</v>
      </c>
    </row>
    <row r="434" spans="1:8" x14ac:dyDescent="0.2">
      <c r="A434">
        <v>5901</v>
      </c>
      <c r="B434" t="s">
        <v>876</v>
      </c>
      <c r="C434" t="s">
        <v>877</v>
      </c>
      <c r="D434">
        <v>857582661</v>
      </c>
      <c r="E434">
        <v>0</v>
      </c>
      <c r="F434">
        <v>0</v>
      </c>
      <c r="G434">
        <v>0</v>
      </c>
      <c r="H434">
        <v>0</v>
      </c>
    </row>
    <row r="435" spans="1:8" x14ac:dyDescent="0.2">
      <c r="A435">
        <v>5901</v>
      </c>
      <c r="B435" t="s">
        <v>878</v>
      </c>
      <c r="C435" t="s">
        <v>879</v>
      </c>
      <c r="D435">
        <v>857582671</v>
      </c>
      <c r="E435">
        <v>0</v>
      </c>
      <c r="F435">
        <v>0</v>
      </c>
      <c r="G435">
        <v>0</v>
      </c>
      <c r="H435">
        <v>0</v>
      </c>
    </row>
    <row r="436" spans="1:8" x14ac:dyDescent="0.2">
      <c r="A436">
        <v>5901</v>
      </c>
      <c r="B436" t="s">
        <v>880</v>
      </c>
      <c r="C436" t="s">
        <v>881</v>
      </c>
      <c r="D436">
        <v>857582681</v>
      </c>
      <c r="E436">
        <v>0</v>
      </c>
      <c r="F436">
        <v>0</v>
      </c>
      <c r="G436">
        <v>0</v>
      </c>
      <c r="H436">
        <v>0</v>
      </c>
    </row>
    <row r="437" spans="1:8" x14ac:dyDescent="0.2">
      <c r="A437">
        <v>5901</v>
      </c>
      <c r="B437" t="s">
        <v>882</v>
      </c>
      <c r="C437" t="s">
        <v>883</v>
      </c>
      <c r="D437">
        <v>857582691</v>
      </c>
      <c r="E437">
        <v>0</v>
      </c>
      <c r="F437">
        <v>0</v>
      </c>
      <c r="G437">
        <v>0</v>
      </c>
      <c r="H437">
        <v>0</v>
      </c>
    </row>
    <row r="438" spans="1:8" x14ac:dyDescent="0.2">
      <c r="A438">
        <v>5901</v>
      </c>
      <c r="B438" t="s">
        <v>884</v>
      </c>
      <c r="C438" t="s">
        <v>885</v>
      </c>
      <c r="D438">
        <v>857582701</v>
      </c>
      <c r="E438">
        <v>0</v>
      </c>
      <c r="F438">
        <v>0</v>
      </c>
      <c r="G438">
        <v>0</v>
      </c>
      <c r="H438">
        <v>0</v>
      </c>
    </row>
    <row r="439" spans="1:8" x14ac:dyDescent="0.2">
      <c r="A439">
        <v>5901</v>
      </c>
      <c r="B439" t="s">
        <v>886</v>
      </c>
      <c r="C439" t="s">
        <v>887</v>
      </c>
      <c r="D439">
        <v>857582711</v>
      </c>
      <c r="E439">
        <v>0</v>
      </c>
      <c r="F439">
        <v>0</v>
      </c>
      <c r="G439">
        <v>0</v>
      </c>
      <c r="H439">
        <v>0</v>
      </c>
    </row>
    <row r="440" spans="1:8" x14ac:dyDescent="0.2">
      <c r="A440">
        <v>5901</v>
      </c>
      <c r="B440" t="s">
        <v>888</v>
      </c>
      <c r="C440" t="s">
        <v>889</v>
      </c>
      <c r="D440">
        <v>857582721</v>
      </c>
      <c r="E440">
        <v>0</v>
      </c>
      <c r="F440">
        <v>0</v>
      </c>
      <c r="G440">
        <v>0</v>
      </c>
      <c r="H440">
        <v>0</v>
      </c>
    </row>
    <row r="441" spans="1:8" x14ac:dyDescent="0.2">
      <c r="A441">
        <v>5901</v>
      </c>
      <c r="B441" t="s">
        <v>890</v>
      </c>
      <c r="C441" t="s">
        <v>891</v>
      </c>
      <c r="D441">
        <v>857582731</v>
      </c>
      <c r="E441">
        <v>28</v>
      </c>
      <c r="F441">
        <v>43</v>
      </c>
      <c r="G441">
        <v>5</v>
      </c>
      <c r="H441">
        <v>4</v>
      </c>
    </row>
    <row r="442" spans="1:8" x14ac:dyDescent="0.2">
      <c r="A442">
        <v>5901</v>
      </c>
      <c r="B442" t="s">
        <v>892</v>
      </c>
      <c r="C442" t="s">
        <v>893</v>
      </c>
      <c r="D442">
        <v>857582741</v>
      </c>
      <c r="E442">
        <v>0</v>
      </c>
      <c r="F442">
        <v>0</v>
      </c>
      <c r="G442">
        <v>0</v>
      </c>
      <c r="H442">
        <v>0</v>
      </c>
    </row>
    <row r="443" spans="1:8" x14ac:dyDescent="0.2">
      <c r="A443">
        <v>5901</v>
      </c>
      <c r="B443" t="s">
        <v>894</v>
      </c>
      <c r="C443" t="s">
        <v>895</v>
      </c>
      <c r="D443">
        <v>857582751</v>
      </c>
      <c r="E443">
        <v>0</v>
      </c>
      <c r="F443">
        <v>0</v>
      </c>
      <c r="G443">
        <v>0</v>
      </c>
      <c r="H443">
        <v>0</v>
      </c>
    </row>
    <row r="444" spans="1:8" x14ac:dyDescent="0.2">
      <c r="A444">
        <v>5901</v>
      </c>
      <c r="B444" t="s">
        <v>896</v>
      </c>
      <c r="C444" t="s">
        <v>897</v>
      </c>
      <c r="D444">
        <v>857582761</v>
      </c>
      <c r="E444">
        <v>0</v>
      </c>
      <c r="F444">
        <v>0</v>
      </c>
      <c r="G444">
        <v>0</v>
      </c>
      <c r="H444">
        <v>0</v>
      </c>
    </row>
    <row r="445" spans="1:8" x14ac:dyDescent="0.2">
      <c r="A445">
        <v>5901</v>
      </c>
      <c r="B445" t="s">
        <v>898</v>
      </c>
      <c r="C445" t="s">
        <v>899</v>
      </c>
      <c r="D445">
        <v>857582771</v>
      </c>
      <c r="E445">
        <v>0</v>
      </c>
      <c r="F445">
        <v>0</v>
      </c>
      <c r="G445">
        <v>0</v>
      </c>
      <c r="H445">
        <v>0</v>
      </c>
    </row>
    <row r="446" spans="1:8" x14ac:dyDescent="0.2">
      <c r="A446">
        <v>5901</v>
      </c>
      <c r="B446" t="s">
        <v>900</v>
      </c>
      <c r="C446" t="s">
        <v>901</v>
      </c>
      <c r="D446">
        <v>857582781</v>
      </c>
      <c r="E446">
        <v>0</v>
      </c>
      <c r="F446">
        <v>0</v>
      </c>
      <c r="G446">
        <v>0</v>
      </c>
      <c r="H446">
        <v>0</v>
      </c>
    </row>
    <row r="447" spans="1:8" x14ac:dyDescent="0.2">
      <c r="A447">
        <v>5901</v>
      </c>
      <c r="B447" t="s">
        <v>902</v>
      </c>
      <c r="C447" t="s">
        <v>903</v>
      </c>
      <c r="D447">
        <v>857582801</v>
      </c>
      <c r="E447">
        <v>0</v>
      </c>
      <c r="F447">
        <v>0</v>
      </c>
      <c r="G447">
        <v>0</v>
      </c>
      <c r="H447">
        <v>0</v>
      </c>
    </row>
    <row r="448" spans="1:8" x14ac:dyDescent="0.2">
      <c r="A448">
        <v>5901</v>
      </c>
      <c r="B448" t="s">
        <v>904</v>
      </c>
      <c r="C448" t="s">
        <v>905</v>
      </c>
      <c r="D448">
        <v>857582811</v>
      </c>
      <c r="E448">
        <v>0</v>
      </c>
      <c r="F448">
        <v>0</v>
      </c>
      <c r="G448">
        <v>0</v>
      </c>
      <c r="H448">
        <v>0</v>
      </c>
    </row>
    <row r="449" spans="1:8" x14ac:dyDescent="0.2">
      <c r="A449">
        <v>5901</v>
      </c>
      <c r="B449" t="s">
        <v>906</v>
      </c>
      <c r="C449" t="s">
        <v>907</v>
      </c>
      <c r="D449">
        <v>857582821</v>
      </c>
      <c r="E449">
        <v>0</v>
      </c>
      <c r="F449">
        <v>0</v>
      </c>
      <c r="G449">
        <v>0</v>
      </c>
      <c r="H449">
        <v>0</v>
      </c>
    </row>
    <row r="450" spans="1:8" x14ac:dyDescent="0.2">
      <c r="A450">
        <v>5901</v>
      </c>
      <c r="B450" t="s">
        <v>908</v>
      </c>
      <c r="C450" t="s">
        <v>909</v>
      </c>
      <c r="D450">
        <v>857582831</v>
      </c>
      <c r="E450">
        <v>0</v>
      </c>
      <c r="F450">
        <v>0</v>
      </c>
      <c r="G450">
        <v>0</v>
      </c>
      <c r="H450">
        <v>0</v>
      </c>
    </row>
    <row r="451" spans="1:8" x14ac:dyDescent="0.2">
      <c r="A451">
        <v>5901</v>
      </c>
      <c r="B451" t="s">
        <v>910</v>
      </c>
      <c r="C451" t="s">
        <v>911</v>
      </c>
      <c r="D451">
        <v>857582841</v>
      </c>
      <c r="E451">
        <v>0</v>
      </c>
      <c r="F451">
        <v>0</v>
      </c>
      <c r="G451">
        <v>0</v>
      </c>
      <c r="H451">
        <v>0</v>
      </c>
    </row>
    <row r="452" spans="1:8" x14ac:dyDescent="0.2">
      <c r="A452">
        <v>5901</v>
      </c>
      <c r="B452" t="s">
        <v>912</v>
      </c>
      <c r="C452" t="s">
        <v>913</v>
      </c>
      <c r="D452">
        <v>857582851</v>
      </c>
      <c r="E452">
        <v>0</v>
      </c>
      <c r="F452">
        <v>0</v>
      </c>
      <c r="G452">
        <v>0</v>
      </c>
      <c r="H452">
        <v>0</v>
      </c>
    </row>
    <row r="453" spans="1:8" x14ac:dyDescent="0.2">
      <c r="A453">
        <v>5901</v>
      </c>
      <c r="B453" t="s">
        <v>914</v>
      </c>
      <c r="C453" t="s">
        <v>915</v>
      </c>
      <c r="D453">
        <v>857582861</v>
      </c>
      <c r="E453">
        <v>329</v>
      </c>
      <c r="F453">
        <v>634</v>
      </c>
      <c r="G453">
        <v>199</v>
      </c>
      <c r="H453">
        <v>19</v>
      </c>
    </row>
    <row r="454" spans="1:8" x14ac:dyDescent="0.2">
      <c r="A454">
        <v>5901</v>
      </c>
      <c r="B454" t="s">
        <v>916</v>
      </c>
      <c r="C454" t="s">
        <v>917</v>
      </c>
      <c r="D454">
        <v>857582871</v>
      </c>
      <c r="E454">
        <v>0</v>
      </c>
      <c r="F454">
        <v>0</v>
      </c>
      <c r="G454">
        <v>0</v>
      </c>
      <c r="H454">
        <v>0</v>
      </c>
    </row>
    <row r="455" spans="1:8" x14ac:dyDescent="0.2">
      <c r="A455">
        <v>5901</v>
      </c>
      <c r="B455" t="s">
        <v>918</v>
      </c>
      <c r="C455" t="s">
        <v>919</v>
      </c>
      <c r="D455">
        <v>857582891</v>
      </c>
      <c r="E455">
        <v>0</v>
      </c>
      <c r="F455">
        <v>0</v>
      </c>
      <c r="G455">
        <v>0</v>
      </c>
      <c r="H455">
        <v>0</v>
      </c>
    </row>
    <row r="456" spans="1:8" x14ac:dyDescent="0.2">
      <c r="A456">
        <v>5901</v>
      </c>
      <c r="B456" t="s">
        <v>920</v>
      </c>
      <c r="C456" t="s">
        <v>921</v>
      </c>
      <c r="D456">
        <v>857582901</v>
      </c>
      <c r="E456">
        <v>21</v>
      </c>
      <c r="F456">
        <v>42</v>
      </c>
      <c r="G456">
        <v>13</v>
      </c>
      <c r="H456">
        <v>1</v>
      </c>
    </row>
    <row r="457" spans="1:8" x14ac:dyDescent="0.2">
      <c r="A457">
        <v>5901</v>
      </c>
      <c r="B457" t="s">
        <v>922</v>
      </c>
      <c r="C457" t="s">
        <v>923</v>
      </c>
      <c r="D457">
        <v>857582911</v>
      </c>
      <c r="E457">
        <v>0</v>
      </c>
      <c r="F457">
        <v>0</v>
      </c>
      <c r="G457">
        <v>0</v>
      </c>
      <c r="H457">
        <v>0</v>
      </c>
    </row>
    <row r="458" spans="1:8" x14ac:dyDescent="0.2">
      <c r="A458">
        <v>5901</v>
      </c>
      <c r="B458" t="s">
        <v>924</v>
      </c>
      <c r="C458" t="s">
        <v>925</v>
      </c>
      <c r="D458">
        <v>857582921</v>
      </c>
      <c r="E458">
        <v>0</v>
      </c>
      <c r="F458">
        <v>0</v>
      </c>
      <c r="G458">
        <v>0</v>
      </c>
      <c r="H458">
        <v>0</v>
      </c>
    </row>
    <row r="459" spans="1:8" x14ac:dyDescent="0.2">
      <c r="A459">
        <v>5901</v>
      </c>
      <c r="B459" t="s">
        <v>926</v>
      </c>
      <c r="C459" t="s">
        <v>927</v>
      </c>
      <c r="D459">
        <v>857582931</v>
      </c>
      <c r="E459">
        <v>0</v>
      </c>
      <c r="F459">
        <v>0</v>
      </c>
      <c r="G459">
        <v>0</v>
      </c>
      <c r="H459">
        <v>0</v>
      </c>
    </row>
    <row r="460" spans="1:8" x14ac:dyDescent="0.2">
      <c r="A460">
        <v>5901</v>
      </c>
      <c r="B460" t="s">
        <v>928</v>
      </c>
      <c r="C460" t="s">
        <v>929</v>
      </c>
      <c r="D460">
        <v>857582941</v>
      </c>
      <c r="E460">
        <v>0</v>
      </c>
      <c r="F460">
        <v>0</v>
      </c>
      <c r="G460">
        <v>0</v>
      </c>
      <c r="H460">
        <v>0</v>
      </c>
    </row>
    <row r="461" spans="1:8" x14ac:dyDescent="0.2">
      <c r="A461">
        <v>5901</v>
      </c>
      <c r="B461" t="s">
        <v>930</v>
      </c>
      <c r="C461" t="s">
        <v>931</v>
      </c>
      <c r="D461">
        <v>857582951</v>
      </c>
      <c r="E461">
        <v>0</v>
      </c>
      <c r="F461">
        <v>0</v>
      </c>
      <c r="G461">
        <v>0</v>
      </c>
      <c r="H461">
        <v>0</v>
      </c>
    </row>
    <row r="462" spans="1:8" x14ac:dyDescent="0.2">
      <c r="A462">
        <v>5901</v>
      </c>
      <c r="B462" t="s">
        <v>932</v>
      </c>
      <c r="C462" t="s">
        <v>933</v>
      </c>
      <c r="D462">
        <v>857582961</v>
      </c>
      <c r="E462">
        <v>0</v>
      </c>
      <c r="F462">
        <v>0</v>
      </c>
      <c r="G462">
        <v>0</v>
      </c>
      <c r="H462">
        <v>0</v>
      </c>
    </row>
    <row r="463" spans="1:8" x14ac:dyDescent="0.2">
      <c r="A463">
        <v>5901</v>
      </c>
      <c r="B463" t="s">
        <v>934</v>
      </c>
      <c r="C463" t="s">
        <v>935</v>
      </c>
      <c r="D463">
        <v>857582971</v>
      </c>
      <c r="E463">
        <v>0</v>
      </c>
      <c r="F463">
        <v>0</v>
      </c>
      <c r="G463">
        <v>0</v>
      </c>
      <c r="H463">
        <v>0</v>
      </c>
    </row>
    <row r="464" spans="1:8" x14ac:dyDescent="0.2">
      <c r="A464">
        <v>5901</v>
      </c>
      <c r="B464" t="s">
        <v>936</v>
      </c>
      <c r="C464" t="s">
        <v>937</v>
      </c>
      <c r="D464">
        <v>857582981</v>
      </c>
      <c r="E464">
        <v>0</v>
      </c>
      <c r="F464">
        <v>0</v>
      </c>
      <c r="G464">
        <v>0</v>
      </c>
      <c r="H464">
        <v>0</v>
      </c>
    </row>
    <row r="465" spans="1:8" x14ac:dyDescent="0.2">
      <c r="A465">
        <v>5901</v>
      </c>
      <c r="B465" t="s">
        <v>938</v>
      </c>
      <c r="C465" t="s">
        <v>939</v>
      </c>
      <c r="D465">
        <v>857582991</v>
      </c>
      <c r="E465">
        <v>0</v>
      </c>
      <c r="F465">
        <v>0</v>
      </c>
      <c r="G465">
        <v>0</v>
      </c>
      <c r="H465">
        <v>0</v>
      </c>
    </row>
    <row r="466" spans="1:8" x14ac:dyDescent="0.2">
      <c r="A466">
        <v>5901</v>
      </c>
      <c r="B466" t="s">
        <v>940</v>
      </c>
      <c r="C466" t="s">
        <v>941</v>
      </c>
      <c r="D466">
        <v>857583001</v>
      </c>
      <c r="E466">
        <v>0</v>
      </c>
      <c r="F466">
        <v>0</v>
      </c>
      <c r="G466">
        <v>0</v>
      </c>
      <c r="H466">
        <v>0</v>
      </c>
    </row>
    <row r="467" spans="1:8" x14ac:dyDescent="0.2">
      <c r="A467">
        <v>5901</v>
      </c>
      <c r="B467" t="s">
        <v>942</v>
      </c>
      <c r="C467" t="s">
        <v>943</v>
      </c>
      <c r="D467">
        <v>857583011</v>
      </c>
      <c r="E467">
        <v>1</v>
      </c>
      <c r="F467">
        <v>2</v>
      </c>
      <c r="G467">
        <v>0</v>
      </c>
      <c r="H467">
        <v>1</v>
      </c>
    </row>
    <row r="468" spans="1:8" x14ac:dyDescent="0.2">
      <c r="A468">
        <v>5901</v>
      </c>
      <c r="B468" t="s">
        <v>944</v>
      </c>
      <c r="C468" t="s">
        <v>945</v>
      </c>
      <c r="D468">
        <v>857583021</v>
      </c>
      <c r="E468">
        <v>0</v>
      </c>
      <c r="F468">
        <v>0</v>
      </c>
      <c r="G468">
        <v>0</v>
      </c>
      <c r="H468">
        <v>0</v>
      </c>
    </row>
    <row r="469" spans="1:8" x14ac:dyDescent="0.2">
      <c r="A469">
        <v>5901</v>
      </c>
      <c r="B469" t="s">
        <v>946</v>
      </c>
      <c r="C469" t="s">
        <v>947</v>
      </c>
      <c r="D469">
        <v>857583031</v>
      </c>
      <c r="E469">
        <v>0</v>
      </c>
      <c r="F469">
        <v>0</v>
      </c>
      <c r="G469">
        <v>0</v>
      </c>
      <c r="H469">
        <v>0</v>
      </c>
    </row>
    <row r="470" spans="1:8" x14ac:dyDescent="0.2">
      <c r="A470">
        <v>5901</v>
      </c>
      <c r="B470" t="s">
        <v>948</v>
      </c>
      <c r="C470" t="s">
        <v>949</v>
      </c>
      <c r="D470">
        <v>857583041</v>
      </c>
      <c r="E470">
        <v>0</v>
      </c>
      <c r="F470">
        <v>0</v>
      </c>
      <c r="G470">
        <v>0</v>
      </c>
      <c r="H470">
        <v>0</v>
      </c>
    </row>
    <row r="471" spans="1:8" x14ac:dyDescent="0.2">
      <c r="A471">
        <v>5901</v>
      </c>
      <c r="B471" t="s">
        <v>950</v>
      </c>
      <c r="C471" t="s">
        <v>951</v>
      </c>
      <c r="D471">
        <v>857583051</v>
      </c>
      <c r="E471">
        <v>0</v>
      </c>
      <c r="F471">
        <v>0</v>
      </c>
      <c r="G471">
        <v>0</v>
      </c>
      <c r="H471">
        <v>0</v>
      </c>
    </row>
    <row r="472" spans="1:8" x14ac:dyDescent="0.2">
      <c r="A472">
        <v>5901</v>
      </c>
      <c r="B472" t="s">
        <v>952</v>
      </c>
      <c r="C472" t="s">
        <v>953</v>
      </c>
      <c r="D472">
        <v>857583061</v>
      </c>
      <c r="E472">
        <v>0</v>
      </c>
      <c r="F472">
        <v>0</v>
      </c>
      <c r="G472">
        <v>0</v>
      </c>
      <c r="H472">
        <v>0</v>
      </c>
    </row>
    <row r="473" spans="1:8" x14ac:dyDescent="0.2">
      <c r="A473">
        <v>5901</v>
      </c>
      <c r="B473" t="s">
        <v>954</v>
      </c>
      <c r="C473" t="s">
        <v>955</v>
      </c>
      <c r="D473">
        <v>857583071</v>
      </c>
      <c r="E473">
        <v>0</v>
      </c>
      <c r="F473">
        <v>0</v>
      </c>
      <c r="G473">
        <v>0</v>
      </c>
      <c r="H473">
        <v>0</v>
      </c>
    </row>
    <row r="474" spans="1:8" x14ac:dyDescent="0.2">
      <c r="A474">
        <v>5901</v>
      </c>
      <c r="B474" t="s">
        <v>956</v>
      </c>
      <c r="C474" t="s">
        <v>957</v>
      </c>
      <c r="D474">
        <v>857583081</v>
      </c>
      <c r="E474">
        <v>5</v>
      </c>
      <c r="F474">
        <v>13</v>
      </c>
      <c r="G474">
        <v>1</v>
      </c>
      <c r="H474">
        <v>1</v>
      </c>
    </row>
    <row r="475" spans="1:8" x14ac:dyDescent="0.2">
      <c r="A475">
        <v>5901</v>
      </c>
      <c r="B475" t="s">
        <v>958</v>
      </c>
      <c r="C475" t="s">
        <v>959</v>
      </c>
      <c r="D475">
        <v>857583091</v>
      </c>
      <c r="E475">
        <v>0</v>
      </c>
      <c r="F475">
        <v>0</v>
      </c>
      <c r="G475">
        <v>0</v>
      </c>
      <c r="H475">
        <v>0</v>
      </c>
    </row>
    <row r="476" spans="1:8" x14ac:dyDescent="0.2">
      <c r="A476">
        <v>5901</v>
      </c>
      <c r="B476" t="s">
        <v>960</v>
      </c>
      <c r="C476" t="s">
        <v>961</v>
      </c>
      <c r="D476">
        <v>857583101</v>
      </c>
      <c r="E476">
        <v>0</v>
      </c>
      <c r="F476">
        <v>0</v>
      </c>
      <c r="G476">
        <v>0</v>
      </c>
      <c r="H476">
        <v>0</v>
      </c>
    </row>
    <row r="477" spans="1:8" x14ac:dyDescent="0.2">
      <c r="A477">
        <v>5901</v>
      </c>
      <c r="B477" t="s">
        <v>962</v>
      </c>
      <c r="C477" t="s">
        <v>963</v>
      </c>
      <c r="D477">
        <v>857583111</v>
      </c>
      <c r="E477">
        <v>0</v>
      </c>
      <c r="F477">
        <v>0</v>
      </c>
      <c r="G477">
        <v>0</v>
      </c>
      <c r="H477">
        <v>0</v>
      </c>
    </row>
    <row r="478" spans="1:8" x14ac:dyDescent="0.2">
      <c r="A478">
        <v>5901</v>
      </c>
      <c r="B478" t="s">
        <v>964</v>
      </c>
      <c r="C478" t="s">
        <v>965</v>
      </c>
      <c r="D478">
        <v>857583121</v>
      </c>
      <c r="E478">
        <v>0</v>
      </c>
      <c r="F478">
        <v>0</v>
      </c>
      <c r="G478">
        <v>0</v>
      </c>
      <c r="H478">
        <v>0</v>
      </c>
    </row>
    <row r="479" spans="1:8" x14ac:dyDescent="0.2">
      <c r="A479">
        <v>5901</v>
      </c>
      <c r="B479" t="s">
        <v>966</v>
      </c>
      <c r="C479" t="s">
        <v>967</v>
      </c>
      <c r="D479">
        <v>857583141</v>
      </c>
      <c r="E479">
        <v>435</v>
      </c>
      <c r="F479">
        <v>733</v>
      </c>
      <c r="G479">
        <v>156</v>
      </c>
      <c r="H479">
        <v>19</v>
      </c>
    </row>
    <row r="480" spans="1:8" x14ac:dyDescent="0.2">
      <c r="A480">
        <v>5901</v>
      </c>
      <c r="B480" t="s">
        <v>968</v>
      </c>
      <c r="C480" t="s">
        <v>969</v>
      </c>
      <c r="D480">
        <v>857583151</v>
      </c>
      <c r="E480">
        <v>0</v>
      </c>
      <c r="F480">
        <v>0</v>
      </c>
      <c r="G480">
        <v>0</v>
      </c>
      <c r="H480">
        <v>0</v>
      </c>
    </row>
    <row r="481" spans="1:8" x14ac:dyDescent="0.2">
      <c r="A481">
        <v>5901</v>
      </c>
      <c r="B481" t="s">
        <v>970</v>
      </c>
      <c r="C481" t="s">
        <v>971</v>
      </c>
      <c r="D481">
        <v>857583161</v>
      </c>
      <c r="E481">
        <v>0</v>
      </c>
      <c r="F481">
        <v>0</v>
      </c>
      <c r="G481">
        <v>0</v>
      </c>
      <c r="H481">
        <v>0</v>
      </c>
    </row>
    <row r="482" spans="1:8" x14ac:dyDescent="0.2">
      <c r="A482">
        <v>5901</v>
      </c>
      <c r="B482" t="s">
        <v>972</v>
      </c>
      <c r="C482" t="s">
        <v>973</v>
      </c>
      <c r="D482">
        <v>857583171</v>
      </c>
      <c r="E482">
        <v>0</v>
      </c>
      <c r="F482">
        <v>0</v>
      </c>
      <c r="G482">
        <v>0</v>
      </c>
      <c r="H482">
        <v>0</v>
      </c>
    </row>
    <row r="483" spans="1:8" x14ac:dyDescent="0.2">
      <c r="A483">
        <v>5901</v>
      </c>
      <c r="B483" t="s">
        <v>974</v>
      </c>
      <c r="C483" t="s">
        <v>975</v>
      </c>
      <c r="D483">
        <v>857583181</v>
      </c>
      <c r="E483">
        <v>91</v>
      </c>
      <c r="F483">
        <v>154</v>
      </c>
      <c r="G483">
        <v>42</v>
      </c>
      <c r="H483">
        <v>4</v>
      </c>
    </row>
    <row r="484" spans="1:8" x14ac:dyDescent="0.2">
      <c r="A484">
        <v>5901</v>
      </c>
      <c r="B484" t="s">
        <v>976</v>
      </c>
      <c r="C484" t="s">
        <v>977</v>
      </c>
      <c r="D484">
        <v>857583191</v>
      </c>
      <c r="E484">
        <v>13</v>
      </c>
      <c r="F484">
        <v>21</v>
      </c>
      <c r="G484">
        <v>5</v>
      </c>
      <c r="H484">
        <v>1</v>
      </c>
    </row>
    <row r="485" spans="1:8" x14ac:dyDescent="0.2">
      <c r="A485">
        <v>5901</v>
      </c>
      <c r="B485" t="s">
        <v>978</v>
      </c>
      <c r="C485" t="s">
        <v>979</v>
      </c>
      <c r="D485">
        <v>857583201</v>
      </c>
      <c r="E485">
        <v>0</v>
      </c>
      <c r="F485">
        <v>0</v>
      </c>
      <c r="G485">
        <v>0</v>
      </c>
      <c r="H485">
        <v>0</v>
      </c>
    </row>
    <row r="486" spans="1:8" x14ac:dyDescent="0.2">
      <c r="A486">
        <v>5901</v>
      </c>
      <c r="B486" t="s">
        <v>980</v>
      </c>
      <c r="C486" t="s">
        <v>981</v>
      </c>
      <c r="D486">
        <v>857583211</v>
      </c>
      <c r="E486">
        <v>0</v>
      </c>
      <c r="F486">
        <v>0</v>
      </c>
      <c r="G486">
        <v>0</v>
      </c>
      <c r="H486">
        <v>0</v>
      </c>
    </row>
    <row r="487" spans="1:8" x14ac:dyDescent="0.2">
      <c r="A487">
        <v>5901</v>
      </c>
      <c r="B487" t="s">
        <v>982</v>
      </c>
      <c r="C487" t="s">
        <v>983</v>
      </c>
      <c r="D487">
        <v>857583221</v>
      </c>
      <c r="E487">
        <v>0</v>
      </c>
      <c r="F487">
        <v>0</v>
      </c>
      <c r="G487">
        <v>0</v>
      </c>
      <c r="H487">
        <v>0</v>
      </c>
    </row>
    <row r="488" spans="1:8" x14ac:dyDescent="0.2">
      <c r="A488">
        <v>5901</v>
      </c>
      <c r="B488" t="s">
        <v>984</v>
      </c>
      <c r="C488" t="s">
        <v>985</v>
      </c>
      <c r="D488">
        <v>857583231</v>
      </c>
      <c r="E488">
        <v>0</v>
      </c>
      <c r="F488">
        <v>0</v>
      </c>
      <c r="G488">
        <v>0</v>
      </c>
      <c r="H488">
        <v>0</v>
      </c>
    </row>
    <row r="489" spans="1:8" x14ac:dyDescent="0.2">
      <c r="A489">
        <v>5901</v>
      </c>
      <c r="B489" t="s">
        <v>986</v>
      </c>
      <c r="C489" t="s">
        <v>987</v>
      </c>
      <c r="D489">
        <v>857583241</v>
      </c>
      <c r="E489">
        <v>0</v>
      </c>
      <c r="F489">
        <v>0</v>
      </c>
      <c r="G489">
        <v>0</v>
      </c>
      <c r="H489">
        <v>0</v>
      </c>
    </row>
    <row r="490" spans="1:8" x14ac:dyDescent="0.2">
      <c r="A490">
        <v>5901</v>
      </c>
      <c r="B490" t="s">
        <v>988</v>
      </c>
      <c r="C490" t="s">
        <v>989</v>
      </c>
      <c r="D490">
        <v>857583251</v>
      </c>
      <c r="E490">
        <v>0</v>
      </c>
      <c r="F490">
        <v>0</v>
      </c>
      <c r="G490">
        <v>0</v>
      </c>
      <c r="H490">
        <v>0</v>
      </c>
    </row>
    <row r="491" spans="1:8" x14ac:dyDescent="0.2">
      <c r="A491">
        <v>5901</v>
      </c>
      <c r="B491" t="s">
        <v>990</v>
      </c>
      <c r="C491" t="s">
        <v>991</v>
      </c>
      <c r="D491">
        <v>857583261</v>
      </c>
      <c r="E491">
        <v>0</v>
      </c>
      <c r="F491">
        <v>0</v>
      </c>
      <c r="G491">
        <v>0</v>
      </c>
      <c r="H491">
        <v>0</v>
      </c>
    </row>
    <row r="492" spans="1:8" x14ac:dyDescent="0.2">
      <c r="A492">
        <v>5901</v>
      </c>
      <c r="B492" t="s">
        <v>992</v>
      </c>
      <c r="C492" t="s">
        <v>993</v>
      </c>
      <c r="D492">
        <v>857583271</v>
      </c>
      <c r="E492">
        <v>0</v>
      </c>
      <c r="F492">
        <v>0</v>
      </c>
      <c r="G492">
        <v>0</v>
      </c>
      <c r="H492">
        <v>0</v>
      </c>
    </row>
    <row r="493" spans="1:8" x14ac:dyDescent="0.2">
      <c r="A493">
        <v>5901</v>
      </c>
      <c r="B493" t="s">
        <v>994</v>
      </c>
      <c r="C493" t="s">
        <v>995</v>
      </c>
      <c r="D493">
        <v>857583281</v>
      </c>
      <c r="E493">
        <v>0</v>
      </c>
      <c r="F493">
        <v>0</v>
      </c>
      <c r="G493">
        <v>0</v>
      </c>
      <c r="H493">
        <v>0</v>
      </c>
    </row>
    <row r="494" spans="1:8" x14ac:dyDescent="0.2">
      <c r="A494">
        <v>5901</v>
      </c>
      <c r="B494" t="s">
        <v>996</v>
      </c>
      <c r="C494" t="s">
        <v>997</v>
      </c>
      <c r="D494">
        <v>857583291</v>
      </c>
      <c r="E494">
        <v>0</v>
      </c>
      <c r="F494">
        <v>0</v>
      </c>
      <c r="G494">
        <v>0</v>
      </c>
      <c r="H494">
        <v>0</v>
      </c>
    </row>
    <row r="495" spans="1:8" x14ac:dyDescent="0.2">
      <c r="A495">
        <v>5901</v>
      </c>
      <c r="B495" t="s">
        <v>998</v>
      </c>
      <c r="C495" t="s">
        <v>999</v>
      </c>
      <c r="D495">
        <v>857583311</v>
      </c>
      <c r="E495">
        <v>0</v>
      </c>
      <c r="F495">
        <v>0</v>
      </c>
      <c r="G495">
        <v>0</v>
      </c>
      <c r="H495">
        <v>0</v>
      </c>
    </row>
    <row r="496" spans="1:8" x14ac:dyDescent="0.2">
      <c r="A496">
        <v>5901</v>
      </c>
      <c r="B496" t="s">
        <v>1000</v>
      </c>
      <c r="C496" t="s">
        <v>1001</v>
      </c>
      <c r="D496">
        <v>857583321</v>
      </c>
      <c r="E496">
        <v>0</v>
      </c>
      <c r="F496">
        <v>0</v>
      </c>
      <c r="G496">
        <v>0</v>
      </c>
      <c r="H496">
        <v>0</v>
      </c>
    </row>
    <row r="497" spans="1:8" x14ac:dyDescent="0.2">
      <c r="A497">
        <v>5901</v>
      </c>
      <c r="B497" t="s">
        <v>1002</v>
      </c>
      <c r="C497" t="s">
        <v>1003</v>
      </c>
      <c r="D497">
        <v>857583331</v>
      </c>
      <c r="E497">
        <v>0</v>
      </c>
      <c r="F497">
        <v>0</v>
      </c>
      <c r="G497">
        <v>0</v>
      </c>
      <c r="H497">
        <v>0</v>
      </c>
    </row>
    <row r="498" spans="1:8" x14ac:dyDescent="0.2">
      <c r="A498">
        <v>5901</v>
      </c>
      <c r="B498" t="s">
        <v>1004</v>
      </c>
      <c r="C498" t="s">
        <v>1005</v>
      </c>
      <c r="D498">
        <v>857583341</v>
      </c>
      <c r="E498">
        <v>0</v>
      </c>
      <c r="F498">
        <v>0</v>
      </c>
      <c r="G498">
        <v>0</v>
      </c>
      <c r="H498">
        <v>0</v>
      </c>
    </row>
    <row r="499" spans="1:8" x14ac:dyDescent="0.2">
      <c r="A499">
        <v>5901</v>
      </c>
      <c r="B499" t="s">
        <v>1006</v>
      </c>
      <c r="C499" t="s">
        <v>1007</v>
      </c>
      <c r="D499">
        <v>857583351</v>
      </c>
      <c r="E499">
        <v>0</v>
      </c>
      <c r="F499">
        <v>0</v>
      </c>
      <c r="G499">
        <v>0</v>
      </c>
      <c r="H499">
        <v>0</v>
      </c>
    </row>
    <row r="500" spans="1:8" x14ac:dyDescent="0.2">
      <c r="A500">
        <v>5901</v>
      </c>
      <c r="B500" t="s">
        <v>1008</v>
      </c>
      <c r="C500" t="s">
        <v>1009</v>
      </c>
      <c r="D500">
        <v>857583361</v>
      </c>
      <c r="E500">
        <v>0</v>
      </c>
      <c r="F500">
        <v>0</v>
      </c>
      <c r="G500">
        <v>0</v>
      </c>
      <c r="H500">
        <v>0</v>
      </c>
    </row>
    <row r="501" spans="1:8" x14ac:dyDescent="0.2">
      <c r="A501">
        <v>5901</v>
      </c>
      <c r="B501" t="s">
        <v>1010</v>
      </c>
      <c r="C501" t="s">
        <v>1011</v>
      </c>
      <c r="D501">
        <v>857583371</v>
      </c>
      <c r="E501">
        <v>0</v>
      </c>
      <c r="F501">
        <v>0</v>
      </c>
      <c r="G501">
        <v>0</v>
      </c>
      <c r="H501">
        <v>0</v>
      </c>
    </row>
    <row r="502" spans="1:8" x14ac:dyDescent="0.2">
      <c r="A502">
        <v>5901</v>
      </c>
      <c r="B502" t="s">
        <v>1012</v>
      </c>
      <c r="C502" t="s">
        <v>1013</v>
      </c>
      <c r="D502">
        <v>857583381</v>
      </c>
      <c r="E502">
        <v>0</v>
      </c>
      <c r="F502">
        <v>0</v>
      </c>
      <c r="G502">
        <v>0</v>
      </c>
      <c r="H502">
        <v>0</v>
      </c>
    </row>
    <row r="503" spans="1:8" x14ac:dyDescent="0.2">
      <c r="A503">
        <v>5901</v>
      </c>
      <c r="B503" t="s">
        <v>1014</v>
      </c>
      <c r="C503" t="s">
        <v>1015</v>
      </c>
      <c r="D503">
        <v>857583391</v>
      </c>
      <c r="E503">
        <v>0</v>
      </c>
      <c r="F503">
        <v>0</v>
      </c>
      <c r="G503">
        <v>0</v>
      </c>
      <c r="H503">
        <v>0</v>
      </c>
    </row>
    <row r="504" spans="1:8" x14ac:dyDescent="0.2">
      <c r="A504">
        <v>5901</v>
      </c>
      <c r="B504" t="s">
        <v>1016</v>
      </c>
      <c r="C504" t="s">
        <v>1017</v>
      </c>
      <c r="D504">
        <v>857583401</v>
      </c>
      <c r="E504">
        <v>0</v>
      </c>
      <c r="F504">
        <v>0</v>
      </c>
      <c r="G504">
        <v>0</v>
      </c>
      <c r="H504">
        <v>0</v>
      </c>
    </row>
    <row r="505" spans="1:8" x14ac:dyDescent="0.2">
      <c r="A505">
        <v>5901</v>
      </c>
      <c r="B505" t="s">
        <v>1018</v>
      </c>
      <c r="C505" t="s">
        <v>1019</v>
      </c>
      <c r="D505">
        <v>857583411</v>
      </c>
      <c r="E505">
        <v>0</v>
      </c>
      <c r="F505">
        <v>0</v>
      </c>
      <c r="G505">
        <v>0</v>
      </c>
      <c r="H505">
        <v>0</v>
      </c>
    </row>
    <row r="506" spans="1:8" x14ac:dyDescent="0.2">
      <c r="A506">
        <v>5901</v>
      </c>
      <c r="B506" t="s">
        <v>1020</v>
      </c>
      <c r="C506" t="s">
        <v>1021</v>
      </c>
      <c r="D506">
        <v>857583421</v>
      </c>
      <c r="E506">
        <v>0</v>
      </c>
      <c r="F506">
        <v>0</v>
      </c>
      <c r="G506">
        <v>0</v>
      </c>
      <c r="H506">
        <v>0</v>
      </c>
    </row>
    <row r="507" spans="1:8" x14ac:dyDescent="0.2">
      <c r="A507">
        <v>5901</v>
      </c>
      <c r="B507" t="s">
        <v>1022</v>
      </c>
      <c r="C507" t="s">
        <v>1023</v>
      </c>
      <c r="D507">
        <v>857583431</v>
      </c>
      <c r="E507">
        <v>0</v>
      </c>
      <c r="F507">
        <v>0</v>
      </c>
      <c r="G507">
        <v>0</v>
      </c>
      <c r="H507">
        <v>0</v>
      </c>
    </row>
    <row r="508" spans="1:8" x14ac:dyDescent="0.2">
      <c r="A508">
        <v>5901</v>
      </c>
      <c r="B508" t="s">
        <v>1024</v>
      </c>
      <c r="C508" t="s">
        <v>1025</v>
      </c>
      <c r="D508">
        <v>857583441</v>
      </c>
      <c r="E508">
        <v>0</v>
      </c>
      <c r="F508">
        <v>0</v>
      </c>
      <c r="G508">
        <v>0</v>
      </c>
      <c r="H508">
        <v>0</v>
      </c>
    </row>
    <row r="509" spans="1:8" x14ac:dyDescent="0.2">
      <c r="A509">
        <v>5901</v>
      </c>
      <c r="B509" t="s">
        <v>1026</v>
      </c>
      <c r="C509" t="s">
        <v>1027</v>
      </c>
      <c r="D509">
        <v>857583451</v>
      </c>
      <c r="E509">
        <v>0</v>
      </c>
      <c r="F509">
        <v>0</v>
      </c>
      <c r="G509">
        <v>0</v>
      </c>
      <c r="H509">
        <v>0</v>
      </c>
    </row>
    <row r="510" spans="1:8" x14ac:dyDescent="0.2">
      <c r="A510">
        <v>5901</v>
      </c>
      <c r="B510" t="s">
        <v>1028</v>
      </c>
      <c r="C510" t="s">
        <v>1029</v>
      </c>
      <c r="D510">
        <v>857583461</v>
      </c>
      <c r="E510">
        <v>0</v>
      </c>
      <c r="F510">
        <v>0</v>
      </c>
      <c r="G510">
        <v>0</v>
      </c>
      <c r="H510">
        <v>0</v>
      </c>
    </row>
    <row r="511" spans="1:8" x14ac:dyDescent="0.2">
      <c r="A511">
        <v>5901</v>
      </c>
      <c r="B511" t="s">
        <v>1030</v>
      </c>
      <c r="C511" t="s">
        <v>1031</v>
      </c>
      <c r="D511">
        <v>857583471</v>
      </c>
      <c r="E511">
        <v>0</v>
      </c>
      <c r="F511">
        <v>0</v>
      </c>
      <c r="G511">
        <v>0</v>
      </c>
      <c r="H511">
        <v>0</v>
      </c>
    </row>
    <row r="512" spans="1:8" x14ac:dyDescent="0.2">
      <c r="A512">
        <v>5901</v>
      </c>
      <c r="B512" t="s">
        <v>1032</v>
      </c>
      <c r="C512" t="s">
        <v>1033</v>
      </c>
      <c r="D512">
        <v>857583491</v>
      </c>
      <c r="E512">
        <v>0</v>
      </c>
      <c r="F512">
        <v>0</v>
      </c>
      <c r="G512">
        <v>0</v>
      </c>
      <c r="H512">
        <v>0</v>
      </c>
    </row>
    <row r="513" spans="1:8" x14ac:dyDescent="0.2">
      <c r="A513">
        <v>5901</v>
      </c>
      <c r="B513" t="s">
        <v>1034</v>
      </c>
      <c r="C513" t="s">
        <v>1035</v>
      </c>
      <c r="D513">
        <v>857583501</v>
      </c>
      <c r="E513">
        <v>0</v>
      </c>
      <c r="F513">
        <v>0</v>
      </c>
      <c r="G513">
        <v>0</v>
      </c>
      <c r="H513">
        <v>0</v>
      </c>
    </row>
    <row r="514" spans="1:8" x14ac:dyDescent="0.2">
      <c r="A514">
        <v>5901</v>
      </c>
      <c r="B514" t="s">
        <v>1036</v>
      </c>
      <c r="C514" t="s">
        <v>1037</v>
      </c>
      <c r="D514">
        <v>857583511</v>
      </c>
      <c r="E514">
        <v>0</v>
      </c>
      <c r="F514">
        <v>0</v>
      </c>
      <c r="G514">
        <v>0</v>
      </c>
      <c r="H514">
        <v>0</v>
      </c>
    </row>
    <row r="515" spans="1:8" x14ac:dyDescent="0.2">
      <c r="A515">
        <v>5901</v>
      </c>
      <c r="B515" t="s">
        <v>1038</v>
      </c>
      <c r="C515" t="s">
        <v>1039</v>
      </c>
      <c r="D515">
        <v>857583521</v>
      </c>
      <c r="E515">
        <v>0</v>
      </c>
      <c r="F515">
        <v>0</v>
      </c>
      <c r="G515">
        <v>0</v>
      </c>
      <c r="H515">
        <v>0</v>
      </c>
    </row>
    <row r="516" spans="1:8" x14ac:dyDescent="0.2">
      <c r="A516">
        <v>5901</v>
      </c>
      <c r="B516" t="s">
        <v>1040</v>
      </c>
      <c r="C516" t="s">
        <v>1041</v>
      </c>
      <c r="D516">
        <v>857583531</v>
      </c>
      <c r="E516">
        <v>0</v>
      </c>
      <c r="F516">
        <v>0</v>
      </c>
      <c r="G516">
        <v>0</v>
      </c>
      <c r="H516">
        <v>0</v>
      </c>
    </row>
    <row r="517" spans="1:8" x14ac:dyDescent="0.2">
      <c r="A517">
        <v>5901</v>
      </c>
      <c r="B517" t="s">
        <v>1042</v>
      </c>
      <c r="C517" t="s">
        <v>1043</v>
      </c>
      <c r="D517">
        <v>857583541</v>
      </c>
      <c r="E517">
        <v>18</v>
      </c>
      <c r="F517">
        <v>26</v>
      </c>
      <c r="G517">
        <v>1</v>
      </c>
      <c r="H517">
        <v>1</v>
      </c>
    </row>
    <row r="518" spans="1:8" x14ac:dyDescent="0.2">
      <c r="A518">
        <v>5901</v>
      </c>
      <c r="B518" t="s">
        <v>1044</v>
      </c>
      <c r="C518" t="s">
        <v>1045</v>
      </c>
      <c r="D518">
        <v>857583551</v>
      </c>
      <c r="E518">
        <v>0</v>
      </c>
      <c r="F518">
        <v>0</v>
      </c>
      <c r="G518">
        <v>0</v>
      </c>
      <c r="H518">
        <v>0</v>
      </c>
    </row>
    <row r="519" spans="1:8" x14ac:dyDescent="0.2">
      <c r="A519">
        <v>5901</v>
      </c>
      <c r="B519" t="s">
        <v>1046</v>
      </c>
      <c r="C519" t="s">
        <v>1047</v>
      </c>
      <c r="D519">
        <v>857583561</v>
      </c>
      <c r="E519">
        <v>28</v>
      </c>
      <c r="F519">
        <v>68</v>
      </c>
      <c r="G519">
        <v>16</v>
      </c>
      <c r="H519">
        <v>8</v>
      </c>
    </row>
    <row r="520" spans="1:8" x14ac:dyDescent="0.2">
      <c r="A520">
        <v>5901</v>
      </c>
      <c r="B520" t="s">
        <v>1048</v>
      </c>
      <c r="C520" t="s">
        <v>1049</v>
      </c>
      <c r="D520">
        <v>857583571</v>
      </c>
      <c r="E520">
        <v>0</v>
      </c>
      <c r="F520">
        <v>0</v>
      </c>
      <c r="G520">
        <v>0</v>
      </c>
      <c r="H520">
        <v>0</v>
      </c>
    </row>
    <row r="521" spans="1:8" x14ac:dyDescent="0.2">
      <c r="A521">
        <v>5901</v>
      </c>
      <c r="B521" t="s">
        <v>1050</v>
      </c>
      <c r="C521" t="s">
        <v>1051</v>
      </c>
      <c r="D521">
        <v>857583581</v>
      </c>
      <c r="E521">
        <v>0</v>
      </c>
      <c r="F521">
        <v>0</v>
      </c>
      <c r="G521">
        <v>0</v>
      </c>
      <c r="H521">
        <v>0</v>
      </c>
    </row>
    <row r="522" spans="1:8" x14ac:dyDescent="0.2">
      <c r="A522">
        <v>5901</v>
      </c>
      <c r="B522" t="s">
        <v>1052</v>
      </c>
      <c r="C522" t="s">
        <v>1053</v>
      </c>
      <c r="D522">
        <v>857583591</v>
      </c>
      <c r="E522">
        <v>0</v>
      </c>
      <c r="F522">
        <v>0</v>
      </c>
      <c r="G522">
        <v>0</v>
      </c>
      <c r="H522">
        <v>0</v>
      </c>
    </row>
    <row r="523" spans="1:8" x14ac:dyDescent="0.2">
      <c r="A523">
        <v>5901</v>
      </c>
      <c r="B523" t="s">
        <v>1054</v>
      </c>
      <c r="C523" t="s">
        <v>1055</v>
      </c>
      <c r="D523">
        <v>857583601</v>
      </c>
      <c r="E523">
        <v>0</v>
      </c>
      <c r="F523">
        <v>0</v>
      </c>
      <c r="G523">
        <v>0</v>
      </c>
      <c r="H523">
        <v>0</v>
      </c>
    </row>
    <row r="524" spans="1:8" x14ac:dyDescent="0.2">
      <c r="A524">
        <v>5901</v>
      </c>
      <c r="B524" t="s">
        <v>1056</v>
      </c>
      <c r="C524" t="s">
        <v>1057</v>
      </c>
      <c r="D524">
        <v>857583611</v>
      </c>
      <c r="E524">
        <v>0</v>
      </c>
      <c r="F524">
        <v>0</v>
      </c>
      <c r="G524">
        <v>0</v>
      </c>
      <c r="H524">
        <v>0</v>
      </c>
    </row>
    <row r="525" spans="1:8" x14ac:dyDescent="0.2">
      <c r="A525">
        <v>5901</v>
      </c>
      <c r="B525" t="s">
        <v>1058</v>
      </c>
      <c r="C525" t="s">
        <v>1059</v>
      </c>
      <c r="D525">
        <v>857583621</v>
      </c>
      <c r="E525">
        <v>0</v>
      </c>
      <c r="F525">
        <v>0</v>
      </c>
      <c r="G525">
        <v>0</v>
      </c>
      <c r="H525">
        <v>0</v>
      </c>
    </row>
    <row r="526" spans="1:8" x14ac:dyDescent="0.2">
      <c r="A526">
        <v>5901</v>
      </c>
      <c r="B526" t="s">
        <v>1060</v>
      </c>
      <c r="C526" t="s">
        <v>1061</v>
      </c>
      <c r="D526">
        <v>857583641</v>
      </c>
      <c r="E526">
        <v>0</v>
      </c>
      <c r="F526">
        <v>0</v>
      </c>
      <c r="G526">
        <v>0</v>
      </c>
      <c r="H526">
        <v>0</v>
      </c>
    </row>
    <row r="527" spans="1:8" x14ac:dyDescent="0.2">
      <c r="A527">
        <v>5901</v>
      </c>
      <c r="B527" t="s">
        <v>1062</v>
      </c>
      <c r="C527" t="s">
        <v>1063</v>
      </c>
      <c r="D527">
        <v>857583651</v>
      </c>
      <c r="E527">
        <v>0</v>
      </c>
      <c r="F527">
        <v>0</v>
      </c>
      <c r="G527">
        <v>0</v>
      </c>
      <c r="H527">
        <v>0</v>
      </c>
    </row>
    <row r="528" spans="1:8" x14ac:dyDescent="0.2">
      <c r="A528">
        <v>5901</v>
      </c>
      <c r="B528" t="s">
        <v>1064</v>
      </c>
      <c r="C528" t="s">
        <v>1065</v>
      </c>
      <c r="D528">
        <v>857583661</v>
      </c>
      <c r="E528">
        <v>0</v>
      </c>
      <c r="F528">
        <v>0</v>
      </c>
      <c r="G528">
        <v>0</v>
      </c>
      <c r="H528">
        <v>0</v>
      </c>
    </row>
    <row r="529" spans="1:8" x14ac:dyDescent="0.2">
      <c r="A529">
        <v>5901</v>
      </c>
      <c r="B529" t="s">
        <v>1066</v>
      </c>
      <c r="C529" t="s">
        <v>1067</v>
      </c>
      <c r="D529">
        <v>857583671</v>
      </c>
      <c r="E529">
        <v>0</v>
      </c>
      <c r="F529">
        <v>0</v>
      </c>
      <c r="G529">
        <v>0</v>
      </c>
      <c r="H529">
        <v>0</v>
      </c>
    </row>
    <row r="530" spans="1:8" x14ac:dyDescent="0.2">
      <c r="A530">
        <v>5901</v>
      </c>
      <c r="B530" t="s">
        <v>1068</v>
      </c>
      <c r="C530" t="s">
        <v>1069</v>
      </c>
      <c r="D530">
        <v>857583681</v>
      </c>
      <c r="E530">
        <v>0</v>
      </c>
      <c r="F530">
        <v>0</v>
      </c>
      <c r="G530">
        <v>0</v>
      </c>
      <c r="H530">
        <v>0</v>
      </c>
    </row>
    <row r="531" spans="1:8" x14ac:dyDescent="0.2">
      <c r="A531">
        <v>5901</v>
      </c>
      <c r="B531" t="s">
        <v>1070</v>
      </c>
      <c r="C531" t="s">
        <v>1071</v>
      </c>
      <c r="D531">
        <v>857583691</v>
      </c>
      <c r="E531">
        <v>0</v>
      </c>
      <c r="F531">
        <v>0</v>
      </c>
      <c r="G531">
        <v>0</v>
      </c>
      <c r="H531">
        <v>0</v>
      </c>
    </row>
    <row r="532" spans="1:8" x14ac:dyDescent="0.2">
      <c r="A532">
        <v>5901</v>
      </c>
      <c r="B532" t="s">
        <v>1072</v>
      </c>
      <c r="C532" t="s">
        <v>1073</v>
      </c>
      <c r="D532">
        <v>857583701</v>
      </c>
      <c r="E532">
        <v>0</v>
      </c>
      <c r="F532">
        <v>0</v>
      </c>
      <c r="G532">
        <v>0</v>
      </c>
      <c r="H532">
        <v>0</v>
      </c>
    </row>
    <row r="533" spans="1:8" x14ac:dyDescent="0.2">
      <c r="A533">
        <v>5901</v>
      </c>
      <c r="B533" t="s">
        <v>1074</v>
      </c>
      <c r="C533" t="s">
        <v>1075</v>
      </c>
      <c r="D533">
        <v>857583711</v>
      </c>
      <c r="E533">
        <v>0</v>
      </c>
      <c r="F533">
        <v>0</v>
      </c>
      <c r="G533">
        <v>0</v>
      </c>
      <c r="H533">
        <v>0</v>
      </c>
    </row>
    <row r="534" spans="1:8" x14ac:dyDescent="0.2">
      <c r="A534">
        <v>5901</v>
      </c>
      <c r="B534" t="s">
        <v>1076</v>
      </c>
      <c r="C534" t="s">
        <v>1077</v>
      </c>
      <c r="D534">
        <v>857583721</v>
      </c>
      <c r="E534">
        <v>0</v>
      </c>
      <c r="F534">
        <v>0</v>
      </c>
      <c r="G534">
        <v>0</v>
      </c>
      <c r="H534">
        <v>0</v>
      </c>
    </row>
    <row r="535" spans="1:8" x14ac:dyDescent="0.2">
      <c r="A535">
        <v>5901</v>
      </c>
      <c r="B535" t="s">
        <v>1078</v>
      </c>
      <c r="C535" t="s">
        <v>1079</v>
      </c>
      <c r="D535">
        <v>857583731</v>
      </c>
      <c r="E535">
        <v>0</v>
      </c>
      <c r="F535">
        <v>0</v>
      </c>
      <c r="G535">
        <v>0</v>
      </c>
      <c r="H535">
        <v>0</v>
      </c>
    </row>
    <row r="536" spans="1:8" x14ac:dyDescent="0.2">
      <c r="A536">
        <v>5901</v>
      </c>
      <c r="B536" t="s">
        <v>1080</v>
      </c>
      <c r="C536" t="s">
        <v>1081</v>
      </c>
      <c r="D536">
        <v>857583751</v>
      </c>
      <c r="E536">
        <v>0</v>
      </c>
      <c r="F536">
        <v>0</v>
      </c>
      <c r="G536">
        <v>0</v>
      </c>
      <c r="H536">
        <v>0</v>
      </c>
    </row>
    <row r="537" spans="1:8" x14ac:dyDescent="0.2">
      <c r="A537">
        <v>5901</v>
      </c>
      <c r="B537" t="s">
        <v>1082</v>
      </c>
      <c r="C537" t="s">
        <v>1083</v>
      </c>
      <c r="D537">
        <v>857583761</v>
      </c>
      <c r="E537">
        <v>132</v>
      </c>
      <c r="F537">
        <v>293</v>
      </c>
      <c r="G537">
        <v>110</v>
      </c>
      <c r="H537">
        <v>7</v>
      </c>
    </row>
    <row r="538" spans="1:8" x14ac:dyDescent="0.2">
      <c r="A538">
        <v>5901</v>
      </c>
      <c r="B538" t="s">
        <v>1084</v>
      </c>
      <c r="C538" t="s">
        <v>1085</v>
      </c>
      <c r="D538">
        <v>857583771</v>
      </c>
      <c r="E538">
        <v>0</v>
      </c>
      <c r="F538">
        <v>9</v>
      </c>
      <c r="G538">
        <v>0</v>
      </c>
      <c r="H538">
        <v>3</v>
      </c>
    </row>
    <row r="539" spans="1:8" x14ac:dyDescent="0.2">
      <c r="A539">
        <v>5901</v>
      </c>
      <c r="B539" t="s">
        <v>1086</v>
      </c>
      <c r="C539" t="s">
        <v>1087</v>
      </c>
      <c r="D539">
        <v>857583781</v>
      </c>
      <c r="E539">
        <v>23</v>
      </c>
      <c r="F539">
        <v>40</v>
      </c>
      <c r="G539">
        <v>7</v>
      </c>
      <c r="H539">
        <v>3</v>
      </c>
    </row>
    <row r="540" spans="1:8" x14ac:dyDescent="0.2">
      <c r="A540">
        <v>5901</v>
      </c>
      <c r="B540" t="s">
        <v>1088</v>
      </c>
      <c r="C540" t="s">
        <v>1089</v>
      </c>
      <c r="D540">
        <v>857583791</v>
      </c>
      <c r="E540">
        <v>0</v>
      </c>
      <c r="F540">
        <v>0</v>
      </c>
      <c r="G540">
        <v>0</v>
      </c>
      <c r="H540">
        <v>0</v>
      </c>
    </row>
    <row r="541" spans="1:8" x14ac:dyDescent="0.2">
      <c r="A541">
        <v>5901</v>
      </c>
      <c r="B541" t="s">
        <v>1090</v>
      </c>
      <c r="C541" t="s">
        <v>1091</v>
      </c>
      <c r="D541">
        <v>857583801</v>
      </c>
      <c r="E541">
        <v>0</v>
      </c>
      <c r="F541">
        <v>0</v>
      </c>
      <c r="G541">
        <v>0</v>
      </c>
      <c r="H541">
        <v>0</v>
      </c>
    </row>
    <row r="542" spans="1:8" x14ac:dyDescent="0.2">
      <c r="A542">
        <v>5901</v>
      </c>
      <c r="B542" t="s">
        <v>1092</v>
      </c>
      <c r="C542" t="s">
        <v>1093</v>
      </c>
      <c r="D542">
        <v>857583811</v>
      </c>
      <c r="E542">
        <v>0</v>
      </c>
      <c r="F542">
        <v>0</v>
      </c>
      <c r="G542">
        <v>0</v>
      </c>
      <c r="H542">
        <v>0</v>
      </c>
    </row>
    <row r="543" spans="1:8" x14ac:dyDescent="0.2">
      <c r="A543">
        <v>5901</v>
      </c>
      <c r="B543" t="s">
        <v>1094</v>
      </c>
      <c r="C543" t="s">
        <v>1095</v>
      </c>
      <c r="D543">
        <v>857583821</v>
      </c>
      <c r="E543">
        <v>0</v>
      </c>
      <c r="F543">
        <v>0</v>
      </c>
      <c r="G543">
        <v>0</v>
      </c>
      <c r="H543">
        <v>0</v>
      </c>
    </row>
    <row r="544" spans="1:8" x14ac:dyDescent="0.2">
      <c r="A544">
        <v>5901</v>
      </c>
      <c r="B544" t="s">
        <v>1096</v>
      </c>
      <c r="C544" t="s">
        <v>1097</v>
      </c>
      <c r="D544">
        <v>857583831</v>
      </c>
      <c r="E544">
        <v>0</v>
      </c>
      <c r="F544">
        <v>0</v>
      </c>
      <c r="G544">
        <v>0</v>
      </c>
      <c r="H544">
        <v>0</v>
      </c>
    </row>
    <row r="545" spans="1:8" x14ac:dyDescent="0.2">
      <c r="A545">
        <v>5901</v>
      </c>
      <c r="B545" t="s">
        <v>1098</v>
      </c>
      <c r="C545" t="s">
        <v>1099</v>
      </c>
      <c r="D545">
        <v>857583841</v>
      </c>
      <c r="E545">
        <v>0</v>
      </c>
      <c r="F545">
        <v>0</v>
      </c>
      <c r="G545">
        <v>0</v>
      </c>
      <c r="H545">
        <v>0</v>
      </c>
    </row>
    <row r="546" spans="1:8" x14ac:dyDescent="0.2">
      <c r="A546">
        <v>5901</v>
      </c>
      <c r="B546" t="s">
        <v>1100</v>
      </c>
      <c r="C546" t="s">
        <v>1101</v>
      </c>
      <c r="D546">
        <v>857583851</v>
      </c>
      <c r="E546">
        <v>391</v>
      </c>
      <c r="F546">
        <v>719</v>
      </c>
      <c r="G546">
        <v>188</v>
      </c>
      <c r="H546">
        <v>20</v>
      </c>
    </row>
    <row r="547" spans="1:8" x14ac:dyDescent="0.2">
      <c r="A547">
        <v>5901</v>
      </c>
      <c r="B547" t="s">
        <v>1102</v>
      </c>
      <c r="C547" t="s">
        <v>1103</v>
      </c>
      <c r="D547">
        <v>857583861</v>
      </c>
      <c r="E547">
        <v>0</v>
      </c>
      <c r="F547">
        <v>0</v>
      </c>
      <c r="G547">
        <v>0</v>
      </c>
      <c r="H547">
        <v>0</v>
      </c>
    </row>
    <row r="548" spans="1:8" x14ac:dyDescent="0.2">
      <c r="A548">
        <v>5901</v>
      </c>
      <c r="B548" t="s">
        <v>1104</v>
      </c>
      <c r="C548" t="s">
        <v>1105</v>
      </c>
      <c r="D548">
        <v>857583871</v>
      </c>
      <c r="E548">
        <v>0</v>
      </c>
      <c r="F548">
        <v>0</v>
      </c>
      <c r="G548">
        <v>0</v>
      </c>
      <c r="H548">
        <v>0</v>
      </c>
    </row>
    <row r="549" spans="1:8" x14ac:dyDescent="0.2">
      <c r="A549">
        <v>5901</v>
      </c>
      <c r="B549" t="s">
        <v>1106</v>
      </c>
      <c r="C549" t="s">
        <v>1107</v>
      </c>
      <c r="D549">
        <v>857583881</v>
      </c>
      <c r="E549">
        <v>0</v>
      </c>
      <c r="F549">
        <v>0</v>
      </c>
      <c r="G549">
        <v>0</v>
      </c>
      <c r="H549">
        <v>0</v>
      </c>
    </row>
    <row r="550" spans="1:8" x14ac:dyDescent="0.2">
      <c r="A550">
        <v>5901</v>
      </c>
      <c r="B550" t="s">
        <v>1108</v>
      </c>
      <c r="C550" t="s">
        <v>1109</v>
      </c>
      <c r="D550">
        <v>857583891</v>
      </c>
      <c r="E550">
        <v>0</v>
      </c>
      <c r="F550">
        <v>0</v>
      </c>
      <c r="G550">
        <v>0</v>
      </c>
      <c r="H550">
        <v>0</v>
      </c>
    </row>
    <row r="551" spans="1:8" x14ac:dyDescent="0.2">
      <c r="A551">
        <v>5901</v>
      </c>
      <c r="B551" t="s">
        <v>1110</v>
      </c>
      <c r="C551" t="s">
        <v>1111</v>
      </c>
      <c r="D551">
        <v>857583901</v>
      </c>
      <c r="E551">
        <v>0</v>
      </c>
      <c r="F551">
        <v>0</v>
      </c>
      <c r="G551">
        <v>0</v>
      </c>
      <c r="H551">
        <v>0</v>
      </c>
    </row>
    <row r="552" spans="1:8" x14ac:dyDescent="0.2">
      <c r="A552">
        <v>5901</v>
      </c>
      <c r="B552" t="s">
        <v>1112</v>
      </c>
      <c r="C552" t="s">
        <v>1113</v>
      </c>
      <c r="D552">
        <v>857583911</v>
      </c>
      <c r="E552">
        <v>0</v>
      </c>
      <c r="F552">
        <v>0</v>
      </c>
      <c r="G552">
        <v>0</v>
      </c>
      <c r="H552">
        <v>0</v>
      </c>
    </row>
    <row r="553" spans="1:8" x14ac:dyDescent="0.2">
      <c r="A553">
        <v>5901</v>
      </c>
      <c r="B553" t="s">
        <v>1114</v>
      </c>
      <c r="C553" t="s">
        <v>1115</v>
      </c>
      <c r="D553">
        <v>857583921</v>
      </c>
      <c r="E553">
        <v>0</v>
      </c>
      <c r="F553">
        <v>0</v>
      </c>
      <c r="G553">
        <v>0</v>
      </c>
      <c r="H553">
        <v>0</v>
      </c>
    </row>
    <row r="554" spans="1:8" x14ac:dyDescent="0.2">
      <c r="A554">
        <v>5901</v>
      </c>
      <c r="B554" t="s">
        <v>1116</v>
      </c>
      <c r="C554" t="s">
        <v>1117</v>
      </c>
      <c r="D554">
        <v>857583931</v>
      </c>
      <c r="E554">
        <v>0</v>
      </c>
      <c r="F554">
        <v>0</v>
      </c>
      <c r="G554">
        <v>0</v>
      </c>
      <c r="H554">
        <v>0</v>
      </c>
    </row>
    <row r="555" spans="1:8" x14ac:dyDescent="0.2">
      <c r="A555">
        <v>5901</v>
      </c>
      <c r="B555" t="s">
        <v>1118</v>
      </c>
      <c r="C555" t="s">
        <v>1119</v>
      </c>
      <c r="D555">
        <v>857583941</v>
      </c>
      <c r="E555">
        <v>0</v>
      </c>
      <c r="F555">
        <v>0</v>
      </c>
      <c r="G555">
        <v>0</v>
      </c>
      <c r="H555">
        <v>0</v>
      </c>
    </row>
    <row r="556" spans="1:8" x14ac:dyDescent="0.2">
      <c r="A556">
        <v>5901</v>
      </c>
      <c r="B556" t="s">
        <v>1120</v>
      </c>
      <c r="C556" t="s">
        <v>1121</v>
      </c>
      <c r="D556">
        <v>857583951</v>
      </c>
      <c r="E556">
        <v>0</v>
      </c>
      <c r="F556">
        <v>0</v>
      </c>
      <c r="G556">
        <v>0</v>
      </c>
      <c r="H556">
        <v>0</v>
      </c>
    </row>
    <row r="557" spans="1:8" x14ac:dyDescent="0.2">
      <c r="A557">
        <v>5901</v>
      </c>
      <c r="B557" t="s">
        <v>1122</v>
      </c>
      <c r="C557" t="s">
        <v>1123</v>
      </c>
      <c r="D557">
        <v>857583961</v>
      </c>
      <c r="E557">
        <v>0</v>
      </c>
      <c r="F557">
        <v>0</v>
      </c>
      <c r="G557">
        <v>0</v>
      </c>
      <c r="H557">
        <v>0</v>
      </c>
    </row>
    <row r="558" spans="1:8" x14ac:dyDescent="0.2">
      <c r="A558">
        <v>5901</v>
      </c>
      <c r="B558" t="s">
        <v>1124</v>
      </c>
      <c r="C558" t="s">
        <v>1125</v>
      </c>
      <c r="D558">
        <v>857583971</v>
      </c>
      <c r="E558">
        <v>0</v>
      </c>
      <c r="F558">
        <v>0</v>
      </c>
      <c r="G558">
        <v>0</v>
      </c>
      <c r="H558">
        <v>0</v>
      </c>
    </row>
    <row r="559" spans="1:8" x14ac:dyDescent="0.2">
      <c r="A559">
        <v>5901</v>
      </c>
      <c r="B559" t="s">
        <v>1126</v>
      </c>
      <c r="C559" t="s">
        <v>1127</v>
      </c>
      <c r="D559">
        <v>857583981</v>
      </c>
      <c r="E559">
        <v>0</v>
      </c>
      <c r="F559">
        <v>0</v>
      </c>
      <c r="G559">
        <v>0</v>
      </c>
      <c r="H559">
        <v>0</v>
      </c>
    </row>
    <row r="560" spans="1:8" x14ac:dyDescent="0.2">
      <c r="A560">
        <v>5901</v>
      </c>
      <c r="B560" t="s">
        <v>1128</v>
      </c>
      <c r="C560" t="s">
        <v>1129</v>
      </c>
      <c r="D560">
        <v>857583991</v>
      </c>
      <c r="E560">
        <v>0</v>
      </c>
      <c r="F560">
        <v>0</v>
      </c>
      <c r="G560">
        <v>0</v>
      </c>
      <c r="H560">
        <v>0</v>
      </c>
    </row>
    <row r="561" spans="1:8" x14ac:dyDescent="0.2">
      <c r="A561">
        <v>5901</v>
      </c>
      <c r="B561" t="s">
        <v>1130</v>
      </c>
      <c r="C561" t="s">
        <v>1131</v>
      </c>
      <c r="D561">
        <v>857584001</v>
      </c>
      <c r="E561">
        <v>0</v>
      </c>
      <c r="F561">
        <v>0</v>
      </c>
      <c r="G561">
        <v>0</v>
      </c>
      <c r="H561">
        <v>0</v>
      </c>
    </row>
    <row r="562" spans="1:8" x14ac:dyDescent="0.2">
      <c r="A562">
        <v>5901</v>
      </c>
      <c r="B562" t="s">
        <v>1132</v>
      </c>
      <c r="C562" t="s">
        <v>1133</v>
      </c>
      <c r="D562">
        <v>857584011</v>
      </c>
      <c r="E562">
        <v>0</v>
      </c>
      <c r="F562">
        <v>0</v>
      </c>
      <c r="G562">
        <v>0</v>
      </c>
      <c r="H562">
        <v>0</v>
      </c>
    </row>
    <row r="563" spans="1:8" x14ac:dyDescent="0.2">
      <c r="A563">
        <v>5901</v>
      </c>
      <c r="B563" t="s">
        <v>1134</v>
      </c>
      <c r="C563" t="s">
        <v>1135</v>
      </c>
      <c r="D563">
        <v>857584021</v>
      </c>
      <c r="E563">
        <v>215</v>
      </c>
      <c r="F563">
        <v>437</v>
      </c>
      <c r="G563">
        <v>129</v>
      </c>
      <c r="H563">
        <v>10</v>
      </c>
    </row>
    <row r="564" spans="1:8" x14ac:dyDescent="0.2">
      <c r="A564">
        <v>5901</v>
      </c>
      <c r="B564" t="s">
        <v>1136</v>
      </c>
      <c r="C564" t="s">
        <v>1137</v>
      </c>
      <c r="D564">
        <v>857584031</v>
      </c>
      <c r="E564">
        <v>0</v>
      </c>
      <c r="F564">
        <v>0</v>
      </c>
      <c r="G564">
        <v>0</v>
      </c>
      <c r="H564">
        <v>0</v>
      </c>
    </row>
    <row r="565" spans="1:8" x14ac:dyDescent="0.2">
      <c r="A565">
        <v>5901</v>
      </c>
      <c r="B565" t="s">
        <v>1138</v>
      </c>
      <c r="C565" t="s">
        <v>1139</v>
      </c>
      <c r="D565">
        <v>857584041</v>
      </c>
      <c r="E565">
        <v>0</v>
      </c>
      <c r="F565">
        <v>0</v>
      </c>
      <c r="G565">
        <v>0</v>
      </c>
      <c r="H565">
        <v>0</v>
      </c>
    </row>
    <row r="566" spans="1:8" x14ac:dyDescent="0.2">
      <c r="A566">
        <v>5901</v>
      </c>
      <c r="B566" t="s">
        <v>1140</v>
      </c>
      <c r="C566" t="s">
        <v>1141</v>
      </c>
      <c r="D566">
        <v>857584051</v>
      </c>
      <c r="E566">
        <v>0</v>
      </c>
      <c r="F566">
        <v>0</v>
      </c>
      <c r="G566">
        <v>0</v>
      </c>
      <c r="H566">
        <v>0</v>
      </c>
    </row>
    <row r="567" spans="1:8" x14ac:dyDescent="0.2">
      <c r="A567">
        <v>5901</v>
      </c>
      <c r="B567" t="s">
        <v>1142</v>
      </c>
      <c r="C567" t="s">
        <v>1143</v>
      </c>
      <c r="D567">
        <v>857584061</v>
      </c>
      <c r="E567">
        <v>0</v>
      </c>
      <c r="F567">
        <v>0</v>
      </c>
      <c r="G567">
        <v>0</v>
      </c>
      <c r="H567">
        <v>0</v>
      </c>
    </row>
    <row r="568" spans="1:8" x14ac:dyDescent="0.2">
      <c r="A568">
        <v>5901</v>
      </c>
      <c r="B568" t="s">
        <v>1144</v>
      </c>
      <c r="C568" t="s">
        <v>1145</v>
      </c>
      <c r="D568">
        <v>857584071</v>
      </c>
      <c r="E568">
        <v>0</v>
      </c>
      <c r="F568">
        <v>0</v>
      </c>
      <c r="G568">
        <v>0</v>
      </c>
      <c r="H568">
        <v>0</v>
      </c>
    </row>
    <row r="569" spans="1:8" x14ac:dyDescent="0.2">
      <c r="A569">
        <v>5901</v>
      </c>
      <c r="B569" t="s">
        <v>1146</v>
      </c>
      <c r="C569" t="s">
        <v>1147</v>
      </c>
      <c r="D569">
        <v>857584081</v>
      </c>
      <c r="E569">
        <v>0</v>
      </c>
      <c r="F569">
        <v>0</v>
      </c>
      <c r="G569">
        <v>0</v>
      </c>
      <c r="H569">
        <v>0</v>
      </c>
    </row>
    <row r="570" spans="1:8" x14ac:dyDescent="0.2">
      <c r="A570">
        <v>5901</v>
      </c>
      <c r="B570" t="s">
        <v>1148</v>
      </c>
      <c r="C570" t="s">
        <v>1149</v>
      </c>
      <c r="D570">
        <v>857584091</v>
      </c>
      <c r="E570">
        <v>0</v>
      </c>
      <c r="F570">
        <v>0</v>
      </c>
      <c r="G570">
        <v>0</v>
      </c>
      <c r="H570">
        <v>0</v>
      </c>
    </row>
    <row r="571" spans="1:8" x14ac:dyDescent="0.2">
      <c r="A571">
        <v>5901</v>
      </c>
      <c r="B571" t="s">
        <v>1150</v>
      </c>
      <c r="C571" t="s">
        <v>1151</v>
      </c>
      <c r="D571">
        <v>857584101</v>
      </c>
      <c r="E571">
        <v>0</v>
      </c>
      <c r="F571">
        <v>0</v>
      </c>
      <c r="G571">
        <v>0</v>
      </c>
      <c r="H571">
        <v>0</v>
      </c>
    </row>
    <row r="572" spans="1:8" x14ac:dyDescent="0.2">
      <c r="A572">
        <v>5901</v>
      </c>
      <c r="B572" t="s">
        <v>1152</v>
      </c>
      <c r="C572" t="s">
        <v>1153</v>
      </c>
      <c r="D572">
        <v>857584111</v>
      </c>
      <c r="E572">
        <v>0</v>
      </c>
      <c r="F572">
        <v>0</v>
      </c>
      <c r="G572">
        <v>0</v>
      </c>
      <c r="H572">
        <v>0</v>
      </c>
    </row>
    <row r="573" spans="1:8" x14ac:dyDescent="0.2">
      <c r="A573">
        <v>5901</v>
      </c>
      <c r="B573" t="s">
        <v>1154</v>
      </c>
      <c r="C573" t="s">
        <v>1155</v>
      </c>
      <c r="D573">
        <v>857584121</v>
      </c>
      <c r="E573">
        <v>0</v>
      </c>
      <c r="F573">
        <v>0</v>
      </c>
      <c r="G573">
        <v>0</v>
      </c>
      <c r="H573">
        <v>0</v>
      </c>
    </row>
    <row r="574" spans="1:8" x14ac:dyDescent="0.2">
      <c r="A574">
        <v>5901</v>
      </c>
      <c r="B574" t="s">
        <v>1156</v>
      </c>
      <c r="C574" t="s">
        <v>1157</v>
      </c>
      <c r="D574">
        <v>857584131</v>
      </c>
      <c r="E574">
        <v>0</v>
      </c>
      <c r="F574">
        <v>0</v>
      </c>
      <c r="G574">
        <v>0</v>
      </c>
      <c r="H574">
        <v>0</v>
      </c>
    </row>
    <row r="575" spans="1:8" x14ac:dyDescent="0.2">
      <c r="A575">
        <v>5901</v>
      </c>
      <c r="B575" t="s">
        <v>1158</v>
      </c>
      <c r="C575" t="s">
        <v>1159</v>
      </c>
      <c r="D575">
        <v>857584141</v>
      </c>
      <c r="E575">
        <v>0</v>
      </c>
      <c r="F575">
        <v>0</v>
      </c>
      <c r="G575">
        <v>0</v>
      </c>
      <c r="H575">
        <v>0</v>
      </c>
    </row>
    <row r="576" spans="1:8" x14ac:dyDescent="0.2">
      <c r="A576">
        <v>5901</v>
      </c>
      <c r="B576" t="s">
        <v>1160</v>
      </c>
      <c r="C576" t="s">
        <v>1161</v>
      </c>
      <c r="D576">
        <v>857584151</v>
      </c>
      <c r="E576">
        <v>0</v>
      </c>
      <c r="F576">
        <v>0</v>
      </c>
      <c r="G576">
        <v>0</v>
      </c>
      <c r="H576">
        <v>0</v>
      </c>
    </row>
    <row r="577" spans="1:8" x14ac:dyDescent="0.2">
      <c r="A577">
        <v>5901</v>
      </c>
      <c r="B577" t="s">
        <v>1162</v>
      </c>
      <c r="C577" t="s">
        <v>1163</v>
      </c>
      <c r="D577">
        <v>857584161</v>
      </c>
      <c r="E577">
        <v>0</v>
      </c>
      <c r="F577">
        <v>0</v>
      </c>
      <c r="G577">
        <v>0</v>
      </c>
      <c r="H577">
        <v>0</v>
      </c>
    </row>
    <row r="578" spans="1:8" x14ac:dyDescent="0.2">
      <c r="A578">
        <v>5901</v>
      </c>
      <c r="B578" t="s">
        <v>1164</v>
      </c>
      <c r="C578" t="s">
        <v>1165</v>
      </c>
      <c r="D578">
        <v>857584171</v>
      </c>
      <c r="E578">
        <v>0</v>
      </c>
      <c r="F578">
        <v>0</v>
      </c>
      <c r="G578">
        <v>0</v>
      </c>
      <c r="H578">
        <v>0</v>
      </c>
    </row>
    <row r="579" spans="1:8" x14ac:dyDescent="0.2">
      <c r="A579">
        <v>5901</v>
      </c>
      <c r="B579" t="s">
        <v>1166</v>
      </c>
      <c r="C579" t="s">
        <v>1167</v>
      </c>
      <c r="D579">
        <v>857584181</v>
      </c>
      <c r="E579">
        <v>27</v>
      </c>
      <c r="F579">
        <v>45</v>
      </c>
      <c r="G579">
        <v>6</v>
      </c>
      <c r="H579">
        <v>3</v>
      </c>
    </row>
    <row r="580" spans="1:8" x14ac:dyDescent="0.2">
      <c r="A580">
        <v>5901</v>
      </c>
      <c r="B580" t="s">
        <v>1168</v>
      </c>
      <c r="C580" t="s">
        <v>1169</v>
      </c>
      <c r="D580">
        <v>857584191</v>
      </c>
      <c r="E580">
        <v>0</v>
      </c>
      <c r="F580">
        <v>0</v>
      </c>
      <c r="G580">
        <v>0</v>
      </c>
      <c r="H580">
        <v>0</v>
      </c>
    </row>
    <row r="581" spans="1:8" x14ac:dyDescent="0.2">
      <c r="A581">
        <v>5901</v>
      </c>
      <c r="B581" t="s">
        <v>1170</v>
      </c>
      <c r="C581" t="s">
        <v>1171</v>
      </c>
      <c r="D581">
        <v>857584201</v>
      </c>
      <c r="E581">
        <v>0</v>
      </c>
      <c r="F581">
        <v>0</v>
      </c>
      <c r="G581">
        <v>0</v>
      </c>
      <c r="H581">
        <v>0</v>
      </c>
    </row>
    <row r="582" spans="1:8" x14ac:dyDescent="0.2">
      <c r="A582">
        <v>5901</v>
      </c>
      <c r="B582" t="s">
        <v>1172</v>
      </c>
      <c r="C582" t="s">
        <v>1173</v>
      </c>
      <c r="D582">
        <v>857584211</v>
      </c>
      <c r="E582">
        <v>0</v>
      </c>
      <c r="F582">
        <v>0</v>
      </c>
      <c r="G582">
        <v>0</v>
      </c>
      <c r="H582">
        <v>0</v>
      </c>
    </row>
    <row r="583" spans="1:8" x14ac:dyDescent="0.2">
      <c r="A583">
        <v>5901</v>
      </c>
      <c r="B583" t="s">
        <v>1174</v>
      </c>
      <c r="C583" t="s">
        <v>1175</v>
      </c>
      <c r="D583">
        <v>857584221</v>
      </c>
      <c r="E583">
        <v>12</v>
      </c>
      <c r="F583">
        <v>26</v>
      </c>
      <c r="G583">
        <v>4</v>
      </c>
      <c r="H583">
        <v>2</v>
      </c>
    </row>
    <row r="584" spans="1:8" x14ac:dyDescent="0.2">
      <c r="A584">
        <v>5901</v>
      </c>
      <c r="B584" t="s">
        <v>1176</v>
      </c>
      <c r="C584" t="s">
        <v>1177</v>
      </c>
      <c r="D584">
        <v>857584231</v>
      </c>
      <c r="E584">
        <v>0</v>
      </c>
      <c r="F584">
        <v>0</v>
      </c>
      <c r="G584">
        <v>0</v>
      </c>
      <c r="H584">
        <v>0</v>
      </c>
    </row>
    <row r="585" spans="1:8" x14ac:dyDescent="0.2">
      <c r="A585">
        <v>5901</v>
      </c>
      <c r="B585" t="s">
        <v>1178</v>
      </c>
      <c r="C585" t="s">
        <v>1179</v>
      </c>
      <c r="D585">
        <v>857584241</v>
      </c>
      <c r="E585">
        <v>0</v>
      </c>
      <c r="F585">
        <v>0</v>
      </c>
      <c r="G585">
        <v>0</v>
      </c>
      <c r="H585">
        <v>0</v>
      </c>
    </row>
    <row r="586" spans="1:8" x14ac:dyDescent="0.2">
      <c r="A586">
        <v>5901</v>
      </c>
      <c r="B586" t="s">
        <v>1180</v>
      </c>
      <c r="C586" t="s">
        <v>1181</v>
      </c>
      <c r="D586">
        <v>857584251</v>
      </c>
      <c r="E586">
        <v>0</v>
      </c>
      <c r="F586">
        <v>0</v>
      </c>
      <c r="G586">
        <v>0</v>
      </c>
      <c r="H586">
        <v>0</v>
      </c>
    </row>
    <row r="587" spans="1:8" x14ac:dyDescent="0.2">
      <c r="A587">
        <v>5901</v>
      </c>
      <c r="B587" t="s">
        <v>1182</v>
      </c>
      <c r="C587" t="s">
        <v>1183</v>
      </c>
      <c r="D587">
        <v>857584261</v>
      </c>
      <c r="E587">
        <v>0</v>
      </c>
      <c r="F587">
        <v>0</v>
      </c>
      <c r="G587">
        <v>0</v>
      </c>
      <c r="H587">
        <v>0</v>
      </c>
    </row>
    <row r="588" spans="1:8" x14ac:dyDescent="0.2">
      <c r="A588">
        <v>5901</v>
      </c>
      <c r="B588" t="s">
        <v>1184</v>
      </c>
      <c r="C588" t="s">
        <v>1185</v>
      </c>
      <c r="D588">
        <v>857584271</v>
      </c>
      <c r="E588">
        <v>0</v>
      </c>
      <c r="F588">
        <v>0</v>
      </c>
      <c r="G588">
        <v>0</v>
      </c>
      <c r="H588">
        <v>0</v>
      </c>
    </row>
    <row r="589" spans="1:8" x14ac:dyDescent="0.2">
      <c r="A589">
        <v>5901</v>
      </c>
      <c r="B589" t="s">
        <v>1186</v>
      </c>
      <c r="C589" t="s">
        <v>1187</v>
      </c>
      <c r="D589">
        <v>857584281</v>
      </c>
      <c r="E589">
        <v>0</v>
      </c>
      <c r="F589">
        <v>0</v>
      </c>
      <c r="G589">
        <v>0</v>
      </c>
      <c r="H589">
        <v>0</v>
      </c>
    </row>
    <row r="590" spans="1:8" x14ac:dyDescent="0.2">
      <c r="A590">
        <v>5901</v>
      </c>
      <c r="B590" t="s">
        <v>1188</v>
      </c>
      <c r="C590" t="s">
        <v>1189</v>
      </c>
      <c r="D590">
        <v>857584291</v>
      </c>
      <c r="E590">
        <v>0</v>
      </c>
      <c r="F590">
        <v>0</v>
      </c>
      <c r="G590">
        <v>0</v>
      </c>
      <c r="H590">
        <v>0</v>
      </c>
    </row>
    <row r="591" spans="1:8" x14ac:dyDescent="0.2">
      <c r="A591">
        <v>5901</v>
      </c>
      <c r="B591" t="s">
        <v>1190</v>
      </c>
      <c r="C591" t="s">
        <v>1191</v>
      </c>
      <c r="D591">
        <v>857584301</v>
      </c>
      <c r="E591">
        <v>0</v>
      </c>
      <c r="F591">
        <v>0</v>
      </c>
      <c r="G591">
        <v>0</v>
      </c>
      <c r="H591">
        <v>0</v>
      </c>
    </row>
    <row r="592" spans="1:8" x14ac:dyDescent="0.2">
      <c r="A592">
        <v>5901</v>
      </c>
      <c r="B592" t="s">
        <v>1192</v>
      </c>
      <c r="C592" t="s">
        <v>1193</v>
      </c>
      <c r="D592">
        <v>857584311</v>
      </c>
      <c r="E592">
        <v>0</v>
      </c>
      <c r="F592">
        <v>0</v>
      </c>
      <c r="G592">
        <v>0</v>
      </c>
      <c r="H592">
        <v>0</v>
      </c>
    </row>
    <row r="593" spans="1:8" x14ac:dyDescent="0.2">
      <c r="A593">
        <v>5901</v>
      </c>
      <c r="B593" t="s">
        <v>1194</v>
      </c>
      <c r="C593" t="s">
        <v>1195</v>
      </c>
      <c r="D593">
        <v>857584321</v>
      </c>
      <c r="E593">
        <v>0</v>
      </c>
      <c r="F593">
        <v>0</v>
      </c>
      <c r="G593">
        <v>0</v>
      </c>
      <c r="H593">
        <v>0</v>
      </c>
    </row>
    <row r="594" spans="1:8" x14ac:dyDescent="0.2">
      <c r="A594">
        <v>5901</v>
      </c>
      <c r="B594" t="s">
        <v>1196</v>
      </c>
      <c r="C594" t="s">
        <v>1197</v>
      </c>
      <c r="D594">
        <v>857584331</v>
      </c>
      <c r="E594">
        <v>0</v>
      </c>
      <c r="F594">
        <v>0</v>
      </c>
      <c r="G594">
        <v>0</v>
      </c>
      <c r="H594">
        <v>0</v>
      </c>
    </row>
    <row r="595" spans="1:8" x14ac:dyDescent="0.2">
      <c r="A595">
        <v>5901</v>
      </c>
      <c r="B595" t="s">
        <v>1198</v>
      </c>
      <c r="C595" t="s">
        <v>1199</v>
      </c>
      <c r="D595">
        <v>857584341</v>
      </c>
      <c r="E595">
        <v>0</v>
      </c>
      <c r="F595">
        <v>0</v>
      </c>
      <c r="G595">
        <v>0</v>
      </c>
      <c r="H595">
        <v>0</v>
      </c>
    </row>
    <row r="596" spans="1:8" x14ac:dyDescent="0.2">
      <c r="A596">
        <v>5901</v>
      </c>
      <c r="B596" t="s">
        <v>1200</v>
      </c>
      <c r="C596" t="s">
        <v>1201</v>
      </c>
      <c r="D596">
        <v>857584351</v>
      </c>
      <c r="E596">
        <v>0</v>
      </c>
      <c r="F596">
        <v>0</v>
      </c>
      <c r="G596">
        <v>0</v>
      </c>
      <c r="H596">
        <v>0</v>
      </c>
    </row>
    <row r="597" spans="1:8" x14ac:dyDescent="0.2">
      <c r="A597">
        <v>5901</v>
      </c>
      <c r="B597" t="s">
        <v>1202</v>
      </c>
      <c r="C597" t="s">
        <v>1203</v>
      </c>
      <c r="D597">
        <v>857584361</v>
      </c>
      <c r="E597">
        <v>0</v>
      </c>
      <c r="F597">
        <v>0</v>
      </c>
      <c r="G597">
        <v>0</v>
      </c>
      <c r="H597">
        <v>0</v>
      </c>
    </row>
    <row r="598" spans="1:8" x14ac:dyDescent="0.2">
      <c r="A598">
        <v>5901</v>
      </c>
      <c r="B598" t="s">
        <v>1204</v>
      </c>
      <c r="C598" t="s">
        <v>1205</v>
      </c>
      <c r="D598">
        <v>857507141</v>
      </c>
      <c r="E598">
        <v>70</v>
      </c>
      <c r="F598">
        <v>217</v>
      </c>
      <c r="G598">
        <v>67</v>
      </c>
      <c r="H598">
        <v>16</v>
      </c>
    </row>
    <row r="599" spans="1:8" x14ac:dyDescent="0.2">
      <c r="A599">
        <v>5901</v>
      </c>
      <c r="B599" t="s">
        <v>1206</v>
      </c>
      <c r="C599" t="s">
        <v>1207</v>
      </c>
      <c r="D599">
        <v>857584371</v>
      </c>
      <c r="E599">
        <v>0</v>
      </c>
      <c r="F599">
        <v>0</v>
      </c>
      <c r="G599">
        <v>0</v>
      </c>
      <c r="H599">
        <v>0</v>
      </c>
    </row>
    <row r="600" spans="1:8" x14ac:dyDescent="0.2">
      <c r="A600">
        <v>5901</v>
      </c>
      <c r="B600" t="s">
        <v>1208</v>
      </c>
      <c r="C600" t="s">
        <v>1209</v>
      </c>
      <c r="D600">
        <v>857584381</v>
      </c>
      <c r="E600">
        <v>2</v>
      </c>
      <c r="F600">
        <v>4</v>
      </c>
      <c r="G600">
        <v>0</v>
      </c>
      <c r="H600">
        <v>2</v>
      </c>
    </row>
    <row r="601" spans="1:8" x14ac:dyDescent="0.2">
      <c r="A601">
        <v>5901</v>
      </c>
      <c r="B601" t="s">
        <v>1210</v>
      </c>
      <c r="C601" t="s">
        <v>1211</v>
      </c>
      <c r="D601">
        <v>857584391</v>
      </c>
      <c r="E601">
        <v>0</v>
      </c>
      <c r="F601">
        <v>0</v>
      </c>
      <c r="G601">
        <v>0</v>
      </c>
      <c r="H601">
        <v>0</v>
      </c>
    </row>
    <row r="602" spans="1:8" x14ac:dyDescent="0.2">
      <c r="A602">
        <v>5901</v>
      </c>
      <c r="B602" t="s">
        <v>1212</v>
      </c>
      <c r="C602" t="s">
        <v>1213</v>
      </c>
      <c r="D602">
        <v>857584401</v>
      </c>
      <c r="E602">
        <v>0</v>
      </c>
      <c r="F602">
        <v>0</v>
      </c>
      <c r="G602">
        <v>0</v>
      </c>
      <c r="H602">
        <v>0</v>
      </c>
    </row>
    <row r="603" spans="1:8" x14ac:dyDescent="0.2">
      <c r="A603">
        <v>5901</v>
      </c>
      <c r="B603" t="s">
        <v>1214</v>
      </c>
      <c r="C603" t="s">
        <v>1215</v>
      </c>
      <c r="D603">
        <v>857584411</v>
      </c>
      <c r="E603">
        <v>0</v>
      </c>
      <c r="F603">
        <v>0</v>
      </c>
      <c r="G603">
        <v>0</v>
      </c>
      <c r="H603">
        <v>0</v>
      </c>
    </row>
    <row r="604" spans="1:8" x14ac:dyDescent="0.2">
      <c r="A604">
        <v>5901</v>
      </c>
      <c r="B604" t="s">
        <v>1216</v>
      </c>
      <c r="C604" t="s">
        <v>1217</v>
      </c>
      <c r="D604">
        <v>842143161</v>
      </c>
      <c r="E604">
        <v>0</v>
      </c>
      <c r="F604">
        <v>0</v>
      </c>
      <c r="G604">
        <v>0</v>
      </c>
      <c r="H604">
        <v>0</v>
      </c>
    </row>
    <row r="605" spans="1:8" x14ac:dyDescent="0.2">
      <c r="A605">
        <v>5901</v>
      </c>
      <c r="B605" t="s">
        <v>1218</v>
      </c>
      <c r="C605" t="s">
        <v>1219</v>
      </c>
      <c r="D605">
        <v>857584421</v>
      </c>
      <c r="E605">
        <v>0</v>
      </c>
      <c r="F605">
        <v>0</v>
      </c>
      <c r="G605">
        <v>0</v>
      </c>
      <c r="H605">
        <v>0</v>
      </c>
    </row>
    <row r="606" spans="1:8" x14ac:dyDescent="0.2">
      <c r="A606">
        <v>5901</v>
      </c>
      <c r="B606" t="s">
        <v>1220</v>
      </c>
      <c r="C606" t="s">
        <v>1221</v>
      </c>
      <c r="D606">
        <v>857584431</v>
      </c>
      <c r="E606">
        <v>0</v>
      </c>
      <c r="F606">
        <v>0</v>
      </c>
      <c r="G606">
        <v>0</v>
      </c>
      <c r="H606">
        <v>0</v>
      </c>
    </row>
    <row r="607" spans="1:8" x14ac:dyDescent="0.2">
      <c r="A607">
        <v>5901</v>
      </c>
      <c r="B607" t="s">
        <v>1222</v>
      </c>
      <c r="C607" t="s">
        <v>1223</v>
      </c>
      <c r="D607">
        <v>857584441</v>
      </c>
      <c r="E607">
        <v>11</v>
      </c>
      <c r="F607">
        <v>26</v>
      </c>
      <c r="G607">
        <v>12</v>
      </c>
      <c r="H607">
        <v>3</v>
      </c>
    </row>
    <row r="608" spans="1:8" x14ac:dyDescent="0.2">
      <c r="A608">
        <v>5901</v>
      </c>
      <c r="B608" t="s">
        <v>1224</v>
      </c>
      <c r="C608" t="s">
        <v>1225</v>
      </c>
      <c r="D608">
        <v>857584451</v>
      </c>
      <c r="E608">
        <v>0</v>
      </c>
      <c r="F608">
        <v>0</v>
      </c>
      <c r="G608">
        <v>0</v>
      </c>
      <c r="H608">
        <v>0</v>
      </c>
    </row>
    <row r="609" spans="1:8" x14ac:dyDescent="0.2">
      <c r="A609">
        <v>5901</v>
      </c>
      <c r="B609" t="s">
        <v>1226</v>
      </c>
      <c r="C609" t="s">
        <v>1227</v>
      </c>
      <c r="D609">
        <v>857584461</v>
      </c>
      <c r="E609">
        <v>0</v>
      </c>
      <c r="F609">
        <v>0</v>
      </c>
      <c r="G609">
        <v>0</v>
      </c>
      <c r="H609">
        <v>0</v>
      </c>
    </row>
    <row r="610" spans="1:8" x14ac:dyDescent="0.2">
      <c r="A610">
        <v>5901</v>
      </c>
      <c r="B610" t="s">
        <v>1228</v>
      </c>
      <c r="C610" t="s">
        <v>1229</v>
      </c>
      <c r="D610">
        <v>857584471</v>
      </c>
      <c r="E610">
        <v>0</v>
      </c>
      <c r="F610">
        <v>0</v>
      </c>
      <c r="G610">
        <v>0</v>
      </c>
      <c r="H610">
        <v>0</v>
      </c>
    </row>
    <row r="611" spans="1:8" x14ac:dyDescent="0.2">
      <c r="A611">
        <v>5901</v>
      </c>
      <c r="B611" t="s">
        <v>1230</v>
      </c>
      <c r="C611" t="s">
        <v>1231</v>
      </c>
      <c r="D611">
        <v>857584481</v>
      </c>
      <c r="E611">
        <v>23</v>
      </c>
      <c r="F611">
        <v>46</v>
      </c>
      <c r="G611">
        <v>5</v>
      </c>
      <c r="H611">
        <v>4</v>
      </c>
    </row>
    <row r="612" spans="1:8" x14ac:dyDescent="0.2">
      <c r="A612">
        <v>5901</v>
      </c>
      <c r="B612" t="s">
        <v>1232</v>
      </c>
      <c r="C612" t="s">
        <v>1233</v>
      </c>
      <c r="D612">
        <v>857584491</v>
      </c>
      <c r="E612">
        <v>0</v>
      </c>
      <c r="F612">
        <v>0</v>
      </c>
      <c r="G612">
        <v>0</v>
      </c>
      <c r="H612">
        <v>0</v>
      </c>
    </row>
    <row r="613" spans="1:8" x14ac:dyDescent="0.2">
      <c r="A613">
        <v>5901</v>
      </c>
      <c r="B613" t="s">
        <v>1234</v>
      </c>
      <c r="C613" t="s">
        <v>1235</v>
      </c>
      <c r="D613">
        <v>857584501</v>
      </c>
      <c r="E613">
        <v>0</v>
      </c>
      <c r="F613">
        <v>0</v>
      </c>
      <c r="G613">
        <v>0</v>
      </c>
      <c r="H613">
        <v>0</v>
      </c>
    </row>
    <row r="614" spans="1:8" x14ac:dyDescent="0.2">
      <c r="A614">
        <v>5901</v>
      </c>
      <c r="B614" t="s">
        <v>1236</v>
      </c>
      <c r="C614" t="s">
        <v>1237</v>
      </c>
      <c r="D614">
        <v>857584511</v>
      </c>
      <c r="E614">
        <v>0</v>
      </c>
      <c r="F614">
        <v>0</v>
      </c>
      <c r="G614">
        <v>0</v>
      </c>
      <c r="H614">
        <v>0</v>
      </c>
    </row>
    <row r="615" spans="1:8" x14ac:dyDescent="0.2">
      <c r="A615">
        <v>5901</v>
      </c>
      <c r="B615" t="s">
        <v>1238</v>
      </c>
      <c r="C615" t="s">
        <v>1239</v>
      </c>
      <c r="D615">
        <v>857584531</v>
      </c>
      <c r="E615">
        <v>0</v>
      </c>
      <c r="F615">
        <v>0</v>
      </c>
      <c r="G615">
        <v>0</v>
      </c>
      <c r="H615">
        <v>0</v>
      </c>
    </row>
    <row r="616" spans="1:8" x14ac:dyDescent="0.2">
      <c r="A616">
        <v>5901</v>
      </c>
      <c r="B616" t="s">
        <v>1240</v>
      </c>
      <c r="C616" t="s">
        <v>1241</v>
      </c>
      <c r="D616">
        <v>857584541</v>
      </c>
      <c r="E616">
        <v>0</v>
      </c>
      <c r="F616">
        <v>0</v>
      </c>
      <c r="G616">
        <v>0</v>
      </c>
      <c r="H616">
        <v>0</v>
      </c>
    </row>
    <row r="617" spans="1:8" x14ac:dyDescent="0.2">
      <c r="A617">
        <v>5901</v>
      </c>
      <c r="B617" t="s">
        <v>1242</v>
      </c>
      <c r="C617" t="s">
        <v>1243</v>
      </c>
      <c r="D617">
        <v>857584551</v>
      </c>
      <c r="E617">
        <v>0</v>
      </c>
      <c r="F617">
        <v>0</v>
      </c>
      <c r="G617">
        <v>0</v>
      </c>
      <c r="H617">
        <v>0</v>
      </c>
    </row>
    <row r="618" spans="1:8" x14ac:dyDescent="0.2">
      <c r="A618">
        <v>5901</v>
      </c>
      <c r="B618" t="s">
        <v>1244</v>
      </c>
      <c r="C618" t="s">
        <v>1245</v>
      </c>
      <c r="D618">
        <v>857584561</v>
      </c>
      <c r="E618">
        <v>0</v>
      </c>
      <c r="F618">
        <v>0</v>
      </c>
      <c r="G618">
        <v>0</v>
      </c>
      <c r="H618">
        <v>0</v>
      </c>
    </row>
    <row r="619" spans="1:8" x14ac:dyDescent="0.2">
      <c r="A619">
        <v>5901</v>
      </c>
      <c r="B619" t="s">
        <v>1246</v>
      </c>
      <c r="C619" t="s">
        <v>1247</v>
      </c>
      <c r="D619">
        <v>857584571</v>
      </c>
      <c r="E619">
        <v>0</v>
      </c>
      <c r="F619">
        <v>0</v>
      </c>
      <c r="G619">
        <v>0</v>
      </c>
      <c r="H619">
        <v>0</v>
      </c>
    </row>
    <row r="620" spans="1:8" x14ac:dyDescent="0.2">
      <c r="A620">
        <v>5901</v>
      </c>
      <c r="B620" t="s">
        <v>1248</v>
      </c>
      <c r="C620" t="s">
        <v>1249</v>
      </c>
      <c r="D620">
        <v>857584581</v>
      </c>
      <c r="E620">
        <v>0</v>
      </c>
      <c r="F620">
        <v>0</v>
      </c>
      <c r="G620">
        <v>0</v>
      </c>
      <c r="H620">
        <v>0</v>
      </c>
    </row>
    <row r="621" spans="1:8" x14ac:dyDescent="0.2">
      <c r="A621">
        <v>5901</v>
      </c>
      <c r="B621" t="s">
        <v>1250</v>
      </c>
      <c r="C621" t="s">
        <v>1251</v>
      </c>
      <c r="D621">
        <v>857584591</v>
      </c>
      <c r="E621">
        <v>0</v>
      </c>
      <c r="F621">
        <v>0</v>
      </c>
      <c r="G621">
        <v>0</v>
      </c>
      <c r="H621">
        <v>0</v>
      </c>
    </row>
    <row r="622" spans="1:8" x14ac:dyDescent="0.2">
      <c r="A622">
        <v>5901</v>
      </c>
      <c r="B622" t="s">
        <v>1252</v>
      </c>
      <c r="C622" t="s">
        <v>1253</v>
      </c>
      <c r="D622">
        <v>857584601</v>
      </c>
      <c r="E622">
        <v>62</v>
      </c>
      <c r="F622">
        <v>114</v>
      </c>
      <c r="G622">
        <v>24</v>
      </c>
      <c r="H622">
        <v>3</v>
      </c>
    </row>
    <row r="623" spans="1:8" x14ac:dyDescent="0.2">
      <c r="A623">
        <v>5901</v>
      </c>
      <c r="B623" t="s">
        <v>1254</v>
      </c>
      <c r="C623" t="s">
        <v>1255</v>
      </c>
      <c r="D623">
        <v>857584611</v>
      </c>
      <c r="E623">
        <v>0</v>
      </c>
      <c r="F623">
        <v>0</v>
      </c>
      <c r="G623">
        <v>0</v>
      </c>
      <c r="H623">
        <v>0</v>
      </c>
    </row>
    <row r="624" spans="1:8" x14ac:dyDescent="0.2">
      <c r="A624">
        <v>5901</v>
      </c>
      <c r="B624" t="s">
        <v>1256</v>
      </c>
      <c r="C624" t="s">
        <v>1257</v>
      </c>
      <c r="D624">
        <v>857584621</v>
      </c>
      <c r="E624">
        <v>0</v>
      </c>
      <c r="F624">
        <v>0</v>
      </c>
      <c r="G624">
        <v>0</v>
      </c>
      <c r="H624">
        <v>0</v>
      </c>
    </row>
    <row r="625" spans="1:8" x14ac:dyDescent="0.2">
      <c r="A625">
        <v>5901</v>
      </c>
      <c r="B625" t="s">
        <v>1258</v>
      </c>
      <c r="C625" t="s">
        <v>1259</v>
      </c>
      <c r="D625">
        <v>857584631</v>
      </c>
      <c r="E625">
        <v>0</v>
      </c>
      <c r="F625">
        <v>0</v>
      </c>
      <c r="G625">
        <v>0</v>
      </c>
      <c r="H625">
        <v>0</v>
      </c>
    </row>
    <row r="626" spans="1:8" x14ac:dyDescent="0.2">
      <c r="A626">
        <v>5901</v>
      </c>
      <c r="B626" t="s">
        <v>1260</v>
      </c>
      <c r="C626" t="s">
        <v>1261</v>
      </c>
      <c r="D626">
        <v>857584641</v>
      </c>
      <c r="E626">
        <v>4</v>
      </c>
      <c r="F626">
        <v>8</v>
      </c>
      <c r="G626">
        <v>2</v>
      </c>
      <c r="H626">
        <v>2</v>
      </c>
    </row>
    <row r="627" spans="1:8" x14ac:dyDescent="0.2">
      <c r="A627">
        <v>5901</v>
      </c>
      <c r="B627" t="s">
        <v>1262</v>
      </c>
      <c r="C627" t="s">
        <v>1263</v>
      </c>
      <c r="D627">
        <v>857584651</v>
      </c>
      <c r="E627">
        <v>0</v>
      </c>
      <c r="F627">
        <v>0</v>
      </c>
      <c r="G627">
        <v>0</v>
      </c>
      <c r="H627">
        <v>0</v>
      </c>
    </row>
    <row r="628" spans="1:8" x14ac:dyDescent="0.2">
      <c r="A628">
        <v>5901</v>
      </c>
      <c r="B628" t="s">
        <v>1264</v>
      </c>
      <c r="C628" t="s">
        <v>1265</v>
      </c>
      <c r="D628">
        <v>857584661</v>
      </c>
      <c r="E628">
        <v>129</v>
      </c>
      <c r="F628">
        <v>209</v>
      </c>
      <c r="G628">
        <v>44</v>
      </c>
      <c r="H628">
        <v>5</v>
      </c>
    </row>
    <row r="629" spans="1:8" x14ac:dyDescent="0.2">
      <c r="A629">
        <v>5901</v>
      </c>
      <c r="B629" t="s">
        <v>1266</v>
      </c>
      <c r="C629" t="s">
        <v>1267</v>
      </c>
      <c r="D629">
        <v>857584671</v>
      </c>
      <c r="E629">
        <v>0</v>
      </c>
      <c r="F629">
        <v>0</v>
      </c>
      <c r="G629">
        <v>0</v>
      </c>
      <c r="H629">
        <v>0</v>
      </c>
    </row>
    <row r="630" spans="1:8" x14ac:dyDescent="0.2">
      <c r="A630">
        <v>5901</v>
      </c>
      <c r="B630" t="s">
        <v>1268</v>
      </c>
      <c r="C630" t="s">
        <v>1269</v>
      </c>
      <c r="D630">
        <v>857584681</v>
      </c>
      <c r="E630">
        <v>0</v>
      </c>
      <c r="F630">
        <v>0</v>
      </c>
      <c r="G630">
        <v>0</v>
      </c>
      <c r="H630">
        <v>0</v>
      </c>
    </row>
    <row r="631" spans="1:8" x14ac:dyDescent="0.2">
      <c r="A631">
        <v>5901</v>
      </c>
      <c r="B631" t="s">
        <v>1270</v>
      </c>
      <c r="C631" t="s">
        <v>1271</v>
      </c>
      <c r="D631">
        <v>857584691</v>
      </c>
      <c r="E631">
        <v>0</v>
      </c>
      <c r="F631">
        <v>0</v>
      </c>
      <c r="G631">
        <v>0</v>
      </c>
      <c r="H631">
        <v>0</v>
      </c>
    </row>
    <row r="632" spans="1:8" x14ac:dyDescent="0.2">
      <c r="A632">
        <v>5901</v>
      </c>
      <c r="B632" t="s">
        <v>1272</v>
      </c>
      <c r="C632" t="s">
        <v>1273</v>
      </c>
      <c r="D632">
        <v>857584701</v>
      </c>
      <c r="E632">
        <v>0</v>
      </c>
      <c r="F632">
        <v>0</v>
      </c>
      <c r="G632">
        <v>0</v>
      </c>
      <c r="H632">
        <v>0</v>
      </c>
    </row>
    <row r="633" spans="1:8" x14ac:dyDescent="0.2">
      <c r="A633">
        <v>5901</v>
      </c>
      <c r="B633" t="s">
        <v>1274</v>
      </c>
      <c r="C633" t="s">
        <v>1275</v>
      </c>
      <c r="D633">
        <v>857584711</v>
      </c>
      <c r="E633">
        <v>0</v>
      </c>
      <c r="F633">
        <v>0</v>
      </c>
      <c r="G633">
        <v>0</v>
      </c>
      <c r="H633">
        <v>0</v>
      </c>
    </row>
    <row r="634" spans="1:8" x14ac:dyDescent="0.2">
      <c r="A634">
        <v>5901</v>
      </c>
      <c r="B634" t="s">
        <v>1276</v>
      </c>
      <c r="C634" t="s">
        <v>1277</v>
      </c>
      <c r="D634">
        <v>857584721</v>
      </c>
      <c r="E634">
        <v>0</v>
      </c>
      <c r="F634">
        <v>0</v>
      </c>
      <c r="G634">
        <v>0</v>
      </c>
      <c r="H634">
        <v>0</v>
      </c>
    </row>
    <row r="635" spans="1:8" x14ac:dyDescent="0.2">
      <c r="A635">
        <v>5901</v>
      </c>
      <c r="B635" t="s">
        <v>1278</v>
      </c>
      <c r="C635" t="s">
        <v>1279</v>
      </c>
      <c r="D635">
        <v>857584731</v>
      </c>
      <c r="E635">
        <v>0</v>
      </c>
      <c r="F635">
        <v>0</v>
      </c>
      <c r="G635">
        <v>0</v>
      </c>
      <c r="H635">
        <v>0</v>
      </c>
    </row>
    <row r="636" spans="1:8" x14ac:dyDescent="0.2">
      <c r="A636">
        <v>5901</v>
      </c>
      <c r="B636" t="s">
        <v>1280</v>
      </c>
      <c r="C636" t="s">
        <v>1281</v>
      </c>
      <c r="D636">
        <v>857584741</v>
      </c>
      <c r="E636">
        <v>0</v>
      </c>
      <c r="F636">
        <v>0</v>
      </c>
      <c r="G636">
        <v>0</v>
      </c>
      <c r="H636">
        <v>0</v>
      </c>
    </row>
    <row r="637" spans="1:8" x14ac:dyDescent="0.2">
      <c r="A637">
        <v>5901</v>
      </c>
      <c r="B637" t="s">
        <v>1282</v>
      </c>
      <c r="C637" t="s">
        <v>1283</v>
      </c>
      <c r="D637">
        <v>857584751</v>
      </c>
      <c r="E637">
        <v>15</v>
      </c>
      <c r="F637">
        <v>19</v>
      </c>
      <c r="G637">
        <v>0</v>
      </c>
      <c r="H637">
        <v>3</v>
      </c>
    </row>
    <row r="638" spans="1:8" x14ac:dyDescent="0.2">
      <c r="A638">
        <v>5901</v>
      </c>
      <c r="B638" t="s">
        <v>1284</v>
      </c>
      <c r="C638" t="s">
        <v>1285</v>
      </c>
      <c r="D638">
        <v>857584761</v>
      </c>
      <c r="E638">
        <v>0</v>
      </c>
      <c r="F638">
        <v>0</v>
      </c>
      <c r="G638">
        <v>0</v>
      </c>
      <c r="H638">
        <v>0</v>
      </c>
    </row>
    <row r="639" spans="1:8" x14ac:dyDescent="0.2">
      <c r="A639">
        <v>5901</v>
      </c>
      <c r="B639" t="s">
        <v>1286</v>
      </c>
      <c r="C639" t="s">
        <v>1287</v>
      </c>
      <c r="D639">
        <v>857584771</v>
      </c>
      <c r="E639">
        <v>0</v>
      </c>
      <c r="F639">
        <v>0</v>
      </c>
      <c r="G639">
        <v>0</v>
      </c>
      <c r="H639">
        <v>0</v>
      </c>
    </row>
    <row r="640" spans="1:8" x14ac:dyDescent="0.2">
      <c r="A640">
        <v>5901</v>
      </c>
      <c r="B640" t="s">
        <v>1288</v>
      </c>
      <c r="C640" t="s">
        <v>1289</v>
      </c>
      <c r="D640">
        <v>857584781</v>
      </c>
      <c r="E640">
        <v>0</v>
      </c>
      <c r="F640">
        <v>0</v>
      </c>
      <c r="G640">
        <v>0</v>
      </c>
      <c r="H640">
        <v>0</v>
      </c>
    </row>
    <row r="641" spans="1:8" x14ac:dyDescent="0.2">
      <c r="A641">
        <v>5901</v>
      </c>
      <c r="B641" t="s">
        <v>1290</v>
      </c>
      <c r="C641" t="s">
        <v>1291</v>
      </c>
      <c r="D641">
        <v>857584791</v>
      </c>
      <c r="E641">
        <v>0</v>
      </c>
      <c r="F641">
        <v>0</v>
      </c>
      <c r="G641">
        <v>0</v>
      </c>
      <c r="H641">
        <v>0</v>
      </c>
    </row>
    <row r="642" spans="1:8" x14ac:dyDescent="0.2">
      <c r="A642">
        <v>5901</v>
      </c>
      <c r="B642" t="s">
        <v>1292</v>
      </c>
      <c r="C642" t="s">
        <v>1293</v>
      </c>
      <c r="D642">
        <v>857584801</v>
      </c>
      <c r="E642">
        <v>0</v>
      </c>
      <c r="F642">
        <v>0</v>
      </c>
      <c r="G642">
        <v>0</v>
      </c>
      <c r="H642">
        <v>0</v>
      </c>
    </row>
    <row r="643" spans="1:8" x14ac:dyDescent="0.2">
      <c r="A643">
        <v>5901</v>
      </c>
      <c r="B643" t="s">
        <v>1294</v>
      </c>
      <c r="C643" t="s">
        <v>1295</v>
      </c>
      <c r="D643">
        <v>857584811</v>
      </c>
      <c r="E643">
        <v>0</v>
      </c>
      <c r="F643">
        <v>0</v>
      </c>
      <c r="G643">
        <v>0</v>
      </c>
      <c r="H643">
        <v>0</v>
      </c>
    </row>
    <row r="644" spans="1:8" x14ac:dyDescent="0.2">
      <c r="A644">
        <v>5901</v>
      </c>
      <c r="B644" t="s">
        <v>1296</v>
      </c>
      <c r="C644" t="s">
        <v>1297</v>
      </c>
      <c r="D644">
        <v>857584831</v>
      </c>
      <c r="E644">
        <v>0</v>
      </c>
      <c r="F644">
        <v>0</v>
      </c>
      <c r="G644">
        <v>0</v>
      </c>
      <c r="H644">
        <v>0</v>
      </c>
    </row>
    <row r="645" spans="1:8" x14ac:dyDescent="0.2">
      <c r="A645">
        <v>5901</v>
      </c>
      <c r="B645" t="s">
        <v>1298</v>
      </c>
      <c r="C645" t="s">
        <v>1299</v>
      </c>
      <c r="D645">
        <v>857584841</v>
      </c>
      <c r="E645">
        <v>0</v>
      </c>
      <c r="F645">
        <v>0</v>
      </c>
      <c r="G645">
        <v>0</v>
      </c>
      <c r="H645">
        <v>0</v>
      </c>
    </row>
    <row r="646" spans="1:8" x14ac:dyDescent="0.2">
      <c r="A646">
        <v>5901</v>
      </c>
      <c r="B646" t="s">
        <v>1300</v>
      </c>
      <c r="C646" t="s">
        <v>1301</v>
      </c>
      <c r="D646">
        <v>857584851</v>
      </c>
      <c r="E646">
        <v>0</v>
      </c>
      <c r="F646">
        <v>0</v>
      </c>
      <c r="G646">
        <v>0</v>
      </c>
      <c r="H646">
        <v>0</v>
      </c>
    </row>
    <row r="647" spans="1:8" x14ac:dyDescent="0.2">
      <c r="A647">
        <v>5901</v>
      </c>
      <c r="B647" t="s">
        <v>1302</v>
      </c>
      <c r="C647" t="s">
        <v>1303</v>
      </c>
      <c r="D647">
        <v>857584861</v>
      </c>
      <c r="E647">
        <v>0</v>
      </c>
      <c r="F647">
        <v>0</v>
      </c>
      <c r="G647">
        <v>0</v>
      </c>
      <c r="H647">
        <v>0</v>
      </c>
    </row>
    <row r="648" spans="1:8" x14ac:dyDescent="0.2">
      <c r="A648">
        <v>5901</v>
      </c>
      <c r="B648" t="s">
        <v>1304</v>
      </c>
      <c r="C648" t="s">
        <v>1305</v>
      </c>
      <c r="D648">
        <v>857584871</v>
      </c>
      <c r="E648">
        <v>0</v>
      </c>
      <c r="F648">
        <v>0</v>
      </c>
      <c r="G648">
        <v>0</v>
      </c>
      <c r="H648">
        <v>0</v>
      </c>
    </row>
    <row r="649" spans="1:8" x14ac:dyDescent="0.2">
      <c r="A649">
        <v>5901</v>
      </c>
      <c r="B649" t="s">
        <v>1306</v>
      </c>
      <c r="C649" t="s">
        <v>1307</v>
      </c>
      <c r="D649">
        <v>857584881</v>
      </c>
      <c r="E649">
        <v>0</v>
      </c>
      <c r="F649">
        <v>0</v>
      </c>
      <c r="G649">
        <v>0</v>
      </c>
      <c r="H649">
        <v>0</v>
      </c>
    </row>
    <row r="650" spans="1:8" x14ac:dyDescent="0.2">
      <c r="A650">
        <v>5901</v>
      </c>
      <c r="B650" t="s">
        <v>1308</v>
      </c>
      <c r="C650" t="s">
        <v>1309</v>
      </c>
      <c r="D650">
        <v>857584891</v>
      </c>
      <c r="E650">
        <v>0</v>
      </c>
      <c r="F650">
        <v>0</v>
      </c>
      <c r="G650">
        <v>0</v>
      </c>
      <c r="H650">
        <v>0</v>
      </c>
    </row>
    <row r="651" spans="1:8" x14ac:dyDescent="0.2">
      <c r="A651">
        <v>5901</v>
      </c>
      <c r="B651" t="s">
        <v>1310</v>
      </c>
      <c r="C651" t="s">
        <v>1311</v>
      </c>
      <c r="D651">
        <v>857584901</v>
      </c>
      <c r="E651">
        <v>0</v>
      </c>
      <c r="F651">
        <v>0</v>
      </c>
      <c r="G651">
        <v>0</v>
      </c>
      <c r="H651">
        <v>0</v>
      </c>
    </row>
    <row r="652" spans="1:8" x14ac:dyDescent="0.2">
      <c r="A652">
        <v>5901</v>
      </c>
      <c r="B652" t="s">
        <v>1312</v>
      </c>
      <c r="C652" t="s">
        <v>1313</v>
      </c>
      <c r="D652">
        <v>857584911</v>
      </c>
      <c r="E652">
        <v>11</v>
      </c>
      <c r="F652">
        <v>22</v>
      </c>
      <c r="G652">
        <v>3</v>
      </c>
      <c r="H652">
        <v>1</v>
      </c>
    </row>
    <row r="653" spans="1:8" x14ac:dyDescent="0.2">
      <c r="A653">
        <v>5901</v>
      </c>
      <c r="B653" t="s">
        <v>1314</v>
      </c>
      <c r="C653" t="s">
        <v>1315</v>
      </c>
      <c r="D653">
        <v>857584921</v>
      </c>
      <c r="E653">
        <v>0</v>
      </c>
      <c r="F653">
        <v>0</v>
      </c>
      <c r="G653">
        <v>0</v>
      </c>
      <c r="H653">
        <v>0</v>
      </c>
    </row>
    <row r="654" spans="1:8" x14ac:dyDescent="0.2">
      <c r="A654">
        <v>5901</v>
      </c>
      <c r="B654" t="s">
        <v>1316</v>
      </c>
      <c r="C654" t="s">
        <v>1317</v>
      </c>
      <c r="D654">
        <v>857584931</v>
      </c>
      <c r="E654">
        <v>0</v>
      </c>
      <c r="F654">
        <v>0</v>
      </c>
      <c r="G654">
        <v>0</v>
      </c>
      <c r="H654">
        <v>0</v>
      </c>
    </row>
    <row r="655" spans="1:8" x14ac:dyDescent="0.2">
      <c r="A655">
        <v>5901</v>
      </c>
      <c r="B655" t="s">
        <v>1318</v>
      </c>
      <c r="C655" t="s">
        <v>1319</v>
      </c>
      <c r="D655">
        <v>857584941</v>
      </c>
      <c r="E655">
        <v>0</v>
      </c>
      <c r="F655">
        <v>0</v>
      </c>
      <c r="G655">
        <v>0</v>
      </c>
      <c r="H655">
        <v>0</v>
      </c>
    </row>
    <row r="656" spans="1:8" x14ac:dyDescent="0.2">
      <c r="A656">
        <v>5901</v>
      </c>
      <c r="B656" t="s">
        <v>1320</v>
      </c>
      <c r="C656" t="s">
        <v>1321</v>
      </c>
      <c r="D656">
        <v>857584951</v>
      </c>
      <c r="E656">
        <v>0</v>
      </c>
      <c r="F656">
        <v>0</v>
      </c>
      <c r="G656">
        <v>0</v>
      </c>
      <c r="H656">
        <v>0</v>
      </c>
    </row>
    <row r="657" spans="1:8" x14ac:dyDescent="0.2">
      <c r="A657">
        <v>5901</v>
      </c>
      <c r="B657" t="s">
        <v>1322</v>
      </c>
      <c r="C657" t="s">
        <v>1323</v>
      </c>
      <c r="D657">
        <v>857584961</v>
      </c>
      <c r="E657">
        <v>0</v>
      </c>
      <c r="F657">
        <v>0</v>
      </c>
      <c r="G657">
        <v>0</v>
      </c>
      <c r="H657">
        <v>0</v>
      </c>
    </row>
    <row r="658" spans="1:8" x14ac:dyDescent="0.2">
      <c r="A658">
        <v>5901</v>
      </c>
      <c r="B658" t="s">
        <v>1324</v>
      </c>
      <c r="C658" t="s">
        <v>1325</v>
      </c>
      <c r="D658">
        <v>857584981</v>
      </c>
      <c r="E658">
        <v>0</v>
      </c>
      <c r="F658">
        <v>0</v>
      </c>
      <c r="G658">
        <v>0</v>
      </c>
      <c r="H658">
        <v>0</v>
      </c>
    </row>
    <row r="659" spans="1:8" x14ac:dyDescent="0.2">
      <c r="A659">
        <v>5901</v>
      </c>
      <c r="B659" t="s">
        <v>1326</v>
      </c>
      <c r="C659" t="s">
        <v>1327</v>
      </c>
      <c r="D659">
        <v>857584991</v>
      </c>
      <c r="E659">
        <v>0</v>
      </c>
      <c r="F659">
        <v>0</v>
      </c>
      <c r="G659">
        <v>0</v>
      </c>
      <c r="H659">
        <v>0</v>
      </c>
    </row>
    <row r="660" spans="1:8" x14ac:dyDescent="0.2">
      <c r="A660">
        <v>5901</v>
      </c>
      <c r="B660" t="s">
        <v>1328</v>
      </c>
      <c r="C660" t="s">
        <v>1329</v>
      </c>
      <c r="D660">
        <v>857585001</v>
      </c>
      <c r="E660">
        <v>19</v>
      </c>
      <c r="F660">
        <v>54</v>
      </c>
      <c r="G660">
        <v>32</v>
      </c>
      <c r="H660">
        <v>8</v>
      </c>
    </row>
    <row r="661" spans="1:8" x14ac:dyDescent="0.2">
      <c r="A661">
        <v>5901</v>
      </c>
      <c r="B661" t="s">
        <v>1330</v>
      </c>
      <c r="C661" t="s">
        <v>1331</v>
      </c>
      <c r="D661">
        <v>857585011</v>
      </c>
      <c r="E661">
        <v>0</v>
      </c>
      <c r="F661">
        <v>0</v>
      </c>
      <c r="G661">
        <v>0</v>
      </c>
      <c r="H661">
        <v>0</v>
      </c>
    </row>
    <row r="662" spans="1:8" x14ac:dyDescent="0.2">
      <c r="A662">
        <v>5901</v>
      </c>
      <c r="B662" t="s">
        <v>1332</v>
      </c>
      <c r="C662" t="s">
        <v>1333</v>
      </c>
      <c r="D662">
        <v>857585021</v>
      </c>
      <c r="E662">
        <v>0</v>
      </c>
      <c r="F662">
        <v>0</v>
      </c>
      <c r="G662">
        <v>0</v>
      </c>
      <c r="H662">
        <v>0</v>
      </c>
    </row>
    <row r="663" spans="1:8" x14ac:dyDescent="0.2">
      <c r="A663">
        <v>5901</v>
      </c>
      <c r="B663" t="s">
        <v>1334</v>
      </c>
      <c r="C663" t="s">
        <v>1335</v>
      </c>
      <c r="D663">
        <v>857585031</v>
      </c>
      <c r="E663">
        <v>0</v>
      </c>
      <c r="F663">
        <v>0</v>
      </c>
      <c r="G663">
        <v>0</v>
      </c>
      <c r="H663">
        <v>0</v>
      </c>
    </row>
    <row r="664" spans="1:8" x14ac:dyDescent="0.2">
      <c r="A664">
        <v>5901</v>
      </c>
      <c r="B664" t="s">
        <v>1336</v>
      </c>
      <c r="C664" t="s">
        <v>1337</v>
      </c>
      <c r="D664">
        <v>857585041</v>
      </c>
      <c r="E664">
        <v>0</v>
      </c>
      <c r="F664">
        <v>0</v>
      </c>
      <c r="G664">
        <v>0</v>
      </c>
      <c r="H664">
        <v>0</v>
      </c>
    </row>
    <row r="665" spans="1:8" x14ac:dyDescent="0.2">
      <c r="A665">
        <v>5901</v>
      </c>
      <c r="B665" t="s">
        <v>1338</v>
      </c>
      <c r="C665" t="s">
        <v>1339</v>
      </c>
      <c r="D665">
        <v>857585051</v>
      </c>
      <c r="E665">
        <v>0</v>
      </c>
      <c r="F665">
        <v>0</v>
      </c>
      <c r="G665">
        <v>0</v>
      </c>
      <c r="H665">
        <v>0</v>
      </c>
    </row>
    <row r="666" spans="1:8" x14ac:dyDescent="0.2">
      <c r="A666">
        <v>5901</v>
      </c>
      <c r="B666" t="s">
        <v>1340</v>
      </c>
      <c r="C666" t="s">
        <v>1341</v>
      </c>
      <c r="D666">
        <v>857585061</v>
      </c>
      <c r="E666">
        <v>0</v>
      </c>
      <c r="F666">
        <v>0</v>
      </c>
      <c r="G666">
        <v>0</v>
      </c>
      <c r="H666">
        <v>0</v>
      </c>
    </row>
    <row r="667" spans="1:8" x14ac:dyDescent="0.2">
      <c r="A667">
        <v>5901</v>
      </c>
      <c r="B667" t="s">
        <v>1342</v>
      </c>
      <c r="C667" t="s">
        <v>1343</v>
      </c>
      <c r="D667">
        <v>857585071</v>
      </c>
      <c r="E667">
        <v>0</v>
      </c>
      <c r="F667">
        <v>0</v>
      </c>
      <c r="G667">
        <v>0</v>
      </c>
      <c r="H667">
        <v>0</v>
      </c>
    </row>
    <row r="668" spans="1:8" x14ac:dyDescent="0.2">
      <c r="A668">
        <v>5901</v>
      </c>
      <c r="B668" t="s">
        <v>1344</v>
      </c>
      <c r="C668" t="s">
        <v>1345</v>
      </c>
      <c r="D668">
        <v>857585081</v>
      </c>
      <c r="E668">
        <v>0</v>
      </c>
      <c r="F668">
        <v>0</v>
      </c>
      <c r="G668">
        <v>0</v>
      </c>
      <c r="H668">
        <v>0</v>
      </c>
    </row>
    <row r="669" spans="1:8" x14ac:dyDescent="0.2">
      <c r="A669">
        <v>5901</v>
      </c>
      <c r="B669" t="s">
        <v>1346</v>
      </c>
      <c r="C669" t="s">
        <v>1347</v>
      </c>
      <c r="D669">
        <v>857585091</v>
      </c>
      <c r="E669">
        <v>0</v>
      </c>
      <c r="F669">
        <v>0</v>
      </c>
      <c r="G669">
        <v>0</v>
      </c>
      <c r="H669">
        <v>0</v>
      </c>
    </row>
    <row r="670" spans="1:8" x14ac:dyDescent="0.2">
      <c r="A670">
        <v>5901</v>
      </c>
      <c r="B670" t="s">
        <v>1348</v>
      </c>
      <c r="C670" t="s">
        <v>1349</v>
      </c>
      <c r="D670">
        <v>857585101</v>
      </c>
      <c r="E670">
        <v>0</v>
      </c>
      <c r="F670">
        <v>0</v>
      </c>
      <c r="G670">
        <v>0</v>
      </c>
      <c r="H670">
        <v>0</v>
      </c>
    </row>
    <row r="671" spans="1:8" x14ac:dyDescent="0.2">
      <c r="A671">
        <v>5901</v>
      </c>
      <c r="B671" t="s">
        <v>1350</v>
      </c>
      <c r="C671" t="s">
        <v>1351</v>
      </c>
      <c r="D671">
        <v>857585111</v>
      </c>
      <c r="E671">
        <v>0</v>
      </c>
      <c r="F671">
        <v>0</v>
      </c>
      <c r="G671">
        <v>0</v>
      </c>
      <c r="H671">
        <v>0</v>
      </c>
    </row>
    <row r="672" spans="1:8" x14ac:dyDescent="0.2">
      <c r="A672">
        <v>5901</v>
      </c>
      <c r="B672" t="s">
        <v>1352</v>
      </c>
      <c r="C672" t="s">
        <v>1353</v>
      </c>
      <c r="D672">
        <v>857585121</v>
      </c>
      <c r="E672">
        <v>0</v>
      </c>
      <c r="F672">
        <v>0</v>
      </c>
      <c r="G672">
        <v>0</v>
      </c>
      <c r="H672">
        <v>0</v>
      </c>
    </row>
    <row r="673" spans="1:8" x14ac:dyDescent="0.2">
      <c r="A673">
        <v>5901</v>
      </c>
      <c r="B673" t="s">
        <v>1354</v>
      </c>
      <c r="C673" t="s">
        <v>1355</v>
      </c>
      <c r="D673">
        <v>857585131</v>
      </c>
      <c r="E673">
        <v>0</v>
      </c>
      <c r="F673">
        <v>0</v>
      </c>
      <c r="G673">
        <v>0</v>
      </c>
      <c r="H673">
        <v>0</v>
      </c>
    </row>
    <row r="674" spans="1:8" x14ac:dyDescent="0.2">
      <c r="A674">
        <v>5901</v>
      </c>
      <c r="B674" t="s">
        <v>1356</v>
      </c>
      <c r="C674" t="s">
        <v>1357</v>
      </c>
      <c r="D674">
        <v>857585141</v>
      </c>
      <c r="E674">
        <v>0</v>
      </c>
      <c r="F674">
        <v>0</v>
      </c>
      <c r="G674">
        <v>0</v>
      </c>
      <c r="H674">
        <v>0</v>
      </c>
    </row>
    <row r="675" spans="1:8" x14ac:dyDescent="0.2">
      <c r="A675">
        <v>5901</v>
      </c>
      <c r="B675" t="s">
        <v>1358</v>
      </c>
      <c r="C675" t="s">
        <v>1359</v>
      </c>
      <c r="D675">
        <v>857585151</v>
      </c>
      <c r="E675">
        <v>0</v>
      </c>
      <c r="F675">
        <v>0</v>
      </c>
      <c r="G675">
        <v>0</v>
      </c>
      <c r="H675">
        <v>0</v>
      </c>
    </row>
    <row r="676" spans="1:8" x14ac:dyDescent="0.2">
      <c r="A676">
        <v>5901</v>
      </c>
      <c r="B676" t="s">
        <v>1360</v>
      </c>
      <c r="C676" t="s">
        <v>1361</v>
      </c>
      <c r="D676">
        <v>857585161</v>
      </c>
      <c r="E676">
        <v>0</v>
      </c>
      <c r="F676">
        <v>0</v>
      </c>
      <c r="G676">
        <v>0</v>
      </c>
      <c r="H676">
        <v>0</v>
      </c>
    </row>
    <row r="677" spans="1:8" x14ac:dyDescent="0.2">
      <c r="A677">
        <v>5901</v>
      </c>
      <c r="B677" t="s">
        <v>1364</v>
      </c>
      <c r="C677" t="s">
        <v>1365</v>
      </c>
      <c r="D677">
        <v>857585181</v>
      </c>
      <c r="E677">
        <v>0</v>
      </c>
      <c r="F677">
        <v>1</v>
      </c>
      <c r="G677">
        <v>0</v>
      </c>
      <c r="H677">
        <v>1</v>
      </c>
    </row>
    <row r="678" spans="1:8" x14ac:dyDescent="0.2">
      <c r="A678">
        <v>5901</v>
      </c>
      <c r="B678" t="s">
        <v>1366</v>
      </c>
      <c r="C678" t="s">
        <v>1367</v>
      </c>
      <c r="D678">
        <v>857585191</v>
      </c>
      <c r="E678">
        <v>0</v>
      </c>
      <c r="F678">
        <v>0</v>
      </c>
      <c r="G678">
        <v>0</v>
      </c>
      <c r="H678">
        <v>0</v>
      </c>
    </row>
    <row r="679" spans="1:8" x14ac:dyDescent="0.2">
      <c r="A679">
        <v>5901</v>
      </c>
      <c r="B679" t="s">
        <v>1368</v>
      </c>
      <c r="C679" t="s">
        <v>1369</v>
      </c>
      <c r="D679">
        <v>857585201</v>
      </c>
      <c r="E679">
        <v>0</v>
      </c>
      <c r="F679">
        <v>0</v>
      </c>
      <c r="G679">
        <v>0</v>
      </c>
      <c r="H679">
        <v>0</v>
      </c>
    </row>
    <row r="680" spans="1:8" x14ac:dyDescent="0.2">
      <c r="A680">
        <v>5901</v>
      </c>
      <c r="B680" t="s">
        <v>1370</v>
      </c>
      <c r="C680" t="s">
        <v>1371</v>
      </c>
      <c r="D680">
        <v>857585221</v>
      </c>
      <c r="E680">
        <v>0</v>
      </c>
      <c r="F680">
        <v>0</v>
      </c>
      <c r="G680">
        <v>0</v>
      </c>
      <c r="H680">
        <v>0</v>
      </c>
    </row>
    <row r="681" spans="1:8" x14ac:dyDescent="0.2">
      <c r="A681">
        <v>5901</v>
      </c>
      <c r="B681" t="s">
        <v>1372</v>
      </c>
      <c r="C681" t="s">
        <v>1373</v>
      </c>
      <c r="D681">
        <v>857585231</v>
      </c>
      <c r="E681">
        <v>0</v>
      </c>
      <c r="F681">
        <v>0</v>
      </c>
      <c r="G681">
        <v>0</v>
      </c>
      <c r="H681">
        <v>0</v>
      </c>
    </row>
    <row r="682" spans="1:8" x14ac:dyDescent="0.2">
      <c r="A682">
        <v>5901</v>
      </c>
      <c r="B682" t="s">
        <v>1374</v>
      </c>
      <c r="C682" t="s">
        <v>1375</v>
      </c>
      <c r="D682">
        <v>857585241</v>
      </c>
      <c r="E682">
        <v>0</v>
      </c>
      <c r="F682">
        <v>0</v>
      </c>
      <c r="G682">
        <v>0</v>
      </c>
      <c r="H682">
        <v>0</v>
      </c>
    </row>
    <row r="683" spans="1:8" x14ac:dyDescent="0.2">
      <c r="A683">
        <v>5901</v>
      </c>
      <c r="B683" t="s">
        <v>1376</v>
      </c>
      <c r="C683" t="s">
        <v>1377</v>
      </c>
      <c r="D683">
        <v>857585251</v>
      </c>
      <c r="E683">
        <v>0</v>
      </c>
      <c r="F683">
        <v>0</v>
      </c>
      <c r="G683">
        <v>0</v>
      </c>
      <c r="H683">
        <v>0</v>
      </c>
    </row>
    <row r="684" spans="1:8" x14ac:dyDescent="0.2">
      <c r="A684">
        <v>5901</v>
      </c>
      <c r="B684" t="s">
        <v>1378</v>
      </c>
      <c r="C684" t="s">
        <v>1379</v>
      </c>
      <c r="D684">
        <v>857585261</v>
      </c>
      <c r="E684">
        <v>0</v>
      </c>
      <c r="F684">
        <v>0</v>
      </c>
      <c r="G684">
        <v>0</v>
      </c>
      <c r="H684">
        <v>0</v>
      </c>
    </row>
    <row r="685" spans="1:8" x14ac:dyDescent="0.2">
      <c r="A685">
        <v>5901</v>
      </c>
      <c r="B685" t="s">
        <v>1380</v>
      </c>
      <c r="C685" t="s">
        <v>1381</v>
      </c>
      <c r="D685">
        <v>857585271</v>
      </c>
      <c r="E685">
        <v>0</v>
      </c>
      <c r="F685">
        <v>0</v>
      </c>
      <c r="G685">
        <v>0</v>
      </c>
      <c r="H685">
        <v>0</v>
      </c>
    </row>
    <row r="686" spans="1:8" x14ac:dyDescent="0.2">
      <c r="A686">
        <v>5901</v>
      </c>
      <c r="B686" t="s">
        <v>1382</v>
      </c>
      <c r="C686" t="s">
        <v>1383</v>
      </c>
      <c r="D686">
        <v>857585281</v>
      </c>
      <c r="E686">
        <v>0</v>
      </c>
      <c r="F686">
        <v>0</v>
      </c>
      <c r="G686">
        <v>0</v>
      </c>
      <c r="H686">
        <v>0</v>
      </c>
    </row>
    <row r="687" spans="1:8" x14ac:dyDescent="0.2">
      <c r="A687">
        <v>5901</v>
      </c>
      <c r="B687" t="s">
        <v>1384</v>
      </c>
      <c r="C687" t="s">
        <v>1385</v>
      </c>
      <c r="D687">
        <v>842143151</v>
      </c>
      <c r="E687">
        <v>21393</v>
      </c>
      <c r="F687">
        <v>42471</v>
      </c>
      <c r="G687">
        <v>13164</v>
      </c>
      <c r="H687">
        <v>1345</v>
      </c>
    </row>
    <row r="688" spans="1:8" x14ac:dyDescent="0.2">
      <c r="A688">
        <v>5901</v>
      </c>
      <c r="B688" t="s">
        <v>1386</v>
      </c>
      <c r="C688" t="s">
        <v>1387</v>
      </c>
      <c r="D688">
        <v>857585291</v>
      </c>
      <c r="E688">
        <v>0</v>
      </c>
      <c r="F688">
        <v>0</v>
      </c>
      <c r="G688">
        <v>0</v>
      </c>
      <c r="H688">
        <v>0</v>
      </c>
    </row>
    <row r="689" spans="1:8" x14ac:dyDescent="0.2">
      <c r="A689">
        <v>5901</v>
      </c>
      <c r="B689" t="s">
        <v>1388</v>
      </c>
      <c r="C689" t="s">
        <v>1389</v>
      </c>
      <c r="D689">
        <v>857585301</v>
      </c>
      <c r="E689">
        <v>0</v>
      </c>
      <c r="F689">
        <v>0</v>
      </c>
      <c r="G689">
        <v>0</v>
      </c>
      <c r="H689">
        <v>0</v>
      </c>
    </row>
    <row r="690" spans="1:8" x14ac:dyDescent="0.2">
      <c r="A690">
        <v>5901</v>
      </c>
      <c r="B690" t="s">
        <v>1390</v>
      </c>
      <c r="C690" t="s">
        <v>1391</v>
      </c>
      <c r="D690">
        <v>857585311</v>
      </c>
      <c r="E690">
        <v>0</v>
      </c>
      <c r="F690">
        <v>0</v>
      </c>
      <c r="G690">
        <v>0</v>
      </c>
      <c r="H690">
        <v>0</v>
      </c>
    </row>
    <row r="691" spans="1:8" x14ac:dyDescent="0.2">
      <c r="A691">
        <v>5901</v>
      </c>
      <c r="B691" t="s">
        <v>1392</v>
      </c>
      <c r="C691" t="s">
        <v>1393</v>
      </c>
      <c r="D691">
        <v>857585321</v>
      </c>
      <c r="E691">
        <v>0</v>
      </c>
      <c r="F691">
        <v>0</v>
      </c>
      <c r="G691">
        <v>0</v>
      </c>
      <c r="H691">
        <v>0</v>
      </c>
    </row>
    <row r="692" spans="1:8" x14ac:dyDescent="0.2">
      <c r="A692">
        <v>5901</v>
      </c>
      <c r="B692" t="s">
        <v>1394</v>
      </c>
      <c r="C692" t="s">
        <v>1395</v>
      </c>
      <c r="D692">
        <v>857585331</v>
      </c>
      <c r="E692">
        <v>0</v>
      </c>
      <c r="F692">
        <v>0</v>
      </c>
      <c r="G692">
        <v>0</v>
      </c>
      <c r="H692">
        <v>0</v>
      </c>
    </row>
    <row r="693" spans="1:8" x14ac:dyDescent="0.2">
      <c r="A693">
        <v>5901</v>
      </c>
      <c r="B693" t="s">
        <v>1396</v>
      </c>
      <c r="C693" t="s">
        <v>1397</v>
      </c>
      <c r="D693">
        <v>857585341</v>
      </c>
      <c r="E693">
        <v>2</v>
      </c>
      <c r="F693">
        <v>6</v>
      </c>
      <c r="G693">
        <v>0</v>
      </c>
      <c r="H693">
        <v>1</v>
      </c>
    </row>
    <row r="694" spans="1:8" x14ac:dyDescent="0.2">
      <c r="A694">
        <v>5901</v>
      </c>
      <c r="B694" t="s">
        <v>1398</v>
      </c>
      <c r="C694" t="s">
        <v>1399</v>
      </c>
      <c r="D694">
        <v>857585351</v>
      </c>
      <c r="E694">
        <v>0</v>
      </c>
      <c r="F694">
        <v>0</v>
      </c>
      <c r="G694">
        <v>0</v>
      </c>
      <c r="H694">
        <v>0</v>
      </c>
    </row>
    <row r="695" spans="1:8" x14ac:dyDescent="0.2">
      <c r="A695">
        <v>5901</v>
      </c>
      <c r="B695" t="s">
        <v>1400</v>
      </c>
      <c r="C695" t="s">
        <v>1401</v>
      </c>
      <c r="D695">
        <v>857585361</v>
      </c>
      <c r="E695">
        <v>0</v>
      </c>
      <c r="F695">
        <v>0</v>
      </c>
      <c r="G695">
        <v>0</v>
      </c>
      <c r="H695">
        <v>0</v>
      </c>
    </row>
    <row r="696" spans="1:8" x14ac:dyDescent="0.2">
      <c r="A696">
        <v>5901</v>
      </c>
      <c r="B696" t="s">
        <v>1402</v>
      </c>
      <c r="C696" t="s">
        <v>1403</v>
      </c>
      <c r="D696">
        <v>857585371</v>
      </c>
      <c r="E696">
        <v>0</v>
      </c>
      <c r="F696">
        <v>0</v>
      </c>
      <c r="G696">
        <v>0</v>
      </c>
      <c r="H696">
        <v>0</v>
      </c>
    </row>
    <row r="697" spans="1:8" x14ac:dyDescent="0.2">
      <c r="A697">
        <v>5901</v>
      </c>
      <c r="B697" t="s">
        <v>1404</v>
      </c>
      <c r="C697" t="s">
        <v>1405</v>
      </c>
      <c r="D697">
        <v>857585381</v>
      </c>
      <c r="E697">
        <v>0</v>
      </c>
      <c r="F697">
        <v>0</v>
      </c>
      <c r="G697">
        <v>0</v>
      </c>
      <c r="H697">
        <v>0</v>
      </c>
    </row>
    <row r="698" spans="1:8" x14ac:dyDescent="0.2">
      <c r="A698">
        <v>5901</v>
      </c>
      <c r="B698" t="s">
        <v>1406</v>
      </c>
      <c r="C698" t="s">
        <v>1407</v>
      </c>
      <c r="D698">
        <v>857585391</v>
      </c>
      <c r="E698">
        <v>0</v>
      </c>
      <c r="F698">
        <v>0</v>
      </c>
      <c r="G698">
        <v>0</v>
      </c>
      <c r="H698">
        <v>0</v>
      </c>
    </row>
    <row r="699" spans="1:8" x14ac:dyDescent="0.2">
      <c r="A699">
        <v>5901</v>
      </c>
      <c r="B699" t="s">
        <v>1408</v>
      </c>
      <c r="C699" t="s">
        <v>1409</v>
      </c>
      <c r="D699">
        <v>857585401</v>
      </c>
      <c r="E699">
        <v>0</v>
      </c>
      <c r="F699">
        <v>0</v>
      </c>
      <c r="G699">
        <v>0</v>
      </c>
      <c r="H699">
        <v>0</v>
      </c>
    </row>
    <row r="700" spans="1:8" x14ac:dyDescent="0.2">
      <c r="A700">
        <v>5901</v>
      </c>
      <c r="B700" t="s">
        <v>1410</v>
      </c>
      <c r="C700" t="s">
        <v>1411</v>
      </c>
      <c r="D700">
        <v>857585411</v>
      </c>
      <c r="E700">
        <v>0</v>
      </c>
      <c r="F700">
        <v>0</v>
      </c>
      <c r="G700">
        <v>0</v>
      </c>
      <c r="H700">
        <v>0</v>
      </c>
    </row>
    <row r="701" spans="1:8" x14ac:dyDescent="0.2">
      <c r="A701">
        <v>5901</v>
      </c>
      <c r="B701" t="s">
        <v>1412</v>
      </c>
      <c r="C701" t="s">
        <v>1413</v>
      </c>
      <c r="D701">
        <v>857585421</v>
      </c>
      <c r="E701">
        <v>0</v>
      </c>
      <c r="F701">
        <v>0</v>
      </c>
      <c r="G701">
        <v>0</v>
      </c>
      <c r="H701">
        <v>0</v>
      </c>
    </row>
    <row r="702" spans="1:8" x14ac:dyDescent="0.2">
      <c r="A702">
        <v>5901</v>
      </c>
      <c r="B702" t="s">
        <v>1414</v>
      </c>
      <c r="C702" t="s">
        <v>1415</v>
      </c>
      <c r="D702">
        <v>857585431</v>
      </c>
      <c r="E702">
        <v>0</v>
      </c>
      <c r="F702">
        <v>0</v>
      </c>
      <c r="G702">
        <v>0</v>
      </c>
      <c r="H702">
        <v>0</v>
      </c>
    </row>
    <row r="703" spans="1:8" x14ac:dyDescent="0.2">
      <c r="A703">
        <v>5901</v>
      </c>
      <c r="B703" t="s">
        <v>1416</v>
      </c>
      <c r="C703" t="s">
        <v>1417</v>
      </c>
      <c r="D703">
        <v>857585441</v>
      </c>
      <c r="E703">
        <v>0</v>
      </c>
      <c r="F703">
        <v>0</v>
      </c>
      <c r="G703">
        <v>0</v>
      </c>
      <c r="H703">
        <v>0</v>
      </c>
    </row>
    <row r="704" spans="1:8" x14ac:dyDescent="0.2">
      <c r="A704">
        <v>5901</v>
      </c>
      <c r="B704" t="s">
        <v>1418</v>
      </c>
      <c r="C704" t="s">
        <v>1419</v>
      </c>
      <c r="D704">
        <v>857585451</v>
      </c>
      <c r="E704">
        <v>0</v>
      </c>
      <c r="F704">
        <v>0</v>
      </c>
      <c r="G704">
        <v>0</v>
      </c>
      <c r="H704">
        <v>0</v>
      </c>
    </row>
    <row r="705" spans="1:8" x14ac:dyDescent="0.2">
      <c r="A705">
        <v>5901</v>
      </c>
      <c r="B705" t="s">
        <v>1420</v>
      </c>
      <c r="C705" t="s">
        <v>1421</v>
      </c>
      <c r="D705">
        <v>857585461</v>
      </c>
      <c r="E705">
        <v>1</v>
      </c>
      <c r="F705">
        <v>3</v>
      </c>
      <c r="G705">
        <v>1</v>
      </c>
      <c r="H705">
        <v>1</v>
      </c>
    </row>
    <row r="706" spans="1:8" x14ac:dyDescent="0.2">
      <c r="A706">
        <v>5901</v>
      </c>
      <c r="B706" t="s">
        <v>1422</v>
      </c>
      <c r="C706" t="s">
        <v>1423</v>
      </c>
      <c r="D706">
        <v>857585471</v>
      </c>
      <c r="E706">
        <v>0</v>
      </c>
      <c r="F706">
        <v>0</v>
      </c>
      <c r="G706">
        <v>0</v>
      </c>
      <c r="H706">
        <v>0</v>
      </c>
    </row>
    <row r="707" spans="1:8" x14ac:dyDescent="0.2">
      <c r="A707">
        <v>5901</v>
      </c>
      <c r="B707" t="s">
        <v>1424</v>
      </c>
      <c r="C707" t="s">
        <v>1425</v>
      </c>
      <c r="D707">
        <v>857585481</v>
      </c>
      <c r="E707">
        <v>0</v>
      </c>
      <c r="F707">
        <v>0</v>
      </c>
      <c r="G707">
        <v>0</v>
      </c>
      <c r="H707">
        <v>0</v>
      </c>
    </row>
    <row r="708" spans="1:8" x14ac:dyDescent="0.2">
      <c r="A708">
        <v>5901</v>
      </c>
      <c r="B708" t="s">
        <v>1426</v>
      </c>
      <c r="C708" t="s">
        <v>1427</v>
      </c>
      <c r="D708">
        <v>857585491</v>
      </c>
      <c r="E708">
        <v>0</v>
      </c>
      <c r="F708">
        <v>0</v>
      </c>
      <c r="G708">
        <v>0</v>
      </c>
      <c r="H708">
        <v>0</v>
      </c>
    </row>
    <row r="709" spans="1:8" x14ac:dyDescent="0.2">
      <c r="A709">
        <v>5901</v>
      </c>
      <c r="B709" t="s">
        <v>1428</v>
      </c>
      <c r="C709" t="s">
        <v>1429</v>
      </c>
      <c r="D709">
        <v>857585501</v>
      </c>
      <c r="E709">
        <v>0</v>
      </c>
      <c r="F709">
        <v>0</v>
      </c>
      <c r="G709">
        <v>0</v>
      </c>
      <c r="H709">
        <v>0</v>
      </c>
    </row>
    <row r="710" spans="1:8" x14ac:dyDescent="0.2">
      <c r="A710">
        <v>5901</v>
      </c>
      <c r="B710" t="s">
        <v>1430</v>
      </c>
      <c r="C710" t="s">
        <v>1431</v>
      </c>
      <c r="D710">
        <v>842143171</v>
      </c>
      <c r="E710">
        <v>0</v>
      </c>
      <c r="F710">
        <v>0</v>
      </c>
      <c r="G710">
        <v>0</v>
      </c>
      <c r="H710">
        <v>0</v>
      </c>
    </row>
    <row r="711" spans="1:8" x14ac:dyDescent="0.2">
      <c r="A711">
        <v>5901</v>
      </c>
      <c r="B711" t="s">
        <v>1432</v>
      </c>
      <c r="C711" t="s">
        <v>1433</v>
      </c>
      <c r="D711">
        <v>857585511</v>
      </c>
      <c r="E711">
        <v>1</v>
      </c>
      <c r="F711">
        <v>3</v>
      </c>
      <c r="G711">
        <v>1</v>
      </c>
      <c r="H711">
        <v>1</v>
      </c>
    </row>
    <row r="712" spans="1:8" x14ac:dyDescent="0.2">
      <c r="A712">
        <v>5901</v>
      </c>
      <c r="B712" t="s">
        <v>1434</v>
      </c>
      <c r="C712" t="s">
        <v>1435</v>
      </c>
      <c r="D712">
        <v>857585521</v>
      </c>
      <c r="E712">
        <v>0</v>
      </c>
      <c r="F712">
        <v>0</v>
      </c>
      <c r="G712">
        <v>0</v>
      </c>
      <c r="H712">
        <v>0</v>
      </c>
    </row>
    <row r="713" spans="1:8" x14ac:dyDescent="0.2">
      <c r="A713">
        <v>5901</v>
      </c>
      <c r="B713" t="s">
        <v>1436</v>
      </c>
      <c r="C713" t="s">
        <v>1437</v>
      </c>
      <c r="D713">
        <v>857585531</v>
      </c>
      <c r="E713">
        <v>0</v>
      </c>
      <c r="F713">
        <v>0</v>
      </c>
      <c r="G713">
        <v>0</v>
      </c>
      <c r="H713">
        <v>0</v>
      </c>
    </row>
    <row r="714" spans="1:8" x14ac:dyDescent="0.2">
      <c r="A714">
        <v>5901</v>
      </c>
      <c r="B714" t="s">
        <v>1438</v>
      </c>
      <c r="C714" t="s">
        <v>1439</v>
      </c>
      <c r="D714">
        <v>857585541</v>
      </c>
      <c r="E714">
        <v>0</v>
      </c>
      <c r="F714">
        <v>0</v>
      </c>
      <c r="G714">
        <v>0</v>
      </c>
      <c r="H714">
        <v>0</v>
      </c>
    </row>
    <row r="715" spans="1:8" x14ac:dyDescent="0.2">
      <c r="A715">
        <v>5901</v>
      </c>
      <c r="B715" t="s">
        <v>1440</v>
      </c>
      <c r="C715" t="s">
        <v>1441</v>
      </c>
      <c r="D715">
        <v>857585551</v>
      </c>
      <c r="E715">
        <v>46</v>
      </c>
      <c r="F715">
        <v>31</v>
      </c>
      <c r="G715">
        <v>2</v>
      </c>
      <c r="H715">
        <v>3</v>
      </c>
    </row>
    <row r="716" spans="1:8" x14ac:dyDescent="0.2">
      <c r="A716">
        <v>5901</v>
      </c>
      <c r="B716" t="s">
        <v>1442</v>
      </c>
      <c r="C716" t="s">
        <v>1443</v>
      </c>
      <c r="D716">
        <v>857585561</v>
      </c>
      <c r="E716">
        <v>0</v>
      </c>
      <c r="F716">
        <v>0</v>
      </c>
      <c r="G716">
        <v>0</v>
      </c>
      <c r="H716">
        <v>0</v>
      </c>
    </row>
    <row r="717" spans="1:8" x14ac:dyDescent="0.2">
      <c r="A717">
        <v>5901</v>
      </c>
      <c r="B717" t="s">
        <v>1444</v>
      </c>
      <c r="C717" t="s">
        <v>1445</v>
      </c>
      <c r="D717">
        <v>857585571</v>
      </c>
      <c r="E717">
        <v>0</v>
      </c>
      <c r="F717">
        <v>0</v>
      </c>
      <c r="G717">
        <v>0</v>
      </c>
      <c r="H717">
        <v>0</v>
      </c>
    </row>
    <row r="718" spans="1:8" x14ac:dyDescent="0.2">
      <c r="A718">
        <v>5901</v>
      </c>
      <c r="B718" t="s">
        <v>1446</v>
      </c>
      <c r="C718" t="s">
        <v>1447</v>
      </c>
      <c r="D718">
        <v>857585581</v>
      </c>
      <c r="E718">
        <v>0</v>
      </c>
      <c r="F718">
        <v>0</v>
      </c>
      <c r="G718">
        <v>0</v>
      </c>
      <c r="H718">
        <v>0</v>
      </c>
    </row>
    <row r="719" spans="1:8" x14ac:dyDescent="0.2">
      <c r="A719">
        <v>5901</v>
      </c>
      <c r="B719" t="s">
        <v>1448</v>
      </c>
      <c r="C719" t="s">
        <v>1449</v>
      </c>
      <c r="D719">
        <v>857585591</v>
      </c>
      <c r="E719">
        <v>0</v>
      </c>
      <c r="F719">
        <v>0</v>
      </c>
      <c r="G719">
        <v>0</v>
      </c>
      <c r="H719">
        <v>0</v>
      </c>
    </row>
    <row r="720" spans="1:8" x14ac:dyDescent="0.2">
      <c r="A720">
        <v>5901</v>
      </c>
      <c r="B720" t="s">
        <v>1450</v>
      </c>
      <c r="C720" t="s">
        <v>1451</v>
      </c>
      <c r="D720">
        <v>857585601</v>
      </c>
      <c r="E720">
        <v>58</v>
      </c>
      <c r="F720">
        <v>135</v>
      </c>
      <c r="G720">
        <v>40</v>
      </c>
      <c r="H720">
        <v>3</v>
      </c>
    </row>
    <row r="721" spans="1:8" x14ac:dyDescent="0.2">
      <c r="A721">
        <v>5901</v>
      </c>
      <c r="B721" t="s">
        <v>1452</v>
      </c>
      <c r="C721" t="s">
        <v>1453</v>
      </c>
      <c r="D721">
        <v>857585611</v>
      </c>
      <c r="E721">
        <v>0</v>
      </c>
      <c r="F721">
        <v>0</v>
      </c>
      <c r="G721">
        <v>0</v>
      </c>
      <c r="H721">
        <v>0</v>
      </c>
    </row>
    <row r="722" spans="1:8" x14ac:dyDescent="0.2">
      <c r="A722">
        <v>5901</v>
      </c>
      <c r="B722" t="s">
        <v>1454</v>
      </c>
      <c r="C722" t="s">
        <v>1455</v>
      </c>
      <c r="D722">
        <v>857585621</v>
      </c>
      <c r="E722">
        <v>0</v>
      </c>
      <c r="F722">
        <v>0</v>
      </c>
      <c r="G722">
        <v>0</v>
      </c>
      <c r="H722">
        <v>0</v>
      </c>
    </row>
    <row r="723" spans="1:8" x14ac:dyDescent="0.2">
      <c r="A723">
        <v>5901</v>
      </c>
      <c r="B723" t="s">
        <v>1456</v>
      </c>
      <c r="C723" t="s">
        <v>1457</v>
      </c>
      <c r="D723">
        <v>857585631</v>
      </c>
      <c r="E723">
        <v>0</v>
      </c>
      <c r="F723">
        <v>0</v>
      </c>
      <c r="G723">
        <v>0</v>
      </c>
      <c r="H723">
        <v>0</v>
      </c>
    </row>
    <row r="724" spans="1:8" x14ac:dyDescent="0.2">
      <c r="A724">
        <v>5901</v>
      </c>
      <c r="B724" t="s">
        <v>1458</v>
      </c>
      <c r="C724" t="s">
        <v>1459</v>
      </c>
      <c r="D724">
        <v>857585641</v>
      </c>
      <c r="E724">
        <v>0</v>
      </c>
      <c r="F724">
        <v>0</v>
      </c>
      <c r="G724">
        <v>0</v>
      </c>
      <c r="H724">
        <v>0</v>
      </c>
    </row>
    <row r="725" spans="1:8" x14ac:dyDescent="0.2">
      <c r="A725">
        <v>5901</v>
      </c>
      <c r="B725" t="s">
        <v>1460</v>
      </c>
      <c r="C725" t="s">
        <v>1461</v>
      </c>
      <c r="D725">
        <v>857585651</v>
      </c>
      <c r="E725">
        <v>0</v>
      </c>
      <c r="F725">
        <v>0</v>
      </c>
      <c r="G725">
        <v>0</v>
      </c>
      <c r="H725">
        <v>0</v>
      </c>
    </row>
    <row r="726" spans="1:8" x14ac:dyDescent="0.2">
      <c r="A726">
        <v>5901</v>
      </c>
      <c r="B726" t="s">
        <v>1462</v>
      </c>
      <c r="C726" t="s">
        <v>1463</v>
      </c>
      <c r="D726">
        <v>857585661</v>
      </c>
      <c r="E726">
        <v>0</v>
      </c>
      <c r="F726">
        <v>0</v>
      </c>
      <c r="G726">
        <v>0</v>
      </c>
      <c r="H726">
        <v>0</v>
      </c>
    </row>
    <row r="727" spans="1:8" x14ac:dyDescent="0.2">
      <c r="A727">
        <v>5901</v>
      </c>
      <c r="B727" t="s">
        <v>1464</v>
      </c>
      <c r="C727" t="s">
        <v>1465</v>
      </c>
      <c r="D727">
        <v>857585671</v>
      </c>
      <c r="E727">
        <v>0</v>
      </c>
      <c r="F727">
        <v>0</v>
      </c>
      <c r="G727">
        <v>0</v>
      </c>
      <c r="H727">
        <v>0</v>
      </c>
    </row>
    <row r="728" spans="1:8" x14ac:dyDescent="0.2">
      <c r="A728">
        <v>5901</v>
      </c>
      <c r="B728" t="s">
        <v>1466</v>
      </c>
      <c r="C728" t="s">
        <v>1467</v>
      </c>
      <c r="D728">
        <v>857585681</v>
      </c>
      <c r="E728">
        <v>56</v>
      </c>
      <c r="F728">
        <v>113</v>
      </c>
      <c r="G728">
        <v>22</v>
      </c>
      <c r="H728">
        <v>2</v>
      </c>
    </row>
    <row r="729" spans="1:8" x14ac:dyDescent="0.2">
      <c r="A729">
        <v>5901</v>
      </c>
      <c r="B729" t="s">
        <v>1468</v>
      </c>
      <c r="C729" t="s">
        <v>1469</v>
      </c>
      <c r="D729">
        <v>857585691</v>
      </c>
      <c r="E729">
        <v>161</v>
      </c>
      <c r="F729">
        <v>304</v>
      </c>
      <c r="G729">
        <v>104</v>
      </c>
      <c r="H729">
        <v>8</v>
      </c>
    </row>
    <row r="730" spans="1:8" x14ac:dyDescent="0.2">
      <c r="A730">
        <v>5901</v>
      </c>
      <c r="B730" t="s">
        <v>1470</v>
      </c>
      <c r="C730" t="s">
        <v>1471</v>
      </c>
      <c r="D730">
        <v>857585701</v>
      </c>
      <c r="E730">
        <v>0</v>
      </c>
      <c r="F730">
        <v>0</v>
      </c>
      <c r="G730">
        <v>0</v>
      </c>
      <c r="H730">
        <v>0</v>
      </c>
    </row>
    <row r="731" spans="1:8" x14ac:dyDescent="0.2">
      <c r="A731">
        <v>5901</v>
      </c>
      <c r="B731" t="s">
        <v>1472</v>
      </c>
      <c r="C731" t="s">
        <v>1473</v>
      </c>
      <c r="D731">
        <v>857585711</v>
      </c>
      <c r="E731">
        <v>0</v>
      </c>
      <c r="F731">
        <v>0</v>
      </c>
      <c r="G731">
        <v>0</v>
      </c>
      <c r="H731">
        <v>0</v>
      </c>
    </row>
    <row r="732" spans="1:8" x14ac:dyDescent="0.2">
      <c r="A732">
        <v>5901</v>
      </c>
      <c r="B732" t="s">
        <v>1474</v>
      </c>
      <c r="C732" t="s">
        <v>1475</v>
      </c>
      <c r="D732">
        <v>857585721</v>
      </c>
      <c r="E732">
        <v>0</v>
      </c>
      <c r="F732">
        <v>0</v>
      </c>
      <c r="G732">
        <v>0</v>
      </c>
      <c r="H732">
        <v>0</v>
      </c>
    </row>
    <row r="733" spans="1:8" x14ac:dyDescent="0.2">
      <c r="A733">
        <v>5901</v>
      </c>
      <c r="B733" t="s">
        <v>1476</v>
      </c>
      <c r="C733" t="s">
        <v>1477</v>
      </c>
      <c r="D733">
        <v>857585731</v>
      </c>
      <c r="E733">
        <v>0</v>
      </c>
      <c r="F733">
        <v>0</v>
      </c>
      <c r="G733">
        <v>0</v>
      </c>
      <c r="H733">
        <v>0</v>
      </c>
    </row>
    <row r="734" spans="1:8" x14ac:dyDescent="0.2">
      <c r="A734">
        <v>5901</v>
      </c>
      <c r="B734" t="s">
        <v>1478</v>
      </c>
      <c r="C734" t="s">
        <v>1479</v>
      </c>
      <c r="D734">
        <v>857585741</v>
      </c>
      <c r="E734">
        <v>0</v>
      </c>
      <c r="F734">
        <v>0</v>
      </c>
      <c r="G734">
        <v>0</v>
      </c>
      <c r="H734">
        <v>0</v>
      </c>
    </row>
    <row r="735" spans="1:8" x14ac:dyDescent="0.2">
      <c r="A735">
        <v>5901</v>
      </c>
      <c r="B735" t="s">
        <v>1480</v>
      </c>
      <c r="C735" t="s">
        <v>1481</v>
      </c>
      <c r="D735">
        <v>857585751</v>
      </c>
      <c r="E735">
        <v>1</v>
      </c>
      <c r="F735">
        <v>3</v>
      </c>
      <c r="G735">
        <v>1</v>
      </c>
      <c r="H735">
        <v>1</v>
      </c>
    </row>
    <row r="736" spans="1:8" x14ac:dyDescent="0.2">
      <c r="A736">
        <v>5901</v>
      </c>
      <c r="B736" t="s">
        <v>1482</v>
      </c>
      <c r="C736" t="s">
        <v>1483</v>
      </c>
      <c r="D736">
        <v>857585761</v>
      </c>
      <c r="E736">
        <v>0</v>
      </c>
      <c r="F736">
        <v>0</v>
      </c>
      <c r="G736">
        <v>0</v>
      </c>
      <c r="H736">
        <v>0</v>
      </c>
    </row>
    <row r="737" spans="1:8" x14ac:dyDescent="0.2">
      <c r="A737">
        <v>5901</v>
      </c>
      <c r="B737" t="s">
        <v>1484</v>
      </c>
      <c r="C737" t="s">
        <v>1485</v>
      </c>
      <c r="D737">
        <v>857585771</v>
      </c>
      <c r="E737">
        <v>0</v>
      </c>
      <c r="F737">
        <v>0</v>
      </c>
      <c r="G737">
        <v>0</v>
      </c>
      <c r="H737">
        <v>0</v>
      </c>
    </row>
    <row r="738" spans="1:8" x14ac:dyDescent="0.2">
      <c r="A738">
        <v>5901</v>
      </c>
      <c r="B738" t="s">
        <v>1486</v>
      </c>
      <c r="C738" t="s">
        <v>1487</v>
      </c>
      <c r="D738">
        <v>857585791</v>
      </c>
      <c r="E738">
        <v>0</v>
      </c>
      <c r="F738">
        <v>0</v>
      </c>
      <c r="G738">
        <v>0</v>
      </c>
      <c r="H738">
        <v>0</v>
      </c>
    </row>
    <row r="739" spans="1:8" x14ac:dyDescent="0.2">
      <c r="A739">
        <v>5901</v>
      </c>
      <c r="B739" t="s">
        <v>1488</v>
      </c>
      <c r="C739" t="s">
        <v>1489</v>
      </c>
      <c r="D739">
        <v>857585801</v>
      </c>
      <c r="E739">
        <v>0</v>
      </c>
      <c r="F739">
        <v>0</v>
      </c>
      <c r="G739">
        <v>0</v>
      </c>
      <c r="H739">
        <v>0</v>
      </c>
    </row>
    <row r="740" spans="1:8" x14ac:dyDescent="0.2">
      <c r="A740">
        <v>5901</v>
      </c>
      <c r="B740" t="s">
        <v>1490</v>
      </c>
      <c r="C740" t="s">
        <v>1491</v>
      </c>
      <c r="D740">
        <v>857585811</v>
      </c>
      <c r="E740">
        <v>0</v>
      </c>
      <c r="F740">
        <v>0</v>
      </c>
      <c r="G740">
        <v>0</v>
      </c>
      <c r="H740">
        <v>0</v>
      </c>
    </row>
    <row r="741" spans="1:8" x14ac:dyDescent="0.2">
      <c r="A741">
        <v>5901</v>
      </c>
      <c r="B741" t="s">
        <v>1492</v>
      </c>
      <c r="C741" t="s">
        <v>1493</v>
      </c>
      <c r="D741">
        <v>857585821</v>
      </c>
      <c r="E741">
        <v>0</v>
      </c>
      <c r="F741">
        <v>0</v>
      </c>
      <c r="G741">
        <v>0</v>
      </c>
      <c r="H741">
        <v>0</v>
      </c>
    </row>
    <row r="742" spans="1:8" x14ac:dyDescent="0.2">
      <c r="A742">
        <v>5901</v>
      </c>
      <c r="B742" t="s">
        <v>1494</v>
      </c>
      <c r="C742" t="s">
        <v>1495</v>
      </c>
      <c r="D742">
        <v>857585831</v>
      </c>
      <c r="E742">
        <v>0</v>
      </c>
      <c r="F742">
        <v>0</v>
      </c>
      <c r="G742">
        <v>0</v>
      </c>
      <c r="H742">
        <v>0</v>
      </c>
    </row>
    <row r="743" spans="1:8" x14ac:dyDescent="0.2">
      <c r="A743">
        <v>5901</v>
      </c>
      <c r="B743" t="s">
        <v>1496</v>
      </c>
      <c r="C743" t="s">
        <v>1497</v>
      </c>
      <c r="D743">
        <v>857585841</v>
      </c>
      <c r="E743">
        <v>0</v>
      </c>
      <c r="F743">
        <v>0</v>
      </c>
      <c r="G743">
        <v>0</v>
      </c>
      <c r="H743">
        <v>0</v>
      </c>
    </row>
    <row r="744" spans="1:8" x14ac:dyDescent="0.2">
      <c r="A744">
        <v>5901</v>
      </c>
      <c r="B744" t="s">
        <v>1498</v>
      </c>
      <c r="C744" t="s">
        <v>1499</v>
      </c>
      <c r="D744">
        <v>857585851</v>
      </c>
      <c r="E744">
        <v>15</v>
      </c>
      <c r="F744">
        <v>42</v>
      </c>
      <c r="G744">
        <v>12</v>
      </c>
      <c r="H744">
        <v>1</v>
      </c>
    </row>
    <row r="745" spans="1:8" x14ac:dyDescent="0.2">
      <c r="A745">
        <v>5901</v>
      </c>
      <c r="B745" t="s">
        <v>1500</v>
      </c>
      <c r="C745" t="s">
        <v>1501</v>
      </c>
      <c r="D745">
        <v>857585861</v>
      </c>
      <c r="E745">
        <v>0</v>
      </c>
      <c r="F745">
        <v>0</v>
      </c>
      <c r="G745">
        <v>0</v>
      </c>
      <c r="H745">
        <v>0</v>
      </c>
    </row>
    <row r="746" spans="1:8" x14ac:dyDescent="0.2">
      <c r="A746">
        <v>5901</v>
      </c>
      <c r="B746" t="s">
        <v>1502</v>
      </c>
      <c r="C746" t="s">
        <v>1503</v>
      </c>
      <c r="D746">
        <v>857585871</v>
      </c>
      <c r="E746">
        <v>0</v>
      </c>
      <c r="F746">
        <v>0</v>
      </c>
      <c r="G746">
        <v>0</v>
      </c>
      <c r="H746">
        <v>0</v>
      </c>
    </row>
    <row r="747" spans="1:8" x14ac:dyDescent="0.2">
      <c r="A747">
        <v>5901</v>
      </c>
      <c r="B747" t="s">
        <v>1504</v>
      </c>
      <c r="C747" t="s">
        <v>1505</v>
      </c>
      <c r="D747">
        <v>857585881</v>
      </c>
      <c r="E747">
        <v>0</v>
      </c>
      <c r="F747">
        <v>0</v>
      </c>
      <c r="G747">
        <v>0</v>
      </c>
      <c r="H747">
        <v>0</v>
      </c>
    </row>
    <row r="748" spans="1:8" x14ac:dyDescent="0.2">
      <c r="A748">
        <v>5901</v>
      </c>
      <c r="B748" t="s">
        <v>1506</v>
      </c>
      <c r="C748" t="s">
        <v>1507</v>
      </c>
      <c r="D748">
        <v>857585901</v>
      </c>
      <c r="E748">
        <v>0</v>
      </c>
      <c r="F748">
        <v>0</v>
      </c>
      <c r="G748">
        <v>0</v>
      </c>
      <c r="H748">
        <v>0</v>
      </c>
    </row>
    <row r="749" spans="1:8" x14ac:dyDescent="0.2">
      <c r="A749">
        <v>5901</v>
      </c>
      <c r="B749" t="s">
        <v>1508</v>
      </c>
      <c r="C749" t="s">
        <v>1509</v>
      </c>
      <c r="D749">
        <v>857585911</v>
      </c>
      <c r="E749">
        <v>0</v>
      </c>
      <c r="F749">
        <v>0</v>
      </c>
      <c r="G749">
        <v>0</v>
      </c>
      <c r="H749">
        <v>0</v>
      </c>
    </row>
    <row r="750" spans="1:8" x14ac:dyDescent="0.2">
      <c r="A750">
        <v>5901</v>
      </c>
      <c r="B750" t="s">
        <v>1510</v>
      </c>
      <c r="C750" t="s">
        <v>1511</v>
      </c>
      <c r="D750">
        <v>857585921</v>
      </c>
      <c r="E750">
        <v>14</v>
      </c>
      <c r="F750">
        <v>39</v>
      </c>
      <c r="G750">
        <v>19</v>
      </c>
      <c r="H750">
        <v>4</v>
      </c>
    </row>
    <row r="751" spans="1:8" x14ac:dyDescent="0.2">
      <c r="A751">
        <v>5901</v>
      </c>
      <c r="B751" t="s">
        <v>1512</v>
      </c>
      <c r="C751" t="s">
        <v>1513</v>
      </c>
      <c r="D751">
        <v>857585931</v>
      </c>
      <c r="E751">
        <v>0</v>
      </c>
      <c r="F751">
        <v>0</v>
      </c>
      <c r="G751">
        <v>0</v>
      </c>
      <c r="H751">
        <v>0</v>
      </c>
    </row>
    <row r="752" spans="1:8" x14ac:dyDescent="0.2">
      <c r="A752">
        <v>5901</v>
      </c>
      <c r="B752" t="s">
        <v>1514</v>
      </c>
      <c r="C752" t="s">
        <v>1515</v>
      </c>
      <c r="D752">
        <v>857585941</v>
      </c>
      <c r="E752">
        <v>0</v>
      </c>
      <c r="F752">
        <v>0</v>
      </c>
      <c r="G752">
        <v>0</v>
      </c>
      <c r="H752">
        <v>0</v>
      </c>
    </row>
    <row r="753" spans="1:8" x14ac:dyDescent="0.2">
      <c r="A753">
        <v>5901</v>
      </c>
      <c r="B753" t="s">
        <v>1516</v>
      </c>
      <c r="C753" t="s">
        <v>1517</v>
      </c>
      <c r="D753">
        <v>857585951</v>
      </c>
      <c r="E753">
        <v>0</v>
      </c>
      <c r="F753">
        <v>0</v>
      </c>
      <c r="G753">
        <v>0</v>
      </c>
      <c r="H753">
        <v>0</v>
      </c>
    </row>
    <row r="754" spans="1:8" x14ac:dyDescent="0.2">
      <c r="A754">
        <v>5901</v>
      </c>
      <c r="B754" t="s">
        <v>1518</v>
      </c>
      <c r="C754" t="s">
        <v>1519</v>
      </c>
      <c r="D754">
        <v>857585961</v>
      </c>
      <c r="E754">
        <v>0</v>
      </c>
      <c r="F754">
        <v>0</v>
      </c>
      <c r="G754">
        <v>0</v>
      </c>
      <c r="H754">
        <v>0</v>
      </c>
    </row>
    <row r="755" spans="1:8" x14ac:dyDescent="0.2">
      <c r="A755">
        <v>5901</v>
      </c>
      <c r="B755" t="s">
        <v>1520</v>
      </c>
      <c r="C755" t="s">
        <v>1521</v>
      </c>
      <c r="D755">
        <v>857585971</v>
      </c>
      <c r="E755">
        <v>3</v>
      </c>
      <c r="F755">
        <v>17</v>
      </c>
      <c r="G755">
        <v>4</v>
      </c>
      <c r="H755">
        <v>1</v>
      </c>
    </row>
    <row r="756" spans="1:8" x14ac:dyDescent="0.2">
      <c r="A756">
        <v>5901</v>
      </c>
      <c r="B756" t="s">
        <v>1522</v>
      </c>
      <c r="C756" t="s">
        <v>1523</v>
      </c>
      <c r="D756">
        <v>857585981</v>
      </c>
      <c r="E756">
        <v>0</v>
      </c>
      <c r="F756">
        <v>0</v>
      </c>
      <c r="G756">
        <v>0</v>
      </c>
      <c r="H756">
        <v>0</v>
      </c>
    </row>
    <row r="757" spans="1:8" x14ac:dyDescent="0.2">
      <c r="A757">
        <v>5901</v>
      </c>
      <c r="B757" t="s">
        <v>1524</v>
      </c>
      <c r="C757" t="s">
        <v>1525</v>
      </c>
      <c r="D757">
        <v>857585991</v>
      </c>
      <c r="E757">
        <v>0</v>
      </c>
      <c r="F757">
        <v>0</v>
      </c>
      <c r="G757">
        <v>0</v>
      </c>
      <c r="H757">
        <v>0</v>
      </c>
    </row>
    <row r="758" spans="1:8" x14ac:dyDescent="0.2">
      <c r="A758">
        <v>5901</v>
      </c>
      <c r="B758" t="s">
        <v>1526</v>
      </c>
      <c r="C758" t="s">
        <v>1527</v>
      </c>
      <c r="D758">
        <v>857586001</v>
      </c>
      <c r="E758">
        <v>0</v>
      </c>
      <c r="F758">
        <v>0</v>
      </c>
      <c r="G758">
        <v>0</v>
      </c>
      <c r="H758">
        <v>0</v>
      </c>
    </row>
    <row r="759" spans="1:8" x14ac:dyDescent="0.2">
      <c r="A759">
        <v>5901</v>
      </c>
      <c r="B759" t="s">
        <v>1528</v>
      </c>
      <c r="C759" t="s">
        <v>1529</v>
      </c>
      <c r="D759">
        <v>857586011</v>
      </c>
      <c r="E759">
        <v>0</v>
      </c>
      <c r="F759">
        <v>0</v>
      </c>
      <c r="G759">
        <v>0</v>
      </c>
      <c r="H759">
        <v>0</v>
      </c>
    </row>
    <row r="760" spans="1:8" x14ac:dyDescent="0.2">
      <c r="A760">
        <v>5901</v>
      </c>
      <c r="B760" t="s">
        <v>1530</v>
      </c>
      <c r="C760" t="s">
        <v>1531</v>
      </c>
      <c r="D760">
        <v>857586021</v>
      </c>
      <c r="E760">
        <v>70</v>
      </c>
      <c r="F760">
        <v>136</v>
      </c>
      <c r="G760">
        <v>17</v>
      </c>
      <c r="H760">
        <v>5</v>
      </c>
    </row>
    <row r="761" spans="1:8" x14ac:dyDescent="0.2">
      <c r="A761">
        <v>5901</v>
      </c>
      <c r="B761" t="s">
        <v>1532</v>
      </c>
      <c r="C761" t="s">
        <v>1533</v>
      </c>
      <c r="D761">
        <v>857586031</v>
      </c>
      <c r="E761">
        <v>0</v>
      </c>
      <c r="F761">
        <v>0</v>
      </c>
      <c r="G761">
        <v>0</v>
      </c>
      <c r="H761">
        <v>0</v>
      </c>
    </row>
    <row r="762" spans="1:8" x14ac:dyDescent="0.2">
      <c r="A762">
        <v>5901</v>
      </c>
      <c r="B762" t="s">
        <v>1534</v>
      </c>
      <c r="C762" t="s">
        <v>1535</v>
      </c>
      <c r="D762">
        <v>857586041</v>
      </c>
      <c r="E762">
        <v>0</v>
      </c>
      <c r="F762">
        <v>0</v>
      </c>
      <c r="G762">
        <v>0</v>
      </c>
      <c r="H762">
        <v>0</v>
      </c>
    </row>
    <row r="763" spans="1:8" x14ac:dyDescent="0.2">
      <c r="A763">
        <v>5901</v>
      </c>
      <c r="B763" t="s">
        <v>1536</v>
      </c>
      <c r="C763" t="s">
        <v>1537</v>
      </c>
      <c r="D763">
        <v>857586051</v>
      </c>
      <c r="E763">
        <v>0</v>
      </c>
      <c r="F763">
        <v>0</v>
      </c>
      <c r="G763">
        <v>0</v>
      </c>
      <c r="H763">
        <v>0</v>
      </c>
    </row>
    <row r="764" spans="1:8" x14ac:dyDescent="0.2">
      <c r="A764">
        <v>5901</v>
      </c>
      <c r="B764" t="s">
        <v>1538</v>
      </c>
      <c r="C764" t="s">
        <v>1539</v>
      </c>
      <c r="D764">
        <v>857586071</v>
      </c>
      <c r="E764">
        <v>0</v>
      </c>
      <c r="F764">
        <v>0</v>
      </c>
      <c r="G764">
        <v>0</v>
      </c>
      <c r="H764">
        <v>0</v>
      </c>
    </row>
    <row r="765" spans="1:8" x14ac:dyDescent="0.2">
      <c r="A765">
        <v>5901</v>
      </c>
      <c r="B765" t="s">
        <v>1540</v>
      </c>
      <c r="C765" t="s">
        <v>1541</v>
      </c>
      <c r="D765">
        <v>857586091</v>
      </c>
      <c r="E765">
        <v>0</v>
      </c>
      <c r="F765">
        <v>1</v>
      </c>
      <c r="G765">
        <v>0</v>
      </c>
      <c r="H765">
        <v>1</v>
      </c>
    </row>
    <row r="766" spans="1:8" x14ac:dyDescent="0.2">
      <c r="A766">
        <v>5901</v>
      </c>
      <c r="B766" t="s">
        <v>1542</v>
      </c>
      <c r="C766" t="s">
        <v>1543</v>
      </c>
      <c r="D766">
        <v>857586101</v>
      </c>
      <c r="E766">
        <v>0</v>
      </c>
      <c r="F766">
        <v>0</v>
      </c>
      <c r="G766">
        <v>0</v>
      </c>
      <c r="H766">
        <v>0</v>
      </c>
    </row>
    <row r="767" spans="1:8" x14ac:dyDescent="0.2">
      <c r="A767">
        <v>5901</v>
      </c>
      <c r="B767" t="s">
        <v>1544</v>
      </c>
      <c r="C767" t="s">
        <v>1545</v>
      </c>
      <c r="D767">
        <v>857586111</v>
      </c>
      <c r="E767">
        <v>0</v>
      </c>
      <c r="F767">
        <v>0</v>
      </c>
      <c r="G767">
        <v>0</v>
      </c>
      <c r="H767">
        <v>0</v>
      </c>
    </row>
    <row r="768" spans="1:8" x14ac:dyDescent="0.2">
      <c r="A768">
        <v>5901</v>
      </c>
      <c r="B768" t="s">
        <v>1546</v>
      </c>
      <c r="C768" t="s">
        <v>1547</v>
      </c>
      <c r="D768">
        <v>857586121</v>
      </c>
      <c r="E768">
        <v>0</v>
      </c>
      <c r="F768">
        <v>0</v>
      </c>
      <c r="G768">
        <v>0</v>
      </c>
      <c r="H768">
        <v>0</v>
      </c>
    </row>
    <row r="769" spans="1:8" x14ac:dyDescent="0.2">
      <c r="A769">
        <v>5901</v>
      </c>
      <c r="B769" t="s">
        <v>1548</v>
      </c>
      <c r="C769" t="s">
        <v>1549</v>
      </c>
      <c r="D769">
        <v>857586131</v>
      </c>
      <c r="E769">
        <v>0</v>
      </c>
      <c r="F769">
        <v>0</v>
      </c>
      <c r="G769">
        <v>0</v>
      </c>
      <c r="H769">
        <v>0</v>
      </c>
    </row>
    <row r="770" spans="1:8" x14ac:dyDescent="0.2">
      <c r="A770">
        <v>5901</v>
      </c>
      <c r="B770" t="s">
        <v>1550</v>
      </c>
      <c r="C770" t="s">
        <v>1551</v>
      </c>
      <c r="D770">
        <v>857586141</v>
      </c>
      <c r="E770">
        <v>0</v>
      </c>
      <c r="F770">
        <v>0</v>
      </c>
      <c r="G770">
        <v>0</v>
      </c>
      <c r="H770">
        <v>0</v>
      </c>
    </row>
    <row r="771" spans="1:8" x14ac:dyDescent="0.2">
      <c r="A771">
        <v>5901</v>
      </c>
      <c r="B771" t="s">
        <v>1552</v>
      </c>
      <c r="C771" t="s">
        <v>1553</v>
      </c>
      <c r="D771">
        <v>857586151</v>
      </c>
      <c r="E771">
        <v>0</v>
      </c>
      <c r="F771">
        <v>0</v>
      </c>
      <c r="G771">
        <v>0</v>
      </c>
      <c r="H771">
        <v>0</v>
      </c>
    </row>
    <row r="772" spans="1:8" x14ac:dyDescent="0.2">
      <c r="A772">
        <v>5901</v>
      </c>
      <c r="B772" t="s">
        <v>1554</v>
      </c>
      <c r="C772" t="s">
        <v>1555</v>
      </c>
      <c r="D772">
        <v>857586161</v>
      </c>
      <c r="E772">
        <v>0</v>
      </c>
      <c r="F772">
        <v>0</v>
      </c>
      <c r="G772">
        <v>0</v>
      </c>
      <c r="H772">
        <v>0</v>
      </c>
    </row>
    <row r="773" spans="1:8" x14ac:dyDescent="0.2">
      <c r="A773">
        <v>5901</v>
      </c>
      <c r="B773" t="s">
        <v>1556</v>
      </c>
      <c r="C773" t="s">
        <v>1557</v>
      </c>
      <c r="D773">
        <v>857586171</v>
      </c>
      <c r="E773">
        <v>0</v>
      </c>
      <c r="F773">
        <v>0</v>
      </c>
      <c r="G773">
        <v>0</v>
      </c>
      <c r="H773">
        <v>0</v>
      </c>
    </row>
    <row r="774" spans="1:8" x14ac:dyDescent="0.2">
      <c r="A774">
        <v>5901</v>
      </c>
      <c r="B774" t="s">
        <v>1558</v>
      </c>
      <c r="C774" t="s">
        <v>1559</v>
      </c>
      <c r="D774">
        <v>857586181</v>
      </c>
      <c r="E774">
        <v>0</v>
      </c>
      <c r="F774">
        <v>0</v>
      </c>
      <c r="G774">
        <v>0</v>
      </c>
      <c r="H774">
        <v>0</v>
      </c>
    </row>
    <row r="775" spans="1:8" x14ac:dyDescent="0.2">
      <c r="A775">
        <v>5901</v>
      </c>
      <c r="B775" t="s">
        <v>1560</v>
      </c>
      <c r="C775" t="s">
        <v>1561</v>
      </c>
      <c r="D775">
        <v>857586191</v>
      </c>
      <c r="E775">
        <v>26</v>
      </c>
      <c r="F775">
        <v>54</v>
      </c>
      <c r="G775">
        <v>11</v>
      </c>
      <c r="H775">
        <v>4</v>
      </c>
    </row>
    <row r="776" spans="1:8" x14ac:dyDescent="0.2">
      <c r="A776">
        <v>5901</v>
      </c>
      <c r="B776" t="s">
        <v>1562</v>
      </c>
      <c r="C776" t="s">
        <v>1563</v>
      </c>
      <c r="D776">
        <v>857586201</v>
      </c>
      <c r="E776">
        <v>0</v>
      </c>
      <c r="F776">
        <v>0</v>
      </c>
      <c r="G776">
        <v>0</v>
      </c>
      <c r="H776">
        <v>0</v>
      </c>
    </row>
    <row r="777" spans="1:8" x14ac:dyDescent="0.2">
      <c r="A777">
        <v>5901</v>
      </c>
      <c r="B777" t="s">
        <v>1564</v>
      </c>
      <c r="C777" t="s">
        <v>1565</v>
      </c>
      <c r="D777">
        <v>857586211</v>
      </c>
      <c r="E777">
        <v>0</v>
      </c>
      <c r="F777">
        <v>0</v>
      </c>
      <c r="G777">
        <v>0</v>
      </c>
      <c r="H777">
        <v>0</v>
      </c>
    </row>
    <row r="778" spans="1:8" x14ac:dyDescent="0.2">
      <c r="A778">
        <v>5901</v>
      </c>
      <c r="B778" t="s">
        <v>1566</v>
      </c>
      <c r="C778" t="s">
        <v>1567</v>
      </c>
      <c r="D778">
        <v>857586221</v>
      </c>
      <c r="E778">
        <v>0</v>
      </c>
      <c r="F778">
        <v>0</v>
      </c>
      <c r="G778">
        <v>0</v>
      </c>
      <c r="H778">
        <v>0</v>
      </c>
    </row>
    <row r="779" spans="1:8" x14ac:dyDescent="0.2">
      <c r="A779">
        <v>5901</v>
      </c>
      <c r="B779" t="s">
        <v>1568</v>
      </c>
      <c r="C779" t="s">
        <v>1569</v>
      </c>
      <c r="D779">
        <v>857586231</v>
      </c>
      <c r="E779">
        <v>0</v>
      </c>
      <c r="F779">
        <v>0</v>
      </c>
      <c r="G779">
        <v>0</v>
      </c>
      <c r="H779">
        <v>0</v>
      </c>
    </row>
    <row r="780" spans="1:8" x14ac:dyDescent="0.2">
      <c r="A780">
        <v>5901</v>
      </c>
      <c r="B780" t="s">
        <v>1570</v>
      </c>
      <c r="C780" t="s">
        <v>1571</v>
      </c>
      <c r="D780">
        <v>857586241</v>
      </c>
      <c r="E780">
        <v>0</v>
      </c>
      <c r="F780">
        <v>0</v>
      </c>
      <c r="G780">
        <v>0</v>
      </c>
      <c r="H780">
        <v>0</v>
      </c>
    </row>
    <row r="781" spans="1:8" x14ac:dyDescent="0.2">
      <c r="A781">
        <v>5901</v>
      </c>
      <c r="B781" t="s">
        <v>1572</v>
      </c>
      <c r="C781" t="s">
        <v>1573</v>
      </c>
      <c r="D781">
        <v>857586251</v>
      </c>
      <c r="E781">
        <v>0</v>
      </c>
      <c r="F781">
        <v>0</v>
      </c>
      <c r="G781">
        <v>0</v>
      </c>
      <c r="H781">
        <v>0</v>
      </c>
    </row>
    <row r="782" spans="1:8" x14ac:dyDescent="0.2">
      <c r="A782">
        <v>5901</v>
      </c>
      <c r="B782" t="s">
        <v>1574</v>
      </c>
      <c r="C782" t="s">
        <v>1575</v>
      </c>
      <c r="D782">
        <v>857586261</v>
      </c>
      <c r="E782">
        <v>0</v>
      </c>
      <c r="F782">
        <v>0</v>
      </c>
      <c r="G782">
        <v>0</v>
      </c>
      <c r="H782">
        <v>0</v>
      </c>
    </row>
    <row r="783" spans="1:8" x14ac:dyDescent="0.2">
      <c r="A783">
        <v>5901</v>
      </c>
      <c r="B783" t="s">
        <v>1576</v>
      </c>
      <c r="C783" t="s">
        <v>1577</v>
      </c>
      <c r="D783">
        <v>857586271</v>
      </c>
      <c r="E783">
        <v>0</v>
      </c>
      <c r="F783">
        <v>0</v>
      </c>
      <c r="G783">
        <v>0</v>
      </c>
      <c r="H783">
        <v>0</v>
      </c>
    </row>
    <row r="784" spans="1:8" x14ac:dyDescent="0.2">
      <c r="A784">
        <v>5901</v>
      </c>
      <c r="B784" t="s">
        <v>1578</v>
      </c>
      <c r="C784" t="s">
        <v>1579</v>
      </c>
      <c r="D784">
        <v>857586281</v>
      </c>
      <c r="E784">
        <v>0</v>
      </c>
      <c r="F784">
        <v>0</v>
      </c>
      <c r="G784">
        <v>0</v>
      </c>
      <c r="H784">
        <v>0</v>
      </c>
    </row>
    <row r="785" spans="1:8" x14ac:dyDescent="0.2">
      <c r="A785">
        <v>5901</v>
      </c>
      <c r="B785" t="s">
        <v>1580</v>
      </c>
      <c r="C785" t="s">
        <v>1581</v>
      </c>
      <c r="D785">
        <v>857586291</v>
      </c>
      <c r="E785">
        <v>0</v>
      </c>
      <c r="F785">
        <v>0</v>
      </c>
      <c r="G785">
        <v>0</v>
      </c>
      <c r="H785">
        <v>0</v>
      </c>
    </row>
    <row r="786" spans="1:8" x14ac:dyDescent="0.2">
      <c r="A786">
        <v>5901</v>
      </c>
      <c r="B786" t="s">
        <v>1582</v>
      </c>
      <c r="C786" t="s">
        <v>1583</v>
      </c>
      <c r="D786">
        <v>857586301</v>
      </c>
      <c r="E786">
        <v>0</v>
      </c>
      <c r="F786">
        <v>0</v>
      </c>
      <c r="G786">
        <v>0</v>
      </c>
      <c r="H786">
        <v>0</v>
      </c>
    </row>
    <row r="787" spans="1:8" x14ac:dyDescent="0.2">
      <c r="A787">
        <v>5901</v>
      </c>
      <c r="B787" t="s">
        <v>1584</v>
      </c>
      <c r="C787" t="s">
        <v>1585</v>
      </c>
      <c r="D787">
        <v>857586311</v>
      </c>
      <c r="E787">
        <v>0</v>
      </c>
      <c r="F787">
        <v>0</v>
      </c>
      <c r="G787">
        <v>0</v>
      </c>
      <c r="H787">
        <v>0</v>
      </c>
    </row>
    <row r="788" spans="1:8" x14ac:dyDescent="0.2">
      <c r="A788">
        <v>5901</v>
      </c>
      <c r="B788" t="s">
        <v>1586</v>
      </c>
      <c r="C788" t="s">
        <v>1587</v>
      </c>
      <c r="D788">
        <v>857586321</v>
      </c>
      <c r="E788">
        <v>0</v>
      </c>
      <c r="F788">
        <v>0</v>
      </c>
      <c r="G788">
        <v>0</v>
      </c>
      <c r="H788">
        <v>0</v>
      </c>
    </row>
    <row r="789" spans="1:8" x14ac:dyDescent="0.2">
      <c r="A789">
        <v>5901</v>
      </c>
      <c r="B789" t="s">
        <v>1588</v>
      </c>
      <c r="C789" t="s">
        <v>1589</v>
      </c>
      <c r="D789">
        <v>857586331</v>
      </c>
      <c r="E789">
        <v>16</v>
      </c>
      <c r="F789">
        <v>38</v>
      </c>
      <c r="G789">
        <v>14</v>
      </c>
      <c r="H789">
        <v>2</v>
      </c>
    </row>
    <row r="790" spans="1:8" x14ac:dyDescent="0.2">
      <c r="A790">
        <v>5901</v>
      </c>
      <c r="B790" t="s">
        <v>1590</v>
      </c>
      <c r="C790" t="s">
        <v>1591</v>
      </c>
      <c r="D790">
        <v>857586341</v>
      </c>
      <c r="E790">
        <v>0</v>
      </c>
      <c r="F790">
        <v>0</v>
      </c>
      <c r="G790">
        <v>0</v>
      </c>
      <c r="H790">
        <v>0</v>
      </c>
    </row>
    <row r="791" spans="1:8" x14ac:dyDescent="0.2">
      <c r="A791">
        <v>5901</v>
      </c>
      <c r="B791" t="s">
        <v>1592</v>
      </c>
      <c r="C791" t="s">
        <v>1593</v>
      </c>
      <c r="D791">
        <v>857586351</v>
      </c>
      <c r="E791">
        <v>53</v>
      </c>
      <c r="F791">
        <v>102</v>
      </c>
      <c r="G791">
        <v>23</v>
      </c>
      <c r="H791">
        <v>4</v>
      </c>
    </row>
    <row r="792" spans="1:8" x14ac:dyDescent="0.2">
      <c r="A792">
        <v>5901</v>
      </c>
      <c r="B792" t="s">
        <v>1594</v>
      </c>
      <c r="C792" t="s">
        <v>1595</v>
      </c>
      <c r="D792">
        <v>857586361</v>
      </c>
      <c r="E792">
        <v>0</v>
      </c>
      <c r="F792">
        <v>0</v>
      </c>
      <c r="G792">
        <v>0</v>
      </c>
      <c r="H792">
        <v>0</v>
      </c>
    </row>
    <row r="793" spans="1:8" x14ac:dyDescent="0.2">
      <c r="A793">
        <v>5901</v>
      </c>
      <c r="B793" t="s">
        <v>1596</v>
      </c>
      <c r="C793" t="s">
        <v>1597</v>
      </c>
      <c r="D793">
        <v>857586371</v>
      </c>
      <c r="E793">
        <v>0</v>
      </c>
      <c r="F793">
        <v>0</v>
      </c>
      <c r="G793">
        <v>0</v>
      </c>
      <c r="H793">
        <v>0</v>
      </c>
    </row>
    <row r="794" spans="1:8" x14ac:dyDescent="0.2">
      <c r="A794">
        <v>5901</v>
      </c>
      <c r="B794" t="s">
        <v>1598</v>
      </c>
      <c r="C794" t="s">
        <v>1599</v>
      </c>
      <c r="D794">
        <v>857586381</v>
      </c>
      <c r="E794">
        <v>3</v>
      </c>
      <c r="F794">
        <v>9</v>
      </c>
      <c r="G794">
        <v>1</v>
      </c>
      <c r="H794">
        <v>1</v>
      </c>
    </row>
    <row r="795" spans="1:8" x14ac:dyDescent="0.2">
      <c r="A795">
        <v>5901</v>
      </c>
      <c r="B795" t="s">
        <v>1600</v>
      </c>
      <c r="C795" t="s">
        <v>1601</v>
      </c>
      <c r="D795">
        <v>857586391</v>
      </c>
      <c r="E795">
        <v>0</v>
      </c>
      <c r="F795">
        <v>0</v>
      </c>
      <c r="G795">
        <v>0</v>
      </c>
      <c r="H795">
        <v>0</v>
      </c>
    </row>
    <row r="796" spans="1:8" x14ac:dyDescent="0.2">
      <c r="A796">
        <v>5901</v>
      </c>
      <c r="B796" t="s">
        <v>1602</v>
      </c>
      <c r="C796" t="s">
        <v>1603</v>
      </c>
      <c r="D796">
        <v>857586401</v>
      </c>
      <c r="E796">
        <v>0</v>
      </c>
      <c r="F796">
        <v>0</v>
      </c>
      <c r="G796">
        <v>0</v>
      </c>
      <c r="H796">
        <v>0</v>
      </c>
    </row>
    <row r="797" spans="1:8" x14ac:dyDescent="0.2">
      <c r="A797">
        <v>5901</v>
      </c>
      <c r="B797" t="s">
        <v>1604</v>
      </c>
      <c r="C797" t="s">
        <v>1605</v>
      </c>
      <c r="D797">
        <v>857586411</v>
      </c>
      <c r="E797">
        <v>0</v>
      </c>
      <c r="F797">
        <v>0</v>
      </c>
      <c r="G797">
        <v>0</v>
      </c>
      <c r="H797">
        <v>0</v>
      </c>
    </row>
    <row r="798" spans="1:8" x14ac:dyDescent="0.2">
      <c r="A798">
        <v>5901</v>
      </c>
      <c r="B798" t="s">
        <v>1606</v>
      </c>
      <c r="C798" t="s">
        <v>1607</v>
      </c>
      <c r="D798">
        <v>857586421</v>
      </c>
      <c r="E798">
        <v>0</v>
      </c>
      <c r="F798">
        <v>0</v>
      </c>
      <c r="G798">
        <v>0</v>
      </c>
      <c r="H798">
        <v>0</v>
      </c>
    </row>
    <row r="799" spans="1:8" x14ac:dyDescent="0.2">
      <c r="A799">
        <v>5901</v>
      </c>
      <c r="B799" t="s">
        <v>1608</v>
      </c>
      <c r="C799" t="s">
        <v>1609</v>
      </c>
      <c r="D799">
        <v>857586431</v>
      </c>
      <c r="E799">
        <v>0</v>
      </c>
      <c r="F799">
        <v>0</v>
      </c>
      <c r="G799">
        <v>0</v>
      </c>
      <c r="H799">
        <v>0</v>
      </c>
    </row>
    <row r="800" spans="1:8" x14ac:dyDescent="0.2">
      <c r="A800">
        <v>5901</v>
      </c>
      <c r="B800" t="s">
        <v>1610</v>
      </c>
      <c r="C800" t="s">
        <v>1611</v>
      </c>
      <c r="D800">
        <v>857586441</v>
      </c>
      <c r="E800">
        <v>0</v>
      </c>
      <c r="F800">
        <v>0</v>
      </c>
      <c r="G800">
        <v>0</v>
      </c>
      <c r="H800">
        <v>0</v>
      </c>
    </row>
    <row r="801" spans="1:8" x14ac:dyDescent="0.2">
      <c r="A801">
        <v>5901</v>
      </c>
      <c r="B801" t="s">
        <v>1612</v>
      </c>
      <c r="C801" t="s">
        <v>1613</v>
      </c>
      <c r="D801">
        <v>857586451</v>
      </c>
      <c r="E801">
        <v>0</v>
      </c>
      <c r="F801">
        <v>0</v>
      </c>
      <c r="G801">
        <v>0</v>
      </c>
      <c r="H801">
        <v>0</v>
      </c>
    </row>
    <row r="802" spans="1:8" x14ac:dyDescent="0.2">
      <c r="A802">
        <v>5901</v>
      </c>
      <c r="B802" t="s">
        <v>1614</v>
      </c>
      <c r="C802" t="s">
        <v>1615</v>
      </c>
      <c r="D802">
        <v>857586461</v>
      </c>
      <c r="E802">
        <v>0</v>
      </c>
      <c r="F802">
        <v>0</v>
      </c>
      <c r="G802">
        <v>0</v>
      </c>
      <c r="H802">
        <v>0</v>
      </c>
    </row>
    <row r="803" spans="1:8" x14ac:dyDescent="0.2">
      <c r="A803">
        <v>5901</v>
      </c>
      <c r="B803" t="s">
        <v>1616</v>
      </c>
      <c r="C803" t="s">
        <v>1617</v>
      </c>
      <c r="D803">
        <v>857586471</v>
      </c>
      <c r="E803">
        <v>0</v>
      </c>
      <c r="F803">
        <v>0</v>
      </c>
      <c r="G803">
        <v>0</v>
      </c>
      <c r="H803">
        <v>0</v>
      </c>
    </row>
    <row r="804" spans="1:8" x14ac:dyDescent="0.2">
      <c r="A804">
        <v>5901</v>
      </c>
      <c r="B804" t="s">
        <v>1618</v>
      </c>
      <c r="C804" t="s">
        <v>1619</v>
      </c>
      <c r="D804">
        <v>857586481</v>
      </c>
      <c r="E804">
        <v>0</v>
      </c>
      <c r="F804">
        <v>0</v>
      </c>
      <c r="G804">
        <v>0</v>
      </c>
      <c r="H804">
        <v>0</v>
      </c>
    </row>
    <row r="805" spans="1:8" x14ac:dyDescent="0.2">
      <c r="A805">
        <v>5901</v>
      </c>
      <c r="B805" t="s">
        <v>1620</v>
      </c>
      <c r="C805" t="s">
        <v>1621</v>
      </c>
      <c r="D805">
        <v>857586491</v>
      </c>
      <c r="E805">
        <v>0</v>
      </c>
      <c r="F805">
        <v>1</v>
      </c>
      <c r="G805">
        <v>0</v>
      </c>
      <c r="H805">
        <v>1</v>
      </c>
    </row>
    <row r="806" spans="1:8" x14ac:dyDescent="0.2">
      <c r="A806">
        <v>5901</v>
      </c>
      <c r="B806" t="s">
        <v>1622</v>
      </c>
      <c r="C806" t="s">
        <v>1623</v>
      </c>
      <c r="D806">
        <v>857586501</v>
      </c>
      <c r="E806">
        <v>0</v>
      </c>
      <c r="F806">
        <v>0</v>
      </c>
      <c r="G806">
        <v>0</v>
      </c>
      <c r="H806">
        <v>0</v>
      </c>
    </row>
    <row r="807" spans="1:8" x14ac:dyDescent="0.2">
      <c r="A807">
        <v>5901</v>
      </c>
      <c r="B807" t="s">
        <v>1624</v>
      </c>
      <c r="C807" t="s">
        <v>1625</v>
      </c>
      <c r="D807">
        <v>857586511</v>
      </c>
      <c r="E807">
        <v>0</v>
      </c>
      <c r="F807">
        <v>0</v>
      </c>
      <c r="G807">
        <v>0</v>
      </c>
      <c r="H807">
        <v>0</v>
      </c>
    </row>
    <row r="808" spans="1:8" x14ac:dyDescent="0.2">
      <c r="A808">
        <v>5901</v>
      </c>
      <c r="B808" t="s">
        <v>1626</v>
      </c>
      <c r="C808" t="s">
        <v>1627</v>
      </c>
      <c r="D808">
        <v>857586521</v>
      </c>
      <c r="E808">
        <v>0</v>
      </c>
      <c r="F808">
        <v>0</v>
      </c>
      <c r="G808">
        <v>0</v>
      </c>
      <c r="H808">
        <v>0</v>
      </c>
    </row>
    <row r="809" spans="1:8" x14ac:dyDescent="0.2">
      <c r="A809">
        <v>5901</v>
      </c>
      <c r="B809" t="s">
        <v>1628</v>
      </c>
      <c r="C809" t="s">
        <v>1629</v>
      </c>
      <c r="D809">
        <v>857586531</v>
      </c>
      <c r="E809">
        <v>0</v>
      </c>
      <c r="F809">
        <v>0</v>
      </c>
      <c r="G809">
        <v>0</v>
      </c>
      <c r="H809">
        <v>0</v>
      </c>
    </row>
    <row r="810" spans="1:8" x14ac:dyDescent="0.2">
      <c r="A810">
        <v>5901</v>
      </c>
      <c r="B810" t="s">
        <v>1630</v>
      </c>
      <c r="C810" t="s">
        <v>1631</v>
      </c>
      <c r="D810">
        <v>857586541</v>
      </c>
      <c r="E810">
        <v>0</v>
      </c>
      <c r="F810">
        <v>0</v>
      </c>
      <c r="G810">
        <v>0</v>
      </c>
      <c r="H810">
        <v>0</v>
      </c>
    </row>
    <row r="811" spans="1:8" x14ac:dyDescent="0.2">
      <c r="A811">
        <v>5901</v>
      </c>
      <c r="B811" t="s">
        <v>1632</v>
      </c>
      <c r="C811" t="s">
        <v>1633</v>
      </c>
      <c r="D811">
        <v>857586551</v>
      </c>
      <c r="E811">
        <v>0</v>
      </c>
      <c r="F811">
        <v>0</v>
      </c>
      <c r="G811">
        <v>0</v>
      </c>
      <c r="H811">
        <v>0</v>
      </c>
    </row>
    <row r="812" spans="1:8" x14ac:dyDescent="0.2">
      <c r="A812">
        <v>5901</v>
      </c>
      <c r="B812" t="s">
        <v>1634</v>
      </c>
      <c r="C812" t="s">
        <v>1635</v>
      </c>
      <c r="D812">
        <v>857586561</v>
      </c>
      <c r="E812">
        <v>0</v>
      </c>
      <c r="F812">
        <v>0</v>
      </c>
      <c r="G812">
        <v>0</v>
      </c>
      <c r="H812">
        <v>0</v>
      </c>
    </row>
    <row r="813" spans="1:8" x14ac:dyDescent="0.2">
      <c r="A813">
        <v>5901</v>
      </c>
      <c r="B813" t="s">
        <v>1636</v>
      </c>
      <c r="C813" t="s">
        <v>1637</v>
      </c>
      <c r="D813">
        <v>857586571</v>
      </c>
      <c r="E813">
        <v>0</v>
      </c>
      <c r="F813">
        <v>0</v>
      </c>
      <c r="G813">
        <v>0</v>
      </c>
      <c r="H813">
        <v>0</v>
      </c>
    </row>
    <row r="814" spans="1:8" x14ac:dyDescent="0.2">
      <c r="A814">
        <v>5901</v>
      </c>
      <c r="B814" t="s">
        <v>1638</v>
      </c>
      <c r="C814" t="s">
        <v>1639</v>
      </c>
      <c r="D814">
        <v>857586581</v>
      </c>
      <c r="E814">
        <v>0</v>
      </c>
      <c r="F814">
        <v>0</v>
      </c>
      <c r="G814">
        <v>0</v>
      </c>
      <c r="H814">
        <v>0</v>
      </c>
    </row>
    <row r="815" spans="1:8" x14ac:dyDescent="0.2">
      <c r="A815">
        <v>5901</v>
      </c>
      <c r="B815" t="s">
        <v>1640</v>
      </c>
      <c r="C815" t="s">
        <v>1641</v>
      </c>
      <c r="D815">
        <v>857586591</v>
      </c>
      <c r="E815">
        <v>0</v>
      </c>
      <c r="F815">
        <v>0</v>
      </c>
      <c r="G815">
        <v>0</v>
      </c>
      <c r="H815">
        <v>0</v>
      </c>
    </row>
    <row r="816" spans="1:8" x14ac:dyDescent="0.2">
      <c r="A816">
        <v>5901</v>
      </c>
      <c r="B816" t="s">
        <v>1642</v>
      </c>
      <c r="C816" t="s">
        <v>1643</v>
      </c>
      <c r="D816">
        <v>857586601</v>
      </c>
      <c r="E816">
        <v>0</v>
      </c>
      <c r="F816">
        <v>0</v>
      </c>
      <c r="G816">
        <v>0</v>
      </c>
      <c r="H816">
        <v>0</v>
      </c>
    </row>
    <row r="817" spans="1:8" x14ac:dyDescent="0.2">
      <c r="A817">
        <v>5901</v>
      </c>
      <c r="B817" t="s">
        <v>1644</v>
      </c>
      <c r="C817" t="s">
        <v>1645</v>
      </c>
      <c r="D817">
        <v>857586611</v>
      </c>
      <c r="E817">
        <v>0</v>
      </c>
      <c r="F817">
        <v>0</v>
      </c>
      <c r="G817">
        <v>0</v>
      </c>
      <c r="H817">
        <v>0</v>
      </c>
    </row>
    <row r="818" spans="1:8" x14ac:dyDescent="0.2">
      <c r="A818">
        <v>5901</v>
      </c>
      <c r="B818" t="s">
        <v>1646</v>
      </c>
      <c r="C818" t="s">
        <v>1647</v>
      </c>
      <c r="D818">
        <v>857586621</v>
      </c>
      <c r="E818">
        <v>0</v>
      </c>
      <c r="F818">
        <v>0</v>
      </c>
      <c r="G818">
        <v>0</v>
      </c>
      <c r="H818">
        <v>0</v>
      </c>
    </row>
    <row r="819" spans="1:8" x14ac:dyDescent="0.2">
      <c r="A819">
        <v>5901</v>
      </c>
      <c r="B819" t="s">
        <v>1648</v>
      </c>
      <c r="C819" t="s">
        <v>1649</v>
      </c>
      <c r="D819">
        <v>857586631</v>
      </c>
      <c r="E819">
        <v>0</v>
      </c>
      <c r="F819">
        <v>0</v>
      </c>
      <c r="G819">
        <v>0</v>
      </c>
      <c r="H819">
        <v>0</v>
      </c>
    </row>
    <row r="820" spans="1:8" x14ac:dyDescent="0.2">
      <c r="A820">
        <v>5901</v>
      </c>
      <c r="B820" t="s">
        <v>1650</v>
      </c>
      <c r="C820" t="s">
        <v>1651</v>
      </c>
      <c r="D820">
        <v>857586641</v>
      </c>
      <c r="E820">
        <v>13</v>
      </c>
      <c r="F820">
        <v>16</v>
      </c>
      <c r="G820">
        <v>1</v>
      </c>
      <c r="H820">
        <v>1</v>
      </c>
    </row>
    <row r="821" spans="1:8" x14ac:dyDescent="0.2">
      <c r="A821">
        <v>5901</v>
      </c>
      <c r="B821" t="s">
        <v>1652</v>
      </c>
      <c r="C821" t="s">
        <v>1653</v>
      </c>
      <c r="D821">
        <v>857586651</v>
      </c>
      <c r="E821">
        <v>8</v>
      </c>
      <c r="F821">
        <v>17</v>
      </c>
      <c r="G821">
        <v>3</v>
      </c>
      <c r="H821">
        <v>5</v>
      </c>
    </row>
    <row r="822" spans="1:8" x14ac:dyDescent="0.2">
      <c r="A822">
        <v>5901</v>
      </c>
      <c r="B822" t="s">
        <v>1654</v>
      </c>
      <c r="C822" t="s">
        <v>1655</v>
      </c>
      <c r="D822">
        <v>857586661</v>
      </c>
      <c r="E822">
        <v>0</v>
      </c>
      <c r="F822">
        <v>0</v>
      </c>
      <c r="G822">
        <v>0</v>
      </c>
      <c r="H822">
        <v>0</v>
      </c>
    </row>
    <row r="823" spans="1:8" x14ac:dyDescent="0.2">
      <c r="A823">
        <v>5901</v>
      </c>
      <c r="B823" t="s">
        <v>1656</v>
      </c>
      <c r="C823" t="s">
        <v>1657</v>
      </c>
      <c r="D823">
        <v>857586671</v>
      </c>
      <c r="E823">
        <v>0</v>
      </c>
      <c r="F823">
        <v>0</v>
      </c>
      <c r="G823">
        <v>0</v>
      </c>
      <c r="H823">
        <v>0</v>
      </c>
    </row>
    <row r="824" spans="1:8" x14ac:dyDescent="0.2">
      <c r="A824">
        <v>5901</v>
      </c>
      <c r="B824" t="s">
        <v>1658</v>
      </c>
      <c r="C824" t="s">
        <v>1659</v>
      </c>
      <c r="D824">
        <v>857586681</v>
      </c>
      <c r="E824">
        <v>0</v>
      </c>
      <c r="F824">
        <v>0</v>
      </c>
      <c r="G824">
        <v>0</v>
      </c>
      <c r="H824">
        <v>0</v>
      </c>
    </row>
    <row r="825" spans="1:8" x14ac:dyDescent="0.2">
      <c r="A825">
        <v>5901</v>
      </c>
      <c r="B825" t="s">
        <v>1660</v>
      </c>
      <c r="C825" t="s">
        <v>1661</v>
      </c>
      <c r="D825">
        <v>857586691</v>
      </c>
      <c r="E825">
        <v>0</v>
      </c>
      <c r="F825">
        <v>0</v>
      </c>
      <c r="G825">
        <v>0</v>
      </c>
      <c r="H825">
        <v>0</v>
      </c>
    </row>
    <row r="826" spans="1:8" x14ac:dyDescent="0.2">
      <c r="A826">
        <v>5901</v>
      </c>
      <c r="B826" t="s">
        <v>1662</v>
      </c>
      <c r="C826" t="s">
        <v>1663</v>
      </c>
      <c r="D826">
        <v>857586701</v>
      </c>
      <c r="E826">
        <v>0</v>
      </c>
      <c r="F826">
        <v>0</v>
      </c>
      <c r="G826">
        <v>0</v>
      </c>
      <c r="H826">
        <v>0</v>
      </c>
    </row>
    <row r="827" spans="1:8" x14ac:dyDescent="0.2">
      <c r="A827">
        <v>5901</v>
      </c>
      <c r="B827" t="s">
        <v>1664</v>
      </c>
      <c r="C827" t="s">
        <v>1665</v>
      </c>
      <c r="D827">
        <v>857586711</v>
      </c>
      <c r="E827">
        <v>0</v>
      </c>
      <c r="F827">
        <v>0</v>
      </c>
      <c r="G827">
        <v>0</v>
      </c>
      <c r="H827">
        <v>0</v>
      </c>
    </row>
    <row r="828" spans="1:8" x14ac:dyDescent="0.2">
      <c r="A828">
        <v>5901</v>
      </c>
      <c r="B828" t="s">
        <v>1666</v>
      </c>
      <c r="C828" t="s">
        <v>1667</v>
      </c>
      <c r="D828">
        <v>857586721</v>
      </c>
      <c r="E828">
        <v>0</v>
      </c>
      <c r="F828">
        <v>0</v>
      </c>
      <c r="G828">
        <v>0</v>
      </c>
      <c r="H828">
        <v>0</v>
      </c>
    </row>
    <row r="829" spans="1:8" x14ac:dyDescent="0.2">
      <c r="A829">
        <v>5901</v>
      </c>
      <c r="B829" t="s">
        <v>1668</v>
      </c>
      <c r="C829" t="s">
        <v>1669</v>
      </c>
      <c r="D829">
        <v>857586731</v>
      </c>
      <c r="E829">
        <v>0</v>
      </c>
      <c r="F829">
        <v>0</v>
      </c>
      <c r="G829">
        <v>0</v>
      </c>
      <c r="H829">
        <v>0</v>
      </c>
    </row>
    <row r="830" spans="1:8" x14ac:dyDescent="0.2">
      <c r="A830">
        <v>5901</v>
      </c>
      <c r="B830" t="s">
        <v>1670</v>
      </c>
      <c r="C830" t="s">
        <v>1671</v>
      </c>
      <c r="D830">
        <v>857586751</v>
      </c>
      <c r="E830">
        <v>0</v>
      </c>
      <c r="F830">
        <v>0</v>
      </c>
      <c r="G830">
        <v>0</v>
      </c>
      <c r="H830">
        <v>0</v>
      </c>
    </row>
    <row r="831" spans="1:8" x14ac:dyDescent="0.2">
      <c r="A831">
        <v>5901</v>
      </c>
      <c r="B831" t="s">
        <v>1672</v>
      </c>
      <c r="C831" t="s">
        <v>1673</v>
      </c>
      <c r="D831">
        <v>857586761</v>
      </c>
      <c r="E831">
        <v>0</v>
      </c>
      <c r="F831">
        <v>0</v>
      </c>
      <c r="G831">
        <v>0</v>
      </c>
      <c r="H831">
        <v>0</v>
      </c>
    </row>
    <row r="832" spans="1:8" x14ac:dyDescent="0.2">
      <c r="A832">
        <v>5901</v>
      </c>
      <c r="B832" t="s">
        <v>1674</v>
      </c>
      <c r="C832" t="s">
        <v>1675</v>
      </c>
      <c r="D832">
        <v>857586771</v>
      </c>
      <c r="E832">
        <v>0</v>
      </c>
      <c r="F832">
        <v>0</v>
      </c>
      <c r="G832">
        <v>0</v>
      </c>
      <c r="H832">
        <v>0</v>
      </c>
    </row>
    <row r="833" spans="1:8" x14ac:dyDescent="0.2">
      <c r="A833">
        <v>5901</v>
      </c>
      <c r="B833" t="s">
        <v>1676</v>
      </c>
      <c r="C833" t="s">
        <v>1677</v>
      </c>
      <c r="D833">
        <v>857586781</v>
      </c>
      <c r="E833">
        <v>236</v>
      </c>
      <c r="F833">
        <v>487</v>
      </c>
      <c r="G833">
        <v>159</v>
      </c>
      <c r="H833">
        <v>17</v>
      </c>
    </row>
    <row r="834" spans="1:8" x14ac:dyDescent="0.2">
      <c r="A834">
        <v>5901</v>
      </c>
      <c r="B834" t="s">
        <v>1678</v>
      </c>
      <c r="C834" t="s">
        <v>1679</v>
      </c>
      <c r="D834">
        <v>857586791</v>
      </c>
      <c r="E834">
        <v>0</v>
      </c>
      <c r="F834">
        <v>0</v>
      </c>
      <c r="G834">
        <v>0</v>
      </c>
      <c r="H834">
        <v>0</v>
      </c>
    </row>
    <row r="835" spans="1:8" x14ac:dyDescent="0.2">
      <c r="A835">
        <v>5901</v>
      </c>
      <c r="B835" t="s">
        <v>1680</v>
      </c>
      <c r="C835" t="s">
        <v>1681</v>
      </c>
      <c r="D835">
        <v>857586801</v>
      </c>
      <c r="E835">
        <v>0</v>
      </c>
      <c r="F835">
        <v>0</v>
      </c>
      <c r="G835">
        <v>0</v>
      </c>
      <c r="H835">
        <v>0</v>
      </c>
    </row>
    <row r="836" spans="1:8" x14ac:dyDescent="0.2">
      <c r="A836">
        <v>5901</v>
      </c>
      <c r="B836" t="s">
        <v>1682</v>
      </c>
      <c r="C836" t="s">
        <v>1683</v>
      </c>
      <c r="D836">
        <v>857586811</v>
      </c>
      <c r="E836">
        <v>5</v>
      </c>
      <c r="F836">
        <v>12</v>
      </c>
      <c r="G836">
        <v>3</v>
      </c>
      <c r="H836">
        <v>1</v>
      </c>
    </row>
    <row r="837" spans="1:8" x14ac:dyDescent="0.2">
      <c r="A837">
        <v>5901</v>
      </c>
      <c r="B837" t="s">
        <v>1684</v>
      </c>
      <c r="C837" t="s">
        <v>1685</v>
      </c>
      <c r="D837">
        <v>857586821</v>
      </c>
      <c r="E837">
        <v>0</v>
      </c>
      <c r="F837">
        <v>0</v>
      </c>
      <c r="G837">
        <v>0</v>
      </c>
      <c r="H837">
        <v>0</v>
      </c>
    </row>
    <row r="838" spans="1:8" x14ac:dyDescent="0.2">
      <c r="A838">
        <v>5901</v>
      </c>
      <c r="B838" t="s">
        <v>1686</v>
      </c>
      <c r="C838" t="s">
        <v>1687</v>
      </c>
      <c r="D838">
        <v>857586831</v>
      </c>
      <c r="E838">
        <v>0</v>
      </c>
      <c r="F838">
        <v>0</v>
      </c>
      <c r="G838">
        <v>0</v>
      </c>
      <c r="H838">
        <v>0</v>
      </c>
    </row>
    <row r="839" spans="1:8" x14ac:dyDescent="0.2">
      <c r="A839">
        <v>5901</v>
      </c>
      <c r="B839" t="s">
        <v>1688</v>
      </c>
      <c r="C839" t="s">
        <v>1689</v>
      </c>
      <c r="D839">
        <v>857586841</v>
      </c>
      <c r="E839">
        <v>0</v>
      </c>
      <c r="F839">
        <v>0</v>
      </c>
      <c r="G839">
        <v>0</v>
      </c>
      <c r="H839">
        <v>0</v>
      </c>
    </row>
    <row r="840" spans="1:8" x14ac:dyDescent="0.2">
      <c r="A840">
        <v>5901</v>
      </c>
      <c r="B840" t="s">
        <v>1690</v>
      </c>
      <c r="C840" t="s">
        <v>1691</v>
      </c>
      <c r="D840">
        <v>857586851</v>
      </c>
      <c r="E840">
        <v>0</v>
      </c>
      <c r="F840">
        <v>0</v>
      </c>
      <c r="G840">
        <v>0</v>
      </c>
      <c r="H840">
        <v>0</v>
      </c>
    </row>
    <row r="841" spans="1:8" x14ac:dyDescent="0.2">
      <c r="A841">
        <v>5901</v>
      </c>
      <c r="B841" t="s">
        <v>1692</v>
      </c>
      <c r="C841" t="s">
        <v>1693</v>
      </c>
      <c r="D841">
        <v>857586861</v>
      </c>
      <c r="E841">
        <v>6</v>
      </c>
      <c r="F841">
        <v>25</v>
      </c>
      <c r="G841">
        <v>16</v>
      </c>
      <c r="H841">
        <v>1</v>
      </c>
    </row>
    <row r="842" spans="1:8" x14ac:dyDescent="0.2">
      <c r="A842">
        <v>5901</v>
      </c>
      <c r="B842" t="s">
        <v>1694</v>
      </c>
      <c r="C842" t="s">
        <v>1695</v>
      </c>
      <c r="D842">
        <v>857586871</v>
      </c>
      <c r="E842">
        <v>0</v>
      </c>
      <c r="F842">
        <v>0</v>
      </c>
      <c r="G842">
        <v>0</v>
      </c>
      <c r="H842">
        <v>0</v>
      </c>
    </row>
    <row r="843" spans="1:8" x14ac:dyDescent="0.2">
      <c r="A843">
        <v>5901</v>
      </c>
      <c r="B843" t="s">
        <v>1696</v>
      </c>
      <c r="C843" t="s">
        <v>1697</v>
      </c>
      <c r="D843">
        <v>857586881</v>
      </c>
      <c r="E843">
        <v>24</v>
      </c>
      <c r="F843">
        <v>45</v>
      </c>
      <c r="G843">
        <v>8</v>
      </c>
      <c r="H843">
        <v>3</v>
      </c>
    </row>
    <row r="844" spans="1:8" x14ac:dyDescent="0.2">
      <c r="A844">
        <v>5901</v>
      </c>
      <c r="B844" t="s">
        <v>1698</v>
      </c>
      <c r="C844" t="s">
        <v>1699</v>
      </c>
      <c r="D844">
        <v>857586891</v>
      </c>
      <c r="E844">
        <v>0</v>
      </c>
      <c r="F844">
        <v>0</v>
      </c>
      <c r="G844">
        <v>0</v>
      </c>
      <c r="H844">
        <v>0</v>
      </c>
    </row>
    <row r="845" spans="1:8" x14ac:dyDescent="0.2">
      <c r="A845">
        <v>5901</v>
      </c>
      <c r="B845" t="s">
        <v>1700</v>
      </c>
      <c r="C845" t="s">
        <v>1701</v>
      </c>
      <c r="D845">
        <v>857586901</v>
      </c>
      <c r="E845">
        <v>0</v>
      </c>
      <c r="F845">
        <v>0</v>
      </c>
      <c r="G845">
        <v>0</v>
      </c>
      <c r="H845">
        <v>0</v>
      </c>
    </row>
    <row r="846" spans="1:8" x14ac:dyDescent="0.2">
      <c r="A846">
        <v>5901</v>
      </c>
      <c r="B846" t="s">
        <v>1702</v>
      </c>
      <c r="C846" t="s">
        <v>1703</v>
      </c>
      <c r="D846">
        <v>857586911</v>
      </c>
      <c r="E846">
        <v>0</v>
      </c>
      <c r="F846">
        <v>0</v>
      </c>
      <c r="G846">
        <v>0</v>
      </c>
      <c r="H846">
        <v>0</v>
      </c>
    </row>
    <row r="847" spans="1:8" x14ac:dyDescent="0.2">
      <c r="A847">
        <v>5901</v>
      </c>
      <c r="B847" t="s">
        <v>1704</v>
      </c>
      <c r="C847" t="s">
        <v>1705</v>
      </c>
      <c r="D847">
        <v>857586921</v>
      </c>
      <c r="E847">
        <v>0</v>
      </c>
      <c r="F847">
        <v>0</v>
      </c>
      <c r="G847">
        <v>0</v>
      </c>
      <c r="H847">
        <v>0</v>
      </c>
    </row>
    <row r="848" spans="1:8" x14ac:dyDescent="0.2">
      <c r="A848">
        <v>5901</v>
      </c>
      <c r="B848" t="s">
        <v>1706</v>
      </c>
      <c r="C848" t="s">
        <v>1707</v>
      </c>
      <c r="D848">
        <v>857586931</v>
      </c>
      <c r="E848">
        <v>0</v>
      </c>
      <c r="F848">
        <v>0</v>
      </c>
      <c r="G848">
        <v>0</v>
      </c>
      <c r="H848">
        <v>0</v>
      </c>
    </row>
    <row r="849" spans="1:8" x14ac:dyDescent="0.2">
      <c r="A849">
        <v>5901</v>
      </c>
      <c r="B849" t="s">
        <v>1708</v>
      </c>
      <c r="C849" t="s">
        <v>1709</v>
      </c>
      <c r="D849">
        <v>857586951</v>
      </c>
      <c r="E849">
        <v>1</v>
      </c>
      <c r="F849">
        <v>15</v>
      </c>
      <c r="G849">
        <v>0</v>
      </c>
      <c r="H849">
        <v>1</v>
      </c>
    </row>
    <row r="850" spans="1:8" x14ac:dyDescent="0.2">
      <c r="A850">
        <v>5901</v>
      </c>
      <c r="B850" t="s">
        <v>1710</v>
      </c>
      <c r="C850" t="s">
        <v>1711</v>
      </c>
      <c r="D850">
        <v>857586961</v>
      </c>
      <c r="E850">
        <v>10</v>
      </c>
      <c r="F850">
        <v>24</v>
      </c>
      <c r="G850">
        <v>10</v>
      </c>
      <c r="H850">
        <v>3</v>
      </c>
    </row>
    <row r="851" spans="1:8" x14ac:dyDescent="0.2">
      <c r="A851">
        <v>5901</v>
      </c>
      <c r="B851" t="s">
        <v>1712</v>
      </c>
      <c r="C851" t="s">
        <v>1713</v>
      </c>
      <c r="D851">
        <v>857586971</v>
      </c>
      <c r="E851">
        <v>0</v>
      </c>
      <c r="F851">
        <v>0</v>
      </c>
      <c r="G851">
        <v>0</v>
      </c>
      <c r="H851">
        <v>0</v>
      </c>
    </row>
    <row r="852" spans="1:8" x14ac:dyDescent="0.2">
      <c r="A852">
        <v>5901</v>
      </c>
      <c r="B852" t="s">
        <v>1714</v>
      </c>
      <c r="C852" t="s">
        <v>1715</v>
      </c>
      <c r="D852">
        <v>857586981</v>
      </c>
      <c r="E852">
        <v>0</v>
      </c>
      <c r="F852">
        <v>0</v>
      </c>
      <c r="G852">
        <v>0</v>
      </c>
      <c r="H852">
        <v>0</v>
      </c>
    </row>
    <row r="853" spans="1:8" x14ac:dyDescent="0.2">
      <c r="A853">
        <v>5901</v>
      </c>
      <c r="B853" t="s">
        <v>1716</v>
      </c>
      <c r="C853" t="s">
        <v>1717</v>
      </c>
      <c r="D853">
        <v>857586991</v>
      </c>
      <c r="E853">
        <v>0</v>
      </c>
      <c r="F853">
        <v>0</v>
      </c>
      <c r="G853">
        <v>0</v>
      </c>
      <c r="H853">
        <v>0</v>
      </c>
    </row>
    <row r="854" spans="1:8" x14ac:dyDescent="0.2">
      <c r="A854">
        <v>5901</v>
      </c>
      <c r="B854" t="s">
        <v>1718</v>
      </c>
      <c r="C854" t="s">
        <v>1719</v>
      </c>
      <c r="D854">
        <v>857587001</v>
      </c>
      <c r="E854">
        <v>0</v>
      </c>
      <c r="F854">
        <v>0</v>
      </c>
      <c r="G854">
        <v>0</v>
      </c>
      <c r="H854">
        <v>0</v>
      </c>
    </row>
    <row r="855" spans="1:8" x14ac:dyDescent="0.2">
      <c r="A855">
        <v>5901</v>
      </c>
      <c r="B855" t="s">
        <v>1720</v>
      </c>
      <c r="C855" t="s">
        <v>1721</v>
      </c>
      <c r="D855">
        <v>857587011</v>
      </c>
      <c r="E855">
        <v>0</v>
      </c>
      <c r="F855">
        <v>0</v>
      </c>
      <c r="G855">
        <v>0</v>
      </c>
      <c r="H855">
        <v>0</v>
      </c>
    </row>
    <row r="856" spans="1:8" x14ac:dyDescent="0.2">
      <c r="A856">
        <v>5901</v>
      </c>
      <c r="B856" t="s">
        <v>1722</v>
      </c>
      <c r="C856" t="s">
        <v>1723</v>
      </c>
      <c r="D856">
        <v>857587021</v>
      </c>
      <c r="E856">
        <v>0</v>
      </c>
      <c r="F856">
        <v>0</v>
      </c>
      <c r="G856">
        <v>0</v>
      </c>
      <c r="H856">
        <v>0</v>
      </c>
    </row>
    <row r="857" spans="1:8" x14ac:dyDescent="0.2">
      <c r="A857">
        <v>5901</v>
      </c>
      <c r="B857" t="s">
        <v>1724</v>
      </c>
      <c r="C857" t="s">
        <v>1725</v>
      </c>
      <c r="D857">
        <v>857587031</v>
      </c>
      <c r="E857">
        <v>0</v>
      </c>
      <c r="F857">
        <v>0</v>
      </c>
      <c r="G857">
        <v>0</v>
      </c>
      <c r="H857">
        <v>0</v>
      </c>
    </row>
    <row r="858" spans="1:8" x14ac:dyDescent="0.2">
      <c r="A858">
        <v>5901</v>
      </c>
      <c r="B858" t="s">
        <v>1726</v>
      </c>
      <c r="C858" t="s">
        <v>1727</v>
      </c>
      <c r="D858">
        <v>857587041</v>
      </c>
      <c r="E858">
        <v>0</v>
      </c>
      <c r="F858">
        <v>0</v>
      </c>
      <c r="G858">
        <v>0</v>
      </c>
      <c r="H858">
        <v>0</v>
      </c>
    </row>
    <row r="859" spans="1:8" x14ac:dyDescent="0.2">
      <c r="A859">
        <v>5901</v>
      </c>
      <c r="B859" t="s">
        <v>1728</v>
      </c>
      <c r="C859" t="s">
        <v>1729</v>
      </c>
      <c r="D859">
        <v>857587051</v>
      </c>
      <c r="E859">
        <v>0</v>
      </c>
      <c r="F859">
        <v>0</v>
      </c>
      <c r="G859">
        <v>0</v>
      </c>
      <c r="H859">
        <v>0</v>
      </c>
    </row>
    <row r="860" spans="1:8" x14ac:dyDescent="0.2">
      <c r="A860">
        <v>5901</v>
      </c>
      <c r="B860" t="s">
        <v>1730</v>
      </c>
      <c r="C860" t="s">
        <v>1731</v>
      </c>
      <c r="D860">
        <v>857587061</v>
      </c>
      <c r="E860">
        <v>0</v>
      </c>
      <c r="F860">
        <v>0</v>
      </c>
      <c r="G860">
        <v>0</v>
      </c>
      <c r="H860">
        <v>0</v>
      </c>
    </row>
    <row r="861" spans="1:8" x14ac:dyDescent="0.2">
      <c r="A861">
        <v>5901</v>
      </c>
      <c r="B861" t="s">
        <v>1732</v>
      </c>
      <c r="C861" t="s">
        <v>1733</v>
      </c>
      <c r="D861">
        <v>857587081</v>
      </c>
      <c r="E861">
        <v>142</v>
      </c>
      <c r="F861">
        <v>263</v>
      </c>
      <c r="G861">
        <v>57</v>
      </c>
      <c r="H861">
        <v>3</v>
      </c>
    </row>
    <row r="862" spans="1:8" x14ac:dyDescent="0.2">
      <c r="A862">
        <v>5901</v>
      </c>
      <c r="B862" t="s">
        <v>1734</v>
      </c>
      <c r="C862" t="s">
        <v>1735</v>
      </c>
      <c r="D862">
        <v>857587091</v>
      </c>
      <c r="E862">
        <v>0</v>
      </c>
      <c r="F862">
        <v>0</v>
      </c>
      <c r="G862">
        <v>0</v>
      </c>
      <c r="H862">
        <v>0</v>
      </c>
    </row>
    <row r="863" spans="1:8" x14ac:dyDescent="0.2">
      <c r="A863">
        <v>5901</v>
      </c>
      <c r="B863" t="s">
        <v>1736</v>
      </c>
      <c r="C863" t="s">
        <v>1737</v>
      </c>
      <c r="D863">
        <v>857587101</v>
      </c>
      <c r="E863">
        <v>2</v>
      </c>
      <c r="F863">
        <v>4</v>
      </c>
      <c r="G863">
        <v>0</v>
      </c>
      <c r="H863">
        <v>1</v>
      </c>
    </row>
    <row r="864" spans="1:8" x14ac:dyDescent="0.2">
      <c r="A864">
        <v>5901</v>
      </c>
      <c r="B864" t="s">
        <v>1738</v>
      </c>
      <c r="C864" t="s">
        <v>1739</v>
      </c>
      <c r="D864">
        <v>857587111</v>
      </c>
      <c r="E864">
        <v>0</v>
      </c>
      <c r="F864">
        <v>0</v>
      </c>
      <c r="G864">
        <v>0</v>
      </c>
      <c r="H864">
        <v>0</v>
      </c>
    </row>
    <row r="865" spans="1:8" x14ac:dyDescent="0.2">
      <c r="A865">
        <v>5901</v>
      </c>
      <c r="B865" t="s">
        <v>1740</v>
      </c>
      <c r="C865" t="s">
        <v>1741</v>
      </c>
      <c r="D865">
        <v>857587121</v>
      </c>
      <c r="E865">
        <v>0</v>
      </c>
      <c r="F865">
        <v>0</v>
      </c>
      <c r="G865">
        <v>0</v>
      </c>
      <c r="H865">
        <v>0</v>
      </c>
    </row>
    <row r="866" spans="1:8" x14ac:dyDescent="0.2">
      <c r="A866">
        <v>5901</v>
      </c>
      <c r="B866" t="s">
        <v>1742</v>
      </c>
      <c r="C866" t="s">
        <v>1743</v>
      </c>
      <c r="D866">
        <v>857587131</v>
      </c>
      <c r="E866">
        <v>0</v>
      </c>
      <c r="F866">
        <v>0</v>
      </c>
      <c r="G866">
        <v>0</v>
      </c>
      <c r="H866">
        <v>0</v>
      </c>
    </row>
    <row r="867" spans="1:8" x14ac:dyDescent="0.2">
      <c r="A867">
        <v>5901</v>
      </c>
      <c r="B867" t="s">
        <v>1744</v>
      </c>
      <c r="C867" t="s">
        <v>1745</v>
      </c>
      <c r="D867">
        <v>857587141</v>
      </c>
      <c r="E867">
        <v>0</v>
      </c>
      <c r="F867">
        <v>0</v>
      </c>
      <c r="G867">
        <v>0</v>
      </c>
      <c r="H867">
        <v>0</v>
      </c>
    </row>
    <row r="868" spans="1:8" x14ac:dyDescent="0.2">
      <c r="A868">
        <v>5901</v>
      </c>
      <c r="B868" t="s">
        <v>1746</v>
      </c>
      <c r="C868" t="s">
        <v>1747</v>
      </c>
      <c r="D868">
        <v>857587151</v>
      </c>
      <c r="E868">
        <v>0</v>
      </c>
      <c r="F868">
        <v>0</v>
      </c>
      <c r="G868">
        <v>0</v>
      </c>
      <c r="H868">
        <v>0</v>
      </c>
    </row>
    <row r="869" spans="1:8" x14ac:dyDescent="0.2">
      <c r="A869">
        <v>5901</v>
      </c>
      <c r="B869" t="s">
        <v>1748</v>
      </c>
      <c r="C869" t="s">
        <v>1749</v>
      </c>
      <c r="D869">
        <v>857587161</v>
      </c>
      <c r="E869">
        <v>0</v>
      </c>
      <c r="F869">
        <v>0</v>
      </c>
      <c r="G869">
        <v>0</v>
      </c>
      <c r="H869">
        <v>0</v>
      </c>
    </row>
    <row r="870" spans="1:8" x14ac:dyDescent="0.2">
      <c r="A870">
        <v>5901</v>
      </c>
      <c r="B870" t="s">
        <v>1750</v>
      </c>
      <c r="C870" t="s">
        <v>1751</v>
      </c>
      <c r="D870">
        <v>857587171</v>
      </c>
      <c r="E870">
        <v>0</v>
      </c>
      <c r="F870">
        <v>0</v>
      </c>
      <c r="G870">
        <v>0</v>
      </c>
      <c r="H870">
        <v>0</v>
      </c>
    </row>
    <row r="871" spans="1:8" x14ac:dyDescent="0.2">
      <c r="A871">
        <v>5901</v>
      </c>
      <c r="B871" t="s">
        <v>1752</v>
      </c>
      <c r="C871" t="s">
        <v>1753</v>
      </c>
      <c r="D871">
        <v>857587181</v>
      </c>
      <c r="E871">
        <v>0</v>
      </c>
      <c r="F871">
        <v>0</v>
      </c>
      <c r="G871">
        <v>0</v>
      </c>
      <c r="H871">
        <v>0</v>
      </c>
    </row>
    <row r="872" spans="1:8" x14ac:dyDescent="0.2">
      <c r="A872">
        <v>5901</v>
      </c>
      <c r="B872" t="s">
        <v>1754</v>
      </c>
      <c r="C872" t="s">
        <v>1755</v>
      </c>
      <c r="D872">
        <v>857587191</v>
      </c>
      <c r="E872">
        <v>0</v>
      </c>
      <c r="F872">
        <v>0</v>
      </c>
      <c r="G872">
        <v>0</v>
      </c>
      <c r="H872">
        <v>0</v>
      </c>
    </row>
    <row r="873" spans="1:8" x14ac:dyDescent="0.2">
      <c r="A873">
        <v>5901</v>
      </c>
      <c r="B873" t="s">
        <v>1756</v>
      </c>
      <c r="C873" t="s">
        <v>1757</v>
      </c>
      <c r="D873">
        <v>857587201</v>
      </c>
      <c r="E873">
        <v>0</v>
      </c>
      <c r="F873">
        <v>0</v>
      </c>
      <c r="G873">
        <v>0</v>
      </c>
      <c r="H873">
        <v>0</v>
      </c>
    </row>
    <row r="874" spans="1:8" x14ac:dyDescent="0.2">
      <c r="A874">
        <v>5901</v>
      </c>
      <c r="B874" t="s">
        <v>1758</v>
      </c>
      <c r="C874" t="s">
        <v>1759</v>
      </c>
      <c r="D874">
        <v>857587211</v>
      </c>
      <c r="E874">
        <v>0</v>
      </c>
      <c r="F874">
        <v>0</v>
      </c>
      <c r="G874">
        <v>0</v>
      </c>
      <c r="H874">
        <v>0</v>
      </c>
    </row>
    <row r="875" spans="1:8" x14ac:dyDescent="0.2">
      <c r="A875">
        <v>5901</v>
      </c>
      <c r="B875" t="s">
        <v>1760</v>
      </c>
      <c r="C875" t="s">
        <v>1761</v>
      </c>
      <c r="D875">
        <v>857587221</v>
      </c>
      <c r="E875">
        <v>0</v>
      </c>
      <c r="F875">
        <v>0</v>
      </c>
      <c r="G875">
        <v>0</v>
      </c>
      <c r="H875">
        <v>0</v>
      </c>
    </row>
    <row r="876" spans="1:8" x14ac:dyDescent="0.2">
      <c r="A876">
        <v>5901</v>
      </c>
      <c r="B876" t="s">
        <v>1762</v>
      </c>
      <c r="C876" t="s">
        <v>1763</v>
      </c>
      <c r="D876">
        <v>857587231</v>
      </c>
      <c r="E876">
        <v>0</v>
      </c>
      <c r="F876">
        <v>0</v>
      </c>
      <c r="G876">
        <v>0</v>
      </c>
      <c r="H876">
        <v>0</v>
      </c>
    </row>
    <row r="877" spans="1:8" x14ac:dyDescent="0.2">
      <c r="A877">
        <v>5901</v>
      </c>
      <c r="B877" t="s">
        <v>1764</v>
      </c>
      <c r="C877" t="s">
        <v>1765</v>
      </c>
      <c r="D877">
        <v>857587241</v>
      </c>
      <c r="E877">
        <v>0</v>
      </c>
      <c r="F877">
        <v>0</v>
      </c>
      <c r="G877">
        <v>0</v>
      </c>
      <c r="H877">
        <v>0</v>
      </c>
    </row>
    <row r="878" spans="1:8" x14ac:dyDescent="0.2">
      <c r="A878">
        <v>5901</v>
      </c>
      <c r="B878" t="s">
        <v>1766</v>
      </c>
      <c r="C878" t="s">
        <v>1767</v>
      </c>
      <c r="D878">
        <v>857587261</v>
      </c>
      <c r="E878">
        <v>0</v>
      </c>
      <c r="F878">
        <v>0</v>
      </c>
      <c r="G878">
        <v>0</v>
      </c>
      <c r="H878">
        <v>0</v>
      </c>
    </row>
    <row r="879" spans="1:8" x14ac:dyDescent="0.2">
      <c r="A879">
        <v>5901</v>
      </c>
      <c r="B879" t="s">
        <v>1768</v>
      </c>
      <c r="C879" t="s">
        <v>1769</v>
      </c>
      <c r="D879">
        <v>857587271</v>
      </c>
      <c r="E879">
        <v>0</v>
      </c>
      <c r="F879">
        <v>0</v>
      </c>
      <c r="G879">
        <v>0</v>
      </c>
      <c r="H879">
        <v>0</v>
      </c>
    </row>
    <row r="880" spans="1:8" x14ac:dyDescent="0.2">
      <c r="A880">
        <v>5901</v>
      </c>
      <c r="B880" t="s">
        <v>1770</v>
      </c>
      <c r="C880" t="s">
        <v>1771</v>
      </c>
      <c r="D880">
        <v>857587281</v>
      </c>
      <c r="E880">
        <v>0</v>
      </c>
      <c r="F880">
        <v>0</v>
      </c>
      <c r="G880">
        <v>0</v>
      </c>
      <c r="H880">
        <v>0</v>
      </c>
    </row>
    <row r="881" spans="1:8" x14ac:dyDescent="0.2">
      <c r="A881">
        <v>5901</v>
      </c>
      <c r="B881" t="s">
        <v>1772</v>
      </c>
      <c r="C881" t="s">
        <v>1773</v>
      </c>
      <c r="D881">
        <v>857587291</v>
      </c>
      <c r="E881">
        <v>19</v>
      </c>
      <c r="F881">
        <v>52</v>
      </c>
      <c r="G881">
        <v>11</v>
      </c>
      <c r="H881">
        <v>5</v>
      </c>
    </row>
    <row r="882" spans="1:8" x14ac:dyDescent="0.2">
      <c r="A882">
        <v>5901</v>
      </c>
      <c r="B882" t="s">
        <v>1774</v>
      </c>
      <c r="C882" t="s">
        <v>1775</v>
      </c>
      <c r="D882">
        <v>857587301</v>
      </c>
      <c r="E882">
        <v>0</v>
      </c>
      <c r="F882">
        <v>0</v>
      </c>
      <c r="G882">
        <v>0</v>
      </c>
      <c r="H882">
        <v>0</v>
      </c>
    </row>
    <row r="883" spans="1:8" x14ac:dyDescent="0.2">
      <c r="A883">
        <v>5901</v>
      </c>
      <c r="B883" t="s">
        <v>1776</v>
      </c>
      <c r="C883" t="s">
        <v>1777</v>
      </c>
      <c r="D883">
        <v>857587311</v>
      </c>
      <c r="E883">
        <v>0</v>
      </c>
      <c r="F883">
        <v>0</v>
      </c>
      <c r="G883">
        <v>0</v>
      </c>
      <c r="H883">
        <v>0</v>
      </c>
    </row>
    <row r="884" spans="1:8" x14ac:dyDescent="0.2">
      <c r="A884">
        <v>5901</v>
      </c>
      <c r="B884" t="s">
        <v>1778</v>
      </c>
      <c r="C884" t="s">
        <v>1779</v>
      </c>
      <c r="D884">
        <v>857587321</v>
      </c>
      <c r="E884">
        <v>0</v>
      </c>
      <c r="F884">
        <v>0</v>
      </c>
      <c r="G884">
        <v>0</v>
      </c>
      <c r="H884">
        <v>0</v>
      </c>
    </row>
    <row r="885" spans="1:8" x14ac:dyDescent="0.2">
      <c r="A885">
        <v>5901</v>
      </c>
      <c r="B885" t="s">
        <v>1780</v>
      </c>
      <c r="C885" t="s">
        <v>1781</v>
      </c>
      <c r="D885">
        <v>857587331</v>
      </c>
      <c r="E885">
        <v>0</v>
      </c>
      <c r="F885">
        <v>0</v>
      </c>
      <c r="G885">
        <v>0</v>
      </c>
      <c r="H885">
        <v>0</v>
      </c>
    </row>
    <row r="886" spans="1:8" x14ac:dyDescent="0.2">
      <c r="A886">
        <v>5901</v>
      </c>
      <c r="B886" t="s">
        <v>1782</v>
      </c>
      <c r="C886" t="s">
        <v>1783</v>
      </c>
      <c r="D886">
        <v>857587341</v>
      </c>
      <c r="E886">
        <v>0</v>
      </c>
      <c r="F886">
        <v>0</v>
      </c>
      <c r="G886">
        <v>0</v>
      </c>
      <c r="H886">
        <v>0</v>
      </c>
    </row>
    <row r="887" spans="1:8" x14ac:dyDescent="0.2">
      <c r="A887">
        <v>5901</v>
      </c>
      <c r="B887" t="s">
        <v>1784</v>
      </c>
      <c r="C887" t="s">
        <v>1785</v>
      </c>
      <c r="D887">
        <v>857587351</v>
      </c>
      <c r="E887">
        <v>29</v>
      </c>
      <c r="F887">
        <v>51</v>
      </c>
      <c r="G887">
        <v>5</v>
      </c>
      <c r="H887">
        <v>4</v>
      </c>
    </row>
    <row r="888" spans="1:8" x14ac:dyDescent="0.2">
      <c r="A888">
        <v>5901</v>
      </c>
      <c r="B888" t="s">
        <v>1786</v>
      </c>
      <c r="C888" t="s">
        <v>1787</v>
      </c>
      <c r="D888">
        <v>857587361</v>
      </c>
      <c r="E888">
        <v>0</v>
      </c>
      <c r="F888">
        <v>0</v>
      </c>
      <c r="G888">
        <v>0</v>
      </c>
      <c r="H888">
        <v>0</v>
      </c>
    </row>
    <row r="889" spans="1:8" x14ac:dyDescent="0.2">
      <c r="A889">
        <v>5901</v>
      </c>
      <c r="B889" t="s">
        <v>1788</v>
      </c>
      <c r="C889" t="s">
        <v>1789</v>
      </c>
      <c r="D889">
        <v>857587371</v>
      </c>
      <c r="E889">
        <v>0</v>
      </c>
      <c r="F889">
        <v>0</v>
      </c>
      <c r="G889">
        <v>0</v>
      </c>
      <c r="H889">
        <v>0</v>
      </c>
    </row>
    <row r="890" spans="1:8" x14ac:dyDescent="0.2">
      <c r="A890">
        <v>5901</v>
      </c>
      <c r="B890" t="s">
        <v>1790</v>
      </c>
      <c r="C890" t="s">
        <v>1791</v>
      </c>
      <c r="D890">
        <v>857587381</v>
      </c>
      <c r="E890">
        <v>0</v>
      </c>
      <c r="F890">
        <v>0</v>
      </c>
      <c r="G890">
        <v>0</v>
      </c>
      <c r="H890">
        <v>0</v>
      </c>
    </row>
    <row r="891" spans="1:8" x14ac:dyDescent="0.2">
      <c r="A891">
        <v>5901</v>
      </c>
      <c r="B891" t="s">
        <v>1792</v>
      </c>
      <c r="C891" t="s">
        <v>1793</v>
      </c>
      <c r="D891">
        <v>857587391</v>
      </c>
      <c r="E891">
        <v>0</v>
      </c>
      <c r="F891">
        <v>0</v>
      </c>
      <c r="G891">
        <v>0</v>
      </c>
      <c r="H891">
        <v>0</v>
      </c>
    </row>
    <row r="892" spans="1:8" x14ac:dyDescent="0.2">
      <c r="A892">
        <v>5901</v>
      </c>
      <c r="B892" t="s">
        <v>1794</v>
      </c>
      <c r="C892" t="s">
        <v>1795</v>
      </c>
      <c r="D892">
        <v>857587401</v>
      </c>
      <c r="E892">
        <v>0</v>
      </c>
      <c r="F892">
        <v>0</v>
      </c>
      <c r="G892">
        <v>0</v>
      </c>
      <c r="H892">
        <v>0</v>
      </c>
    </row>
    <row r="893" spans="1:8" x14ac:dyDescent="0.2">
      <c r="A893">
        <v>5901</v>
      </c>
      <c r="B893" t="s">
        <v>1796</v>
      </c>
      <c r="C893" t="s">
        <v>1797</v>
      </c>
      <c r="D893">
        <v>857587411</v>
      </c>
      <c r="E893">
        <v>0</v>
      </c>
      <c r="F893">
        <v>0</v>
      </c>
      <c r="G893">
        <v>0</v>
      </c>
      <c r="H893">
        <v>0</v>
      </c>
    </row>
    <row r="894" spans="1:8" x14ac:dyDescent="0.2">
      <c r="A894">
        <v>5901</v>
      </c>
      <c r="B894" t="s">
        <v>1798</v>
      </c>
      <c r="C894" t="s">
        <v>1799</v>
      </c>
      <c r="D894">
        <v>857587421</v>
      </c>
      <c r="E894">
        <v>0</v>
      </c>
      <c r="F894">
        <v>0</v>
      </c>
      <c r="G894">
        <v>0</v>
      </c>
      <c r="H894">
        <v>0</v>
      </c>
    </row>
    <row r="895" spans="1:8" x14ac:dyDescent="0.2">
      <c r="A895">
        <v>5901</v>
      </c>
      <c r="B895" t="s">
        <v>1800</v>
      </c>
      <c r="C895" t="s">
        <v>1801</v>
      </c>
      <c r="D895">
        <v>857587431</v>
      </c>
      <c r="E895">
        <v>0</v>
      </c>
      <c r="F895">
        <v>4</v>
      </c>
      <c r="G895">
        <v>0</v>
      </c>
      <c r="H895">
        <v>3</v>
      </c>
    </row>
    <row r="896" spans="1:8" x14ac:dyDescent="0.2">
      <c r="A896">
        <v>5901</v>
      </c>
      <c r="B896" t="s">
        <v>1802</v>
      </c>
      <c r="C896" t="s">
        <v>1803</v>
      </c>
      <c r="D896">
        <v>857587441</v>
      </c>
      <c r="E896">
        <v>0</v>
      </c>
      <c r="F896">
        <v>0</v>
      </c>
      <c r="G896">
        <v>0</v>
      </c>
      <c r="H896">
        <v>0</v>
      </c>
    </row>
    <row r="897" spans="1:8" x14ac:dyDescent="0.2">
      <c r="A897">
        <v>5901</v>
      </c>
      <c r="B897" t="s">
        <v>1804</v>
      </c>
      <c r="C897" t="s">
        <v>1805</v>
      </c>
      <c r="D897">
        <v>857587451</v>
      </c>
      <c r="E897">
        <v>0</v>
      </c>
      <c r="F897">
        <v>0</v>
      </c>
      <c r="G897">
        <v>0</v>
      </c>
      <c r="H897">
        <v>0</v>
      </c>
    </row>
    <row r="898" spans="1:8" x14ac:dyDescent="0.2">
      <c r="A898">
        <v>5901</v>
      </c>
      <c r="B898" t="s">
        <v>1806</v>
      </c>
      <c r="C898" t="s">
        <v>1807</v>
      </c>
      <c r="D898">
        <v>857587461</v>
      </c>
      <c r="E898">
        <v>7</v>
      </c>
      <c r="F898">
        <v>12</v>
      </c>
      <c r="G898">
        <v>1</v>
      </c>
      <c r="H898">
        <v>1</v>
      </c>
    </row>
    <row r="899" spans="1:8" x14ac:dyDescent="0.2">
      <c r="A899">
        <v>5901</v>
      </c>
      <c r="B899" t="s">
        <v>1808</v>
      </c>
      <c r="C899" t="s">
        <v>1809</v>
      </c>
      <c r="D899">
        <v>857587471</v>
      </c>
      <c r="E899">
        <v>0</v>
      </c>
      <c r="F899">
        <v>0</v>
      </c>
      <c r="G899">
        <v>0</v>
      </c>
      <c r="H899">
        <v>0</v>
      </c>
    </row>
    <row r="900" spans="1:8" x14ac:dyDescent="0.2">
      <c r="A900">
        <v>5901</v>
      </c>
      <c r="B900" t="s">
        <v>1810</v>
      </c>
      <c r="C900" t="s">
        <v>1811</v>
      </c>
      <c r="D900">
        <v>857587481</v>
      </c>
      <c r="E900">
        <v>0</v>
      </c>
      <c r="F900">
        <v>0</v>
      </c>
      <c r="G900">
        <v>0</v>
      </c>
      <c r="H900">
        <v>0</v>
      </c>
    </row>
    <row r="901" spans="1:8" x14ac:dyDescent="0.2">
      <c r="A901">
        <v>5901</v>
      </c>
      <c r="B901" t="s">
        <v>1812</v>
      </c>
      <c r="C901" t="s">
        <v>1813</v>
      </c>
      <c r="D901">
        <v>857587491</v>
      </c>
      <c r="E901">
        <v>0</v>
      </c>
      <c r="F901">
        <v>0</v>
      </c>
      <c r="G901">
        <v>0</v>
      </c>
      <c r="H901">
        <v>0</v>
      </c>
    </row>
    <row r="902" spans="1:8" x14ac:dyDescent="0.2">
      <c r="A902">
        <v>5901</v>
      </c>
      <c r="B902" t="s">
        <v>1814</v>
      </c>
      <c r="C902" t="s">
        <v>1815</v>
      </c>
      <c r="D902">
        <v>857587501</v>
      </c>
      <c r="E902">
        <v>0</v>
      </c>
      <c r="F902">
        <v>0</v>
      </c>
      <c r="G902">
        <v>0</v>
      </c>
      <c r="H902">
        <v>0</v>
      </c>
    </row>
    <row r="903" spans="1:8" x14ac:dyDescent="0.2">
      <c r="A903">
        <v>5901</v>
      </c>
      <c r="B903" t="s">
        <v>1816</v>
      </c>
      <c r="C903" t="s">
        <v>1817</v>
      </c>
      <c r="D903">
        <v>857587511</v>
      </c>
      <c r="E903">
        <v>0</v>
      </c>
      <c r="F903">
        <v>0</v>
      </c>
      <c r="G903">
        <v>0</v>
      </c>
      <c r="H903">
        <v>0</v>
      </c>
    </row>
    <row r="904" spans="1:8" x14ac:dyDescent="0.2">
      <c r="A904">
        <v>5901</v>
      </c>
      <c r="B904" t="s">
        <v>1818</v>
      </c>
      <c r="C904" t="s">
        <v>1819</v>
      </c>
      <c r="D904">
        <v>857587521</v>
      </c>
      <c r="E904">
        <v>0</v>
      </c>
      <c r="F904">
        <v>0</v>
      </c>
      <c r="G904">
        <v>0</v>
      </c>
      <c r="H904">
        <v>0</v>
      </c>
    </row>
    <row r="905" spans="1:8" x14ac:dyDescent="0.2">
      <c r="A905">
        <v>5901</v>
      </c>
      <c r="B905" t="s">
        <v>1820</v>
      </c>
      <c r="C905" t="s">
        <v>1821</v>
      </c>
      <c r="D905">
        <v>857587531</v>
      </c>
      <c r="E905">
        <v>0</v>
      </c>
      <c r="F905">
        <v>0</v>
      </c>
      <c r="G905">
        <v>0</v>
      </c>
      <c r="H905">
        <v>0</v>
      </c>
    </row>
    <row r="906" spans="1:8" x14ac:dyDescent="0.2">
      <c r="A906">
        <v>5901</v>
      </c>
      <c r="B906" t="s">
        <v>1822</v>
      </c>
      <c r="C906" t="s">
        <v>1823</v>
      </c>
      <c r="D906">
        <v>857587541</v>
      </c>
      <c r="E906">
        <v>0</v>
      </c>
      <c r="F906">
        <v>0</v>
      </c>
      <c r="G906">
        <v>0</v>
      </c>
      <c r="H906">
        <v>0</v>
      </c>
    </row>
    <row r="907" spans="1:8" x14ac:dyDescent="0.2">
      <c r="A907">
        <v>5901</v>
      </c>
      <c r="B907" t="s">
        <v>1826</v>
      </c>
      <c r="C907" t="s">
        <v>1827</v>
      </c>
      <c r="D907">
        <v>857587561</v>
      </c>
      <c r="E907">
        <v>3</v>
      </c>
      <c r="F907">
        <v>10</v>
      </c>
      <c r="G907">
        <v>6</v>
      </c>
      <c r="H907">
        <v>1</v>
      </c>
    </row>
    <row r="908" spans="1:8" x14ac:dyDescent="0.2">
      <c r="A908">
        <v>5901</v>
      </c>
      <c r="B908" t="s">
        <v>1828</v>
      </c>
      <c r="C908" t="s">
        <v>1829</v>
      </c>
      <c r="D908">
        <v>857587571</v>
      </c>
      <c r="E908">
        <v>0</v>
      </c>
      <c r="F908">
        <v>0</v>
      </c>
      <c r="G908">
        <v>0</v>
      </c>
      <c r="H908">
        <v>0</v>
      </c>
    </row>
    <row r="909" spans="1:8" x14ac:dyDescent="0.2">
      <c r="A909">
        <v>5901</v>
      </c>
      <c r="B909" t="s">
        <v>1830</v>
      </c>
      <c r="C909" t="s">
        <v>1831</v>
      </c>
      <c r="D909">
        <v>857587581</v>
      </c>
      <c r="E909">
        <v>0</v>
      </c>
      <c r="F909">
        <v>0</v>
      </c>
      <c r="G909">
        <v>0</v>
      </c>
      <c r="H909">
        <v>0</v>
      </c>
    </row>
    <row r="910" spans="1:8" x14ac:dyDescent="0.2">
      <c r="A910">
        <v>5901</v>
      </c>
      <c r="B910" t="s">
        <v>1832</v>
      </c>
      <c r="C910" t="s">
        <v>1833</v>
      </c>
      <c r="D910">
        <v>857587591</v>
      </c>
      <c r="E910">
        <v>0</v>
      </c>
      <c r="F910">
        <v>0</v>
      </c>
      <c r="G910">
        <v>0</v>
      </c>
      <c r="H910">
        <v>0</v>
      </c>
    </row>
    <row r="911" spans="1:8" x14ac:dyDescent="0.2">
      <c r="A911">
        <v>5901</v>
      </c>
      <c r="B911" t="s">
        <v>1834</v>
      </c>
      <c r="C911" t="s">
        <v>1835</v>
      </c>
      <c r="D911">
        <v>857587601</v>
      </c>
      <c r="E911">
        <v>0</v>
      </c>
      <c r="F911">
        <v>0</v>
      </c>
      <c r="G911">
        <v>0</v>
      </c>
      <c r="H911">
        <v>0</v>
      </c>
    </row>
    <row r="912" spans="1:8" x14ac:dyDescent="0.2">
      <c r="A912">
        <v>5901</v>
      </c>
      <c r="B912" t="s">
        <v>1836</v>
      </c>
      <c r="C912" t="s">
        <v>1837</v>
      </c>
      <c r="D912">
        <v>857587611</v>
      </c>
      <c r="E912">
        <v>0</v>
      </c>
      <c r="F912">
        <v>0</v>
      </c>
      <c r="G912">
        <v>0</v>
      </c>
      <c r="H912">
        <v>0</v>
      </c>
    </row>
    <row r="913" spans="1:8" x14ac:dyDescent="0.2">
      <c r="A913">
        <v>5901</v>
      </c>
      <c r="B913" t="s">
        <v>1838</v>
      </c>
      <c r="C913" t="s">
        <v>1839</v>
      </c>
      <c r="D913">
        <v>857587621</v>
      </c>
      <c r="E913">
        <v>60</v>
      </c>
      <c r="F913">
        <v>112</v>
      </c>
      <c r="G913">
        <v>18</v>
      </c>
      <c r="H913">
        <v>7</v>
      </c>
    </row>
    <row r="914" spans="1:8" x14ac:dyDescent="0.2">
      <c r="A914">
        <v>5901</v>
      </c>
      <c r="B914" t="s">
        <v>1840</v>
      </c>
      <c r="C914" t="s">
        <v>1841</v>
      </c>
      <c r="D914">
        <v>857587631</v>
      </c>
      <c r="E914">
        <v>0</v>
      </c>
      <c r="F914">
        <v>0</v>
      </c>
      <c r="G914">
        <v>0</v>
      </c>
      <c r="H914">
        <v>0</v>
      </c>
    </row>
    <row r="915" spans="1:8" x14ac:dyDescent="0.2">
      <c r="A915">
        <v>5901</v>
      </c>
      <c r="B915" t="s">
        <v>1842</v>
      </c>
      <c r="C915" t="s">
        <v>1843</v>
      </c>
      <c r="D915">
        <v>857587641</v>
      </c>
      <c r="E915">
        <v>0</v>
      </c>
      <c r="F915">
        <v>0</v>
      </c>
      <c r="G915">
        <v>0</v>
      </c>
      <c r="H915">
        <v>0</v>
      </c>
    </row>
    <row r="916" spans="1:8" x14ac:dyDescent="0.2">
      <c r="A916">
        <v>5901</v>
      </c>
      <c r="B916" t="s">
        <v>1844</v>
      </c>
      <c r="C916" t="s">
        <v>1845</v>
      </c>
      <c r="D916">
        <v>857587661</v>
      </c>
      <c r="E916">
        <v>0</v>
      </c>
      <c r="F916">
        <v>0</v>
      </c>
      <c r="G916">
        <v>0</v>
      </c>
      <c r="H916">
        <v>0</v>
      </c>
    </row>
    <row r="917" spans="1:8" x14ac:dyDescent="0.2">
      <c r="A917">
        <v>5901</v>
      </c>
      <c r="B917" t="s">
        <v>1846</v>
      </c>
      <c r="C917" t="s">
        <v>1847</v>
      </c>
      <c r="D917">
        <v>857587671</v>
      </c>
      <c r="E917">
        <v>0</v>
      </c>
      <c r="F917">
        <v>0</v>
      </c>
      <c r="G917">
        <v>0</v>
      </c>
      <c r="H917">
        <v>0</v>
      </c>
    </row>
    <row r="918" spans="1:8" x14ac:dyDescent="0.2">
      <c r="A918">
        <v>5901</v>
      </c>
      <c r="B918" t="s">
        <v>1848</v>
      </c>
      <c r="C918" t="s">
        <v>1849</v>
      </c>
      <c r="D918">
        <v>857587681</v>
      </c>
      <c r="E918">
        <v>0</v>
      </c>
      <c r="F918">
        <v>0</v>
      </c>
      <c r="G918">
        <v>0</v>
      </c>
      <c r="H918">
        <v>0</v>
      </c>
    </row>
    <row r="919" spans="1:8" x14ac:dyDescent="0.2">
      <c r="A919">
        <v>5901</v>
      </c>
      <c r="B919" t="s">
        <v>1850</v>
      </c>
      <c r="C919" t="s">
        <v>1851</v>
      </c>
      <c r="D919">
        <v>857587691</v>
      </c>
      <c r="E919">
        <v>0</v>
      </c>
      <c r="F919">
        <v>0</v>
      </c>
      <c r="G919">
        <v>0</v>
      </c>
      <c r="H919">
        <v>0</v>
      </c>
    </row>
    <row r="920" spans="1:8" x14ac:dyDescent="0.2">
      <c r="A920">
        <v>5901</v>
      </c>
      <c r="B920" t="s">
        <v>1852</v>
      </c>
      <c r="C920" t="s">
        <v>1853</v>
      </c>
      <c r="D920">
        <v>857587701</v>
      </c>
      <c r="E920">
        <v>0</v>
      </c>
      <c r="F920">
        <v>0</v>
      </c>
      <c r="G920">
        <v>0</v>
      </c>
      <c r="H920">
        <v>0</v>
      </c>
    </row>
    <row r="921" spans="1:8" x14ac:dyDescent="0.2">
      <c r="A921">
        <v>5901</v>
      </c>
      <c r="B921" t="s">
        <v>1854</v>
      </c>
      <c r="C921" t="s">
        <v>1855</v>
      </c>
      <c r="D921">
        <v>857587711</v>
      </c>
      <c r="E921">
        <v>0</v>
      </c>
      <c r="F921">
        <v>0</v>
      </c>
      <c r="G921">
        <v>0</v>
      </c>
      <c r="H921">
        <v>0</v>
      </c>
    </row>
    <row r="922" spans="1:8" x14ac:dyDescent="0.2">
      <c r="A922">
        <v>5901</v>
      </c>
      <c r="B922" t="s">
        <v>1856</v>
      </c>
      <c r="C922" t="s">
        <v>1857</v>
      </c>
      <c r="D922">
        <v>857587721</v>
      </c>
      <c r="E922">
        <v>0</v>
      </c>
      <c r="F922">
        <v>0</v>
      </c>
      <c r="G922">
        <v>0</v>
      </c>
      <c r="H922">
        <v>0</v>
      </c>
    </row>
    <row r="923" spans="1:8" x14ac:dyDescent="0.2">
      <c r="A923">
        <v>5901</v>
      </c>
      <c r="B923" t="s">
        <v>1858</v>
      </c>
      <c r="C923" t="s">
        <v>1859</v>
      </c>
      <c r="D923">
        <v>857587731</v>
      </c>
      <c r="E923">
        <v>0</v>
      </c>
      <c r="F923">
        <v>0</v>
      </c>
      <c r="G923">
        <v>0</v>
      </c>
      <c r="H923">
        <v>0</v>
      </c>
    </row>
    <row r="924" spans="1:8" x14ac:dyDescent="0.2">
      <c r="A924">
        <v>5901</v>
      </c>
      <c r="B924" t="s">
        <v>1860</v>
      </c>
      <c r="C924" t="s">
        <v>1861</v>
      </c>
      <c r="D924">
        <v>857587741</v>
      </c>
      <c r="E924">
        <v>0</v>
      </c>
      <c r="F924">
        <v>0</v>
      </c>
      <c r="G924">
        <v>0</v>
      </c>
      <c r="H924">
        <v>0</v>
      </c>
    </row>
    <row r="925" spans="1:8" x14ac:dyDescent="0.2">
      <c r="A925">
        <v>5901</v>
      </c>
      <c r="B925" t="s">
        <v>1862</v>
      </c>
      <c r="C925" t="s">
        <v>1863</v>
      </c>
      <c r="D925">
        <v>857587751</v>
      </c>
      <c r="E925">
        <v>0</v>
      </c>
      <c r="F925">
        <v>0</v>
      </c>
      <c r="G925">
        <v>0</v>
      </c>
      <c r="H925">
        <v>0</v>
      </c>
    </row>
    <row r="926" spans="1:8" x14ac:dyDescent="0.2">
      <c r="A926">
        <v>5901</v>
      </c>
      <c r="B926" t="s">
        <v>1864</v>
      </c>
      <c r="C926" t="s">
        <v>1865</v>
      </c>
      <c r="D926">
        <v>857587761</v>
      </c>
      <c r="E926">
        <v>0</v>
      </c>
      <c r="F926">
        <v>0</v>
      </c>
      <c r="G926">
        <v>0</v>
      </c>
      <c r="H926">
        <v>0</v>
      </c>
    </row>
    <row r="927" spans="1:8" x14ac:dyDescent="0.2">
      <c r="A927">
        <v>5901</v>
      </c>
      <c r="B927" t="s">
        <v>1866</v>
      </c>
      <c r="C927" t="s">
        <v>1867</v>
      </c>
      <c r="D927">
        <v>857587771</v>
      </c>
      <c r="E927">
        <v>0</v>
      </c>
      <c r="F927">
        <v>0</v>
      </c>
      <c r="G927">
        <v>0</v>
      </c>
      <c r="H927">
        <v>0</v>
      </c>
    </row>
    <row r="928" spans="1:8" x14ac:dyDescent="0.2">
      <c r="A928">
        <v>5901</v>
      </c>
      <c r="B928" t="s">
        <v>1868</v>
      </c>
      <c r="C928" t="s">
        <v>1869</v>
      </c>
      <c r="D928">
        <v>857587781</v>
      </c>
      <c r="E928">
        <v>0</v>
      </c>
      <c r="F928">
        <v>0</v>
      </c>
      <c r="G928">
        <v>0</v>
      </c>
      <c r="H928">
        <v>0</v>
      </c>
    </row>
    <row r="929" spans="1:8" x14ac:dyDescent="0.2">
      <c r="A929">
        <v>5901</v>
      </c>
      <c r="B929" t="s">
        <v>1870</v>
      </c>
      <c r="C929" t="s">
        <v>1871</v>
      </c>
      <c r="D929">
        <v>857587791</v>
      </c>
      <c r="E929">
        <v>0</v>
      </c>
      <c r="F929">
        <v>0</v>
      </c>
      <c r="G929">
        <v>0</v>
      </c>
      <c r="H929">
        <v>0</v>
      </c>
    </row>
    <row r="930" spans="1:8" x14ac:dyDescent="0.2">
      <c r="A930">
        <v>5901</v>
      </c>
      <c r="B930" t="s">
        <v>1872</v>
      </c>
      <c r="C930" t="s">
        <v>1873</v>
      </c>
      <c r="D930">
        <v>857587801</v>
      </c>
      <c r="E930">
        <v>0</v>
      </c>
      <c r="F930">
        <v>0</v>
      </c>
      <c r="G930">
        <v>0</v>
      </c>
      <c r="H930">
        <v>0</v>
      </c>
    </row>
    <row r="931" spans="1:8" x14ac:dyDescent="0.2">
      <c r="A931">
        <v>5901</v>
      </c>
      <c r="B931" t="s">
        <v>1874</v>
      </c>
      <c r="C931" t="s">
        <v>1875</v>
      </c>
      <c r="D931">
        <v>857587811</v>
      </c>
      <c r="E931">
        <v>252</v>
      </c>
      <c r="F931">
        <v>552</v>
      </c>
      <c r="G931">
        <v>226</v>
      </c>
      <c r="H931">
        <v>9</v>
      </c>
    </row>
    <row r="932" spans="1:8" x14ac:dyDescent="0.2">
      <c r="A932">
        <v>5901</v>
      </c>
      <c r="B932" t="s">
        <v>1876</v>
      </c>
      <c r="C932" t="s">
        <v>1877</v>
      </c>
      <c r="D932">
        <v>857587821</v>
      </c>
      <c r="E932">
        <v>0</v>
      </c>
      <c r="F932">
        <v>0</v>
      </c>
      <c r="G932">
        <v>0</v>
      </c>
      <c r="H932">
        <v>0</v>
      </c>
    </row>
    <row r="933" spans="1:8" x14ac:dyDescent="0.2">
      <c r="A933">
        <v>5901</v>
      </c>
      <c r="B933" t="s">
        <v>1878</v>
      </c>
      <c r="C933" t="s">
        <v>1879</v>
      </c>
      <c r="D933">
        <v>857587831</v>
      </c>
      <c r="E933">
        <v>0</v>
      </c>
      <c r="F933">
        <v>0</v>
      </c>
      <c r="G933">
        <v>0</v>
      </c>
      <c r="H933">
        <v>0</v>
      </c>
    </row>
    <row r="934" spans="1:8" x14ac:dyDescent="0.2">
      <c r="A934">
        <v>5901</v>
      </c>
      <c r="B934" t="s">
        <v>1880</v>
      </c>
      <c r="C934" t="s">
        <v>1881</v>
      </c>
      <c r="D934">
        <v>857587841</v>
      </c>
      <c r="E934">
        <v>0</v>
      </c>
      <c r="F934">
        <v>0</v>
      </c>
      <c r="G934">
        <v>0</v>
      </c>
      <c r="H934">
        <v>0</v>
      </c>
    </row>
    <row r="935" spans="1:8" x14ac:dyDescent="0.2">
      <c r="A935">
        <v>5901</v>
      </c>
      <c r="B935" t="s">
        <v>1882</v>
      </c>
      <c r="C935" t="s">
        <v>1883</v>
      </c>
      <c r="D935">
        <v>857587851</v>
      </c>
      <c r="E935">
        <v>0</v>
      </c>
      <c r="F935">
        <v>0</v>
      </c>
      <c r="G935">
        <v>0</v>
      </c>
      <c r="H935">
        <v>0</v>
      </c>
    </row>
    <row r="936" spans="1:8" x14ac:dyDescent="0.2">
      <c r="A936">
        <v>5901</v>
      </c>
      <c r="B936" t="s">
        <v>1884</v>
      </c>
      <c r="C936" t="s">
        <v>1885</v>
      </c>
      <c r="D936">
        <v>857587861</v>
      </c>
      <c r="E936">
        <v>0</v>
      </c>
      <c r="F936">
        <v>0</v>
      </c>
      <c r="G936">
        <v>0</v>
      </c>
      <c r="H936">
        <v>0</v>
      </c>
    </row>
    <row r="937" spans="1:8" x14ac:dyDescent="0.2">
      <c r="A937">
        <v>5901</v>
      </c>
      <c r="B937" t="s">
        <v>1886</v>
      </c>
      <c r="C937" t="s">
        <v>1887</v>
      </c>
      <c r="D937">
        <v>857587871</v>
      </c>
      <c r="E937">
        <v>0</v>
      </c>
      <c r="F937">
        <v>0</v>
      </c>
      <c r="G937">
        <v>0</v>
      </c>
      <c r="H937">
        <v>0</v>
      </c>
    </row>
    <row r="938" spans="1:8" x14ac:dyDescent="0.2">
      <c r="A938">
        <v>5901</v>
      </c>
      <c r="B938" t="s">
        <v>1888</v>
      </c>
      <c r="C938" t="s">
        <v>1889</v>
      </c>
      <c r="D938">
        <v>857587881</v>
      </c>
      <c r="E938">
        <v>0</v>
      </c>
      <c r="F938">
        <v>0</v>
      </c>
      <c r="G938">
        <v>0</v>
      </c>
      <c r="H938">
        <v>0</v>
      </c>
    </row>
    <row r="939" spans="1:8" x14ac:dyDescent="0.2">
      <c r="A939">
        <v>5901</v>
      </c>
      <c r="B939" t="s">
        <v>1890</v>
      </c>
      <c r="C939" t="s">
        <v>1891</v>
      </c>
      <c r="D939">
        <v>857587891</v>
      </c>
      <c r="E939">
        <v>0</v>
      </c>
      <c r="F939">
        <v>0</v>
      </c>
      <c r="G939">
        <v>0</v>
      </c>
      <c r="H939">
        <v>0</v>
      </c>
    </row>
    <row r="940" spans="1:8" x14ac:dyDescent="0.2">
      <c r="A940">
        <v>5901</v>
      </c>
      <c r="B940" t="s">
        <v>1892</v>
      </c>
      <c r="C940" t="s">
        <v>1893</v>
      </c>
      <c r="D940">
        <v>857587901</v>
      </c>
      <c r="E940">
        <v>0</v>
      </c>
      <c r="F940">
        <v>0</v>
      </c>
      <c r="G940">
        <v>0</v>
      </c>
      <c r="H940">
        <v>0</v>
      </c>
    </row>
    <row r="941" spans="1:8" x14ac:dyDescent="0.2">
      <c r="A941">
        <v>5901</v>
      </c>
      <c r="B941" t="s">
        <v>1894</v>
      </c>
      <c r="C941" t="s">
        <v>1895</v>
      </c>
      <c r="D941">
        <v>857587911</v>
      </c>
      <c r="E941">
        <v>0</v>
      </c>
      <c r="F941">
        <v>0</v>
      </c>
      <c r="G941">
        <v>0</v>
      </c>
      <c r="H941">
        <v>0</v>
      </c>
    </row>
    <row r="942" spans="1:8" x14ac:dyDescent="0.2">
      <c r="A942">
        <v>5901</v>
      </c>
      <c r="B942" t="s">
        <v>1896</v>
      </c>
      <c r="C942" t="s">
        <v>1897</v>
      </c>
      <c r="D942">
        <v>857587921</v>
      </c>
      <c r="E942">
        <v>0</v>
      </c>
      <c r="F942">
        <v>0</v>
      </c>
      <c r="G942">
        <v>0</v>
      </c>
      <c r="H942">
        <v>0</v>
      </c>
    </row>
    <row r="943" spans="1:8" x14ac:dyDescent="0.2">
      <c r="A943">
        <v>5901</v>
      </c>
      <c r="B943" t="s">
        <v>1898</v>
      </c>
      <c r="C943" t="s">
        <v>1899</v>
      </c>
      <c r="D943">
        <v>857587931</v>
      </c>
      <c r="E943">
        <v>0</v>
      </c>
      <c r="F943">
        <v>2</v>
      </c>
      <c r="G943">
        <v>0</v>
      </c>
      <c r="H943">
        <v>1</v>
      </c>
    </row>
    <row r="944" spans="1:8" x14ac:dyDescent="0.2">
      <c r="A944">
        <v>5901</v>
      </c>
      <c r="B944" t="s">
        <v>1900</v>
      </c>
      <c r="C944" t="s">
        <v>1901</v>
      </c>
      <c r="D944">
        <v>857587941</v>
      </c>
      <c r="E944">
        <v>0</v>
      </c>
      <c r="F944">
        <v>0</v>
      </c>
      <c r="G944">
        <v>0</v>
      </c>
      <c r="H944">
        <v>0</v>
      </c>
    </row>
    <row r="945" spans="1:8" x14ac:dyDescent="0.2">
      <c r="A945">
        <v>5901</v>
      </c>
      <c r="B945" t="s">
        <v>1902</v>
      </c>
      <c r="C945" t="s">
        <v>1903</v>
      </c>
      <c r="D945">
        <v>857587951</v>
      </c>
      <c r="E945">
        <v>0</v>
      </c>
      <c r="F945">
        <v>0</v>
      </c>
      <c r="G945">
        <v>0</v>
      </c>
      <c r="H945">
        <v>0</v>
      </c>
    </row>
    <row r="946" spans="1:8" x14ac:dyDescent="0.2">
      <c r="A946">
        <v>5901</v>
      </c>
      <c r="B946" t="s">
        <v>1904</v>
      </c>
      <c r="C946" t="s">
        <v>1905</v>
      </c>
      <c r="D946">
        <v>857587961</v>
      </c>
      <c r="E946">
        <v>0</v>
      </c>
      <c r="F946">
        <v>0</v>
      </c>
      <c r="G946">
        <v>0</v>
      </c>
      <c r="H946">
        <v>0</v>
      </c>
    </row>
    <row r="947" spans="1:8" x14ac:dyDescent="0.2">
      <c r="A947">
        <v>5901</v>
      </c>
      <c r="B947" t="s">
        <v>1906</v>
      </c>
      <c r="C947" t="s">
        <v>1907</v>
      </c>
      <c r="D947">
        <v>857587971</v>
      </c>
      <c r="E947">
        <v>0</v>
      </c>
      <c r="F947">
        <v>0</v>
      </c>
      <c r="G947">
        <v>0</v>
      </c>
      <c r="H947">
        <v>0</v>
      </c>
    </row>
    <row r="948" spans="1:8" x14ac:dyDescent="0.2">
      <c r="A948">
        <v>5901</v>
      </c>
      <c r="B948" t="s">
        <v>1908</v>
      </c>
      <c r="C948" t="s">
        <v>1909</v>
      </c>
      <c r="D948">
        <v>857587981</v>
      </c>
      <c r="E948">
        <v>122</v>
      </c>
      <c r="F948">
        <v>227</v>
      </c>
      <c r="G948">
        <v>44</v>
      </c>
      <c r="H948">
        <v>12</v>
      </c>
    </row>
    <row r="949" spans="1:8" x14ac:dyDescent="0.2">
      <c r="A949">
        <v>5901</v>
      </c>
      <c r="B949" t="s">
        <v>1910</v>
      </c>
      <c r="C949" t="s">
        <v>1911</v>
      </c>
      <c r="D949">
        <v>857587991</v>
      </c>
      <c r="E949">
        <v>0</v>
      </c>
      <c r="F949">
        <v>0</v>
      </c>
      <c r="G949">
        <v>0</v>
      </c>
      <c r="H949">
        <v>0</v>
      </c>
    </row>
    <row r="950" spans="1:8" x14ac:dyDescent="0.2">
      <c r="A950">
        <v>5901</v>
      </c>
      <c r="B950" t="s">
        <v>1912</v>
      </c>
      <c r="C950" t="s">
        <v>1913</v>
      </c>
      <c r="D950">
        <v>857588001</v>
      </c>
      <c r="E950">
        <v>0</v>
      </c>
      <c r="F950">
        <v>0</v>
      </c>
      <c r="G950">
        <v>0</v>
      </c>
      <c r="H950">
        <v>0</v>
      </c>
    </row>
    <row r="951" spans="1:8" x14ac:dyDescent="0.2">
      <c r="A951">
        <v>5901</v>
      </c>
      <c r="B951" t="s">
        <v>1914</v>
      </c>
      <c r="C951" t="s">
        <v>1915</v>
      </c>
      <c r="D951">
        <v>857588011</v>
      </c>
      <c r="E951">
        <v>0</v>
      </c>
      <c r="F951">
        <v>0</v>
      </c>
      <c r="G951">
        <v>0</v>
      </c>
      <c r="H951">
        <v>0</v>
      </c>
    </row>
    <row r="952" spans="1:8" x14ac:dyDescent="0.2">
      <c r="A952">
        <v>5901</v>
      </c>
      <c r="B952" t="s">
        <v>1916</v>
      </c>
      <c r="C952" t="s">
        <v>1917</v>
      </c>
      <c r="D952">
        <v>857588021</v>
      </c>
      <c r="E952">
        <v>0</v>
      </c>
      <c r="F952">
        <v>0</v>
      </c>
      <c r="G952">
        <v>0</v>
      </c>
      <c r="H952">
        <v>0</v>
      </c>
    </row>
    <row r="953" spans="1:8" x14ac:dyDescent="0.2">
      <c r="A953">
        <v>5901</v>
      </c>
      <c r="B953" t="s">
        <v>1918</v>
      </c>
      <c r="C953" t="s">
        <v>1919</v>
      </c>
      <c r="D953">
        <v>857588031</v>
      </c>
      <c r="E953">
        <v>3</v>
      </c>
      <c r="F953">
        <v>8</v>
      </c>
      <c r="G953">
        <v>3</v>
      </c>
      <c r="H953">
        <v>1</v>
      </c>
    </row>
    <row r="954" spans="1:8" x14ac:dyDescent="0.2">
      <c r="A954">
        <v>5901</v>
      </c>
      <c r="B954" t="s">
        <v>1920</v>
      </c>
      <c r="C954" t="s">
        <v>1921</v>
      </c>
      <c r="D954">
        <v>857588041</v>
      </c>
      <c r="E954">
        <v>0</v>
      </c>
      <c r="F954">
        <v>0</v>
      </c>
      <c r="G954">
        <v>0</v>
      </c>
      <c r="H954">
        <v>0</v>
      </c>
    </row>
    <row r="955" spans="1:8" x14ac:dyDescent="0.2">
      <c r="A955">
        <v>5901</v>
      </c>
      <c r="B955" t="s">
        <v>1922</v>
      </c>
      <c r="C955" t="s">
        <v>1923</v>
      </c>
      <c r="D955">
        <v>857588051</v>
      </c>
      <c r="E955">
        <v>0</v>
      </c>
      <c r="F955">
        <v>0</v>
      </c>
      <c r="G955">
        <v>0</v>
      </c>
      <c r="H955">
        <v>0</v>
      </c>
    </row>
    <row r="956" spans="1:8" x14ac:dyDescent="0.2">
      <c r="A956">
        <v>5901</v>
      </c>
      <c r="B956" t="s">
        <v>1924</v>
      </c>
      <c r="C956" t="s">
        <v>1925</v>
      </c>
      <c r="D956">
        <v>857588061</v>
      </c>
      <c r="E956">
        <v>0</v>
      </c>
      <c r="F956">
        <v>0</v>
      </c>
      <c r="G956">
        <v>0</v>
      </c>
      <c r="H956">
        <v>0</v>
      </c>
    </row>
    <row r="957" spans="1:8" x14ac:dyDescent="0.2">
      <c r="A957">
        <v>5901</v>
      </c>
      <c r="B957" t="s">
        <v>1926</v>
      </c>
      <c r="C957" t="s">
        <v>1927</v>
      </c>
      <c r="D957">
        <v>857588071</v>
      </c>
      <c r="E957">
        <v>13</v>
      </c>
      <c r="F957">
        <v>44</v>
      </c>
      <c r="G957">
        <v>26</v>
      </c>
      <c r="H957">
        <v>1</v>
      </c>
    </row>
    <row r="958" spans="1:8" x14ac:dyDescent="0.2">
      <c r="A958">
        <v>5901</v>
      </c>
      <c r="B958" t="s">
        <v>1928</v>
      </c>
      <c r="C958" t="s">
        <v>1929</v>
      </c>
      <c r="D958">
        <v>857588081</v>
      </c>
      <c r="E958">
        <v>0</v>
      </c>
      <c r="F958">
        <v>0</v>
      </c>
      <c r="G958">
        <v>0</v>
      </c>
      <c r="H958">
        <v>0</v>
      </c>
    </row>
    <row r="959" spans="1:8" x14ac:dyDescent="0.2">
      <c r="A959">
        <v>5901</v>
      </c>
      <c r="B959" t="s">
        <v>1930</v>
      </c>
      <c r="C959" t="s">
        <v>1931</v>
      </c>
      <c r="D959">
        <v>857588091</v>
      </c>
      <c r="E959">
        <v>3</v>
      </c>
      <c r="F959">
        <v>5</v>
      </c>
      <c r="G959">
        <v>0</v>
      </c>
      <c r="H959">
        <v>1</v>
      </c>
    </row>
    <row r="960" spans="1:8" x14ac:dyDescent="0.2">
      <c r="A960">
        <v>5901</v>
      </c>
      <c r="B960" t="s">
        <v>1932</v>
      </c>
      <c r="C960" t="s">
        <v>1933</v>
      </c>
      <c r="D960">
        <v>857588101</v>
      </c>
      <c r="E960">
        <v>0</v>
      </c>
      <c r="F960">
        <v>0</v>
      </c>
      <c r="G960">
        <v>0</v>
      </c>
      <c r="H960">
        <v>0</v>
      </c>
    </row>
    <row r="961" spans="1:8" x14ac:dyDescent="0.2">
      <c r="A961">
        <v>5901</v>
      </c>
      <c r="B961" t="s">
        <v>1934</v>
      </c>
      <c r="C961" t="s">
        <v>1935</v>
      </c>
      <c r="D961">
        <v>857588111</v>
      </c>
      <c r="E961">
        <v>0</v>
      </c>
      <c r="F961">
        <v>0</v>
      </c>
      <c r="G961">
        <v>0</v>
      </c>
      <c r="H961">
        <v>0</v>
      </c>
    </row>
    <row r="962" spans="1:8" x14ac:dyDescent="0.2">
      <c r="A962">
        <v>5901</v>
      </c>
      <c r="B962" t="s">
        <v>1936</v>
      </c>
      <c r="C962" t="s">
        <v>1937</v>
      </c>
      <c r="D962">
        <v>857588121</v>
      </c>
      <c r="E962">
        <v>0</v>
      </c>
      <c r="F962">
        <v>0</v>
      </c>
      <c r="G962">
        <v>0</v>
      </c>
      <c r="H962">
        <v>0</v>
      </c>
    </row>
    <row r="963" spans="1:8" x14ac:dyDescent="0.2">
      <c r="A963">
        <v>5901</v>
      </c>
      <c r="B963" t="s">
        <v>1938</v>
      </c>
      <c r="C963" t="s">
        <v>1939</v>
      </c>
      <c r="D963">
        <v>857588131</v>
      </c>
      <c r="E963">
        <v>0</v>
      </c>
      <c r="F963">
        <v>0</v>
      </c>
      <c r="G963">
        <v>0</v>
      </c>
      <c r="H963">
        <v>0</v>
      </c>
    </row>
    <row r="964" spans="1:8" x14ac:dyDescent="0.2">
      <c r="A964">
        <v>5901</v>
      </c>
      <c r="B964" t="s">
        <v>1940</v>
      </c>
      <c r="C964" t="s">
        <v>1941</v>
      </c>
      <c r="D964">
        <v>857588141</v>
      </c>
      <c r="E964">
        <v>5</v>
      </c>
      <c r="F964">
        <v>10</v>
      </c>
      <c r="G964">
        <v>3</v>
      </c>
      <c r="H964">
        <v>1</v>
      </c>
    </row>
    <row r="965" spans="1:8" x14ac:dyDescent="0.2">
      <c r="A965">
        <v>5901</v>
      </c>
      <c r="B965" t="s">
        <v>1942</v>
      </c>
      <c r="C965" t="s">
        <v>1943</v>
      </c>
      <c r="D965">
        <v>857588151</v>
      </c>
      <c r="E965">
        <v>48</v>
      </c>
      <c r="F965">
        <v>75</v>
      </c>
      <c r="G965">
        <v>15</v>
      </c>
      <c r="H965">
        <v>3</v>
      </c>
    </row>
    <row r="966" spans="1:8" x14ac:dyDescent="0.2">
      <c r="A966">
        <v>5901</v>
      </c>
      <c r="B966" t="s">
        <v>1944</v>
      </c>
      <c r="C966" t="s">
        <v>1945</v>
      </c>
      <c r="D966">
        <v>857588161</v>
      </c>
      <c r="E966">
        <v>0</v>
      </c>
      <c r="F966">
        <v>2</v>
      </c>
      <c r="G966">
        <v>0</v>
      </c>
      <c r="H966">
        <v>1</v>
      </c>
    </row>
    <row r="967" spans="1:8" x14ac:dyDescent="0.2">
      <c r="A967">
        <v>5901</v>
      </c>
      <c r="B967" t="s">
        <v>1946</v>
      </c>
      <c r="C967" t="s">
        <v>1947</v>
      </c>
      <c r="D967">
        <v>857588171</v>
      </c>
      <c r="E967">
        <v>0</v>
      </c>
      <c r="F967">
        <v>0</v>
      </c>
      <c r="G967">
        <v>0</v>
      </c>
      <c r="H967">
        <v>0</v>
      </c>
    </row>
    <row r="968" spans="1:8" x14ac:dyDescent="0.2">
      <c r="A968">
        <v>5901</v>
      </c>
      <c r="B968" t="s">
        <v>1948</v>
      </c>
      <c r="C968" t="s">
        <v>1949</v>
      </c>
      <c r="D968">
        <v>857588181</v>
      </c>
      <c r="E968">
        <v>3</v>
      </c>
      <c r="F968">
        <v>6</v>
      </c>
      <c r="G968">
        <v>0</v>
      </c>
      <c r="H968">
        <v>1</v>
      </c>
    </row>
    <row r="969" spans="1:8" x14ac:dyDescent="0.2">
      <c r="A969">
        <v>5901</v>
      </c>
      <c r="B969" t="s">
        <v>1950</v>
      </c>
      <c r="C969" t="s">
        <v>1951</v>
      </c>
      <c r="D969">
        <v>857588191</v>
      </c>
      <c r="E969">
        <v>0</v>
      </c>
      <c r="F969">
        <v>0</v>
      </c>
      <c r="G969">
        <v>0</v>
      </c>
      <c r="H969">
        <v>0</v>
      </c>
    </row>
    <row r="970" spans="1:8" x14ac:dyDescent="0.2">
      <c r="A970">
        <v>5901</v>
      </c>
      <c r="B970" t="s">
        <v>1952</v>
      </c>
      <c r="C970" t="s">
        <v>1953</v>
      </c>
      <c r="D970">
        <v>857588201</v>
      </c>
      <c r="E970">
        <v>0</v>
      </c>
      <c r="F970">
        <v>0</v>
      </c>
      <c r="G970">
        <v>0</v>
      </c>
      <c r="H970">
        <v>0</v>
      </c>
    </row>
    <row r="971" spans="1:8" x14ac:dyDescent="0.2">
      <c r="A971">
        <v>5901</v>
      </c>
      <c r="B971" t="s">
        <v>1954</v>
      </c>
      <c r="C971" t="s">
        <v>1955</v>
      </c>
      <c r="D971">
        <v>857588211</v>
      </c>
      <c r="E971">
        <v>0</v>
      </c>
      <c r="F971">
        <v>0</v>
      </c>
      <c r="G971">
        <v>0</v>
      </c>
      <c r="H971">
        <v>0</v>
      </c>
    </row>
    <row r="972" spans="1:8" x14ac:dyDescent="0.2">
      <c r="A972">
        <v>5901</v>
      </c>
      <c r="B972" t="s">
        <v>1956</v>
      </c>
      <c r="C972" t="s">
        <v>1957</v>
      </c>
      <c r="D972">
        <v>857588221</v>
      </c>
      <c r="E972">
        <v>0</v>
      </c>
      <c r="F972">
        <v>0</v>
      </c>
      <c r="G972">
        <v>0</v>
      </c>
      <c r="H972">
        <v>0</v>
      </c>
    </row>
    <row r="973" spans="1:8" x14ac:dyDescent="0.2">
      <c r="A973">
        <v>5901</v>
      </c>
      <c r="B973" t="s">
        <v>1958</v>
      </c>
      <c r="C973" t="s">
        <v>1959</v>
      </c>
      <c r="D973">
        <v>857588231</v>
      </c>
      <c r="E973">
        <v>1</v>
      </c>
      <c r="F973">
        <v>2</v>
      </c>
      <c r="G973">
        <v>0</v>
      </c>
      <c r="H973">
        <v>1</v>
      </c>
    </row>
    <row r="974" spans="1:8" x14ac:dyDescent="0.2">
      <c r="A974">
        <v>5901</v>
      </c>
      <c r="B974" t="s">
        <v>1960</v>
      </c>
      <c r="C974" t="s">
        <v>1961</v>
      </c>
      <c r="D974">
        <v>857588241</v>
      </c>
      <c r="E974">
        <v>0</v>
      </c>
      <c r="F974">
        <v>0</v>
      </c>
      <c r="G974">
        <v>0</v>
      </c>
      <c r="H974">
        <v>0</v>
      </c>
    </row>
    <row r="975" spans="1:8" x14ac:dyDescent="0.2">
      <c r="A975">
        <v>5901</v>
      </c>
      <c r="B975" t="s">
        <v>1962</v>
      </c>
      <c r="C975" t="s">
        <v>1963</v>
      </c>
      <c r="D975">
        <v>857588251</v>
      </c>
      <c r="E975">
        <v>0</v>
      </c>
      <c r="F975">
        <v>0</v>
      </c>
      <c r="G975">
        <v>0</v>
      </c>
      <c r="H975">
        <v>0</v>
      </c>
    </row>
    <row r="976" spans="1:8" x14ac:dyDescent="0.2">
      <c r="A976">
        <v>5901</v>
      </c>
      <c r="B976" t="s">
        <v>1964</v>
      </c>
      <c r="C976" t="s">
        <v>1965</v>
      </c>
      <c r="D976">
        <v>857588261</v>
      </c>
      <c r="E976">
        <v>0</v>
      </c>
      <c r="F976">
        <v>0</v>
      </c>
      <c r="G976">
        <v>0</v>
      </c>
      <c r="H976">
        <v>0</v>
      </c>
    </row>
    <row r="977" spans="1:8" x14ac:dyDescent="0.2">
      <c r="A977">
        <v>5901</v>
      </c>
      <c r="B977" t="s">
        <v>1966</v>
      </c>
      <c r="C977" t="s">
        <v>1967</v>
      </c>
      <c r="D977">
        <v>857588271</v>
      </c>
      <c r="E977">
        <v>0</v>
      </c>
      <c r="F977">
        <v>0</v>
      </c>
      <c r="G977">
        <v>0</v>
      </c>
      <c r="H977">
        <v>0</v>
      </c>
    </row>
    <row r="978" spans="1:8" x14ac:dyDescent="0.2">
      <c r="A978">
        <v>5901</v>
      </c>
      <c r="B978" t="s">
        <v>1968</v>
      </c>
      <c r="C978" t="s">
        <v>1969</v>
      </c>
      <c r="D978">
        <v>857588281</v>
      </c>
      <c r="E978">
        <v>0</v>
      </c>
      <c r="F978">
        <v>0</v>
      </c>
      <c r="G978">
        <v>0</v>
      </c>
      <c r="H978">
        <v>0</v>
      </c>
    </row>
    <row r="979" spans="1:8" x14ac:dyDescent="0.2">
      <c r="A979">
        <v>5901</v>
      </c>
      <c r="B979" t="s">
        <v>1970</v>
      </c>
      <c r="C979" t="s">
        <v>1971</v>
      </c>
      <c r="D979">
        <v>857588291</v>
      </c>
      <c r="E979">
        <v>0</v>
      </c>
      <c r="F979">
        <v>0</v>
      </c>
      <c r="G979">
        <v>0</v>
      </c>
      <c r="H979">
        <v>0</v>
      </c>
    </row>
    <row r="980" spans="1:8" x14ac:dyDescent="0.2">
      <c r="A980">
        <v>5901</v>
      </c>
      <c r="B980" t="s">
        <v>1972</v>
      </c>
      <c r="C980" t="s">
        <v>1973</v>
      </c>
      <c r="D980">
        <v>857588301</v>
      </c>
      <c r="E980">
        <v>0</v>
      </c>
      <c r="F980">
        <v>0</v>
      </c>
      <c r="G980">
        <v>0</v>
      </c>
      <c r="H980">
        <v>0</v>
      </c>
    </row>
    <row r="981" spans="1:8" x14ac:dyDescent="0.2">
      <c r="A981">
        <v>5901</v>
      </c>
      <c r="B981" t="s">
        <v>1974</v>
      </c>
      <c r="C981" t="s">
        <v>1975</v>
      </c>
      <c r="D981">
        <v>857588311</v>
      </c>
      <c r="E981">
        <v>0</v>
      </c>
      <c r="F981">
        <v>0</v>
      </c>
      <c r="G981">
        <v>0</v>
      </c>
      <c r="H981">
        <v>0</v>
      </c>
    </row>
    <row r="982" spans="1:8" x14ac:dyDescent="0.2">
      <c r="A982">
        <v>5901</v>
      </c>
      <c r="B982" t="s">
        <v>1976</v>
      </c>
      <c r="C982" t="s">
        <v>1977</v>
      </c>
      <c r="D982">
        <v>857588331</v>
      </c>
      <c r="E982">
        <v>0</v>
      </c>
      <c r="F982">
        <v>0</v>
      </c>
      <c r="G982">
        <v>0</v>
      </c>
      <c r="H982">
        <v>0</v>
      </c>
    </row>
    <row r="983" spans="1:8" x14ac:dyDescent="0.2">
      <c r="A983">
        <v>5901</v>
      </c>
      <c r="B983" t="s">
        <v>1978</v>
      </c>
      <c r="C983" t="s">
        <v>1979</v>
      </c>
      <c r="D983">
        <v>857588341</v>
      </c>
      <c r="E983">
        <v>0</v>
      </c>
      <c r="F983">
        <v>0</v>
      </c>
      <c r="G983">
        <v>0</v>
      </c>
      <c r="H983">
        <v>0</v>
      </c>
    </row>
    <row r="984" spans="1:8" x14ac:dyDescent="0.2">
      <c r="A984">
        <v>5901</v>
      </c>
      <c r="B984" t="s">
        <v>1980</v>
      </c>
      <c r="C984" t="s">
        <v>1981</v>
      </c>
      <c r="D984">
        <v>857588351</v>
      </c>
      <c r="E984">
        <v>0</v>
      </c>
      <c r="F984">
        <v>0</v>
      </c>
      <c r="G984">
        <v>0</v>
      </c>
      <c r="H984">
        <v>0</v>
      </c>
    </row>
    <row r="985" spans="1:8" x14ac:dyDescent="0.2">
      <c r="A985">
        <v>5901</v>
      </c>
      <c r="B985" t="s">
        <v>1982</v>
      </c>
      <c r="C985" t="s">
        <v>1983</v>
      </c>
      <c r="D985">
        <v>857588371</v>
      </c>
      <c r="E985">
        <v>0</v>
      </c>
      <c r="F985">
        <v>0</v>
      </c>
      <c r="G985">
        <v>0</v>
      </c>
      <c r="H985">
        <v>0</v>
      </c>
    </row>
    <row r="986" spans="1:8" x14ac:dyDescent="0.2">
      <c r="A986">
        <v>5901</v>
      </c>
      <c r="B986" t="s">
        <v>1984</v>
      </c>
      <c r="C986" t="s">
        <v>1985</v>
      </c>
      <c r="D986">
        <v>857588381</v>
      </c>
      <c r="E986">
        <v>0</v>
      </c>
      <c r="F986">
        <v>0</v>
      </c>
      <c r="G986">
        <v>0</v>
      </c>
      <c r="H986">
        <v>0</v>
      </c>
    </row>
    <row r="987" spans="1:8" x14ac:dyDescent="0.2">
      <c r="A987">
        <v>5901</v>
      </c>
      <c r="B987" t="s">
        <v>1986</v>
      </c>
      <c r="C987" t="s">
        <v>1987</v>
      </c>
      <c r="D987">
        <v>857588391</v>
      </c>
      <c r="E987">
        <v>0</v>
      </c>
      <c r="F987">
        <v>0</v>
      </c>
      <c r="G987">
        <v>0</v>
      </c>
      <c r="H987">
        <v>0</v>
      </c>
    </row>
    <row r="988" spans="1:8" x14ac:dyDescent="0.2">
      <c r="A988">
        <v>5901</v>
      </c>
      <c r="B988" t="s">
        <v>1988</v>
      </c>
      <c r="C988" t="s">
        <v>1989</v>
      </c>
      <c r="D988">
        <v>857588401</v>
      </c>
      <c r="E988">
        <v>0</v>
      </c>
      <c r="F988">
        <v>0</v>
      </c>
      <c r="G988">
        <v>0</v>
      </c>
      <c r="H988">
        <v>0</v>
      </c>
    </row>
    <row r="989" spans="1:8" x14ac:dyDescent="0.2">
      <c r="A989">
        <v>5901</v>
      </c>
      <c r="B989" t="s">
        <v>1990</v>
      </c>
      <c r="C989" t="s">
        <v>1991</v>
      </c>
      <c r="D989">
        <v>857588411</v>
      </c>
      <c r="E989">
        <v>0</v>
      </c>
      <c r="F989">
        <v>0</v>
      </c>
      <c r="G989">
        <v>0</v>
      </c>
      <c r="H989">
        <v>0</v>
      </c>
    </row>
    <row r="990" spans="1:8" x14ac:dyDescent="0.2">
      <c r="A990">
        <v>5901</v>
      </c>
      <c r="B990" t="s">
        <v>1992</v>
      </c>
      <c r="C990" t="s">
        <v>1993</v>
      </c>
      <c r="D990">
        <v>857588431</v>
      </c>
      <c r="E990">
        <v>0</v>
      </c>
      <c r="F990">
        <v>0</v>
      </c>
      <c r="G990">
        <v>0</v>
      </c>
      <c r="H990">
        <v>0</v>
      </c>
    </row>
    <row r="991" spans="1:8" x14ac:dyDescent="0.2">
      <c r="A991">
        <v>5901</v>
      </c>
      <c r="B991" t="s">
        <v>1994</v>
      </c>
      <c r="C991" t="s">
        <v>1995</v>
      </c>
      <c r="D991">
        <v>857588441</v>
      </c>
      <c r="E991">
        <v>0</v>
      </c>
      <c r="F991">
        <v>0</v>
      </c>
      <c r="G991">
        <v>0</v>
      </c>
      <c r="H991">
        <v>0</v>
      </c>
    </row>
    <row r="992" spans="1:8" x14ac:dyDescent="0.2">
      <c r="A992">
        <v>5901</v>
      </c>
      <c r="B992" t="s">
        <v>1996</v>
      </c>
      <c r="C992" t="s">
        <v>1997</v>
      </c>
      <c r="D992">
        <v>857588451</v>
      </c>
      <c r="E992">
        <v>0</v>
      </c>
      <c r="F992">
        <v>0</v>
      </c>
      <c r="G992">
        <v>0</v>
      </c>
      <c r="H992">
        <v>0</v>
      </c>
    </row>
    <row r="993" spans="1:8" x14ac:dyDescent="0.2">
      <c r="A993">
        <v>5901</v>
      </c>
      <c r="B993" t="s">
        <v>1998</v>
      </c>
      <c r="C993" t="s">
        <v>1999</v>
      </c>
      <c r="D993">
        <v>857588461</v>
      </c>
      <c r="E993">
        <v>0</v>
      </c>
      <c r="F993">
        <v>0</v>
      </c>
      <c r="G993">
        <v>0</v>
      </c>
      <c r="H993">
        <v>0</v>
      </c>
    </row>
    <row r="994" spans="1:8" x14ac:dyDescent="0.2">
      <c r="A994">
        <v>5901</v>
      </c>
      <c r="B994" t="s">
        <v>2000</v>
      </c>
      <c r="C994" t="s">
        <v>2001</v>
      </c>
      <c r="D994">
        <v>857588471</v>
      </c>
      <c r="E994">
        <v>0</v>
      </c>
      <c r="F994">
        <v>0</v>
      </c>
      <c r="G994">
        <v>0</v>
      </c>
      <c r="H994">
        <v>0</v>
      </c>
    </row>
    <row r="995" spans="1:8" x14ac:dyDescent="0.2">
      <c r="A995">
        <v>5901</v>
      </c>
      <c r="B995" t="s">
        <v>2002</v>
      </c>
      <c r="C995" t="s">
        <v>2003</v>
      </c>
      <c r="D995">
        <v>857588481</v>
      </c>
      <c r="E995">
        <v>0</v>
      </c>
      <c r="F995">
        <v>0</v>
      </c>
      <c r="G995">
        <v>0</v>
      </c>
      <c r="H995">
        <v>0</v>
      </c>
    </row>
    <row r="996" spans="1:8" x14ac:dyDescent="0.2">
      <c r="A996">
        <v>5901</v>
      </c>
      <c r="B996" t="s">
        <v>2004</v>
      </c>
      <c r="C996" t="s">
        <v>2005</v>
      </c>
      <c r="D996">
        <v>857588491</v>
      </c>
      <c r="E996">
        <v>0</v>
      </c>
      <c r="F996">
        <v>0</v>
      </c>
      <c r="G996">
        <v>0</v>
      </c>
      <c r="H996">
        <v>0</v>
      </c>
    </row>
    <row r="997" spans="1:8" x14ac:dyDescent="0.2">
      <c r="A997">
        <v>5901</v>
      </c>
      <c r="B997" t="s">
        <v>2006</v>
      </c>
      <c r="C997" t="s">
        <v>2007</v>
      </c>
      <c r="D997">
        <v>857588501</v>
      </c>
      <c r="E997">
        <v>0</v>
      </c>
      <c r="F997">
        <v>0</v>
      </c>
      <c r="G997">
        <v>0</v>
      </c>
      <c r="H997">
        <v>0</v>
      </c>
    </row>
    <row r="998" spans="1:8" x14ac:dyDescent="0.2">
      <c r="A998">
        <v>5901</v>
      </c>
      <c r="B998" t="s">
        <v>2008</v>
      </c>
      <c r="C998" t="s">
        <v>2009</v>
      </c>
      <c r="D998">
        <v>857588511</v>
      </c>
      <c r="E998">
        <v>0</v>
      </c>
      <c r="F998">
        <v>0</v>
      </c>
      <c r="G998">
        <v>0</v>
      </c>
      <c r="H998">
        <v>0</v>
      </c>
    </row>
    <row r="999" spans="1:8" x14ac:dyDescent="0.2">
      <c r="A999">
        <v>5901</v>
      </c>
      <c r="B999" t="s">
        <v>2010</v>
      </c>
      <c r="C999" t="s">
        <v>2011</v>
      </c>
      <c r="D999">
        <v>857588521</v>
      </c>
      <c r="E999">
        <v>0</v>
      </c>
      <c r="F999">
        <v>0</v>
      </c>
      <c r="G999">
        <v>0</v>
      </c>
      <c r="H999">
        <v>0</v>
      </c>
    </row>
    <row r="1000" spans="1:8" x14ac:dyDescent="0.2">
      <c r="A1000">
        <v>5901</v>
      </c>
      <c r="B1000" t="s">
        <v>2012</v>
      </c>
      <c r="C1000" t="s">
        <v>2013</v>
      </c>
      <c r="D1000">
        <v>857588531</v>
      </c>
      <c r="E1000">
        <v>57</v>
      </c>
      <c r="F1000">
        <v>103</v>
      </c>
      <c r="G1000">
        <v>12</v>
      </c>
      <c r="H1000">
        <v>6</v>
      </c>
    </row>
    <row r="1001" spans="1:8" x14ac:dyDescent="0.2">
      <c r="A1001">
        <v>5901</v>
      </c>
      <c r="B1001" t="s">
        <v>2014</v>
      </c>
      <c r="C1001" t="s">
        <v>2015</v>
      </c>
      <c r="D1001">
        <v>857588541</v>
      </c>
      <c r="E1001">
        <v>0</v>
      </c>
      <c r="F1001">
        <v>0</v>
      </c>
      <c r="G1001">
        <v>0</v>
      </c>
      <c r="H1001">
        <v>0</v>
      </c>
    </row>
    <row r="1002" spans="1:8" x14ac:dyDescent="0.2">
      <c r="A1002">
        <v>5901</v>
      </c>
      <c r="B1002" t="s">
        <v>2016</v>
      </c>
      <c r="C1002" t="s">
        <v>2017</v>
      </c>
      <c r="D1002">
        <v>857588551</v>
      </c>
      <c r="E1002">
        <v>0</v>
      </c>
      <c r="F1002">
        <v>0</v>
      </c>
      <c r="G1002">
        <v>0</v>
      </c>
      <c r="H1002">
        <v>0</v>
      </c>
    </row>
    <row r="1003" spans="1:8" x14ac:dyDescent="0.2">
      <c r="A1003">
        <v>5901</v>
      </c>
      <c r="B1003" t="s">
        <v>2018</v>
      </c>
      <c r="C1003" t="s">
        <v>2019</v>
      </c>
      <c r="D1003">
        <v>857588561</v>
      </c>
      <c r="E1003">
        <v>0</v>
      </c>
      <c r="F1003">
        <v>0</v>
      </c>
      <c r="G1003">
        <v>0</v>
      </c>
      <c r="H1003">
        <v>0</v>
      </c>
    </row>
    <row r="1004" spans="1:8" x14ac:dyDescent="0.2">
      <c r="A1004">
        <v>5901</v>
      </c>
      <c r="B1004" t="s">
        <v>2020</v>
      </c>
      <c r="C1004" t="s">
        <v>2021</v>
      </c>
      <c r="D1004">
        <v>857588571</v>
      </c>
      <c r="E1004">
        <v>0</v>
      </c>
      <c r="F1004">
        <v>0</v>
      </c>
      <c r="G1004">
        <v>0</v>
      </c>
      <c r="H1004">
        <v>0</v>
      </c>
    </row>
    <row r="1005" spans="1:8" x14ac:dyDescent="0.2">
      <c r="A1005">
        <v>5901</v>
      </c>
      <c r="B1005" t="s">
        <v>2022</v>
      </c>
      <c r="C1005" t="s">
        <v>2023</v>
      </c>
      <c r="D1005">
        <v>857588581</v>
      </c>
      <c r="E1005">
        <v>0</v>
      </c>
      <c r="F1005">
        <v>0</v>
      </c>
      <c r="G1005">
        <v>0</v>
      </c>
      <c r="H1005">
        <v>0</v>
      </c>
    </row>
    <row r="1006" spans="1:8" x14ac:dyDescent="0.2">
      <c r="A1006">
        <v>5901</v>
      </c>
      <c r="B1006" t="s">
        <v>2024</v>
      </c>
      <c r="C1006" t="s">
        <v>2025</v>
      </c>
      <c r="D1006">
        <v>857588591</v>
      </c>
      <c r="E1006">
        <v>0</v>
      </c>
      <c r="F1006">
        <v>0</v>
      </c>
      <c r="G1006">
        <v>0</v>
      </c>
      <c r="H1006">
        <v>0</v>
      </c>
    </row>
    <row r="1007" spans="1:8" x14ac:dyDescent="0.2">
      <c r="A1007">
        <v>5901</v>
      </c>
      <c r="B1007" t="s">
        <v>2026</v>
      </c>
      <c r="C1007" t="s">
        <v>2027</v>
      </c>
      <c r="D1007">
        <v>857588601</v>
      </c>
      <c r="E1007">
        <v>0</v>
      </c>
      <c r="F1007">
        <v>0</v>
      </c>
      <c r="G1007">
        <v>0</v>
      </c>
      <c r="H1007">
        <v>0</v>
      </c>
    </row>
    <row r="1008" spans="1:8" x14ac:dyDescent="0.2">
      <c r="A1008">
        <v>5901</v>
      </c>
      <c r="B1008" t="s">
        <v>2028</v>
      </c>
      <c r="C1008" t="s">
        <v>2029</v>
      </c>
      <c r="D1008">
        <v>857588611</v>
      </c>
      <c r="E1008">
        <v>0</v>
      </c>
      <c r="F1008">
        <v>0</v>
      </c>
      <c r="G1008">
        <v>0</v>
      </c>
      <c r="H1008">
        <v>0</v>
      </c>
    </row>
    <row r="1009" spans="1:8" x14ac:dyDescent="0.2">
      <c r="A1009">
        <v>5901</v>
      </c>
      <c r="B1009" t="s">
        <v>2030</v>
      </c>
      <c r="C1009" t="s">
        <v>2031</v>
      </c>
      <c r="D1009">
        <v>857588621</v>
      </c>
      <c r="E1009">
        <v>0</v>
      </c>
      <c r="F1009">
        <v>0</v>
      </c>
      <c r="G1009">
        <v>0</v>
      </c>
      <c r="H1009">
        <v>0</v>
      </c>
    </row>
    <row r="1010" spans="1:8" x14ac:dyDescent="0.2">
      <c r="A1010">
        <v>5901</v>
      </c>
      <c r="B1010" t="s">
        <v>2032</v>
      </c>
      <c r="C1010" t="s">
        <v>2033</v>
      </c>
      <c r="D1010">
        <v>857588631</v>
      </c>
      <c r="E1010">
        <v>0</v>
      </c>
      <c r="F1010">
        <v>0</v>
      </c>
      <c r="G1010">
        <v>0</v>
      </c>
      <c r="H1010">
        <v>0</v>
      </c>
    </row>
    <row r="1011" spans="1:8" x14ac:dyDescent="0.2">
      <c r="A1011">
        <v>5901</v>
      </c>
      <c r="B1011" t="s">
        <v>2034</v>
      </c>
      <c r="C1011" t="s">
        <v>2035</v>
      </c>
      <c r="D1011">
        <v>857588641</v>
      </c>
      <c r="E1011">
        <v>0</v>
      </c>
      <c r="F1011">
        <v>0</v>
      </c>
      <c r="G1011">
        <v>0</v>
      </c>
      <c r="H1011">
        <v>0</v>
      </c>
    </row>
    <row r="1012" spans="1:8" x14ac:dyDescent="0.2">
      <c r="A1012">
        <v>5901</v>
      </c>
      <c r="B1012" t="s">
        <v>2036</v>
      </c>
      <c r="C1012" t="s">
        <v>2037</v>
      </c>
      <c r="D1012">
        <v>857588651</v>
      </c>
      <c r="E1012">
        <v>0</v>
      </c>
      <c r="F1012">
        <v>0</v>
      </c>
      <c r="G1012">
        <v>0</v>
      </c>
      <c r="H1012">
        <v>0</v>
      </c>
    </row>
    <row r="1013" spans="1:8" x14ac:dyDescent="0.2">
      <c r="A1013">
        <v>5901</v>
      </c>
      <c r="B1013" t="s">
        <v>2038</v>
      </c>
      <c r="C1013" t="s">
        <v>2039</v>
      </c>
      <c r="D1013">
        <v>857588661</v>
      </c>
      <c r="E1013">
        <v>0</v>
      </c>
      <c r="F1013">
        <v>0</v>
      </c>
      <c r="G1013">
        <v>0</v>
      </c>
      <c r="H1013">
        <v>0</v>
      </c>
    </row>
    <row r="1014" spans="1:8" x14ac:dyDescent="0.2">
      <c r="A1014">
        <v>5901</v>
      </c>
      <c r="B1014" t="s">
        <v>2040</v>
      </c>
      <c r="C1014" t="s">
        <v>2041</v>
      </c>
      <c r="D1014">
        <v>857588671</v>
      </c>
      <c r="E1014">
        <v>0</v>
      </c>
      <c r="F1014">
        <v>0</v>
      </c>
      <c r="G1014">
        <v>0</v>
      </c>
      <c r="H1014">
        <v>0</v>
      </c>
    </row>
    <row r="1015" spans="1:8" x14ac:dyDescent="0.2">
      <c r="A1015">
        <v>5901</v>
      </c>
      <c r="B1015" t="s">
        <v>2042</v>
      </c>
      <c r="C1015" t="s">
        <v>2043</v>
      </c>
      <c r="D1015">
        <v>857588691</v>
      </c>
      <c r="E1015">
        <v>0</v>
      </c>
      <c r="F1015">
        <v>0</v>
      </c>
      <c r="G1015">
        <v>0</v>
      </c>
      <c r="H1015">
        <v>0</v>
      </c>
    </row>
    <row r="1016" spans="1:8" x14ac:dyDescent="0.2">
      <c r="A1016">
        <v>5901</v>
      </c>
      <c r="B1016" t="s">
        <v>2044</v>
      </c>
      <c r="C1016" t="s">
        <v>2045</v>
      </c>
      <c r="D1016">
        <v>857588701</v>
      </c>
      <c r="E1016">
        <v>0</v>
      </c>
      <c r="F1016">
        <v>0</v>
      </c>
      <c r="G1016">
        <v>0</v>
      </c>
      <c r="H1016">
        <v>0</v>
      </c>
    </row>
    <row r="1017" spans="1:8" x14ac:dyDescent="0.2">
      <c r="A1017">
        <v>5901</v>
      </c>
      <c r="B1017" t="s">
        <v>2046</v>
      </c>
      <c r="C1017" t="s">
        <v>2047</v>
      </c>
      <c r="D1017">
        <v>857588711</v>
      </c>
      <c r="E1017">
        <v>0</v>
      </c>
      <c r="F1017">
        <v>0</v>
      </c>
      <c r="G1017">
        <v>0</v>
      </c>
      <c r="H1017">
        <v>0</v>
      </c>
    </row>
    <row r="1018" spans="1:8" x14ac:dyDescent="0.2">
      <c r="A1018">
        <v>5901</v>
      </c>
      <c r="B1018" t="s">
        <v>2048</v>
      </c>
      <c r="C1018" t="s">
        <v>2049</v>
      </c>
      <c r="D1018">
        <v>857588721</v>
      </c>
      <c r="E1018">
        <v>0</v>
      </c>
      <c r="F1018">
        <v>0</v>
      </c>
      <c r="G1018">
        <v>0</v>
      </c>
      <c r="H1018">
        <v>0</v>
      </c>
    </row>
    <row r="1019" spans="1:8" x14ac:dyDescent="0.2">
      <c r="A1019">
        <v>5901</v>
      </c>
      <c r="B1019" t="s">
        <v>2050</v>
      </c>
      <c r="C1019" t="s">
        <v>2051</v>
      </c>
      <c r="D1019">
        <v>857588731</v>
      </c>
      <c r="E1019">
        <v>0</v>
      </c>
      <c r="F1019">
        <v>0</v>
      </c>
      <c r="G1019">
        <v>0</v>
      </c>
      <c r="H1019">
        <v>0</v>
      </c>
    </row>
    <row r="1020" spans="1:8" x14ac:dyDescent="0.2">
      <c r="A1020">
        <v>5901</v>
      </c>
      <c r="B1020" t="s">
        <v>2052</v>
      </c>
      <c r="C1020" t="s">
        <v>2053</v>
      </c>
      <c r="D1020">
        <v>857588741</v>
      </c>
      <c r="E1020">
        <v>0</v>
      </c>
      <c r="F1020">
        <v>0</v>
      </c>
      <c r="G1020">
        <v>0</v>
      </c>
      <c r="H1020">
        <v>0</v>
      </c>
    </row>
    <row r="1021" spans="1:8" x14ac:dyDescent="0.2">
      <c r="A1021">
        <v>5901</v>
      </c>
      <c r="B1021" t="s">
        <v>2054</v>
      </c>
      <c r="C1021" t="s">
        <v>2055</v>
      </c>
      <c r="D1021">
        <v>857588751</v>
      </c>
      <c r="E1021">
        <v>0</v>
      </c>
      <c r="F1021">
        <v>0</v>
      </c>
      <c r="G1021">
        <v>0</v>
      </c>
      <c r="H1021">
        <v>0</v>
      </c>
    </row>
    <row r="1022" spans="1:8" x14ac:dyDescent="0.2">
      <c r="A1022">
        <v>5901</v>
      </c>
      <c r="B1022" t="s">
        <v>2056</v>
      </c>
      <c r="C1022" t="s">
        <v>2057</v>
      </c>
      <c r="D1022">
        <v>857588761</v>
      </c>
      <c r="E1022">
        <v>0</v>
      </c>
      <c r="F1022">
        <v>0</v>
      </c>
      <c r="G1022">
        <v>0</v>
      </c>
      <c r="H1022">
        <v>0</v>
      </c>
    </row>
    <row r="1023" spans="1:8" x14ac:dyDescent="0.2">
      <c r="A1023">
        <v>5901</v>
      </c>
      <c r="B1023" t="s">
        <v>2058</v>
      </c>
      <c r="C1023" t="s">
        <v>2059</v>
      </c>
      <c r="D1023">
        <v>857588771</v>
      </c>
      <c r="E1023">
        <v>0</v>
      </c>
      <c r="F1023">
        <v>0</v>
      </c>
      <c r="G1023">
        <v>0</v>
      </c>
      <c r="H1023">
        <v>0</v>
      </c>
    </row>
    <row r="1024" spans="1:8" x14ac:dyDescent="0.2">
      <c r="A1024">
        <v>5901</v>
      </c>
      <c r="B1024" t="s">
        <v>2060</v>
      </c>
      <c r="C1024" t="s">
        <v>2061</v>
      </c>
      <c r="D1024">
        <v>857588781</v>
      </c>
      <c r="E1024">
        <v>0</v>
      </c>
      <c r="F1024">
        <v>0</v>
      </c>
      <c r="G1024">
        <v>0</v>
      </c>
      <c r="H1024">
        <v>0</v>
      </c>
    </row>
    <row r="1025" spans="1:8" x14ac:dyDescent="0.2">
      <c r="A1025">
        <v>5901</v>
      </c>
      <c r="B1025" t="s">
        <v>2062</v>
      </c>
      <c r="C1025" t="s">
        <v>2063</v>
      </c>
      <c r="D1025">
        <v>857588791</v>
      </c>
      <c r="E1025">
        <v>0</v>
      </c>
      <c r="F1025">
        <v>0</v>
      </c>
      <c r="G1025">
        <v>0</v>
      </c>
      <c r="H1025">
        <v>0</v>
      </c>
    </row>
    <row r="1026" spans="1:8" x14ac:dyDescent="0.2">
      <c r="A1026">
        <v>5901</v>
      </c>
      <c r="B1026" t="s">
        <v>2064</v>
      </c>
      <c r="C1026" t="s">
        <v>2065</v>
      </c>
      <c r="D1026">
        <v>857588801</v>
      </c>
      <c r="E1026">
        <v>0</v>
      </c>
      <c r="F1026">
        <v>0</v>
      </c>
      <c r="G1026">
        <v>0</v>
      </c>
      <c r="H1026">
        <v>0</v>
      </c>
    </row>
    <row r="1027" spans="1:8" x14ac:dyDescent="0.2">
      <c r="A1027">
        <v>5901</v>
      </c>
      <c r="B1027" t="s">
        <v>2066</v>
      </c>
      <c r="C1027" t="s">
        <v>2067</v>
      </c>
      <c r="D1027">
        <v>857588811</v>
      </c>
      <c r="E1027">
        <v>0</v>
      </c>
      <c r="F1027">
        <v>1</v>
      </c>
      <c r="G1027">
        <v>0</v>
      </c>
      <c r="H1027">
        <v>1</v>
      </c>
    </row>
    <row r="1028" spans="1:8" x14ac:dyDescent="0.2">
      <c r="A1028">
        <v>5901</v>
      </c>
      <c r="B1028" t="s">
        <v>2068</v>
      </c>
      <c r="C1028" t="s">
        <v>2069</v>
      </c>
      <c r="D1028">
        <v>857588821</v>
      </c>
      <c r="E1028">
        <v>0</v>
      </c>
      <c r="F1028">
        <v>0</v>
      </c>
      <c r="G1028">
        <v>0</v>
      </c>
      <c r="H1028">
        <v>0</v>
      </c>
    </row>
    <row r="1029" spans="1:8" x14ac:dyDescent="0.2">
      <c r="A1029">
        <v>5901</v>
      </c>
      <c r="B1029" t="s">
        <v>2070</v>
      </c>
      <c r="C1029" t="s">
        <v>2071</v>
      </c>
      <c r="D1029">
        <v>857588831</v>
      </c>
      <c r="E1029">
        <v>0</v>
      </c>
      <c r="F1029">
        <v>0</v>
      </c>
      <c r="G1029">
        <v>0</v>
      </c>
      <c r="H1029">
        <v>0</v>
      </c>
    </row>
    <row r="1030" spans="1:8" x14ac:dyDescent="0.2">
      <c r="A1030">
        <v>5901</v>
      </c>
      <c r="B1030" t="s">
        <v>2072</v>
      </c>
      <c r="C1030" t="s">
        <v>2073</v>
      </c>
      <c r="D1030">
        <v>857588841</v>
      </c>
      <c r="E1030">
        <v>0</v>
      </c>
      <c r="F1030">
        <v>0</v>
      </c>
      <c r="G1030">
        <v>0</v>
      </c>
      <c r="H1030">
        <v>0</v>
      </c>
    </row>
    <row r="1031" spans="1:8" x14ac:dyDescent="0.2">
      <c r="A1031">
        <v>5901</v>
      </c>
      <c r="B1031" t="s">
        <v>2074</v>
      </c>
      <c r="C1031" t="s">
        <v>2075</v>
      </c>
      <c r="D1031">
        <v>857588851</v>
      </c>
      <c r="E1031">
        <v>0</v>
      </c>
      <c r="F1031">
        <v>0</v>
      </c>
      <c r="G1031">
        <v>0</v>
      </c>
      <c r="H1031">
        <v>0</v>
      </c>
    </row>
    <row r="1032" spans="1:8" x14ac:dyDescent="0.2">
      <c r="A1032">
        <v>5901</v>
      </c>
      <c r="B1032" t="s">
        <v>2076</v>
      </c>
      <c r="C1032" t="s">
        <v>2077</v>
      </c>
      <c r="D1032">
        <v>857588861</v>
      </c>
      <c r="E1032">
        <v>0</v>
      </c>
      <c r="F1032">
        <v>0</v>
      </c>
      <c r="G1032">
        <v>0</v>
      </c>
      <c r="H1032">
        <v>0</v>
      </c>
    </row>
    <row r="1033" spans="1:8" x14ac:dyDescent="0.2">
      <c r="A1033">
        <v>5901</v>
      </c>
      <c r="B1033" t="s">
        <v>2078</v>
      </c>
      <c r="C1033" t="s">
        <v>2079</v>
      </c>
      <c r="D1033">
        <v>857588881</v>
      </c>
      <c r="E1033">
        <v>0</v>
      </c>
      <c r="F1033">
        <v>0</v>
      </c>
      <c r="G1033">
        <v>0</v>
      </c>
      <c r="H1033">
        <v>0</v>
      </c>
    </row>
    <row r="1034" spans="1:8" x14ac:dyDescent="0.2">
      <c r="A1034">
        <v>5901</v>
      </c>
      <c r="B1034" t="s">
        <v>2080</v>
      </c>
      <c r="C1034" t="s">
        <v>2081</v>
      </c>
      <c r="D1034">
        <v>857588891</v>
      </c>
      <c r="E1034">
        <v>0</v>
      </c>
      <c r="F1034">
        <v>0</v>
      </c>
      <c r="G1034">
        <v>0</v>
      </c>
      <c r="H1034">
        <v>0</v>
      </c>
    </row>
    <row r="1035" spans="1:8" x14ac:dyDescent="0.2">
      <c r="A1035">
        <v>5901</v>
      </c>
      <c r="B1035" t="s">
        <v>2082</v>
      </c>
      <c r="C1035" t="s">
        <v>2083</v>
      </c>
      <c r="D1035">
        <v>857588901</v>
      </c>
      <c r="E1035">
        <v>0</v>
      </c>
      <c r="F1035">
        <v>0</v>
      </c>
      <c r="G1035">
        <v>0</v>
      </c>
      <c r="H1035">
        <v>0</v>
      </c>
    </row>
    <row r="1036" spans="1:8" x14ac:dyDescent="0.2">
      <c r="A1036">
        <v>5901</v>
      </c>
      <c r="B1036" t="s">
        <v>2084</v>
      </c>
      <c r="C1036" t="s">
        <v>2085</v>
      </c>
      <c r="D1036">
        <v>857588911</v>
      </c>
      <c r="E1036">
        <v>2</v>
      </c>
      <c r="F1036">
        <v>5</v>
      </c>
      <c r="G1036">
        <v>2</v>
      </c>
      <c r="H1036">
        <v>1</v>
      </c>
    </row>
    <row r="1037" spans="1:8" x14ac:dyDescent="0.2">
      <c r="A1037">
        <v>5901</v>
      </c>
      <c r="B1037" t="s">
        <v>2086</v>
      </c>
      <c r="C1037" t="s">
        <v>2087</v>
      </c>
      <c r="D1037">
        <v>857588921</v>
      </c>
      <c r="E1037">
        <v>0</v>
      </c>
      <c r="F1037">
        <v>0</v>
      </c>
      <c r="G1037">
        <v>0</v>
      </c>
      <c r="H1037">
        <v>0</v>
      </c>
    </row>
    <row r="1038" spans="1:8" x14ac:dyDescent="0.2">
      <c r="A1038">
        <v>5901</v>
      </c>
      <c r="B1038" t="s">
        <v>2088</v>
      </c>
      <c r="C1038" t="s">
        <v>2089</v>
      </c>
      <c r="D1038">
        <v>857588931</v>
      </c>
      <c r="E1038">
        <v>138</v>
      </c>
      <c r="F1038">
        <v>315</v>
      </c>
      <c r="G1038">
        <v>115</v>
      </c>
      <c r="H1038">
        <v>8</v>
      </c>
    </row>
    <row r="1039" spans="1:8" x14ac:dyDescent="0.2">
      <c r="A1039">
        <v>5901</v>
      </c>
      <c r="B1039" t="s">
        <v>2090</v>
      </c>
      <c r="C1039" t="s">
        <v>2091</v>
      </c>
      <c r="D1039">
        <v>857588941</v>
      </c>
      <c r="E1039">
        <v>0</v>
      </c>
      <c r="F1039">
        <v>0</v>
      </c>
      <c r="G1039">
        <v>0</v>
      </c>
      <c r="H1039">
        <v>0</v>
      </c>
    </row>
    <row r="1040" spans="1:8" x14ac:dyDescent="0.2">
      <c r="A1040">
        <v>5901</v>
      </c>
      <c r="B1040" t="s">
        <v>2092</v>
      </c>
      <c r="C1040" t="s">
        <v>2093</v>
      </c>
      <c r="D1040">
        <v>857588951</v>
      </c>
      <c r="E1040">
        <v>0</v>
      </c>
      <c r="F1040">
        <v>0</v>
      </c>
      <c r="G1040">
        <v>0</v>
      </c>
      <c r="H1040">
        <v>0</v>
      </c>
    </row>
    <row r="1041" spans="1:8" x14ac:dyDescent="0.2">
      <c r="A1041">
        <v>5901</v>
      </c>
      <c r="B1041" t="s">
        <v>2094</v>
      </c>
      <c r="C1041" t="s">
        <v>2095</v>
      </c>
      <c r="D1041">
        <v>857588961</v>
      </c>
      <c r="E1041">
        <v>5</v>
      </c>
      <c r="F1041">
        <v>9</v>
      </c>
      <c r="G1041">
        <v>1</v>
      </c>
      <c r="H1041">
        <v>1</v>
      </c>
    </row>
    <row r="1042" spans="1:8" x14ac:dyDescent="0.2">
      <c r="A1042">
        <v>5901</v>
      </c>
      <c r="B1042" t="s">
        <v>2096</v>
      </c>
      <c r="C1042" t="s">
        <v>2097</v>
      </c>
      <c r="D1042">
        <v>857588971</v>
      </c>
      <c r="E1042">
        <v>0</v>
      </c>
      <c r="F1042">
        <v>0</v>
      </c>
      <c r="G1042">
        <v>0</v>
      </c>
      <c r="H1042">
        <v>0</v>
      </c>
    </row>
    <row r="1043" spans="1:8" x14ac:dyDescent="0.2">
      <c r="A1043">
        <v>5901</v>
      </c>
      <c r="B1043" t="s">
        <v>2098</v>
      </c>
      <c r="C1043" t="s">
        <v>2099</v>
      </c>
      <c r="D1043">
        <v>857588981</v>
      </c>
      <c r="E1043">
        <v>0</v>
      </c>
      <c r="F1043">
        <v>0</v>
      </c>
      <c r="G1043">
        <v>0</v>
      </c>
      <c r="H1043">
        <v>0</v>
      </c>
    </row>
    <row r="1044" spans="1:8" x14ac:dyDescent="0.2">
      <c r="A1044">
        <v>5901</v>
      </c>
      <c r="B1044" t="s">
        <v>2100</v>
      </c>
      <c r="C1044" t="s">
        <v>2101</v>
      </c>
      <c r="D1044">
        <v>857588991</v>
      </c>
      <c r="E1044">
        <v>0</v>
      </c>
      <c r="F1044">
        <v>0</v>
      </c>
      <c r="G1044">
        <v>0</v>
      </c>
      <c r="H1044">
        <v>0</v>
      </c>
    </row>
    <row r="1045" spans="1:8" x14ac:dyDescent="0.2">
      <c r="A1045">
        <v>5901</v>
      </c>
      <c r="B1045" t="s">
        <v>2102</v>
      </c>
      <c r="C1045" t="s">
        <v>2103</v>
      </c>
      <c r="D1045">
        <v>857589001</v>
      </c>
      <c r="E1045">
        <v>0</v>
      </c>
      <c r="F1045">
        <v>0</v>
      </c>
      <c r="G1045">
        <v>0</v>
      </c>
      <c r="H1045">
        <v>0</v>
      </c>
    </row>
    <row r="1046" spans="1:8" x14ac:dyDescent="0.2">
      <c r="A1046">
        <v>5901</v>
      </c>
      <c r="B1046" t="s">
        <v>2104</v>
      </c>
      <c r="C1046" t="s">
        <v>2105</v>
      </c>
      <c r="D1046">
        <v>857589011</v>
      </c>
      <c r="E1046">
        <v>0</v>
      </c>
      <c r="F1046">
        <v>0</v>
      </c>
      <c r="G1046">
        <v>0</v>
      </c>
      <c r="H1046">
        <v>0</v>
      </c>
    </row>
    <row r="1047" spans="1:8" x14ac:dyDescent="0.2">
      <c r="A1047">
        <v>5901</v>
      </c>
      <c r="B1047" t="s">
        <v>2106</v>
      </c>
      <c r="C1047" t="s">
        <v>2107</v>
      </c>
      <c r="D1047">
        <v>857589021</v>
      </c>
      <c r="E1047">
        <v>6</v>
      </c>
      <c r="F1047">
        <v>29</v>
      </c>
      <c r="G1047">
        <v>15</v>
      </c>
      <c r="H1047">
        <v>2</v>
      </c>
    </row>
    <row r="1048" spans="1:8" x14ac:dyDescent="0.2">
      <c r="A1048">
        <v>5901</v>
      </c>
      <c r="B1048" t="s">
        <v>2108</v>
      </c>
      <c r="C1048" t="s">
        <v>2109</v>
      </c>
      <c r="D1048">
        <v>857589031</v>
      </c>
      <c r="E1048">
        <v>0</v>
      </c>
      <c r="F1048">
        <v>0</v>
      </c>
      <c r="G1048">
        <v>0</v>
      </c>
      <c r="H1048">
        <v>0</v>
      </c>
    </row>
    <row r="1049" spans="1:8" x14ac:dyDescent="0.2">
      <c r="A1049">
        <v>5901</v>
      </c>
      <c r="B1049" t="s">
        <v>2110</v>
      </c>
      <c r="C1049" t="s">
        <v>2111</v>
      </c>
      <c r="D1049">
        <v>857589041</v>
      </c>
      <c r="E1049">
        <v>0</v>
      </c>
      <c r="F1049">
        <v>0</v>
      </c>
      <c r="G1049">
        <v>0</v>
      </c>
      <c r="H1049">
        <v>0</v>
      </c>
    </row>
    <row r="1050" spans="1:8" x14ac:dyDescent="0.2">
      <c r="A1050">
        <v>5901</v>
      </c>
      <c r="B1050" t="s">
        <v>2112</v>
      </c>
      <c r="C1050" t="s">
        <v>2113</v>
      </c>
      <c r="D1050">
        <v>857589051</v>
      </c>
      <c r="E1050">
        <v>0</v>
      </c>
      <c r="F1050">
        <v>0</v>
      </c>
      <c r="G1050">
        <v>0</v>
      </c>
      <c r="H1050">
        <v>0</v>
      </c>
    </row>
    <row r="1051" spans="1:8" x14ac:dyDescent="0.2">
      <c r="A1051">
        <v>5901</v>
      </c>
      <c r="B1051" t="s">
        <v>2114</v>
      </c>
      <c r="C1051" t="s">
        <v>2115</v>
      </c>
      <c r="D1051">
        <v>857589061</v>
      </c>
      <c r="E1051">
        <v>0</v>
      </c>
      <c r="F1051">
        <v>0</v>
      </c>
      <c r="G1051">
        <v>0</v>
      </c>
      <c r="H1051">
        <v>0</v>
      </c>
    </row>
    <row r="1052" spans="1:8" x14ac:dyDescent="0.2">
      <c r="A1052">
        <v>5901</v>
      </c>
      <c r="B1052" t="s">
        <v>2116</v>
      </c>
      <c r="C1052" t="s">
        <v>2117</v>
      </c>
      <c r="D1052">
        <v>857589071</v>
      </c>
      <c r="E1052">
        <v>0</v>
      </c>
      <c r="F1052">
        <v>0</v>
      </c>
      <c r="G1052">
        <v>0</v>
      </c>
      <c r="H1052">
        <v>0</v>
      </c>
    </row>
    <row r="1053" spans="1:8" x14ac:dyDescent="0.2">
      <c r="A1053">
        <v>5901</v>
      </c>
      <c r="B1053" t="s">
        <v>2118</v>
      </c>
      <c r="C1053" t="s">
        <v>2119</v>
      </c>
      <c r="D1053">
        <v>857589091</v>
      </c>
      <c r="E1053">
        <v>0</v>
      </c>
      <c r="F1053">
        <v>0</v>
      </c>
      <c r="G1053">
        <v>0</v>
      </c>
      <c r="H1053">
        <v>0</v>
      </c>
    </row>
    <row r="1054" spans="1:8" x14ac:dyDescent="0.2">
      <c r="A1054">
        <v>5901</v>
      </c>
      <c r="B1054" t="s">
        <v>2120</v>
      </c>
      <c r="C1054" t="s">
        <v>2121</v>
      </c>
      <c r="D1054">
        <v>857589101</v>
      </c>
      <c r="E1054">
        <v>0</v>
      </c>
      <c r="F1054">
        <v>0</v>
      </c>
      <c r="G1054">
        <v>0</v>
      </c>
      <c r="H1054">
        <v>0</v>
      </c>
    </row>
    <row r="1055" spans="1:8" x14ac:dyDescent="0.2">
      <c r="A1055">
        <v>5901</v>
      </c>
      <c r="B1055" t="s">
        <v>2122</v>
      </c>
      <c r="C1055" t="s">
        <v>2123</v>
      </c>
      <c r="D1055">
        <v>857589111</v>
      </c>
      <c r="E1055">
        <v>5</v>
      </c>
      <c r="F1055">
        <v>7</v>
      </c>
      <c r="G1055">
        <v>0</v>
      </c>
      <c r="H1055">
        <v>1</v>
      </c>
    </row>
    <row r="1056" spans="1:8" x14ac:dyDescent="0.2">
      <c r="A1056">
        <v>5901</v>
      </c>
      <c r="B1056" t="s">
        <v>2124</v>
      </c>
      <c r="C1056" t="s">
        <v>2125</v>
      </c>
      <c r="D1056">
        <v>857589121</v>
      </c>
      <c r="E1056">
        <v>0</v>
      </c>
      <c r="F1056">
        <v>0</v>
      </c>
      <c r="G1056">
        <v>0</v>
      </c>
      <c r="H1056">
        <v>0</v>
      </c>
    </row>
    <row r="1057" spans="1:8" x14ac:dyDescent="0.2">
      <c r="A1057">
        <v>5901</v>
      </c>
      <c r="B1057" t="s">
        <v>2126</v>
      </c>
      <c r="C1057" t="s">
        <v>2127</v>
      </c>
      <c r="D1057">
        <v>857589131</v>
      </c>
      <c r="E1057">
        <v>0</v>
      </c>
      <c r="F1057">
        <v>0</v>
      </c>
      <c r="G1057">
        <v>0</v>
      </c>
      <c r="H1057">
        <v>0</v>
      </c>
    </row>
    <row r="1058" spans="1:8" x14ac:dyDescent="0.2">
      <c r="A1058">
        <v>5901</v>
      </c>
      <c r="B1058" t="s">
        <v>2128</v>
      </c>
      <c r="C1058" t="s">
        <v>2129</v>
      </c>
      <c r="D1058">
        <v>857589141</v>
      </c>
      <c r="E1058">
        <v>0</v>
      </c>
      <c r="F1058">
        <v>0</v>
      </c>
      <c r="G1058">
        <v>0</v>
      </c>
      <c r="H1058">
        <v>0</v>
      </c>
    </row>
    <row r="1059" spans="1:8" x14ac:dyDescent="0.2">
      <c r="A1059">
        <v>5901</v>
      </c>
      <c r="B1059" t="s">
        <v>2130</v>
      </c>
      <c r="C1059" t="s">
        <v>2131</v>
      </c>
      <c r="D1059">
        <v>857589161</v>
      </c>
      <c r="E1059">
        <v>0</v>
      </c>
      <c r="F1059">
        <v>0</v>
      </c>
      <c r="G1059">
        <v>0</v>
      </c>
      <c r="H1059">
        <v>0</v>
      </c>
    </row>
    <row r="1060" spans="1:8" x14ac:dyDescent="0.2">
      <c r="A1060">
        <v>5901</v>
      </c>
      <c r="B1060" t="s">
        <v>2132</v>
      </c>
      <c r="C1060" t="s">
        <v>2133</v>
      </c>
      <c r="D1060">
        <v>857589171</v>
      </c>
      <c r="E1060">
        <v>0</v>
      </c>
      <c r="F1060">
        <v>0</v>
      </c>
      <c r="G1060">
        <v>0</v>
      </c>
      <c r="H1060">
        <v>0</v>
      </c>
    </row>
    <row r="1061" spans="1:8" x14ac:dyDescent="0.2">
      <c r="A1061">
        <v>5901</v>
      </c>
      <c r="B1061" t="s">
        <v>2134</v>
      </c>
      <c r="C1061" t="s">
        <v>2135</v>
      </c>
      <c r="D1061">
        <v>857589181</v>
      </c>
      <c r="E1061">
        <v>0</v>
      </c>
      <c r="F1061">
        <v>0</v>
      </c>
      <c r="G1061">
        <v>0</v>
      </c>
      <c r="H1061">
        <v>0</v>
      </c>
    </row>
    <row r="1062" spans="1:8" x14ac:dyDescent="0.2">
      <c r="A1062">
        <v>5901</v>
      </c>
      <c r="B1062" t="s">
        <v>2136</v>
      </c>
      <c r="C1062" t="s">
        <v>2137</v>
      </c>
      <c r="D1062">
        <v>857589191</v>
      </c>
      <c r="E1062">
        <v>7</v>
      </c>
      <c r="F1062">
        <v>14</v>
      </c>
      <c r="G1062">
        <v>2</v>
      </c>
      <c r="H1062">
        <v>1</v>
      </c>
    </row>
    <row r="1063" spans="1:8" x14ac:dyDescent="0.2">
      <c r="A1063">
        <v>5901</v>
      </c>
      <c r="B1063" t="s">
        <v>2138</v>
      </c>
      <c r="C1063" t="s">
        <v>2139</v>
      </c>
      <c r="D1063">
        <v>857589201</v>
      </c>
      <c r="E1063">
        <v>0</v>
      </c>
      <c r="F1063">
        <v>0</v>
      </c>
      <c r="G1063">
        <v>0</v>
      </c>
      <c r="H1063">
        <v>0</v>
      </c>
    </row>
    <row r="1064" spans="1:8" x14ac:dyDescent="0.2">
      <c r="A1064">
        <v>5901</v>
      </c>
      <c r="B1064" t="s">
        <v>2140</v>
      </c>
      <c r="C1064" t="s">
        <v>2141</v>
      </c>
      <c r="D1064">
        <v>857589211</v>
      </c>
      <c r="E1064">
        <v>0</v>
      </c>
      <c r="F1064">
        <v>0</v>
      </c>
      <c r="G1064">
        <v>0</v>
      </c>
      <c r="H1064">
        <v>0</v>
      </c>
    </row>
    <row r="1065" spans="1:8" x14ac:dyDescent="0.2">
      <c r="A1065">
        <v>5901</v>
      </c>
      <c r="B1065" t="s">
        <v>2142</v>
      </c>
      <c r="C1065" t="s">
        <v>2143</v>
      </c>
      <c r="D1065">
        <v>857589221</v>
      </c>
      <c r="E1065">
        <v>0</v>
      </c>
      <c r="F1065">
        <v>0</v>
      </c>
      <c r="G1065">
        <v>0</v>
      </c>
      <c r="H1065">
        <v>0</v>
      </c>
    </row>
    <row r="1066" spans="1:8" x14ac:dyDescent="0.2">
      <c r="A1066">
        <v>5901</v>
      </c>
      <c r="B1066" t="s">
        <v>2144</v>
      </c>
      <c r="C1066" t="s">
        <v>2145</v>
      </c>
      <c r="D1066">
        <v>857589231</v>
      </c>
      <c r="E1066">
        <v>0</v>
      </c>
      <c r="F1066">
        <v>0</v>
      </c>
      <c r="G1066">
        <v>0</v>
      </c>
      <c r="H1066">
        <v>0</v>
      </c>
    </row>
    <row r="1067" spans="1:8" x14ac:dyDescent="0.2">
      <c r="A1067">
        <v>5901</v>
      </c>
      <c r="B1067" t="s">
        <v>2146</v>
      </c>
      <c r="C1067" t="s">
        <v>2147</v>
      </c>
      <c r="D1067">
        <v>857589251</v>
      </c>
      <c r="E1067">
        <v>0</v>
      </c>
      <c r="F1067">
        <v>0</v>
      </c>
      <c r="G1067">
        <v>0</v>
      </c>
      <c r="H1067">
        <v>0</v>
      </c>
    </row>
    <row r="1068" spans="1:8" x14ac:dyDescent="0.2">
      <c r="A1068">
        <v>5901</v>
      </c>
      <c r="B1068" t="s">
        <v>2148</v>
      </c>
      <c r="C1068" t="s">
        <v>2149</v>
      </c>
      <c r="D1068">
        <v>857589261</v>
      </c>
      <c r="E1068">
        <v>0</v>
      </c>
      <c r="F1068">
        <v>0</v>
      </c>
      <c r="G1068">
        <v>0</v>
      </c>
      <c r="H1068">
        <v>0</v>
      </c>
    </row>
    <row r="1069" spans="1:8" x14ac:dyDescent="0.2">
      <c r="A1069">
        <v>5901</v>
      </c>
      <c r="B1069" t="s">
        <v>2150</v>
      </c>
      <c r="C1069" t="s">
        <v>2151</v>
      </c>
      <c r="D1069">
        <v>857589271</v>
      </c>
      <c r="E1069">
        <v>0</v>
      </c>
      <c r="F1069">
        <v>0</v>
      </c>
      <c r="G1069">
        <v>0</v>
      </c>
      <c r="H1069">
        <v>0</v>
      </c>
    </row>
    <row r="1070" spans="1:8" x14ac:dyDescent="0.2">
      <c r="A1070">
        <v>5901</v>
      </c>
      <c r="B1070" t="s">
        <v>2152</v>
      </c>
      <c r="C1070" t="s">
        <v>2153</v>
      </c>
      <c r="D1070">
        <v>857589281</v>
      </c>
      <c r="E1070">
        <v>0</v>
      </c>
      <c r="F1070">
        <v>0</v>
      </c>
      <c r="G1070">
        <v>0</v>
      </c>
      <c r="H1070">
        <v>0</v>
      </c>
    </row>
    <row r="1071" spans="1:8" x14ac:dyDescent="0.2">
      <c r="A1071">
        <v>5901</v>
      </c>
      <c r="B1071" t="s">
        <v>2154</v>
      </c>
      <c r="C1071" t="s">
        <v>2155</v>
      </c>
      <c r="D1071">
        <v>857589291</v>
      </c>
      <c r="E1071">
        <v>0</v>
      </c>
      <c r="F1071">
        <v>0</v>
      </c>
      <c r="G1071">
        <v>0</v>
      </c>
      <c r="H1071">
        <v>0</v>
      </c>
    </row>
    <row r="1072" spans="1:8" x14ac:dyDescent="0.2">
      <c r="A1072">
        <v>5901</v>
      </c>
      <c r="B1072" t="s">
        <v>2156</v>
      </c>
      <c r="C1072" t="s">
        <v>2157</v>
      </c>
      <c r="D1072">
        <v>857589301</v>
      </c>
      <c r="E1072">
        <v>0</v>
      </c>
      <c r="F1072">
        <v>0</v>
      </c>
      <c r="G1072">
        <v>0</v>
      </c>
      <c r="H1072">
        <v>0</v>
      </c>
    </row>
    <row r="1073" spans="1:8" x14ac:dyDescent="0.2">
      <c r="A1073">
        <v>5901</v>
      </c>
      <c r="B1073" t="s">
        <v>2158</v>
      </c>
      <c r="C1073" t="s">
        <v>2159</v>
      </c>
      <c r="D1073">
        <v>857589311</v>
      </c>
      <c r="E1073">
        <v>0</v>
      </c>
      <c r="F1073">
        <v>0</v>
      </c>
      <c r="G1073">
        <v>0</v>
      </c>
      <c r="H1073">
        <v>0</v>
      </c>
    </row>
    <row r="1074" spans="1:8" x14ac:dyDescent="0.2">
      <c r="A1074">
        <v>5901</v>
      </c>
      <c r="B1074" t="s">
        <v>2160</v>
      </c>
      <c r="C1074" t="s">
        <v>2161</v>
      </c>
      <c r="D1074">
        <v>857589321</v>
      </c>
      <c r="E1074">
        <v>0</v>
      </c>
      <c r="F1074">
        <v>0</v>
      </c>
      <c r="G1074">
        <v>0</v>
      </c>
      <c r="H1074">
        <v>0</v>
      </c>
    </row>
    <row r="1075" spans="1:8" x14ac:dyDescent="0.2">
      <c r="A1075">
        <v>5901</v>
      </c>
      <c r="B1075" t="s">
        <v>2162</v>
      </c>
      <c r="C1075" t="s">
        <v>2163</v>
      </c>
      <c r="D1075">
        <v>857589331</v>
      </c>
      <c r="E1075">
        <v>0</v>
      </c>
      <c r="F1075">
        <v>0</v>
      </c>
      <c r="G1075">
        <v>0</v>
      </c>
      <c r="H1075">
        <v>0</v>
      </c>
    </row>
    <row r="1076" spans="1:8" x14ac:dyDescent="0.2">
      <c r="A1076">
        <v>5901</v>
      </c>
      <c r="B1076" t="s">
        <v>2164</v>
      </c>
      <c r="C1076" t="s">
        <v>2165</v>
      </c>
      <c r="D1076">
        <v>857589341</v>
      </c>
      <c r="E1076">
        <v>0</v>
      </c>
      <c r="F1076">
        <v>1</v>
      </c>
      <c r="G1076">
        <v>0</v>
      </c>
      <c r="H1076">
        <v>1</v>
      </c>
    </row>
    <row r="1077" spans="1:8" x14ac:dyDescent="0.2">
      <c r="A1077">
        <v>5901</v>
      </c>
      <c r="B1077" t="s">
        <v>2166</v>
      </c>
      <c r="C1077" t="s">
        <v>2167</v>
      </c>
      <c r="D1077">
        <v>857589361</v>
      </c>
      <c r="E1077">
        <v>0</v>
      </c>
      <c r="F1077">
        <v>0</v>
      </c>
      <c r="G1077">
        <v>0</v>
      </c>
      <c r="H1077">
        <v>0</v>
      </c>
    </row>
    <row r="1078" spans="1:8" x14ac:dyDescent="0.2">
      <c r="A1078">
        <v>5901</v>
      </c>
      <c r="B1078" t="s">
        <v>2168</v>
      </c>
      <c r="C1078" t="s">
        <v>2169</v>
      </c>
      <c r="D1078">
        <v>857589371</v>
      </c>
      <c r="E1078">
        <v>0</v>
      </c>
      <c r="F1078">
        <v>0</v>
      </c>
      <c r="G1078">
        <v>0</v>
      </c>
      <c r="H1078">
        <v>0</v>
      </c>
    </row>
    <row r="1079" spans="1:8" x14ac:dyDescent="0.2">
      <c r="A1079">
        <v>5901</v>
      </c>
      <c r="B1079" t="s">
        <v>2170</v>
      </c>
      <c r="C1079" t="s">
        <v>2171</v>
      </c>
      <c r="D1079">
        <v>857589381</v>
      </c>
      <c r="E1079">
        <v>0</v>
      </c>
      <c r="F1079">
        <v>0</v>
      </c>
      <c r="G1079">
        <v>0</v>
      </c>
      <c r="H1079">
        <v>0</v>
      </c>
    </row>
    <row r="1080" spans="1:8" x14ac:dyDescent="0.2">
      <c r="A1080">
        <v>5901</v>
      </c>
      <c r="B1080" t="s">
        <v>2172</v>
      </c>
      <c r="C1080" t="s">
        <v>2173</v>
      </c>
      <c r="D1080">
        <v>857589391</v>
      </c>
      <c r="E1080">
        <v>0</v>
      </c>
      <c r="F1080">
        <v>0</v>
      </c>
      <c r="G1080">
        <v>0</v>
      </c>
      <c r="H1080">
        <v>0</v>
      </c>
    </row>
    <row r="1081" spans="1:8" x14ac:dyDescent="0.2">
      <c r="A1081">
        <v>5901</v>
      </c>
      <c r="B1081" t="s">
        <v>2174</v>
      </c>
      <c r="C1081" t="s">
        <v>2175</v>
      </c>
      <c r="D1081">
        <v>857589401</v>
      </c>
      <c r="E1081">
        <v>0</v>
      </c>
      <c r="F1081">
        <v>0</v>
      </c>
      <c r="G1081">
        <v>0</v>
      </c>
      <c r="H1081">
        <v>0</v>
      </c>
    </row>
    <row r="1082" spans="1:8" x14ac:dyDescent="0.2">
      <c r="A1082">
        <v>5901</v>
      </c>
      <c r="B1082" t="s">
        <v>2176</v>
      </c>
      <c r="C1082" t="s">
        <v>2177</v>
      </c>
      <c r="D1082">
        <v>857589411</v>
      </c>
      <c r="E1082">
        <v>0</v>
      </c>
      <c r="F1082">
        <v>0</v>
      </c>
      <c r="G1082">
        <v>0</v>
      </c>
      <c r="H1082">
        <v>0</v>
      </c>
    </row>
    <row r="1083" spans="1:8" x14ac:dyDescent="0.2">
      <c r="A1083">
        <v>5901</v>
      </c>
      <c r="B1083" t="s">
        <v>2178</v>
      </c>
      <c r="C1083" t="s">
        <v>2179</v>
      </c>
      <c r="D1083">
        <v>857589421</v>
      </c>
      <c r="E1083">
        <v>0</v>
      </c>
      <c r="F1083">
        <v>0</v>
      </c>
      <c r="G1083">
        <v>0</v>
      </c>
      <c r="H1083">
        <v>0</v>
      </c>
    </row>
    <row r="1084" spans="1:8" x14ac:dyDescent="0.2">
      <c r="A1084">
        <v>5901</v>
      </c>
      <c r="B1084" t="s">
        <v>2180</v>
      </c>
      <c r="C1084" t="s">
        <v>2181</v>
      </c>
      <c r="D1084">
        <v>857589431</v>
      </c>
      <c r="E1084">
        <v>0</v>
      </c>
      <c r="F1084">
        <v>0</v>
      </c>
      <c r="G1084">
        <v>0</v>
      </c>
      <c r="H1084">
        <v>0</v>
      </c>
    </row>
    <row r="1085" spans="1:8" x14ac:dyDescent="0.2">
      <c r="A1085">
        <v>5901</v>
      </c>
      <c r="B1085" t="s">
        <v>2182</v>
      </c>
      <c r="C1085" t="s">
        <v>2183</v>
      </c>
      <c r="D1085">
        <v>857589441</v>
      </c>
      <c r="E1085">
        <v>0</v>
      </c>
      <c r="F1085">
        <v>0</v>
      </c>
      <c r="G1085">
        <v>0</v>
      </c>
      <c r="H1085">
        <v>0</v>
      </c>
    </row>
    <row r="1086" spans="1:8" x14ac:dyDescent="0.2">
      <c r="A1086">
        <v>5901</v>
      </c>
      <c r="B1086" t="s">
        <v>2184</v>
      </c>
      <c r="C1086" t="s">
        <v>2185</v>
      </c>
      <c r="D1086">
        <v>857589451</v>
      </c>
      <c r="E1086">
        <v>0</v>
      </c>
      <c r="F1086">
        <v>0</v>
      </c>
      <c r="G1086">
        <v>0</v>
      </c>
      <c r="H1086">
        <v>0</v>
      </c>
    </row>
    <row r="1087" spans="1:8" x14ac:dyDescent="0.2">
      <c r="A1087">
        <v>5901</v>
      </c>
      <c r="B1087" t="s">
        <v>2186</v>
      </c>
      <c r="C1087" t="s">
        <v>2187</v>
      </c>
      <c r="D1087">
        <v>857589461</v>
      </c>
      <c r="E1087">
        <v>0</v>
      </c>
      <c r="F1087">
        <v>0</v>
      </c>
      <c r="G1087">
        <v>0</v>
      </c>
      <c r="H1087">
        <v>0</v>
      </c>
    </row>
    <row r="1088" spans="1:8" x14ac:dyDescent="0.2">
      <c r="A1088">
        <v>5901</v>
      </c>
      <c r="B1088" t="s">
        <v>2188</v>
      </c>
      <c r="C1088" t="s">
        <v>2189</v>
      </c>
      <c r="D1088">
        <v>857589471</v>
      </c>
      <c r="E1088">
        <v>0</v>
      </c>
      <c r="F1088">
        <v>0</v>
      </c>
      <c r="G1088">
        <v>0</v>
      </c>
      <c r="H1088">
        <v>0</v>
      </c>
    </row>
    <row r="1089" spans="1:8" x14ac:dyDescent="0.2">
      <c r="A1089">
        <v>5901</v>
      </c>
      <c r="B1089" t="s">
        <v>2190</v>
      </c>
      <c r="C1089" t="s">
        <v>2191</v>
      </c>
      <c r="D1089">
        <v>857589481</v>
      </c>
      <c r="E1089">
        <v>0</v>
      </c>
      <c r="F1089">
        <v>0</v>
      </c>
      <c r="G1089">
        <v>0</v>
      </c>
      <c r="H1089">
        <v>0</v>
      </c>
    </row>
    <row r="1090" spans="1:8" x14ac:dyDescent="0.2">
      <c r="A1090">
        <v>5901</v>
      </c>
      <c r="B1090" t="s">
        <v>2192</v>
      </c>
      <c r="C1090" t="s">
        <v>2193</v>
      </c>
      <c r="D1090">
        <v>857589491</v>
      </c>
      <c r="E1090">
        <v>0</v>
      </c>
      <c r="F1090">
        <v>0</v>
      </c>
      <c r="G1090">
        <v>0</v>
      </c>
      <c r="H1090">
        <v>0</v>
      </c>
    </row>
    <row r="1091" spans="1:8" x14ac:dyDescent="0.2">
      <c r="A1091">
        <v>5901</v>
      </c>
      <c r="B1091" t="s">
        <v>2194</v>
      </c>
      <c r="C1091" t="s">
        <v>2195</v>
      </c>
      <c r="D1091">
        <v>857589501</v>
      </c>
      <c r="E1091">
        <v>0</v>
      </c>
      <c r="F1091">
        <v>0</v>
      </c>
      <c r="G1091">
        <v>0</v>
      </c>
      <c r="H1091">
        <v>0</v>
      </c>
    </row>
    <row r="1092" spans="1:8" x14ac:dyDescent="0.2">
      <c r="A1092">
        <v>5901</v>
      </c>
      <c r="B1092" t="s">
        <v>2196</v>
      </c>
      <c r="C1092" t="s">
        <v>2197</v>
      </c>
      <c r="D1092">
        <v>857589511</v>
      </c>
      <c r="E1092">
        <v>0</v>
      </c>
      <c r="F1092">
        <v>0</v>
      </c>
      <c r="G1092">
        <v>0</v>
      </c>
      <c r="H1092">
        <v>0</v>
      </c>
    </row>
    <row r="1093" spans="1:8" x14ac:dyDescent="0.2">
      <c r="A1093">
        <v>5901</v>
      </c>
      <c r="B1093" t="s">
        <v>2198</v>
      </c>
      <c r="C1093" t="s">
        <v>2199</v>
      </c>
      <c r="D1093">
        <v>857589521</v>
      </c>
      <c r="E1093">
        <v>0</v>
      </c>
      <c r="F1093">
        <v>0</v>
      </c>
      <c r="G1093">
        <v>0</v>
      </c>
      <c r="H1093">
        <v>0</v>
      </c>
    </row>
    <row r="1094" spans="1:8" x14ac:dyDescent="0.2">
      <c r="A1094">
        <v>5901</v>
      </c>
      <c r="B1094" t="s">
        <v>2200</v>
      </c>
      <c r="C1094" t="s">
        <v>2201</v>
      </c>
      <c r="D1094">
        <v>857589531</v>
      </c>
      <c r="E1094">
        <v>0</v>
      </c>
      <c r="F1094">
        <v>0</v>
      </c>
      <c r="G1094">
        <v>0</v>
      </c>
      <c r="H1094">
        <v>0</v>
      </c>
    </row>
    <row r="1095" spans="1:8" x14ac:dyDescent="0.2">
      <c r="A1095">
        <v>5901</v>
      </c>
      <c r="B1095" t="s">
        <v>2202</v>
      </c>
      <c r="C1095" t="s">
        <v>2203</v>
      </c>
      <c r="D1095">
        <v>857589541</v>
      </c>
      <c r="E1095">
        <v>0</v>
      </c>
      <c r="F1095">
        <v>0</v>
      </c>
      <c r="G1095">
        <v>0</v>
      </c>
      <c r="H1095">
        <v>0</v>
      </c>
    </row>
    <row r="1096" spans="1:8" x14ac:dyDescent="0.2">
      <c r="A1096">
        <v>5901</v>
      </c>
      <c r="B1096" t="s">
        <v>2204</v>
      </c>
      <c r="C1096" t="s">
        <v>2205</v>
      </c>
      <c r="D1096">
        <v>857589551</v>
      </c>
      <c r="E1096">
        <v>31</v>
      </c>
      <c r="F1096">
        <v>50</v>
      </c>
      <c r="G1096">
        <v>4</v>
      </c>
      <c r="H1096">
        <v>1</v>
      </c>
    </row>
    <row r="1097" spans="1:8" x14ac:dyDescent="0.2">
      <c r="A1097">
        <v>5901</v>
      </c>
      <c r="B1097" t="s">
        <v>2206</v>
      </c>
      <c r="C1097" t="s">
        <v>2207</v>
      </c>
      <c r="D1097">
        <v>857589561</v>
      </c>
      <c r="E1097">
        <v>0</v>
      </c>
      <c r="F1097">
        <v>0</v>
      </c>
      <c r="G1097">
        <v>0</v>
      </c>
      <c r="H1097">
        <v>0</v>
      </c>
    </row>
    <row r="1098" spans="1:8" x14ac:dyDescent="0.2">
      <c r="A1098">
        <v>5901</v>
      </c>
      <c r="B1098" t="s">
        <v>2208</v>
      </c>
      <c r="C1098" t="s">
        <v>2209</v>
      </c>
      <c r="D1098">
        <v>857589571</v>
      </c>
      <c r="E1098">
        <v>0</v>
      </c>
      <c r="F1098">
        <v>0</v>
      </c>
      <c r="G1098">
        <v>0</v>
      </c>
      <c r="H1098">
        <v>0</v>
      </c>
    </row>
    <row r="1099" spans="1:8" x14ac:dyDescent="0.2">
      <c r="A1099">
        <v>5901</v>
      </c>
      <c r="B1099" t="s">
        <v>2210</v>
      </c>
      <c r="C1099" t="s">
        <v>2211</v>
      </c>
      <c r="D1099">
        <v>857589581</v>
      </c>
      <c r="E1099">
        <v>0</v>
      </c>
      <c r="F1099">
        <v>0</v>
      </c>
      <c r="G1099">
        <v>0</v>
      </c>
      <c r="H1099">
        <v>0</v>
      </c>
    </row>
    <row r="1100" spans="1:8" x14ac:dyDescent="0.2">
      <c r="A1100">
        <v>5901</v>
      </c>
      <c r="B1100" t="s">
        <v>2212</v>
      </c>
      <c r="C1100" t="s">
        <v>2213</v>
      </c>
      <c r="D1100">
        <v>857589591</v>
      </c>
      <c r="E1100">
        <v>0</v>
      </c>
      <c r="F1100">
        <v>0</v>
      </c>
      <c r="G1100">
        <v>0</v>
      </c>
      <c r="H1100">
        <v>0</v>
      </c>
    </row>
    <row r="1101" spans="1:8" x14ac:dyDescent="0.2">
      <c r="A1101">
        <v>5901</v>
      </c>
      <c r="B1101" t="s">
        <v>2214</v>
      </c>
      <c r="C1101" t="s">
        <v>2215</v>
      </c>
      <c r="D1101">
        <v>857589601</v>
      </c>
      <c r="E1101">
        <v>0</v>
      </c>
      <c r="F1101">
        <v>0</v>
      </c>
      <c r="G1101">
        <v>0</v>
      </c>
      <c r="H1101">
        <v>0</v>
      </c>
    </row>
    <row r="1102" spans="1:8" x14ac:dyDescent="0.2">
      <c r="A1102">
        <v>5901</v>
      </c>
      <c r="B1102" t="s">
        <v>2216</v>
      </c>
      <c r="C1102" t="s">
        <v>2217</v>
      </c>
      <c r="D1102">
        <v>857589621</v>
      </c>
      <c r="E1102">
        <v>0</v>
      </c>
      <c r="F1102">
        <v>0</v>
      </c>
      <c r="G1102">
        <v>0</v>
      </c>
      <c r="H1102">
        <v>0</v>
      </c>
    </row>
    <row r="1103" spans="1:8" x14ac:dyDescent="0.2">
      <c r="A1103">
        <v>5901</v>
      </c>
      <c r="B1103" t="s">
        <v>2218</v>
      </c>
      <c r="C1103" t="s">
        <v>2219</v>
      </c>
      <c r="D1103">
        <v>857589631</v>
      </c>
      <c r="E1103">
        <v>0</v>
      </c>
      <c r="F1103">
        <v>0</v>
      </c>
      <c r="G1103">
        <v>0</v>
      </c>
      <c r="H1103">
        <v>0</v>
      </c>
    </row>
    <row r="1104" spans="1:8" x14ac:dyDescent="0.2">
      <c r="A1104">
        <v>5901</v>
      </c>
      <c r="B1104" t="s">
        <v>2220</v>
      </c>
      <c r="C1104" t="s">
        <v>2221</v>
      </c>
      <c r="D1104">
        <v>857589641</v>
      </c>
      <c r="E1104">
        <v>15</v>
      </c>
      <c r="F1104">
        <v>32</v>
      </c>
      <c r="G1104">
        <v>9</v>
      </c>
      <c r="H1104">
        <v>2</v>
      </c>
    </row>
    <row r="1105" spans="1:8" x14ac:dyDescent="0.2">
      <c r="A1105">
        <v>5901</v>
      </c>
      <c r="B1105" t="s">
        <v>2222</v>
      </c>
      <c r="C1105" t="s">
        <v>2223</v>
      </c>
      <c r="D1105">
        <v>857589651</v>
      </c>
      <c r="E1105">
        <v>0</v>
      </c>
      <c r="F1105">
        <v>0</v>
      </c>
      <c r="G1105">
        <v>0</v>
      </c>
      <c r="H1105">
        <v>0</v>
      </c>
    </row>
    <row r="1106" spans="1:8" x14ac:dyDescent="0.2">
      <c r="A1106">
        <v>5901</v>
      </c>
      <c r="B1106" t="s">
        <v>2224</v>
      </c>
      <c r="C1106" t="s">
        <v>2225</v>
      </c>
      <c r="D1106">
        <v>857589661</v>
      </c>
      <c r="E1106">
        <v>20</v>
      </c>
      <c r="F1106">
        <v>60</v>
      </c>
      <c r="G1106">
        <v>29</v>
      </c>
      <c r="H1106">
        <v>1</v>
      </c>
    </row>
    <row r="1107" spans="1:8" x14ac:dyDescent="0.2">
      <c r="A1107">
        <v>5901</v>
      </c>
      <c r="B1107" t="s">
        <v>2226</v>
      </c>
      <c r="C1107" t="s">
        <v>2227</v>
      </c>
      <c r="D1107">
        <v>857589671</v>
      </c>
      <c r="E1107">
        <v>199</v>
      </c>
      <c r="F1107">
        <v>498</v>
      </c>
      <c r="G1107">
        <v>237</v>
      </c>
      <c r="H1107">
        <v>5</v>
      </c>
    </row>
    <row r="1108" spans="1:8" x14ac:dyDescent="0.2">
      <c r="A1108">
        <v>5901</v>
      </c>
      <c r="B1108" t="s">
        <v>2228</v>
      </c>
      <c r="C1108" t="s">
        <v>2229</v>
      </c>
      <c r="D1108">
        <v>857589681</v>
      </c>
      <c r="E1108">
        <v>0</v>
      </c>
      <c r="F1108">
        <v>0</v>
      </c>
      <c r="G1108">
        <v>0</v>
      </c>
      <c r="H1108">
        <v>0</v>
      </c>
    </row>
    <row r="1109" spans="1:8" x14ac:dyDescent="0.2">
      <c r="A1109">
        <v>5901</v>
      </c>
      <c r="B1109" t="s">
        <v>2230</v>
      </c>
      <c r="C1109" t="s">
        <v>2231</v>
      </c>
      <c r="D1109">
        <v>857589691</v>
      </c>
      <c r="E1109">
        <v>0</v>
      </c>
      <c r="F1109">
        <v>0</v>
      </c>
      <c r="G1109">
        <v>0</v>
      </c>
      <c r="H1109">
        <v>0</v>
      </c>
    </row>
    <row r="1110" spans="1:8" x14ac:dyDescent="0.2">
      <c r="A1110">
        <v>5901</v>
      </c>
      <c r="B1110" t="s">
        <v>2232</v>
      </c>
      <c r="C1110" t="s">
        <v>2233</v>
      </c>
      <c r="D1110">
        <v>857589701</v>
      </c>
      <c r="E1110">
        <v>0</v>
      </c>
      <c r="F1110">
        <v>0</v>
      </c>
      <c r="G1110">
        <v>0</v>
      </c>
      <c r="H1110">
        <v>0</v>
      </c>
    </row>
    <row r="1111" spans="1:8" x14ac:dyDescent="0.2">
      <c r="A1111">
        <v>5901</v>
      </c>
      <c r="B1111" t="s">
        <v>2234</v>
      </c>
      <c r="C1111" t="s">
        <v>2235</v>
      </c>
      <c r="D1111">
        <v>857589711</v>
      </c>
      <c r="E1111">
        <v>0</v>
      </c>
      <c r="F1111">
        <v>0</v>
      </c>
      <c r="G1111">
        <v>0</v>
      </c>
      <c r="H1111">
        <v>0</v>
      </c>
    </row>
    <row r="1112" spans="1:8" x14ac:dyDescent="0.2">
      <c r="A1112">
        <v>5901</v>
      </c>
      <c r="B1112" t="s">
        <v>2236</v>
      </c>
      <c r="C1112" t="s">
        <v>2237</v>
      </c>
      <c r="D1112">
        <v>857589721</v>
      </c>
      <c r="E1112">
        <v>0</v>
      </c>
      <c r="F1112">
        <v>0</v>
      </c>
      <c r="G1112">
        <v>0</v>
      </c>
      <c r="H1112">
        <v>0</v>
      </c>
    </row>
    <row r="1113" spans="1:8" x14ac:dyDescent="0.2">
      <c r="A1113">
        <v>5901</v>
      </c>
      <c r="B1113" t="s">
        <v>2238</v>
      </c>
      <c r="C1113" t="s">
        <v>2239</v>
      </c>
      <c r="D1113">
        <v>857589731</v>
      </c>
      <c r="E1113">
        <v>0</v>
      </c>
      <c r="F1113">
        <v>0</v>
      </c>
      <c r="G1113">
        <v>0</v>
      </c>
      <c r="H1113">
        <v>0</v>
      </c>
    </row>
    <row r="1114" spans="1:8" x14ac:dyDescent="0.2">
      <c r="A1114">
        <v>5901</v>
      </c>
      <c r="B1114" t="s">
        <v>2240</v>
      </c>
      <c r="C1114" t="s">
        <v>2241</v>
      </c>
      <c r="D1114">
        <v>857589741</v>
      </c>
      <c r="E1114">
        <v>0</v>
      </c>
      <c r="F1114">
        <v>0</v>
      </c>
      <c r="G1114">
        <v>0</v>
      </c>
      <c r="H1114">
        <v>0</v>
      </c>
    </row>
    <row r="1115" spans="1:8" x14ac:dyDescent="0.2">
      <c r="A1115">
        <v>5901</v>
      </c>
      <c r="B1115" t="s">
        <v>2242</v>
      </c>
      <c r="C1115" t="s">
        <v>2243</v>
      </c>
      <c r="D1115">
        <v>857589751</v>
      </c>
      <c r="E1115">
        <v>0</v>
      </c>
      <c r="F1115">
        <v>0</v>
      </c>
      <c r="G1115">
        <v>0</v>
      </c>
      <c r="H1115">
        <v>0</v>
      </c>
    </row>
    <row r="1116" spans="1:8" x14ac:dyDescent="0.2">
      <c r="A1116">
        <v>5901</v>
      </c>
      <c r="B1116" t="s">
        <v>2244</v>
      </c>
      <c r="C1116" t="s">
        <v>2245</v>
      </c>
      <c r="D1116">
        <v>857589761</v>
      </c>
      <c r="E1116">
        <v>0</v>
      </c>
      <c r="F1116">
        <v>0</v>
      </c>
      <c r="G1116">
        <v>0</v>
      </c>
      <c r="H1116">
        <v>0</v>
      </c>
    </row>
    <row r="1117" spans="1:8" x14ac:dyDescent="0.2">
      <c r="A1117">
        <v>5901</v>
      </c>
      <c r="B1117" t="s">
        <v>2246</v>
      </c>
      <c r="C1117" t="s">
        <v>2247</v>
      </c>
      <c r="D1117">
        <v>857589771</v>
      </c>
      <c r="E1117">
        <v>0</v>
      </c>
      <c r="F1117">
        <v>0</v>
      </c>
      <c r="G1117">
        <v>0</v>
      </c>
      <c r="H1117">
        <v>0</v>
      </c>
    </row>
    <row r="1118" spans="1:8" x14ac:dyDescent="0.2">
      <c r="A1118">
        <v>5901</v>
      </c>
      <c r="B1118" t="s">
        <v>2248</v>
      </c>
      <c r="C1118" t="s">
        <v>2249</v>
      </c>
      <c r="D1118">
        <v>857589781</v>
      </c>
      <c r="E1118">
        <v>0</v>
      </c>
      <c r="F1118">
        <v>0</v>
      </c>
      <c r="G1118">
        <v>0</v>
      </c>
      <c r="H1118">
        <v>0</v>
      </c>
    </row>
    <row r="1119" spans="1:8" x14ac:dyDescent="0.2">
      <c r="A1119">
        <v>5901</v>
      </c>
      <c r="B1119" t="s">
        <v>2250</v>
      </c>
      <c r="C1119" t="s">
        <v>2251</v>
      </c>
      <c r="D1119">
        <v>857589791</v>
      </c>
      <c r="E1119">
        <v>0</v>
      </c>
      <c r="F1119">
        <v>0</v>
      </c>
      <c r="G1119">
        <v>0</v>
      </c>
      <c r="H1119">
        <v>0</v>
      </c>
    </row>
    <row r="1120" spans="1:8" x14ac:dyDescent="0.2">
      <c r="A1120">
        <v>5901</v>
      </c>
      <c r="B1120" t="s">
        <v>2252</v>
      </c>
      <c r="C1120" t="s">
        <v>2253</v>
      </c>
      <c r="D1120">
        <v>857589801</v>
      </c>
      <c r="E1120">
        <v>0</v>
      </c>
      <c r="F1120">
        <v>0</v>
      </c>
      <c r="G1120">
        <v>0</v>
      </c>
      <c r="H1120">
        <v>0</v>
      </c>
    </row>
    <row r="1121" spans="1:8" x14ac:dyDescent="0.2">
      <c r="A1121">
        <v>5901</v>
      </c>
      <c r="B1121" t="s">
        <v>2254</v>
      </c>
      <c r="C1121" t="s">
        <v>2255</v>
      </c>
      <c r="D1121">
        <v>857589811</v>
      </c>
      <c r="E1121">
        <v>0</v>
      </c>
      <c r="F1121">
        <v>0</v>
      </c>
      <c r="G1121">
        <v>0</v>
      </c>
      <c r="H1121">
        <v>0</v>
      </c>
    </row>
    <row r="1122" spans="1:8" x14ac:dyDescent="0.2">
      <c r="A1122">
        <v>5901</v>
      </c>
      <c r="B1122" t="s">
        <v>2256</v>
      </c>
      <c r="C1122" t="s">
        <v>2257</v>
      </c>
      <c r="D1122">
        <v>857589821</v>
      </c>
      <c r="E1122">
        <v>0</v>
      </c>
      <c r="F1122">
        <v>1</v>
      </c>
      <c r="G1122">
        <v>0</v>
      </c>
      <c r="H1122">
        <v>1</v>
      </c>
    </row>
    <row r="1123" spans="1:8" x14ac:dyDescent="0.2">
      <c r="A1123">
        <v>5901</v>
      </c>
      <c r="B1123" t="s">
        <v>2258</v>
      </c>
      <c r="C1123" t="s">
        <v>2259</v>
      </c>
      <c r="D1123">
        <v>857589831</v>
      </c>
      <c r="E1123">
        <v>0</v>
      </c>
      <c r="F1123">
        <v>0</v>
      </c>
      <c r="G1123">
        <v>0</v>
      </c>
      <c r="H1123">
        <v>0</v>
      </c>
    </row>
    <row r="1124" spans="1:8" x14ac:dyDescent="0.2">
      <c r="A1124">
        <v>5901</v>
      </c>
      <c r="B1124" t="s">
        <v>2260</v>
      </c>
      <c r="C1124" t="s">
        <v>2261</v>
      </c>
      <c r="D1124">
        <v>857589841</v>
      </c>
      <c r="E1124">
        <v>0</v>
      </c>
      <c r="F1124">
        <v>0</v>
      </c>
      <c r="G1124">
        <v>0</v>
      </c>
      <c r="H1124">
        <v>0</v>
      </c>
    </row>
    <row r="1125" spans="1:8" x14ac:dyDescent="0.2">
      <c r="A1125">
        <v>5901</v>
      </c>
      <c r="B1125" t="s">
        <v>2262</v>
      </c>
      <c r="C1125" t="s">
        <v>2263</v>
      </c>
      <c r="D1125">
        <v>857589851</v>
      </c>
      <c r="E1125">
        <v>0</v>
      </c>
      <c r="F1125">
        <v>0</v>
      </c>
      <c r="G1125">
        <v>0</v>
      </c>
      <c r="H1125">
        <v>0</v>
      </c>
    </row>
    <row r="1126" spans="1:8" x14ac:dyDescent="0.2">
      <c r="A1126">
        <v>5901</v>
      </c>
      <c r="B1126" t="s">
        <v>2264</v>
      </c>
      <c r="C1126" t="s">
        <v>2265</v>
      </c>
      <c r="D1126">
        <v>857589861</v>
      </c>
      <c r="E1126">
        <v>0</v>
      </c>
      <c r="F1126">
        <v>0</v>
      </c>
      <c r="G1126">
        <v>0</v>
      </c>
      <c r="H1126">
        <v>0</v>
      </c>
    </row>
    <row r="1127" spans="1:8" x14ac:dyDescent="0.2">
      <c r="A1127">
        <v>5901</v>
      </c>
      <c r="B1127" t="s">
        <v>2266</v>
      </c>
      <c r="C1127" t="s">
        <v>2267</v>
      </c>
      <c r="D1127">
        <v>857589881</v>
      </c>
      <c r="E1127">
        <v>0</v>
      </c>
      <c r="F1127">
        <v>0</v>
      </c>
      <c r="G1127">
        <v>0</v>
      </c>
      <c r="H1127">
        <v>0</v>
      </c>
    </row>
    <row r="1128" spans="1:8" x14ac:dyDescent="0.2">
      <c r="A1128">
        <v>5901</v>
      </c>
      <c r="B1128" t="s">
        <v>2268</v>
      </c>
      <c r="C1128" t="s">
        <v>2269</v>
      </c>
      <c r="D1128">
        <v>857589891</v>
      </c>
      <c r="E1128">
        <v>67</v>
      </c>
      <c r="F1128">
        <v>102</v>
      </c>
      <c r="G1128">
        <v>11</v>
      </c>
      <c r="H1128">
        <v>3</v>
      </c>
    </row>
    <row r="1129" spans="1:8" x14ac:dyDescent="0.2">
      <c r="A1129">
        <v>5901</v>
      </c>
      <c r="B1129" t="s">
        <v>2270</v>
      </c>
      <c r="C1129" t="s">
        <v>2271</v>
      </c>
      <c r="D1129">
        <v>857589901</v>
      </c>
      <c r="E1129">
        <v>60</v>
      </c>
      <c r="F1129">
        <v>84</v>
      </c>
      <c r="G1129">
        <v>18</v>
      </c>
      <c r="H1129">
        <v>1</v>
      </c>
    </row>
    <row r="1130" spans="1:8" x14ac:dyDescent="0.2">
      <c r="A1130">
        <v>5901</v>
      </c>
      <c r="B1130" t="s">
        <v>2272</v>
      </c>
      <c r="C1130" t="s">
        <v>2273</v>
      </c>
      <c r="D1130">
        <v>857589921</v>
      </c>
      <c r="E1130">
        <v>0</v>
      </c>
      <c r="F1130">
        <v>0</v>
      </c>
      <c r="G1130">
        <v>0</v>
      </c>
      <c r="H1130">
        <v>0</v>
      </c>
    </row>
    <row r="1131" spans="1:8" x14ac:dyDescent="0.2">
      <c r="A1131">
        <v>5901</v>
      </c>
      <c r="B1131" t="s">
        <v>2274</v>
      </c>
      <c r="C1131" t="s">
        <v>2275</v>
      </c>
      <c r="D1131">
        <v>857589931</v>
      </c>
      <c r="E1131">
        <v>11</v>
      </c>
      <c r="F1131">
        <v>14</v>
      </c>
      <c r="G1131">
        <v>0</v>
      </c>
      <c r="H1131">
        <v>1</v>
      </c>
    </row>
    <row r="1132" spans="1:8" x14ac:dyDescent="0.2">
      <c r="A1132">
        <v>5901</v>
      </c>
      <c r="B1132" t="s">
        <v>2276</v>
      </c>
      <c r="C1132" t="s">
        <v>2277</v>
      </c>
      <c r="D1132">
        <v>857589941</v>
      </c>
      <c r="E1132">
        <v>0</v>
      </c>
      <c r="F1132">
        <v>0</v>
      </c>
      <c r="G1132">
        <v>0</v>
      </c>
      <c r="H1132">
        <v>0</v>
      </c>
    </row>
    <row r="1133" spans="1:8" x14ac:dyDescent="0.2">
      <c r="A1133">
        <v>5901</v>
      </c>
      <c r="B1133" t="s">
        <v>2278</v>
      </c>
      <c r="C1133" t="s">
        <v>2279</v>
      </c>
      <c r="D1133">
        <v>857589951</v>
      </c>
      <c r="E1133">
        <v>0</v>
      </c>
      <c r="F1133">
        <v>0</v>
      </c>
      <c r="G1133">
        <v>0</v>
      </c>
      <c r="H1133">
        <v>0</v>
      </c>
    </row>
    <row r="1134" spans="1:8" x14ac:dyDescent="0.2">
      <c r="A1134">
        <v>5901</v>
      </c>
      <c r="B1134" t="s">
        <v>2280</v>
      </c>
      <c r="C1134" t="s">
        <v>2281</v>
      </c>
      <c r="D1134">
        <v>857589961</v>
      </c>
      <c r="E1134">
        <v>0</v>
      </c>
      <c r="F1134">
        <v>0</v>
      </c>
      <c r="G1134">
        <v>0</v>
      </c>
      <c r="H1134">
        <v>0</v>
      </c>
    </row>
    <row r="1135" spans="1:8" x14ac:dyDescent="0.2">
      <c r="A1135">
        <v>5901</v>
      </c>
      <c r="B1135" t="s">
        <v>2282</v>
      </c>
      <c r="C1135" t="s">
        <v>2283</v>
      </c>
      <c r="D1135">
        <v>857589981</v>
      </c>
      <c r="E1135">
        <v>0</v>
      </c>
      <c r="F1135">
        <v>0</v>
      </c>
      <c r="G1135">
        <v>0</v>
      </c>
      <c r="H1135">
        <v>0</v>
      </c>
    </row>
    <row r="1136" spans="1:8" x14ac:dyDescent="0.2">
      <c r="A1136">
        <v>5901</v>
      </c>
      <c r="B1136" t="s">
        <v>2284</v>
      </c>
      <c r="C1136" t="s">
        <v>2285</v>
      </c>
      <c r="D1136">
        <v>857589991</v>
      </c>
      <c r="E1136">
        <v>0</v>
      </c>
      <c r="F1136">
        <v>0</v>
      </c>
      <c r="G1136">
        <v>0</v>
      </c>
      <c r="H1136">
        <v>0</v>
      </c>
    </row>
    <row r="1137" spans="1:8" x14ac:dyDescent="0.2">
      <c r="A1137">
        <v>5901</v>
      </c>
      <c r="B1137" t="s">
        <v>2286</v>
      </c>
      <c r="C1137" t="s">
        <v>2287</v>
      </c>
      <c r="D1137">
        <v>857590001</v>
      </c>
      <c r="E1137">
        <v>0</v>
      </c>
      <c r="F1137">
        <v>0</v>
      </c>
      <c r="G1137">
        <v>0</v>
      </c>
      <c r="H1137">
        <v>0</v>
      </c>
    </row>
    <row r="1138" spans="1:8" x14ac:dyDescent="0.2">
      <c r="A1138">
        <v>5901</v>
      </c>
      <c r="B1138" t="s">
        <v>2288</v>
      </c>
      <c r="C1138" t="s">
        <v>2289</v>
      </c>
      <c r="D1138">
        <v>857590011</v>
      </c>
      <c r="E1138">
        <v>0</v>
      </c>
      <c r="F1138">
        <v>0</v>
      </c>
      <c r="G1138">
        <v>0</v>
      </c>
      <c r="H1138">
        <v>0</v>
      </c>
    </row>
    <row r="1139" spans="1:8" x14ac:dyDescent="0.2">
      <c r="A1139">
        <v>5901</v>
      </c>
      <c r="B1139" t="s">
        <v>2290</v>
      </c>
      <c r="C1139" t="s">
        <v>2291</v>
      </c>
      <c r="D1139">
        <v>857590021</v>
      </c>
      <c r="E1139">
        <v>2</v>
      </c>
      <c r="F1139">
        <v>5</v>
      </c>
      <c r="G1139">
        <v>1</v>
      </c>
      <c r="H1139">
        <v>2</v>
      </c>
    </row>
    <row r="1140" spans="1:8" x14ac:dyDescent="0.2">
      <c r="A1140">
        <v>5901</v>
      </c>
      <c r="B1140" t="s">
        <v>2292</v>
      </c>
      <c r="C1140" t="s">
        <v>2293</v>
      </c>
      <c r="D1140">
        <v>857590031</v>
      </c>
      <c r="E1140">
        <v>0</v>
      </c>
      <c r="F1140">
        <v>0</v>
      </c>
      <c r="G1140">
        <v>0</v>
      </c>
      <c r="H1140">
        <v>0</v>
      </c>
    </row>
    <row r="1141" spans="1:8" x14ac:dyDescent="0.2">
      <c r="A1141">
        <v>5901</v>
      </c>
      <c r="B1141" t="s">
        <v>2294</v>
      </c>
      <c r="C1141" t="s">
        <v>2295</v>
      </c>
      <c r="D1141">
        <v>857590041</v>
      </c>
      <c r="E1141">
        <v>0</v>
      </c>
      <c r="F1141">
        <v>0</v>
      </c>
      <c r="G1141">
        <v>0</v>
      </c>
      <c r="H1141">
        <v>0</v>
      </c>
    </row>
    <row r="1142" spans="1:8" x14ac:dyDescent="0.2">
      <c r="A1142">
        <v>5901</v>
      </c>
      <c r="B1142" t="s">
        <v>2296</v>
      </c>
      <c r="C1142" t="s">
        <v>2297</v>
      </c>
      <c r="D1142">
        <v>857590051</v>
      </c>
      <c r="E1142">
        <v>2</v>
      </c>
      <c r="F1142">
        <v>3</v>
      </c>
      <c r="G1142">
        <v>0</v>
      </c>
      <c r="H1142">
        <v>1</v>
      </c>
    </row>
    <row r="1143" spans="1:8" x14ac:dyDescent="0.2">
      <c r="A1143">
        <v>5901</v>
      </c>
      <c r="B1143" t="s">
        <v>2298</v>
      </c>
      <c r="C1143" t="s">
        <v>2299</v>
      </c>
      <c r="D1143">
        <v>857590061</v>
      </c>
      <c r="E1143">
        <v>0</v>
      </c>
      <c r="F1143">
        <v>0</v>
      </c>
      <c r="G1143">
        <v>0</v>
      </c>
      <c r="H1143">
        <v>0</v>
      </c>
    </row>
    <row r="1144" spans="1:8" x14ac:dyDescent="0.2">
      <c r="A1144">
        <v>5901</v>
      </c>
      <c r="B1144" t="s">
        <v>2300</v>
      </c>
      <c r="C1144" t="s">
        <v>2301</v>
      </c>
      <c r="D1144">
        <v>857590071</v>
      </c>
      <c r="E1144">
        <v>0</v>
      </c>
      <c r="F1144">
        <v>0</v>
      </c>
      <c r="G1144">
        <v>0</v>
      </c>
      <c r="H1144">
        <v>0</v>
      </c>
    </row>
    <row r="1145" spans="1:8" x14ac:dyDescent="0.2">
      <c r="A1145">
        <v>5901</v>
      </c>
      <c r="B1145" t="s">
        <v>2302</v>
      </c>
      <c r="C1145" t="s">
        <v>2303</v>
      </c>
      <c r="D1145">
        <v>857590081</v>
      </c>
      <c r="E1145">
        <v>210</v>
      </c>
      <c r="F1145">
        <v>507</v>
      </c>
      <c r="G1145">
        <v>183</v>
      </c>
      <c r="H1145">
        <v>16</v>
      </c>
    </row>
    <row r="1146" spans="1:8" x14ac:dyDescent="0.2">
      <c r="A1146">
        <v>5901</v>
      </c>
      <c r="B1146" t="s">
        <v>2304</v>
      </c>
      <c r="C1146" t="s">
        <v>2305</v>
      </c>
      <c r="D1146">
        <v>857590091</v>
      </c>
      <c r="E1146">
        <v>0</v>
      </c>
      <c r="F1146">
        <v>0</v>
      </c>
      <c r="G1146">
        <v>0</v>
      </c>
      <c r="H1146">
        <v>0</v>
      </c>
    </row>
    <row r="1147" spans="1:8" x14ac:dyDescent="0.2">
      <c r="A1147">
        <v>5901</v>
      </c>
      <c r="B1147" t="s">
        <v>2306</v>
      </c>
      <c r="C1147" t="s">
        <v>2307</v>
      </c>
      <c r="D1147">
        <v>857590101</v>
      </c>
      <c r="E1147">
        <v>4</v>
      </c>
      <c r="F1147">
        <v>7</v>
      </c>
      <c r="G1147">
        <v>2</v>
      </c>
      <c r="H1147">
        <v>1</v>
      </c>
    </row>
    <row r="1148" spans="1:8" x14ac:dyDescent="0.2">
      <c r="A1148">
        <v>5901</v>
      </c>
      <c r="B1148" t="s">
        <v>2308</v>
      </c>
      <c r="C1148" t="s">
        <v>2309</v>
      </c>
      <c r="D1148">
        <v>857590111</v>
      </c>
      <c r="E1148">
        <v>0</v>
      </c>
      <c r="F1148">
        <v>0</v>
      </c>
      <c r="G1148">
        <v>0</v>
      </c>
      <c r="H1148">
        <v>0</v>
      </c>
    </row>
    <row r="1149" spans="1:8" x14ac:dyDescent="0.2">
      <c r="A1149">
        <v>5901</v>
      </c>
      <c r="B1149" t="s">
        <v>2310</v>
      </c>
      <c r="C1149" t="s">
        <v>2311</v>
      </c>
      <c r="D1149">
        <v>857590121</v>
      </c>
      <c r="E1149">
        <v>0</v>
      </c>
      <c r="F1149">
        <v>0</v>
      </c>
      <c r="G1149">
        <v>0</v>
      </c>
      <c r="H1149">
        <v>0</v>
      </c>
    </row>
    <row r="1150" spans="1:8" x14ac:dyDescent="0.2">
      <c r="A1150">
        <v>5901</v>
      </c>
      <c r="B1150" t="s">
        <v>2312</v>
      </c>
      <c r="C1150" t="s">
        <v>2313</v>
      </c>
      <c r="D1150">
        <v>857590131</v>
      </c>
      <c r="E1150">
        <v>0</v>
      </c>
      <c r="F1150">
        <v>0</v>
      </c>
      <c r="G1150">
        <v>0</v>
      </c>
      <c r="H1150">
        <v>0</v>
      </c>
    </row>
    <row r="1151" spans="1:8" x14ac:dyDescent="0.2">
      <c r="A1151">
        <v>5901</v>
      </c>
      <c r="B1151" t="s">
        <v>2314</v>
      </c>
      <c r="C1151" t="s">
        <v>2315</v>
      </c>
      <c r="D1151">
        <v>857590141</v>
      </c>
      <c r="E1151">
        <v>0</v>
      </c>
      <c r="F1151">
        <v>0</v>
      </c>
      <c r="G1151">
        <v>0</v>
      </c>
      <c r="H1151">
        <v>0</v>
      </c>
    </row>
    <row r="1152" spans="1:8" x14ac:dyDescent="0.2">
      <c r="A1152">
        <v>5901</v>
      </c>
      <c r="B1152" t="s">
        <v>2316</v>
      </c>
      <c r="C1152" t="s">
        <v>2317</v>
      </c>
      <c r="D1152">
        <v>857590151</v>
      </c>
      <c r="E1152">
        <v>0</v>
      </c>
      <c r="F1152">
        <v>0</v>
      </c>
      <c r="G1152">
        <v>0</v>
      </c>
      <c r="H1152">
        <v>0</v>
      </c>
    </row>
    <row r="1153" spans="1:8" x14ac:dyDescent="0.2">
      <c r="A1153">
        <v>5901</v>
      </c>
      <c r="B1153" t="s">
        <v>788</v>
      </c>
      <c r="C1153" t="s">
        <v>789</v>
      </c>
      <c r="D1153">
        <v>857582221</v>
      </c>
      <c r="E1153">
        <v>0</v>
      </c>
      <c r="F1153">
        <v>0</v>
      </c>
      <c r="G1153">
        <v>0</v>
      </c>
      <c r="H1153">
        <v>0</v>
      </c>
    </row>
    <row r="1154" spans="1:8" x14ac:dyDescent="0.2">
      <c r="A1154">
        <v>5901</v>
      </c>
      <c r="B1154" t="s">
        <v>814</v>
      </c>
      <c r="C1154" t="s">
        <v>815</v>
      </c>
      <c r="D1154">
        <v>857582351</v>
      </c>
      <c r="E1154">
        <v>0</v>
      </c>
      <c r="F1154">
        <v>0</v>
      </c>
      <c r="G1154">
        <v>0</v>
      </c>
      <c r="H1154">
        <v>0</v>
      </c>
    </row>
    <row r="1155" spans="1:8" x14ac:dyDescent="0.2">
      <c r="A1155">
        <v>5901</v>
      </c>
      <c r="B1155" t="s">
        <v>1362</v>
      </c>
      <c r="C1155" t="s">
        <v>1363</v>
      </c>
      <c r="D1155">
        <v>857585171</v>
      </c>
      <c r="E1155">
        <v>0</v>
      </c>
      <c r="F1155">
        <v>0</v>
      </c>
      <c r="G1155">
        <v>0</v>
      </c>
      <c r="H1155">
        <v>0</v>
      </c>
    </row>
    <row r="1156" spans="1:8" x14ac:dyDescent="0.2">
      <c r="A1156">
        <v>5901</v>
      </c>
      <c r="B1156" t="s">
        <v>1824</v>
      </c>
      <c r="C1156" t="s">
        <v>1825</v>
      </c>
      <c r="D1156">
        <v>857587551</v>
      </c>
      <c r="E1156">
        <v>0</v>
      </c>
      <c r="F1156">
        <v>0</v>
      </c>
      <c r="G1156">
        <v>0</v>
      </c>
      <c r="H1156">
        <v>0</v>
      </c>
    </row>
    <row r="1157" spans="1:8" x14ac:dyDescent="0.2">
      <c r="A1157">
        <v>5901</v>
      </c>
      <c r="B1157" t="s">
        <v>2322</v>
      </c>
      <c r="C1157" t="s">
        <v>2323</v>
      </c>
      <c r="D1157">
        <v>863331171</v>
      </c>
      <c r="E1157">
        <v>0</v>
      </c>
      <c r="F1157">
        <v>0</v>
      </c>
      <c r="G1157">
        <v>0</v>
      </c>
      <c r="H1157">
        <v>0</v>
      </c>
    </row>
    <row r="1158" spans="1:8" x14ac:dyDescent="0.2">
      <c r="A1158">
        <v>5901</v>
      </c>
      <c r="B1158" t="s">
        <v>2328</v>
      </c>
      <c r="C1158" t="s">
        <v>2329</v>
      </c>
      <c r="D1158">
        <v>863038811</v>
      </c>
      <c r="E1158">
        <v>45</v>
      </c>
      <c r="F1158">
        <v>95</v>
      </c>
      <c r="G1158">
        <v>23</v>
      </c>
      <c r="H1158">
        <v>6</v>
      </c>
    </row>
    <row r="1159" spans="1:8" x14ac:dyDescent="0.2">
      <c r="A1159">
        <v>5901</v>
      </c>
      <c r="B1159" t="s">
        <v>2334</v>
      </c>
      <c r="C1159" t="s">
        <v>2335</v>
      </c>
      <c r="D1159">
        <v>863038831</v>
      </c>
      <c r="E1159">
        <v>0</v>
      </c>
      <c r="F1159">
        <v>3</v>
      </c>
      <c r="G1159">
        <v>0</v>
      </c>
      <c r="H1159">
        <v>1</v>
      </c>
    </row>
    <row r="1160" spans="1:8" x14ac:dyDescent="0.2">
      <c r="A1160">
        <v>5901</v>
      </c>
      <c r="B1160" t="s">
        <v>2340</v>
      </c>
      <c r="C1160" t="s">
        <v>2341</v>
      </c>
      <c r="D1160">
        <v>863038861</v>
      </c>
      <c r="E1160">
        <v>0</v>
      </c>
      <c r="F1160">
        <v>0</v>
      </c>
      <c r="G1160">
        <v>0</v>
      </c>
      <c r="H1160">
        <v>0</v>
      </c>
    </row>
    <row r="1161" spans="1:8" x14ac:dyDescent="0.2">
      <c r="A1161">
        <v>5901</v>
      </c>
      <c r="B1161" t="s">
        <v>2348</v>
      </c>
      <c r="C1161" t="s">
        <v>2349</v>
      </c>
      <c r="D1161">
        <v>863038901</v>
      </c>
      <c r="E1161">
        <v>0</v>
      </c>
      <c r="F1161">
        <v>0</v>
      </c>
      <c r="G1161">
        <v>0</v>
      </c>
      <c r="H1161">
        <v>0</v>
      </c>
    </row>
    <row r="1162" spans="1:8" x14ac:dyDescent="0.2">
      <c r="A1162">
        <v>5901</v>
      </c>
      <c r="B1162" t="s">
        <v>2350</v>
      </c>
      <c r="C1162" t="s">
        <v>2351</v>
      </c>
      <c r="D1162">
        <v>863331191</v>
      </c>
      <c r="E1162">
        <v>0</v>
      </c>
      <c r="F1162">
        <v>0</v>
      </c>
      <c r="G1162">
        <v>0</v>
      </c>
      <c r="H1162">
        <v>0</v>
      </c>
    </row>
    <row r="1163" spans="1:8" x14ac:dyDescent="0.2">
      <c r="A1163">
        <v>5901</v>
      </c>
      <c r="B1163" t="s">
        <v>2352</v>
      </c>
      <c r="C1163" t="s">
        <v>2353</v>
      </c>
      <c r="D1163">
        <v>863038911</v>
      </c>
      <c r="E1163">
        <v>0</v>
      </c>
      <c r="F1163">
        <v>0</v>
      </c>
      <c r="G1163">
        <v>0</v>
      </c>
      <c r="H1163">
        <v>0</v>
      </c>
    </row>
    <row r="1164" spans="1:8" x14ac:dyDescent="0.2">
      <c r="A1164">
        <v>5901</v>
      </c>
      <c r="B1164" t="s">
        <v>2356</v>
      </c>
      <c r="C1164" t="s">
        <v>2357</v>
      </c>
      <c r="D1164">
        <v>863038931</v>
      </c>
      <c r="E1164">
        <v>0</v>
      </c>
      <c r="F1164">
        <v>0</v>
      </c>
      <c r="G1164">
        <v>0</v>
      </c>
      <c r="H1164">
        <v>0</v>
      </c>
    </row>
    <row r="1165" spans="1:8" x14ac:dyDescent="0.2">
      <c r="A1165">
        <v>5901</v>
      </c>
      <c r="B1165" t="s">
        <v>2360</v>
      </c>
      <c r="C1165" t="s">
        <v>2361</v>
      </c>
      <c r="D1165">
        <v>863038951</v>
      </c>
      <c r="E1165">
        <v>0</v>
      </c>
      <c r="F1165">
        <v>1</v>
      </c>
      <c r="G1165">
        <v>0</v>
      </c>
      <c r="H1165">
        <v>1</v>
      </c>
    </row>
    <row r="1166" spans="1:8" x14ac:dyDescent="0.2">
      <c r="A1166">
        <v>5901</v>
      </c>
      <c r="B1166" t="s">
        <v>2362</v>
      </c>
      <c r="C1166" t="s">
        <v>2363</v>
      </c>
      <c r="D1166">
        <v>863331201</v>
      </c>
      <c r="E1166">
        <v>0</v>
      </c>
      <c r="F1166">
        <v>0</v>
      </c>
      <c r="G1166">
        <v>0</v>
      </c>
      <c r="H1166">
        <v>0</v>
      </c>
    </row>
    <row r="1167" spans="1:8" x14ac:dyDescent="0.2">
      <c r="A1167">
        <v>5901</v>
      </c>
      <c r="B1167" t="s">
        <v>2364</v>
      </c>
      <c r="C1167" t="s">
        <v>2365</v>
      </c>
      <c r="D1167">
        <v>863038961</v>
      </c>
      <c r="E1167">
        <v>0</v>
      </c>
      <c r="F1167">
        <v>0</v>
      </c>
      <c r="G1167">
        <v>0</v>
      </c>
      <c r="H1167">
        <v>0</v>
      </c>
    </row>
    <row r="1168" spans="1:8" x14ac:dyDescent="0.2">
      <c r="A1168">
        <v>5901</v>
      </c>
      <c r="B1168" t="s">
        <v>2366</v>
      </c>
      <c r="C1168" t="s">
        <v>2367</v>
      </c>
      <c r="D1168">
        <v>859657221</v>
      </c>
      <c r="E1168">
        <v>4</v>
      </c>
      <c r="F1168">
        <v>8</v>
      </c>
      <c r="G1168">
        <v>3</v>
      </c>
      <c r="H1168">
        <v>1</v>
      </c>
    </row>
    <row r="1169" spans="1:8" x14ac:dyDescent="0.2">
      <c r="A1169">
        <v>5901</v>
      </c>
      <c r="B1169" t="s">
        <v>2368</v>
      </c>
      <c r="C1169" t="s">
        <v>2369</v>
      </c>
      <c r="D1169">
        <v>863331211</v>
      </c>
      <c r="E1169">
        <v>0</v>
      </c>
      <c r="F1169">
        <v>0</v>
      </c>
      <c r="G1169">
        <v>0</v>
      </c>
      <c r="H1169">
        <v>0</v>
      </c>
    </row>
    <row r="1170" spans="1:8" x14ac:dyDescent="0.2">
      <c r="A1170">
        <v>5901</v>
      </c>
      <c r="B1170" t="s">
        <v>2370</v>
      </c>
      <c r="C1170" t="s">
        <v>2371</v>
      </c>
      <c r="D1170">
        <v>863331221</v>
      </c>
      <c r="E1170">
        <v>12</v>
      </c>
      <c r="F1170">
        <v>23</v>
      </c>
      <c r="G1170">
        <v>8</v>
      </c>
      <c r="H1170">
        <v>2</v>
      </c>
    </row>
    <row r="1171" spans="1:8" x14ac:dyDescent="0.2">
      <c r="A1171">
        <v>5901</v>
      </c>
      <c r="B1171" t="s">
        <v>2372</v>
      </c>
      <c r="C1171" t="s">
        <v>2373</v>
      </c>
      <c r="D1171">
        <v>863331231</v>
      </c>
      <c r="E1171">
        <v>0</v>
      </c>
      <c r="F1171">
        <v>0</v>
      </c>
      <c r="G1171">
        <v>0</v>
      </c>
      <c r="H1171">
        <v>0</v>
      </c>
    </row>
    <row r="1172" spans="1:8" x14ac:dyDescent="0.2">
      <c r="A1172">
        <v>5901</v>
      </c>
      <c r="B1172" t="s">
        <v>2378</v>
      </c>
      <c r="C1172" t="s">
        <v>2379</v>
      </c>
      <c r="D1172">
        <v>863038991</v>
      </c>
      <c r="E1172">
        <v>0</v>
      </c>
      <c r="F1172">
        <v>0</v>
      </c>
      <c r="G1172">
        <v>0</v>
      </c>
      <c r="H1172">
        <v>0</v>
      </c>
    </row>
    <row r="1173" spans="1:8" x14ac:dyDescent="0.2">
      <c r="A1173">
        <v>5901</v>
      </c>
      <c r="B1173" t="s">
        <v>2330</v>
      </c>
      <c r="C1173" t="s">
        <v>2331</v>
      </c>
      <c r="D1173">
        <v>863038821</v>
      </c>
      <c r="E1173">
        <v>0</v>
      </c>
      <c r="F1173">
        <v>0</v>
      </c>
      <c r="G1173">
        <v>0</v>
      </c>
      <c r="H1173">
        <v>0</v>
      </c>
    </row>
    <row r="1174" spans="1:8" x14ac:dyDescent="0.2">
      <c r="A1174">
        <v>5901</v>
      </c>
      <c r="B1174" t="s">
        <v>2326</v>
      </c>
      <c r="C1174" t="s">
        <v>2327</v>
      </c>
      <c r="D1174">
        <v>863038801</v>
      </c>
      <c r="E1174">
        <v>58</v>
      </c>
      <c r="F1174">
        <v>80</v>
      </c>
      <c r="G1174">
        <v>10</v>
      </c>
      <c r="H1174">
        <v>3</v>
      </c>
    </row>
    <row r="1175" spans="1:8" x14ac:dyDescent="0.2">
      <c r="A1175">
        <v>5901</v>
      </c>
      <c r="B1175" t="s">
        <v>2342</v>
      </c>
      <c r="C1175" t="s">
        <v>2343</v>
      </c>
      <c r="D1175">
        <v>863038871</v>
      </c>
      <c r="E1175">
        <v>0</v>
      </c>
      <c r="F1175">
        <v>0</v>
      </c>
      <c r="G1175">
        <v>0</v>
      </c>
      <c r="H1175">
        <v>0</v>
      </c>
    </row>
    <row r="1176" spans="1:8" x14ac:dyDescent="0.2">
      <c r="A1176">
        <v>5901</v>
      </c>
      <c r="B1176" t="s">
        <v>2344</v>
      </c>
      <c r="C1176" t="s">
        <v>2345</v>
      </c>
      <c r="D1176">
        <v>863038881</v>
      </c>
      <c r="E1176">
        <v>0</v>
      </c>
      <c r="F1176">
        <v>0</v>
      </c>
      <c r="G1176">
        <v>0</v>
      </c>
      <c r="H1176">
        <v>0</v>
      </c>
    </row>
    <row r="1177" spans="1:8" x14ac:dyDescent="0.2">
      <c r="A1177">
        <v>5901</v>
      </c>
      <c r="B1177" t="s">
        <v>2376</v>
      </c>
      <c r="C1177" t="s">
        <v>2377</v>
      </c>
      <c r="D1177">
        <v>863038981</v>
      </c>
      <c r="E1177">
        <v>0</v>
      </c>
      <c r="F1177">
        <v>0</v>
      </c>
      <c r="G1177">
        <v>0</v>
      </c>
      <c r="H1177">
        <v>0</v>
      </c>
    </row>
    <row r="1178" spans="1:8" x14ac:dyDescent="0.2">
      <c r="A1178">
        <v>5901</v>
      </c>
      <c r="B1178" t="s">
        <v>2320</v>
      </c>
      <c r="C1178" t="s">
        <v>2321</v>
      </c>
      <c r="D1178">
        <v>863038781</v>
      </c>
      <c r="E1178">
        <v>0</v>
      </c>
      <c r="F1178">
        <v>0</v>
      </c>
      <c r="G1178">
        <v>0</v>
      </c>
      <c r="H1178">
        <v>0</v>
      </c>
    </row>
    <row r="1179" spans="1:8" x14ac:dyDescent="0.2">
      <c r="A1179">
        <v>5901</v>
      </c>
      <c r="B1179" t="s">
        <v>2324</v>
      </c>
      <c r="C1179" t="s">
        <v>2325</v>
      </c>
      <c r="D1179">
        <v>863038791</v>
      </c>
      <c r="E1179">
        <v>0</v>
      </c>
      <c r="F1179">
        <v>1</v>
      </c>
      <c r="G1179">
        <v>0</v>
      </c>
      <c r="H1179">
        <v>1</v>
      </c>
    </row>
    <row r="1180" spans="1:8" x14ac:dyDescent="0.2">
      <c r="A1180">
        <v>5901</v>
      </c>
      <c r="B1180" t="s">
        <v>2336</v>
      </c>
      <c r="C1180" t="s">
        <v>2337</v>
      </c>
      <c r="D1180">
        <v>863038841</v>
      </c>
      <c r="E1180">
        <v>86</v>
      </c>
      <c r="F1180">
        <v>213</v>
      </c>
      <c r="G1180">
        <v>77</v>
      </c>
      <c r="H1180">
        <v>13</v>
      </c>
    </row>
    <row r="1181" spans="1:8" x14ac:dyDescent="0.2">
      <c r="A1181">
        <v>5901</v>
      </c>
      <c r="B1181" t="s">
        <v>2354</v>
      </c>
      <c r="C1181" t="s">
        <v>2355</v>
      </c>
      <c r="D1181">
        <v>863038921</v>
      </c>
      <c r="E1181">
        <v>0</v>
      </c>
      <c r="F1181">
        <v>0</v>
      </c>
      <c r="G1181">
        <v>0</v>
      </c>
      <c r="H1181">
        <v>0</v>
      </c>
    </row>
    <row r="1182" spans="1:8" x14ac:dyDescent="0.2">
      <c r="A1182">
        <v>5901</v>
      </c>
      <c r="B1182" t="s">
        <v>2358</v>
      </c>
      <c r="C1182" t="s">
        <v>2359</v>
      </c>
      <c r="D1182">
        <v>863038941</v>
      </c>
      <c r="E1182">
        <v>82</v>
      </c>
      <c r="F1182">
        <v>175</v>
      </c>
      <c r="G1182">
        <v>37</v>
      </c>
      <c r="H1182">
        <v>4</v>
      </c>
    </row>
    <row r="1183" spans="1:8" x14ac:dyDescent="0.2">
      <c r="A1183">
        <v>5901</v>
      </c>
      <c r="B1183" t="s">
        <v>2338</v>
      </c>
      <c r="C1183" t="s">
        <v>2339</v>
      </c>
      <c r="D1183">
        <v>863038851</v>
      </c>
      <c r="E1183">
        <v>0</v>
      </c>
      <c r="F1183">
        <v>0</v>
      </c>
      <c r="G1183">
        <v>0</v>
      </c>
      <c r="H1183">
        <v>0</v>
      </c>
    </row>
    <row r="1184" spans="1:8" x14ac:dyDescent="0.2">
      <c r="A1184">
        <v>5901</v>
      </c>
      <c r="B1184" t="s">
        <v>2318</v>
      </c>
      <c r="C1184" t="s">
        <v>2319</v>
      </c>
      <c r="D1184">
        <v>863331161</v>
      </c>
      <c r="E1184">
        <v>0</v>
      </c>
      <c r="F1184">
        <v>0</v>
      </c>
      <c r="G1184">
        <v>0</v>
      </c>
      <c r="H1184">
        <v>0</v>
      </c>
    </row>
    <row r="1185" spans="1:8" x14ac:dyDescent="0.2">
      <c r="A1185">
        <v>5901</v>
      </c>
      <c r="B1185" t="s">
        <v>2332</v>
      </c>
      <c r="C1185" t="s">
        <v>2333</v>
      </c>
      <c r="D1185">
        <v>863331181</v>
      </c>
      <c r="E1185">
        <v>0</v>
      </c>
      <c r="F1185">
        <v>0</v>
      </c>
      <c r="G1185">
        <v>0</v>
      </c>
      <c r="H1185">
        <v>0</v>
      </c>
    </row>
    <row r="1186" spans="1:8" x14ac:dyDescent="0.2">
      <c r="A1186">
        <v>5901</v>
      </c>
      <c r="B1186" t="s">
        <v>2346</v>
      </c>
      <c r="C1186" t="s">
        <v>2347</v>
      </c>
      <c r="D1186">
        <v>863038891</v>
      </c>
      <c r="E1186">
        <v>3</v>
      </c>
      <c r="F1186">
        <v>10</v>
      </c>
      <c r="G1186">
        <v>5</v>
      </c>
      <c r="H1186">
        <v>1</v>
      </c>
    </row>
    <row r="1187" spans="1:8" x14ac:dyDescent="0.2">
      <c r="A1187">
        <v>5901</v>
      </c>
      <c r="B1187" t="s">
        <v>2374</v>
      </c>
      <c r="C1187" t="s">
        <v>2375</v>
      </c>
      <c r="D1187">
        <v>863038971</v>
      </c>
      <c r="E1187">
        <v>1109</v>
      </c>
      <c r="F1187">
        <v>2541</v>
      </c>
      <c r="G1187">
        <v>734</v>
      </c>
      <c r="H1187">
        <v>46</v>
      </c>
    </row>
    <row r="1188" spans="1:8" x14ac:dyDescent="0.2">
      <c r="A1188">
        <v>5901</v>
      </c>
      <c r="B1188" t="s">
        <v>2382</v>
      </c>
      <c r="C1188" t="s">
        <v>2383</v>
      </c>
      <c r="D1188">
        <v>897644831</v>
      </c>
      <c r="E1188">
        <v>0</v>
      </c>
      <c r="F1188">
        <v>0</v>
      </c>
      <c r="G1188">
        <v>0</v>
      </c>
      <c r="H1188">
        <v>0</v>
      </c>
    </row>
    <row r="1189" spans="1:8" x14ac:dyDescent="0.2">
      <c r="A1189">
        <v>5901</v>
      </c>
      <c r="B1189" t="s">
        <v>2384</v>
      </c>
      <c r="C1189" t="s">
        <v>2385</v>
      </c>
      <c r="D1189">
        <v>897644841</v>
      </c>
      <c r="E1189">
        <v>0</v>
      </c>
      <c r="F1189">
        <v>0</v>
      </c>
      <c r="G1189">
        <v>0</v>
      </c>
      <c r="H1189">
        <v>0</v>
      </c>
    </row>
    <row r="1190" spans="1:8" x14ac:dyDescent="0.2">
      <c r="A1190">
        <v>5901</v>
      </c>
      <c r="B1190" t="s">
        <v>2386</v>
      </c>
      <c r="C1190" t="s">
        <v>2387</v>
      </c>
      <c r="D1190">
        <v>897644851</v>
      </c>
      <c r="E1190">
        <v>0</v>
      </c>
      <c r="F1190">
        <v>0</v>
      </c>
      <c r="G1190">
        <v>0</v>
      </c>
      <c r="H1190">
        <v>0</v>
      </c>
    </row>
    <row r="1191" spans="1:8" x14ac:dyDescent="0.2">
      <c r="A1191">
        <v>5901</v>
      </c>
      <c r="B1191" t="s">
        <v>2388</v>
      </c>
      <c r="C1191" t="s">
        <v>2389</v>
      </c>
      <c r="D1191">
        <v>897644861</v>
      </c>
      <c r="E1191">
        <v>0</v>
      </c>
      <c r="F1191">
        <v>0</v>
      </c>
      <c r="G1191">
        <v>0</v>
      </c>
      <c r="H1191">
        <v>0</v>
      </c>
    </row>
    <row r="1192" spans="1:8" x14ac:dyDescent="0.2">
      <c r="A1192">
        <v>5901</v>
      </c>
      <c r="B1192" t="s">
        <v>2390</v>
      </c>
      <c r="C1192" t="s">
        <v>2391</v>
      </c>
      <c r="D1192">
        <v>897644871</v>
      </c>
      <c r="E1192">
        <v>0</v>
      </c>
      <c r="F1192">
        <v>0</v>
      </c>
      <c r="G1192">
        <v>0</v>
      </c>
      <c r="H1192">
        <v>0</v>
      </c>
    </row>
    <row r="1193" spans="1:8" x14ac:dyDescent="0.2">
      <c r="A1193">
        <v>5901</v>
      </c>
      <c r="B1193" t="s">
        <v>2392</v>
      </c>
      <c r="C1193" t="s">
        <v>2393</v>
      </c>
      <c r="D1193">
        <v>897644881</v>
      </c>
      <c r="E1193">
        <v>0</v>
      </c>
      <c r="F1193">
        <v>0</v>
      </c>
      <c r="G1193">
        <v>0</v>
      </c>
      <c r="H1193">
        <v>0</v>
      </c>
    </row>
    <row r="1194" spans="1:8" x14ac:dyDescent="0.2">
      <c r="A1194">
        <v>5901</v>
      </c>
      <c r="B1194" t="s">
        <v>2394</v>
      </c>
      <c r="C1194" t="s">
        <v>2395</v>
      </c>
      <c r="D1194">
        <v>897644891</v>
      </c>
      <c r="E1194">
        <v>0</v>
      </c>
      <c r="F1194">
        <v>0</v>
      </c>
      <c r="G1194">
        <v>0</v>
      </c>
      <c r="H1194">
        <v>0</v>
      </c>
    </row>
    <row r="1195" spans="1:8" x14ac:dyDescent="0.2">
      <c r="A1195">
        <v>5901</v>
      </c>
      <c r="B1195" t="s">
        <v>2396</v>
      </c>
      <c r="C1195" t="s">
        <v>2397</v>
      </c>
      <c r="D1195">
        <v>897644901</v>
      </c>
      <c r="E1195">
        <v>0</v>
      </c>
      <c r="F1195">
        <v>0</v>
      </c>
      <c r="G1195">
        <v>0</v>
      </c>
      <c r="H1195">
        <v>0</v>
      </c>
    </row>
    <row r="1196" spans="1:8" x14ac:dyDescent="0.2">
      <c r="A1196">
        <v>5901</v>
      </c>
      <c r="B1196" t="s">
        <v>2398</v>
      </c>
      <c r="C1196" t="s">
        <v>2399</v>
      </c>
      <c r="D1196">
        <v>897644911</v>
      </c>
      <c r="E1196">
        <v>0</v>
      </c>
      <c r="F1196">
        <v>0</v>
      </c>
      <c r="G1196">
        <v>0</v>
      </c>
      <c r="H1196">
        <v>0</v>
      </c>
    </row>
    <row r="1197" spans="1:8" x14ac:dyDescent="0.2">
      <c r="A1197">
        <v>5901</v>
      </c>
      <c r="B1197" t="s">
        <v>2400</v>
      </c>
      <c r="C1197" t="s">
        <v>2401</v>
      </c>
      <c r="D1197">
        <v>897644921</v>
      </c>
      <c r="E1197">
        <v>0</v>
      </c>
      <c r="F1197">
        <v>0</v>
      </c>
      <c r="G1197">
        <v>0</v>
      </c>
      <c r="H1197">
        <v>0</v>
      </c>
    </row>
    <row r="1198" spans="1:8" x14ac:dyDescent="0.2">
      <c r="A1198">
        <v>5901</v>
      </c>
      <c r="B1198" t="s">
        <v>2402</v>
      </c>
      <c r="C1198" t="s">
        <v>2403</v>
      </c>
      <c r="D1198">
        <v>897644931</v>
      </c>
      <c r="E1198">
        <v>0</v>
      </c>
      <c r="F1198">
        <v>0</v>
      </c>
      <c r="G1198">
        <v>0</v>
      </c>
      <c r="H1198">
        <v>0</v>
      </c>
    </row>
    <row r="1199" spans="1:8" x14ac:dyDescent="0.2">
      <c r="A1199">
        <v>5901</v>
      </c>
      <c r="B1199" t="s">
        <v>2404</v>
      </c>
      <c r="C1199" t="s">
        <v>2405</v>
      </c>
      <c r="D1199">
        <v>897644941</v>
      </c>
      <c r="E1199">
        <v>0</v>
      </c>
      <c r="F1199">
        <v>0</v>
      </c>
      <c r="G1199">
        <v>0</v>
      </c>
      <c r="H1199">
        <v>0</v>
      </c>
    </row>
    <row r="1200" spans="1:8" x14ac:dyDescent="0.2">
      <c r="A1200">
        <v>5901</v>
      </c>
      <c r="B1200" t="s">
        <v>2406</v>
      </c>
      <c r="C1200" t="s">
        <v>2407</v>
      </c>
      <c r="D1200">
        <v>897644951</v>
      </c>
      <c r="E1200">
        <v>0</v>
      </c>
      <c r="F1200">
        <v>0</v>
      </c>
      <c r="G1200">
        <v>0</v>
      </c>
      <c r="H1200">
        <v>0</v>
      </c>
    </row>
    <row r="1201" spans="1:8" x14ac:dyDescent="0.2">
      <c r="A1201">
        <v>5901</v>
      </c>
      <c r="B1201" t="s">
        <v>2408</v>
      </c>
      <c r="C1201" t="s">
        <v>2409</v>
      </c>
      <c r="D1201">
        <v>897644961</v>
      </c>
      <c r="E1201">
        <v>0</v>
      </c>
      <c r="F1201">
        <v>0</v>
      </c>
      <c r="G1201">
        <v>0</v>
      </c>
      <c r="H1201">
        <v>0</v>
      </c>
    </row>
    <row r="1202" spans="1:8" x14ac:dyDescent="0.2">
      <c r="A1202">
        <v>5901</v>
      </c>
      <c r="B1202" t="s">
        <v>2410</v>
      </c>
      <c r="C1202" t="s">
        <v>2411</v>
      </c>
      <c r="D1202">
        <v>897644971</v>
      </c>
      <c r="E1202">
        <v>0</v>
      </c>
      <c r="F1202">
        <v>0</v>
      </c>
      <c r="G1202">
        <v>0</v>
      </c>
      <c r="H1202">
        <v>0</v>
      </c>
    </row>
    <row r="1203" spans="1:8" x14ac:dyDescent="0.2">
      <c r="A1203">
        <v>5901</v>
      </c>
      <c r="B1203" t="s">
        <v>2412</v>
      </c>
      <c r="C1203" t="s">
        <v>2413</v>
      </c>
      <c r="D1203">
        <v>897644981</v>
      </c>
      <c r="E1203">
        <v>0</v>
      </c>
      <c r="F1203">
        <v>0</v>
      </c>
      <c r="G1203">
        <v>0</v>
      </c>
      <c r="H1203">
        <v>0</v>
      </c>
    </row>
    <row r="1204" spans="1:8" x14ac:dyDescent="0.2">
      <c r="A1204">
        <v>5901</v>
      </c>
      <c r="B1204" t="s">
        <v>2414</v>
      </c>
      <c r="C1204" t="s">
        <v>2415</v>
      </c>
      <c r="D1204">
        <v>897644991</v>
      </c>
      <c r="E1204">
        <v>0</v>
      </c>
      <c r="F1204">
        <v>0</v>
      </c>
      <c r="G1204">
        <v>0</v>
      </c>
      <c r="H1204">
        <v>0</v>
      </c>
    </row>
    <row r="1205" spans="1:8" x14ac:dyDescent="0.2">
      <c r="A1205">
        <v>5901</v>
      </c>
      <c r="B1205" t="s">
        <v>2416</v>
      </c>
      <c r="C1205" t="s">
        <v>2417</v>
      </c>
      <c r="D1205">
        <v>897645001</v>
      </c>
      <c r="E1205">
        <v>0</v>
      </c>
      <c r="F1205">
        <v>0</v>
      </c>
      <c r="G1205">
        <v>0</v>
      </c>
      <c r="H1205">
        <v>0</v>
      </c>
    </row>
    <row r="1206" spans="1:8" x14ac:dyDescent="0.2">
      <c r="A1206">
        <v>5901</v>
      </c>
      <c r="B1206" t="s">
        <v>2418</v>
      </c>
      <c r="C1206" t="s">
        <v>2419</v>
      </c>
      <c r="D1206">
        <v>897645011</v>
      </c>
      <c r="E1206">
        <v>0</v>
      </c>
      <c r="F1206">
        <v>0</v>
      </c>
      <c r="G1206">
        <v>0</v>
      </c>
      <c r="H1206">
        <v>0</v>
      </c>
    </row>
    <row r="1207" spans="1:8" x14ac:dyDescent="0.2">
      <c r="A1207">
        <v>5901</v>
      </c>
      <c r="B1207" t="s">
        <v>2420</v>
      </c>
      <c r="C1207" t="s">
        <v>2421</v>
      </c>
      <c r="D1207">
        <v>897645031</v>
      </c>
      <c r="E1207">
        <v>0</v>
      </c>
      <c r="F1207">
        <v>0</v>
      </c>
      <c r="G1207">
        <v>0</v>
      </c>
      <c r="H1207">
        <v>0</v>
      </c>
    </row>
    <row r="1208" spans="1:8" x14ac:dyDescent="0.2">
      <c r="A1208">
        <v>5901</v>
      </c>
      <c r="B1208" t="s">
        <v>2422</v>
      </c>
      <c r="C1208" t="s">
        <v>2423</v>
      </c>
      <c r="D1208">
        <v>897645041</v>
      </c>
      <c r="E1208">
        <v>0</v>
      </c>
      <c r="F1208">
        <v>0</v>
      </c>
      <c r="G1208">
        <v>0</v>
      </c>
      <c r="H1208">
        <v>0</v>
      </c>
    </row>
    <row r="1209" spans="1:8" x14ac:dyDescent="0.2">
      <c r="A1209">
        <v>5901</v>
      </c>
      <c r="B1209" t="s">
        <v>2424</v>
      </c>
      <c r="C1209" t="s">
        <v>2425</v>
      </c>
      <c r="D1209">
        <v>897645051</v>
      </c>
      <c r="E1209">
        <v>0</v>
      </c>
      <c r="F1209">
        <v>0</v>
      </c>
      <c r="G1209">
        <v>0</v>
      </c>
      <c r="H1209">
        <v>0</v>
      </c>
    </row>
    <row r="1210" spans="1:8" x14ac:dyDescent="0.2">
      <c r="A1210">
        <v>5901</v>
      </c>
      <c r="B1210" t="s">
        <v>2426</v>
      </c>
      <c r="C1210" t="s">
        <v>2427</v>
      </c>
      <c r="D1210">
        <v>897645061</v>
      </c>
      <c r="E1210">
        <v>0</v>
      </c>
      <c r="F1210">
        <v>0</v>
      </c>
      <c r="G1210">
        <v>0</v>
      </c>
      <c r="H1210">
        <v>0</v>
      </c>
    </row>
    <row r="1211" spans="1:8" x14ac:dyDescent="0.2">
      <c r="A1211">
        <v>5901</v>
      </c>
      <c r="B1211" t="s">
        <v>2428</v>
      </c>
      <c r="C1211" t="s">
        <v>2429</v>
      </c>
      <c r="D1211">
        <v>897645071</v>
      </c>
      <c r="E1211">
        <v>0</v>
      </c>
      <c r="F1211">
        <v>0</v>
      </c>
      <c r="G1211">
        <v>0</v>
      </c>
      <c r="H1211">
        <v>0</v>
      </c>
    </row>
    <row r="1212" spans="1:8" x14ac:dyDescent="0.2">
      <c r="A1212">
        <v>5901</v>
      </c>
      <c r="B1212" t="s">
        <v>2430</v>
      </c>
      <c r="C1212" t="s">
        <v>2431</v>
      </c>
      <c r="D1212">
        <v>897645081</v>
      </c>
      <c r="E1212">
        <v>0</v>
      </c>
      <c r="F1212">
        <v>0</v>
      </c>
      <c r="G1212">
        <v>0</v>
      </c>
      <c r="H1212">
        <v>0</v>
      </c>
    </row>
    <row r="1213" spans="1:8" x14ac:dyDescent="0.2">
      <c r="A1213">
        <v>5901</v>
      </c>
      <c r="B1213" t="s">
        <v>2432</v>
      </c>
      <c r="C1213" t="s">
        <v>2433</v>
      </c>
      <c r="D1213">
        <v>897645091</v>
      </c>
      <c r="E1213">
        <v>0</v>
      </c>
      <c r="F1213">
        <v>0</v>
      </c>
      <c r="G1213">
        <v>0</v>
      </c>
      <c r="H1213">
        <v>0</v>
      </c>
    </row>
    <row r="1214" spans="1:8" x14ac:dyDescent="0.2">
      <c r="A1214">
        <v>5901</v>
      </c>
      <c r="B1214" t="s">
        <v>2434</v>
      </c>
      <c r="C1214" t="s">
        <v>2435</v>
      </c>
      <c r="D1214">
        <v>897645101</v>
      </c>
      <c r="E1214">
        <v>0</v>
      </c>
      <c r="F1214">
        <v>0</v>
      </c>
      <c r="G1214">
        <v>0</v>
      </c>
      <c r="H1214">
        <v>0</v>
      </c>
    </row>
    <row r="1215" spans="1:8" x14ac:dyDescent="0.2">
      <c r="A1215">
        <v>5901</v>
      </c>
      <c r="B1215" t="s">
        <v>2436</v>
      </c>
      <c r="C1215" t="s">
        <v>2437</v>
      </c>
      <c r="D1215">
        <v>897645111</v>
      </c>
      <c r="E1215">
        <v>0</v>
      </c>
      <c r="F1215">
        <v>0</v>
      </c>
      <c r="G1215">
        <v>0</v>
      </c>
      <c r="H1215">
        <v>0</v>
      </c>
    </row>
    <row r="1216" spans="1:8" x14ac:dyDescent="0.2">
      <c r="A1216">
        <v>5901</v>
      </c>
      <c r="B1216" t="s">
        <v>2438</v>
      </c>
      <c r="C1216" t="s">
        <v>2439</v>
      </c>
      <c r="D1216">
        <v>897645121</v>
      </c>
      <c r="E1216">
        <v>0</v>
      </c>
      <c r="F1216">
        <v>0</v>
      </c>
      <c r="G1216">
        <v>0</v>
      </c>
      <c r="H1216">
        <v>0</v>
      </c>
    </row>
    <row r="1217" spans="1:8" x14ac:dyDescent="0.2">
      <c r="A1217">
        <v>5901</v>
      </c>
      <c r="B1217" t="s">
        <v>2440</v>
      </c>
      <c r="C1217" t="s">
        <v>2441</v>
      </c>
      <c r="D1217">
        <v>897645131</v>
      </c>
      <c r="E1217">
        <v>0</v>
      </c>
      <c r="F1217">
        <v>0</v>
      </c>
      <c r="G1217">
        <v>0</v>
      </c>
      <c r="H1217">
        <v>0</v>
      </c>
    </row>
    <row r="1218" spans="1:8" x14ac:dyDescent="0.2">
      <c r="A1218">
        <v>5901</v>
      </c>
      <c r="B1218" t="s">
        <v>2442</v>
      </c>
      <c r="C1218" t="s">
        <v>2443</v>
      </c>
      <c r="D1218">
        <v>897645141</v>
      </c>
      <c r="E1218">
        <v>0</v>
      </c>
      <c r="F1218">
        <v>0</v>
      </c>
      <c r="G1218">
        <v>0</v>
      </c>
      <c r="H1218">
        <v>0</v>
      </c>
    </row>
    <row r="1219" spans="1:8" x14ac:dyDescent="0.2">
      <c r="A1219">
        <v>5901</v>
      </c>
      <c r="B1219" t="s">
        <v>2444</v>
      </c>
      <c r="C1219" t="s">
        <v>2445</v>
      </c>
      <c r="D1219">
        <v>897645151</v>
      </c>
      <c r="E1219">
        <v>0</v>
      </c>
      <c r="F1219">
        <v>0</v>
      </c>
      <c r="G1219">
        <v>0</v>
      </c>
      <c r="H1219">
        <v>0</v>
      </c>
    </row>
    <row r="1220" spans="1:8" x14ac:dyDescent="0.2">
      <c r="A1220">
        <v>5901</v>
      </c>
      <c r="B1220" t="s">
        <v>2446</v>
      </c>
      <c r="C1220" t="s">
        <v>2447</v>
      </c>
      <c r="D1220">
        <v>897645161</v>
      </c>
      <c r="E1220">
        <v>0</v>
      </c>
      <c r="F1220">
        <v>0</v>
      </c>
      <c r="G1220">
        <v>0</v>
      </c>
      <c r="H1220">
        <v>0</v>
      </c>
    </row>
    <row r="1221" spans="1:8" x14ac:dyDescent="0.2">
      <c r="A1221">
        <v>5901</v>
      </c>
      <c r="B1221" t="s">
        <v>2448</v>
      </c>
      <c r="C1221" t="s">
        <v>2449</v>
      </c>
      <c r="D1221">
        <v>897645171</v>
      </c>
      <c r="E1221">
        <v>0</v>
      </c>
      <c r="F1221">
        <v>0</v>
      </c>
      <c r="G1221">
        <v>0</v>
      </c>
      <c r="H1221">
        <v>0</v>
      </c>
    </row>
    <row r="1222" spans="1:8" x14ac:dyDescent="0.2">
      <c r="A1222">
        <v>5901</v>
      </c>
      <c r="B1222" t="s">
        <v>2450</v>
      </c>
      <c r="C1222" t="s">
        <v>2451</v>
      </c>
      <c r="D1222">
        <v>897645181</v>
      </c>
      <c r="E1222">
        <v>0</v>
      </c>
      <c r="F1222">
        <v>0</v>
      </c>
      <c r="G1222">
        <v>0</v>
      </c>
      <c r="H1222">
        <v>0</v>
      </c>
    </row>
    <row r="1223" spans="1:8" x14ac:dyDescent="0.2">
      <c r="A1223">
        <v>5901</v>
      </c>
      <c r="B1223" t="s">
        <v>2452</v>
      </c>
      <c r="C1223" t="s">
        <v>2453</v>
      </c>
      <c r="D1223">
        <v>897645191</v>
      </c>
      <c r="E1223">
        <v>0</v>
      </c>
      <c r="F1223">
        <v>0</v>
      </c>
      <c r="G1223">
        <v>0</v>
      </c>
      <c r="H1223">
        <v>0</v>
      </c>
    </row>
    <row r="1224" spans="1:8" x14ac:dyDescent="0.2">
      <c r="A1224">
        <v>5901</v>
      </c>
      <c r="B1224" t="s">
        <v>2454</v>
      </c>
      <c r="C1224" t="s">
        <v>2455</v>
      </c>
      <c r="D1224">
        <v>897645201</v>
      </c>
      <c r="E1224">
        <v>0</v>
      </c>
      <c r="F1224">
        <v>0</v>
      </c>
      <c r="G1224">
        <v>0</v>
      </c>
      <c r="H1224">
        <v>0</v>
      </c>
    </row>
    <row r="1225" spans="1:8" x14ac:dyDescent="0.2">
      <c r="A1225">
        <v>5901</v>
      </c>
      <c r="B1225" t="s">
        <v>2456</v>
      </c>
      <c r="C1225" t="s">
        <v>2457</v>
      </c>
      <c r="D1225">
        <v>897645211</v>
      </c>
      <c r="E1225">
        <v>0</v>
      </c>
      <c r="F1225">
        <v>0</v>
      </c>
      <c r="G1225">
        <v>0</v>
      </c>
      <c r="H1225">
        <v>0</v>
      </c>
    </row>
    <row r="1226" spans="1:8" x14ac:dyDescent="0.2">
      <c r="A1226">
        <v>5901</v>
      </c>
      <c r="B1226" t="s">
        <v>2458</v>
      </c>
      <c r="C1226" t="s">
        <v>2459</v>
      </c>
      <c r="D1226">
        <v>897645221</v>
      </c>
      <c r="E1226">
        <v>0</v>
      </c>
      <c r="F1226">
        <v>0</v>
      </c>
      <c r="G1226">
        <v>0</v>
      </c>
      <c r="H1226">
        <v>0</v>
      </c>
    </row>
    <row r="1227" spans="1:8" x14ac:dyDescent="0.2">
      <c r="A1227">
        <v>5901</v>
      </c>
      <c r="B1227" t="s">
        <v>2460</v>
      </c>
      <c r="C1227" t="s">
        <v>2461</v>
      </c>
      <c r="D1227">
        <v>897645231</v>
      </c>
      <c r="E1227">
        <v>0</v>
      </c>
      <c r="F1227">
        <v>0</v>
      </c>
      <c r="G1227">
        <v>0</v>
      </c>
      <c r="H1227">
        <v>0</v>
      </c>
    </row>
    <row r="1228" spans="1:8" x14ac:dyDescent="0.2">
      <c r="A1228">
        <v>5901</v>
      </c>
      <c r="B1228" t="s">
        <v>2462</v>
      </c>
      <c r="C1228" t="s">
        <v>2463</v>
      </c>
      <c r="D1228">
        <v>897645241</v>
      </c>
      <c r="E1228">
        <v>0</v>
      </c>
      <c r="F1228">
        <v>0</v>
      </c>
      <c r="G1228">
        <v>0</v>
      </c>
      <c r="H1228">
        <v>0</v>
      </c>
    </row>
    <row r="1229" spans="1:8" x14ac:dyDescent="0.2">
      <c r="A1229">
        <v>5901</v>
      </c>
      <c r="B1229" t="s">
        <v>2464</v>
      </c>
      <c r="C1229" t="s">
        <v>2465</v>
      </c>
      <c r="D1229">
        <v>897645251</v>
      </c>
      <c r="E1229">
        <v>0</v>
      </c>
      <c r="F1229">
        <v>0</v>
      </c>
      <c r="G1229">
        <v>0</v>
      </c>
      <c r="H1229">
        <v>0</v>
      </c>
    </row>
    <row r="1230" spans="1:8" x14ac:dyDescent="0.2">
      <c r="A1230">
        <v>5901</v>
      </c>
      <c r="B1230" t="s">
        <v>2466</v>
      </c>
      <c r="C1230" t="s">
        <v>2467</v>
      </c>
      <c r="D1230">
        <v>897645261</v>
      </c>
      <c r="E1230">
        <v>0</v>
      </c>
      <c r="F1230">
        <v>0</v>
      </c>
      <c r="G1230">
        <v>0</v>
      </c>
      <c r="H1230">
        <v>0</v>
      </c>
    </row>
    <row r="1231" spans="1:8" x14ac:dyDescent="0.2">
      <c r="A1231">
        <v>5901</v>
      </c>
      <c r="B1231" t="s">
        <v>2468</v>
      </c>
      <c r="C1231" t="s">
        <v>2469</v>
      </c>
      <c r="D1231">
        <v>897645271</v>
      </c>
      <c r="E1231">
        <v>0</v>
      </c>
      <c r="F1231">
        <v>0</v>
      </c>
      <c r="G1231">
        <v>0</v>
      </c>
      <c r="H1231">
        <v>0</v>
      </c>
    </row>
    <row r="1232" spans="1:8" x14ac:dyDescent="0.2">
      <c r="A1232">
        <v>5901</v>
      </c>
      <c r="B1232" t="s">
        <v>2470</v>
      </c>
      <c r="C1232" t="s">
        <v>2471</v>
      </c>
      <c r="D1232">
        <v>897645281</v>
      </c>
      <c r="E1232">
        <v>0</v>
      </c>
      <c r="F1232">
        <v>0</v>
      </c>
      <c r="G1232">
        <v>0</v>
      </c>
      <c r="H1232">
        <v>0</v>
      </c>
    </row>
    <row r="1233" spans="1:8" x14ac:dyDescent="0.2">
      <c r="A1233">
        <v>5901</v>
      </c>
      <c r="B1233" t="s">
        <v>2472</v>
      </c>
      <c r="C1233" t="s">
        <v>2473</v>
      </c>
      <c r="D1233">
        <v>897645291</v>
      </c>
      <c r="E1233">
        <v>0</v>
      </c>
      <c r="F1233">
        <v>0</v>
      </c>
      <c r="G1233">
        <v>0</v>
      </c>
      <c r="H1233">
        <v>0</v>
      </c>
    </row>
    <row r="1234" spans="1:8" x14ac:dyDescent="0.2">
      <c r="A1234">
        <v>5901</v>
      </c>
      <c r="B1234" t="s">
        <v>2474</v>
      </c>
      <c r="C1234" t="s">
        <v>2475</v>
      </c>
      <c r="D1234">
        <v>897645311</v>
      </c>
      <c r="E1234">
        <v>0</v>
      </c>
      <c r="F1234">
        <v>0</v>
      </c>
      <c r="G1234">
        <v>0</v>
      </c>
      <c r="H1234">
        <v>0</v>
      </c>
    </row>
    <row r="1235" spans="1:8" x14ac:dyDescent="0.2">
      <c r="A1235">
        <v>5901</v>
      </c>
      <c r="B1235" t="s">
        <v>2476</v>
      </c>
      <c r="C1235" t="s">
        <v>2477</v>
      </c>
      <c r="D1235">
        <v>897645321</v>
      </c>
      <c r="E1235">
        <v>0</v>
      </c>
      <c r="F1235">
        <v>0</v>
      </c>
      <c r="G1235">
        <v>0</v>
      </c>
      <c r="H1235">
        <v>0</v>
      </c>
    </row>
    <row r="1236" spans="1:8" x14ac:dyDescent="0.2">
      <c r="A1236">
        <v>5901</v>
      </c>
      <c r="B1236" t="s">
        <v>2478</v>
      </c>
      <c r="C1236" t="s">
        <v>2479</v>
      </c>
      <c r="D1236">
        <v>897645341</v>
      </c>
      <c r="E1236">
        <v>0</v>
      </c>
      <c r="F1236">
        <v>0</v>
      </c>
      <c r="G1236">
        <v>0</v>
      </c>
      <c r="H1236">
        <v>0</v>
      </c>
    </row>
    <row r="1237" spans="1:8" x14ac:dyDescent="0.2">
      <c r="A1237">
        <v>5901</v>
      </c>
      <c r="B1237" t="s">
        <v>2480</v>
      </c>
      <c r="C1237" t="s">
        <v>2481</v>
      </c>
      <c r="D1237">
        <v>897645351</v>
      </c>
      <c r="E1237">
        <v>0</v>
      </c>
      <c r="F1237">
        <v>0</v>
      </c>
      <c r="G1237">
        <v>0</v>
      </c>
      <c r="H1237">
        <v>0</v>
      </c>
    </row>
    <row r="1238" spans="1:8" x14ac:dyDescent="0.2">
      <c r="A1238">
        <v>5901</v>
      </c>
      <c r="B1238" t="s">
        <v>2482</v>
      </c>
      <c r="C1238" t="s">
        <v>2483</v>
      </c>
      <c r="D1238">
        <v>897645361</v>
      </c>
      <c r="E1238">
        <v>0</v>
      </c>
      <c r="F1238">
        <v>0</v>
      </c>
      <c r="G1238">
        <v>0</v>
      </c>
      <c r="H1238">
        <v>0</v>
      </c>
    </row>
    <row r="1239" spans="1:8" x14ac:dyDescent="0.2">
      <c r="A1239">
        <v>5901</v>
      </c>
      <c r="B1239" t="s">
        <v>2484</v>
      </c>
      <c r="C1239" t="s">
        <v>2485</v>
      </c>
      <c r="D1239">
        <v>897645371</v>
      </c>
      <c r="E1239">
        <v>0</v>
      </c>
      <c r="F1239">
        <v>0</v>
      </c>
      <c r="G1239">
        <v>0</v>
      </c>
      <c r="H1239">
        <v>0</v>
      </c>
    </row>
    <row r="1240" spans="1:8" x14ac:dyDescent="0.2">
      <c r="A1240">
        <v>5901</v>
      </c>
      <c r="B1240" t="s">
        <v>2486</v>
      </c>
      <c r="C1240" t="s">
        <v>2487</v>
      </c>
      <c r="D1240">
        <v>897645381</v>
      </c>
      <c r="E1240">
        <v>0</v>
      </c>
      <c r="F1240">
        <v>0</v>
      </c>
      <c r="G1240">
        <v>0</v>
      </c>
      <c r="H1240">
        <v>0</v>
      </c>
    </row>
    <row r="1241" spans="1:8" x14ac:dyDescent="0.2">
      <c r="A1241">
        <v>5901</v>
      </c>
      <c r="B1241" t="s">
        <v>2488</v>
      </c>
      <c r="C1241" t="s">
        <v>2489</v>
      </c>
      <c r="D1241">
        <v>897645391</v>
      </c>
      <c r="E1241">
        <v>0</v>
      </c>
      <c r="F1241">
        <v>0</v>
      </c>
      <c r="G1241">
        <v>0</v>
      </c>
      <c r="H1241">
        <v>0</v>
      </c>
    </row>
    <row r="1242" spans="1:8" x14ac:dyDescent="0.2">
      <c r="A1242">
        <v>5901</v>
      </c>
      <c r="B1242" t="s">
        <v>2490</v>
      </c>
      <c r="C1242" t="s">
        <v>2491</v>
      </c>
      <c r="D1242">
        <v>897645401</v>
      </c>
      <c r="E1242">
        <v>0</v>
      </c>
      <c r="F1242">
        <v>0</v>
      </c>
      <c r="G1242">
        <v>0</v>
      </c>
      <c r="H1242">
        <v>0</v>
      </c>
    </row>
    <row r="1243" spans="1:8" x14ac:dyDescent="0.2">
      <c r="A1243">
        <v>5901</v>
      </c>
      <c r="B1243" t="s">
        <v>2492</v>
      </c>
      <c r="C1243" t="s">
        <v>2493</v>
      </c>
      <c r="D1243">
        <v>897645411</v>
      </c>
      <c r="E1243">
        <v>0</v>
      </c>
      <c r="F1243">
        <v>0</v>
      </c>
      <c r="G1243">
        <v>0</v>
      </c>
      <c r="H1243">
        <v>0</v>
      </c>
    </row>
    <row r="1244" spans="1:8" x14ac:dyDescent="0.2">
      <c r="A1244">
        <v>5901</v>
      </c>
      <c r="B1244" t="s">
        <v>2494</v>
      </c>
      <c r="C1244" t="s">
        <v>2495</v>
      </c>
      <c r="D1244">
        <v>897645421</v>
      </c>
      <c r="E1244">
        <v>0</v>
      </c>
      <c r="F1244">
        <v>0</v>
      </c>
      <c r="G1244">
        <v>0</v>
      </c>
      <c r="H1244">
        <v>0</v>
      </c>
    </row>
    <row r="1245" spans="1:8" x14ac:dyDescent="0.2">
      <c r="A1245">
        <v>5901</v>
      </c>
      <c r="B1245" t="s">
        <v>2496</v>
      </c>
      <c r="C1245" t="s">
        <v>2497</v>
      </c>
      <c r="D1245">
        <v>897645431</v>
      </c>
      <c r="E1245">
        <v>0</v>
      </c>
      <c r="F1245">
        <v>0</v>
      </c>
      <c r="G1245">
        <v>0</v>
      </c>
      <c r="H1245">
        <v>0</v>
      </c>
    </row>
    <row r="1246" spans="1:8" x14ac:dyDescent="0.2">
      <c r="A1246">
        <v>5901</v>
      </c>
      <c r="B1246" t="s">
        <v>2498</v>
      </c>
      <c r="C1246" t="s">
        <v>2499</v>
      </c>
      <c r="D1246">
        <v>897645451</v>
      </c>
      <c r="E1246">
        <v>0</v>
      </c>
      <c r="F1246">
        <v>0</v>
      </c>
      <c r="G1246">
        <v>0</v>
      </c>
      <c r="H1246">
        <v>0</v>
      </c>
    </row>
    <row r="1247" spans="1:8" x14ac:dyDescent="0.2">
      <c r="A1247">
        <v>5901</v>
      </c>
      <c r="B1247" t="s">
        <v>2500</v>
      </c>
      <c r="C1247" t="s">
        <v>2501</v>
      </c>
      <c r="D1247">
        <v>897645461</v>
      </c>
      <c r="E1247">
        <v>0</v>
      </c>
      <c r="F1247">
        <v>0</v>
      </c>
      <c r="G1247">
        <v>0</v>
      </c>
      <c r="H1247">
        <v>0</v>
      </c>
    </row>
    <row r="1248" spans="1:8" x14ac:dyDescent="0.2">
      <c r="A1248">
        <v>5901</v>
      </c>
      <c r="B1248" t="s">
        <v>2502</v>
      </c>
      <c r="C1248" t="s">
        <v>2503</v>
      </c>
      <c r="D1248">
        <v>897645471</v>
      </c>
      <c r="E1248">
        <v>0</v>
      </c>
      <c r="F1248">
        <v>0</v>
      </c>
      <c r="G1248">
        <v>0</v>
      </c>
      <c r="H1248">
        <v>0</v>
      </c>
    </row>
    <row r="1249" spans="1:8" x14ac:dyDescent="0.2">
      <c r="A1249">
        <v>5901</v>
      </c>
      <c r="B1249" t="s">
        <v>2504</v>
      </c>
      <c r="C1249" t="s">
        <v>2505</v>
      </c>
      <c r="D1249">
        <v>897645481</v>
      </c>
      <c r="E1249">
        <v>0</v>
      </c>
      <c r="F1249">
        <v>0</v>
      </c>
      <c r="G1249">
        <v>0</v>
      </c>
      <c r="H1249">
        <v>0</v>
      </c>
    </row>
    <row r="1250" spans="1:8" x14ac:dyDescent="0.2">
      <c r="A1250">
        <v>5901</v>
      </c>
      <c r="B1250" t="s">
        <v>2506</v>
      </c>
      <c r="C1250" t="s">
        <v>2507</v>
      </c>
      <c r="D1250">
        <v>897645491</v>
      </c>
      <c r="E1250">
        <v>0</v>
      </c>
      <c r="F1250">
        <v>0</v>
      </c>
      <c r="G1250">
        <v>0</v>
      </c>
      <c r="H1250">
        <v>0</v>
      </c>
    </row>
    <row r="1251" spans="1:8" x14ac:dyDescent="0.2">
      <c r="A1251">
        <v>5901</v>
      </c>
      <c r="B1251" t="s">
        <v>2508</v>
      </c>
      <c r="C1251" t="s">
        <v>2509</v>
      </c>
      <c r="D1251">
        <v>897645501</v>
      </c>
      <c r="E1251">
        <v>0</v>
      </c>
      <c r="F1251">
        <v>0</v>
      </c>
      <c r="G1251">
        <v>0</v>
      </c>
      <c r="H1251">
        <v>0</v>
      </c>
    </row>
    <row r="1252" spans="1:8" x14ac:dyDescent="0.2">
      <c r="A1252">
        <v>5901</v>
      </c>
      <c r="B1252" t="s">
        <v>2334</v>
      </c>
      <c r="C1252" t="s">
        <v>2335</v>
      </c>
      <c r="D1252">
        <v>863038831</v>
      </c>
      <c r="E1252">
        <v>0</v>
      </c>
      <c r="F1252">
        <v>3</v>
      </c>
      <c r="G1252">
        <v>0</v>
      </c>
      <c r="H1252">
        <v>1</v>
      </c>
    </row>
    <row r="1253" spans="1:8" x14ac:dyDescent="0.2">
      <c r="A1253">
        <v>5901</v>
      </c>
      <c r="B1253" t="s">
        <v>2510</v>
      </c>
      <c r="C1253" t="s">
        <v>2511</v>
      </c>
      <c r="D1253">
        <v>897645511</v>
      </c>
      <c r="E1253">
        <v>0</v>
      </c>
      <c r="F1253">
        <v>0</v>
      </c>
      <c r="G1253">
        <v>0</v>
      </c>
      <c r="H1253">
        <v>0</v>
      </c>
    </row>
    <row r="1254" spans="1:8" x14ac:dyDescent="0.2">
      <c r="A1254">
        <v>5901</v>
      </c>
      <c r="B1254" t="s">
        <v>2512</v>
      </c>
      <c r="C1254" t="s">
        <v>2513</v>
      </c>
      <c r="D1254">
        <v>897645521</v>
      </c>
      <c r="E1254">
        <v>0</v>
      </c>
      <c r="F1254">
        <v>0</v>
      </c>
      <c r="G1254">
        <v>0</v>
      </c>
      <c r="H1254">
        <v>0</v>
      </c>
    </row>
    <row r="1255" spans="1:8" x14ac:dyDescent="0.2">
      <c r="A1255">
        <v>5901</v>
      </c>
      <c r="B1255" t="s">
        <v>2514</v>
      </c>
      <c r="C1255" t="s">
        <v>2515</v>
      </c>
      <c r="D1255">
        <v>897645531</v>
      </c>
      <c r="E1255">
        <v>0</v>
      </c>
      <c r="F1255">
        <v>0</v>
      </c>
      <c r="G1255">
        <v>0</v>
      </c>
      <c r="H1255">
        <v>0</v>
      </c>
    </row>
    <row r="1256" spans="1:8" x14ac:dyDescent="0.2">
      <c r="A1256">
        <v>5901</v>
      </c>
      <c r="B1256" t="s">
        <v>2516</v>
      </c>
      <c r="C1256" t="s">
        <v>2517</v>
      </c>
      <c r="D1256">
        <v>897645541</v>
      </c>
      <c r="E1256">
        <v>0</v>
      </c>
      <c r="F1256">
        <v>0</v>
      </c>
      <c r="G1256">
        <v>0</v>
      </c>
      <c r="H1256">
        <v>0</v>
      </c>
    </row>
    <row r="1257" spans="1:8" x14ac:dyDescent="0.2">
      <c r="A1257">
        <v>5901</v>
      </c>
      <c r="B1257" t="s">
        <v>2518</v>
      </c>
      <c r="C1257" t="s">
        <v>2519</v>
      </c>
      <c r="D1257">
        <v>897645551</v>
      </c>
      <c r="E1257">
        <v>0</v>
      </c>
      <c r="F1257">
        <v>0</v>
      </c>
      <c r="G1257">
        <v>0</v>
      </c>
      <c r="H1257">
        <v>0</v>
      </c>
    </row>
    <row r="1258" spans="1:8" x14ac:dyDescent="0.2">
      <c r="A1258">
        <v>5901</v>
      </c>
      <c r="B1258" t="s">
        <v>2520</v>
      </c>
      <c r="C1258" t="s">
        <v>2521</v>
      </c>
      <c r="D1258">
        <v>897645561</v>
      </c>
      <c r="E1258">
        <v>0</v>
      </c>
      <c r="F1258">
        <v>0</v>
      </c>
      <c r="G1258">
        <v>0</v>
      </c>
      <c r="H1258">
        <v>0</v>
      </c>
    </row>
    <row r="1259" spans="1:8" x14ac:dyDescent="0.2">
      <c r="A1259">
        <v>5901</v>
      </c>
      <c r="B1259" t="s">
        <v>2522</v>
      </c>
      <c r="C1259" t="s">
        <v>2523</v>
      </c>
      <c r="D1259">
        <v>897645571</v>
      </c>
      <c r="E1259">
        <v>0</v>
      </c>
      <c r="F1259">
        <v>0</v>
      </c>
      <c r="G1259">
        <v>0</v>
      </c>
      <c r="H1259">
        <v>0</v>
      </c>
    </row>
    <row r="1260" spans="1:8" x14ac:dyDescent="0.2">
      <c r="A1260">
        <v>5901</v>
      </c>
      <c r="B1260" t="s">
        <v>2524</v>
      </c>
      <c r="C1260" t="s">
        <v>2525</v>
      </c>
      <c r="D1260">
        <v>897645581</v>
      </c>
      <c r="E1260">
        <v>0</v>
      </c>
      <c r="F1260">
        <v>0</v>
      </c>
      <c r="G1260">
        <v>0</v>
      </c>
      <c r="H1260">
        <v>0</v>
      </c>
    </row>
    <row r="1261" spans="1:8" x14ac:dyDescent="0.2">
      <c r="A1261">
        <v>5901</v>
      </c>
      <c r="B1261" t="s">
        <v>2526</v>
      </c>
      <c r="C1261" t="s">
        <v>2527</v>
      </c>
      <c r="D1261">
        <v>897645601</v>
      </c>
      <c r="E1261">
        <v>0</v>
      </c>
      <c r="F1261">
        <v>0</v>
      </c>
      <c r="G1261">
        <v>0</v>
      </c>
      <c r="H1261">
        <v>0</v>
      </c>
    </row>
    <row r="1262" spans="1:8" x14ac:dyDescent="0.2">
      <c r="A1262">
        <v>5901</v>
      </c>
      <c r="B1262" t="s">
        <v>2528</v>
      </c>
      <c r="C1262" t="s">
        <v>2529</v>
      </c>
      <c r="D1262">
        <v>897645611</v>
      </c>
      <c r="E1262">
        <v>0</v>
      </c>
      <c r="F1262">
        <v>0</v>
      </c>
      <c r="G1262">
        <v>0</v>
      </c>
      <c r="H1262">
        <v>0</v>
      </c>
    </row>
    <row r="1263" spans="1:8" x14ac:dyDescent="0.2">
      <c r="A1263">
        <v>5901</v>
      </c>
      <c r="B1263" t="s">
        <v>2530</v>
      </c>
      <c r="C1263" t="s">
        <v>2531</v>
      </c>
      <c r="D1263">
        <v>897645621</v>
      </c>
      <c r="E1263">
        <v>0</v>
      </c>
      <c r="F1263">
        <v>0</v>
      </c>
      <c r="G1263">
        <v>0</v>
      </c>
      <c r="H1263">
        <v>0</v>
      </c>
    </row>
    <row r="1264" spans="1:8" x14ac:dyDescent="0.2">
      <c r="A1264">
        <v>5901</v>
      </c>
      <c r="B1264" t="s">
        <v>2532</v>
      </c>
      <c r="C1264" t="s">
        <v>2533</v>
      </c>
      <c r="D1264">
        <v>897645631</v>
      </c>
      <c r="E1264">
        <v>0</v>
      </c>
      <c r="F1264">
        <v>0</v>
      </c>
      <c r="G1264">
        <v>0</v>
      </c>
      <c r="H1264">
        <v>0</v>
      </c>
    </row>
    <row r="1265" spans="1:8" x14ac:dyDescent="0.2">
      <c r="A1265">
        <v>5901</v>
      </c>
      <c r="B1265" t="s">
        <v>2534</v>
      </c>
      <c r="C1265" t="s">
        <v>2535</v>
      </c>
      <c r="D1265">
        <v>897645641</v>
      </c>
      <c r="E1265">
        <v>0</v>
      </c>
      <c r="F1265">
        <v>0</v>
      </c>
      <c r="G1265">
        <v>0</v>
      </c>
      <c r="H1265">
        <v>0</v>
      </c>
    </row>
    <row r="1266" spans="1:8" x14ac:dyDescent="0.2">
      <c r="A1266">
        <v>5901</v>
      </c>
      <c r="B1266" t="s">
        <v>2536</v>
      </c>
      <c r="C1266" t="s">
        <v>2537</v>
      </c>
      <c r="D1266">
        <v>897645651</v>
      </c>
      <c r="E1266">
        <v>0</v>
      </c>
      <c r="F1266">
        <v>0</v>
      </c>
      <c r="G1266">
        <v>0</v>
      </c>
      <c r="H1266">
        <v>0</v>
      </c>
    </row>
    <row r="1267" spans="1:8" x14ac:dyDescent="0.2">
      <c r="A1267">
        <v>5901</v>
      </c>
      <c r="B1267" t="s">
        <v>2538</v>
      </c>
      <c r="C1267" t="s">
        <v>2539</v>
      </c>
      <c r="D1267">
        <v>897645661</v>
      </c>
      <c r="E1267">
        <v>0</v>
      </c>
      <c r="F1267">
        <v>0</v>
      </c>
      <c r="G1267">
        <v>0</v>
      </c>
      <c r="H1267">
        <v>0</v>
      </c>
    </row>
    <row r="1268" spans="1:8" x14ac:dyDescent="0.2">
      <c r="A1268">
        <v>5901</v>
      </c>
      <c r="B1268" t="s">
        <v>2540</v>
      </c>
      <c r="C1268" t="s">
        <v>2541</v>
      </c>
      <c r="D1268">
        <v>897645671</v>
      </c>
      <c r="E1268">
        <v>0</v>
      </c>
      <c r="F1268">
        <v>0</v>
      </c>
      <c r="G1268">
        <v>0</v>
      </c>
      <c r="H1268">
        <v>0</v>
      </c>
    </row>
    <row r="1269" spans="1:8" x14ac:dyDescent="0.2">
      <c r="A1269">
        <v>5901</v>
      </c>
      <c r="B1269" t="s">
        <v>2542</v>
      </c>
      <c r="C1269" t="s">
        <v>2543</v>
      </c>
      <c r="D1269">
        <v>897645681</v>
      </c>
      <c r="E1269">
        <v>0</v>
      </c>
      <c r="F1269">
        <v>0</v>
      </c>
      <c r="G1269">
        <v>0</v>
      </c>
      <c r="H1269">
        <v>0</v>
      </c>
    </row>
    <row r="1270" spans="1:8" x14ac:dyDescent="0.2">
      <c r="A1270">
        <v>5901</v>
      </c>
      <c r="B1270" t="s">
        <v>2544</v>
      </c>
      <c r="C1270" t="s">
        <v>2545</v>
      </c>
      <c r="D1270">
        <v>897645691</v>
      </c>
      <c r="E1270">
        <v>0</v>
      </c>
      <c r="F1270">
        <v>0</v>
      </c>
      <c r="G1270">
        <v>0</v>
      </c>
      <c r="H1270">
        <v>0</v>
      </c>
    </row>
    <row r="1271" spans="1:8" x14ac:dyDescent="0.2">
      <c r="A1271">
        <v>5901</v>
      </c>
      <c r="B1271" t="s">
        <v>2546</v>
      </c>
      <c r="C1271" t="s">
        <v>2547</v>
      </c>
      <c r="D1271">
        <v>897645701</v>
      </c>
      <c r="E1271">
        <v>0</v>
      </c>
      <c r="F1271">
        <v>0</v>
      </c>
      <c r="G1271">
        <v>0</v>
      </c>
      <c r="H1271">
        <v>0</v>
      </c>
    </row>
    <row r="1272" spans="1:8" x14ac:dyDescent="0.2">
      <c r="A1272">
        <v>5901</v>
      </c>
      <c r="B1272" t="s">
        <v>2548</v>
      </c>
      <c r="C1272" t="s">
        <v>2549</v>
      </c>
      <c r="D1272">
        <v>897645711</v>
      </c>
      <c r="E1272">
        <v>0</v>
      </c>
      <c r="F1272">
        <v>0</v>
      </c>
      <c r="G1272">
        <v>0</v>
      </c>
      <c r="H1272">
        <v>0</v>
      </c>
    </row>
    <row r="1273" spans="1:8" x14ac:dyDescent="0.2">
      <c r="A1273">
        <v>5901</v>
      </c>
      <c r="B1273" t="s">
        <v>2550</v>
      </c>
      <c r="C1273" t="s">
        <v>2551</v>
      </c>
      <c r="D1273">
        <v>897645721</v>
      </c>
      <c r="E1273">
        <v>0</v>
      </c>
      <c r="F1273">
        <v>0</v>
      </c>
      <c r="G1273">
        <v>0</v>
      </c>
      <c r="H1273">
        <v>0</v>
      </c>
    </row>
    <row r="1274" spans="1:8" x14ac:dyDescent="0.2">
      <c r="A1274">
        <v>5901</v>
      </c>
      <c r="B1274" t="s">
        <v>2552</v>
      </c>
      <c r="C1274" t="s">
        <v>2553</v>
      </c>
      <c r="D1274">
        <v>897645731</v>
      </c>
      <c r="E1274">
        <v>0</v>
      </c>
      <c r="F1274">
        <v>0</v>
      </c>
      <c r="G1274">
        <v>0</v>
      </c>
      <c r="H1274">
        <v>0</v>
      </c>
    </row>
    <row r="1275" spans="1:8" x14ac:dyDescent="0.2">
      <c r="A1275">
        <v>5901</v>
      </c>
      <c r="B1275" t="s">
        <v>2554</v>
      </c>
      <c r="C1275" t="s">
        <v>2555</v>
      </c>
      <c r="D1275">
        <v>897645741</v>
      </c>
      <c r="E1275">
        <v>0</v>
      </c>
      <c r="F1275">
        <v>0</v>
      </c>
      <c r="G1275">
        <v>0</v>
      </c>
      <c r="H1275">
        <v>0</v>
      </c>
    </row>
    <row r="1276" spans="1:8" x14ac:dyDescent="0.2">
      <c r="A1276">
        <v>5901</v>
      </c>
      <c r="B1276" t="s">
        <v>2556</v>
      </c>
      <c r="C1276" t="s">
        <v>2557</v>
      </c>
      <c r="D1276">
        <v>897645751</v>
      </c>
      <c r="E1276">
        <v>0</v>
      </c>
      <c r="F1276">
        <v>0</v>
      </c>
      <c r="G1276">
        <v>0</v>
      </c>
      <c r="H1276">
        <v>0</v>
      </c>
    </row>
    <row r="1277" spans="1:8" x14ac:dyDescent="0.2">
      <c r="A1277">
        <v>5901</v>
      </c>
      <c r="B1277" t="s">
        <v>2558</v>
      </c>
      <c r="C1277" t="s">
        <v>2559</v>
      </c>
      <c r="D1277">
        <v>897645761</v>
      </c>
      <c r="E1277">
        <v>0</v>
      </c>
      <c r="F1277">
        <v>0</v>
      </c>
      <c r="G1277">
        <v>0</v>
      </c>
      <c r="H1277">
        <v>0</v>
      </c>
    </row>
    <row r="1278" spans="1:8" x14ac:dyDescent="0.2">
      <c r="A1278">
        <v>5901</v>
      </c>
      <c r="B1278" t="s">
        <v>2560</v>
      </c>
      <c r="C1278" t="s">
        <v>2561</v>
      </c>
      <c r="D1278">
        <v>897645771</v>
      </c>
      <c r="E1278">
        <v>0</v>
      </c>
      <c r="F1278">
        <v>0</v>
      </c>
      <c r="G1278">
        <v>0</v>
      </c>
      <c r="H1278">
        <v>0</v>
      </c>
    </row>
    <row r="1279" spans="1:8" x14ac:dyDescent="0.2">
      <c r="A1279">
        <v>5901</v>
      </c>
      <c r="B1279" t="s">
        <v>2562</v>
      </c>
      <c r="C1279" t="s">
        <v>2563</v>
      </c>
      <c r="D1279">
        <v>897645781</v>
      </c>
      <c r="E1279">
        <v>0</v>
      </c>
      <c r="F1279">
        <v>0</v>
      </c>
      <c r="G1279">
        <v>0</v>
      </c>
      <c r="H1279">
        <v>0</v>
      </c>
    </row>
    <row r="1280" spans="1:8" x14ac:dyDescent="0.2">
      <c r="A1280">
        <v>5901</v>
      </c>
      <c r="B1280" t="s">
        <v>2564</v>
      </c>
      <c r="C1280" t="s">
        <v>2565</v>
      </c>
      <c r="D1280">
        <v>897645791</v>
      </c>
      <c r="E1280">
        <v>0</v>
      </c>
      <c r="F1280">
        <v>0</v>
      </c>
      <c r="G1280">
        <v>0</v>
      </c>
      <c r="H1280">
        <v>0</v>
      </c>
    </row>
    <row r="1281" spans="1:8" x14ac:dyDescent="0.2">
      <c r="A1281">
        <v>5901</v>
      </c>
      <c r="B1281" t="s">
        <v>2566</v>
      </c>
      <c r="C1281" t="s">
        <v>2567</v>
      </c>
      <c r="D1281">
        <v>897645801</v>
      </c>
      <c r="E1281">
        <v>0</v>
      </c>
      <c r="F1281">
        <v>0</v>
      </c>
      <c r="G1281">
        <v>0</v>
      </c>
      <c r="H1281">
        <v>0</v>
      </c>
    </row>
    <row r="1282" spans="1:8" x14ac:dyDescent="0.2">
      <c r="A1282">
        <v>5901</v>
      </c>
      <c r="B1282" t="s">
        <v>2568</v>
      </c>
      <c r="C1282" t="s">
        <v>2569</v>
      </c>
      <c r="D1282">
        <v>897645811</v>
      </c>
      <c r="E1282">
        <v>0</v>
      </c>
      <c r="F1282">
        <v>0</v>
      </c>
      <c r="G1282">
        <v>0</v>
      </c>
      <c r="H1282">
        <v>0</v>
      </c>
    </row>
    <row r="1283" spans="1:8" x14ac:dyDescent="0.2">
      <c r="A1283">
        <v>5901</v>
      </c>
      <c r="B1283" t="s">
        <v>2570</v>
      </c>
      <c r="C1283" t="s">
        <v>2571</v>
      </c>
      <c r="D1283">
        <v>897645821</v>
      </c>
      <c r="E1283">
        <v>0</v>
      </c>
      <c r="F1283">
        <v>0</v>
      </c>
      <c r="G1283">
        <v>0</v>
      </c>
      <c r="H1283">
        <v>0</v>
      </c>
    </row>
    <row r="1284" spans="1:8" x14ac:dyDescent="0.2">
      <c r="A1284">
        <v>5901</v>
      </c>
      <c r="B1284" t="s">
        <v>2572</v>
      </c>
      <c r="C1284" t="s">
        <v>2573</v>
      </c>
      <c r="D1284">
        <v>897645831</v>
      </c>
      <c r="E1284">
        <v>0</v>
      </c>
      <c r="F1284">
        <v>0</v>
      </c>
      <c r="G1284">
        <v>0</v>
      </c>
      <c r="H1284">
        <v>0</v>
      </c>
    </row>
    <row r="1285" spans="1:8" x14ac:dyDescent="0.2">
      <c r="A1285">
        <v>5901</v>
      </c>
      <c r="B1285" t="s">
        <v>2574</v>
      </c>
      <c r="C1285" t="s">
        <v>2575</v>
      </c>
      <c r="D1285">
        <v>897645841</v>
      </c>
      <c r="E1285">
        <v>0</v>
      </c>
      <c r="F1285">
        <v>0</v>
      </c>
      <c r="G1285">
        <v>0</v>
      </c>
      <c r="H1285">
        <v>0</v>
      </c>
    </row>
    <row r="1286" spans="1:8" x14ac:dyDescent="0.2">
      <c r="A1286">
        <v>5901</v>
      </c>
      <c r="B1286" t="s">
        <v>2576</v>
      </c>
      <c r="C1286" t="s">
        <v>2577</v>
      </c>
      <c r="D1286">
        <v>897645851</v>
      </c>
      <c r="E1286">
        <v>0</v>
      </c>
      <c r="F1286">
        <v>0</v>
      </c>
      <c r="G1286">
        <v>0</v>
      </c>
      <c r="H1286">
        <v>0</v>
      </c>
    </row>
    <row r="1287" spans="1:8" x14ac:dyDescent="0.2">
      <c r="A1287">
        <v>5901</v>
      </c>
      <c r="B1287" t="s">
        <v>2578</v>
      </c>
      <c r="C1287" t="s">
        <v>2579</v>
      </c>
      <c r="D1287">
        <v>897645861</v>
      </c>
      <c r="E1287">
        <v>0</v>
      </c>
      <c r="F1287">
        <v>0</v>
      </c>
      <c r="G1287">
        <v>0</v>
      </c>
      <c r="H1287">
        <v>0</v>
      </c>
    </row>
    <row r="1288" spans="1:8" x14ac:dyDescent="0.2">
      <c r="A1288">
        <v>5901</v>
      </c>
      <c r="B1288" t="s">
        <v>2580</v>
      </c>
      <c r="C1288" t="s">
        <v>2581</v>
      </c>
      <c r="D1288">
        <v>897645871</v>
      </c>
      <c r="E1288">
        <v>0</v>
      </c>
      <c r="F1288">
        <v>0</v>
      </c>
      <c r="G1288">
        <v>0</v>
      </c>
      <c r="H1288">
        <v>0</v>
      </c>
    </row>
    <row r="1289" spans="1:8" x14ac:dyDescent="0.2">
      <c r="A1289">
        <v>5901</v>
      </c>
      <c r="B1289" t="s">
        <v>2582</v>
      </c>
      <c r="C1289" t="s">
        <v>2583</v>
      </c>
      <c r="D1289">
        <v>897645881</v>
      </c>
      <c r="E1289">
        <v>0</v>
      </c>
      <c r="F1289">
        <v>0</v>
      </c>
      <c r="G1289">
        <v>0</v>
      </c>
      <c r="H1289">
        <v>0</v>
      </c>
    </row>
    <row r="1290" spans="1:8" x14ac:dyDescent="0.2">
      <c r="A1290">
        <v>5901</v>
      </c>
      <c r="B1290" t="s">
        <v>2584</v>
      </c>
      <c r="C1290" t="s">
        <v>2585</v>
      </c>
      <c r="D1290">
        <v>897645891</v>
      </c>
      <c r="E1290">
        <v>0</v>
      </c>
      <c r="F1290">
        <v>0</v>
      </c>
      <c r="G1290">
        <v>0</v>
      </c>
      <c r="H1290">
        <v>0</v>
      </c>
    </row>
    <row r="1291" spans="1:8" x14ac:dyDescent="0.2">
      <c r="A1291">
        <v>5901</v>
      </c>
      <c r="B1291" t="s">
        <v>2586</v>
      </c>
      <c r="C1291" t="s">
        <v>2587</v>
      </c>
      <c r="D1291">
        <v>897645901</v>
      </c>
      <c r="E1291">
        <v>0</v>
      </c>
      <c r="F1291">
        <v>0</v>
      </c>
      <c r="G1291">
        <v>0</v>
      </c>
      <c r="H1291">
        <v>0</v>
      </c>
    </row>
    <row r="1292" spans="1:8" x14ac:dyDescent="0.2">
      <c r="A1292">
        <v>5901</v>
      </c>
      <c r="B1292" t="s">
        <v>2350</v>
      </c>
      <c r="C1292" t="s">
        <v>2351</v>
      </c>
      <c r="D1292">
        <v>863331191</v>
      </c>
      <c r="E1292">
        <v>0</v>
      </c>
      <c r="F1292">
        <v>0</v>
      </c>
      <c r="G1292">
        <v>0</v>
      </c>
      <c r="H1292">
        <v>0</v>
      </c>
    </row>
    <row r="1293" spans="1:8" x14ac:dyDescent="0.2">
      <c r="A1293">
        <v>5901</v>
      </c>
      <c r="B1293" t="s">
        <v>2588</v>
      </c>
      <c r="C1293" t="s">
        <v>2589</v>
      </c>
      <c r="D1293">
        <v>897645911</v>
      </c>
      <c r="E1293">
        <v>0</v>
      </c>
      <c r="F1293">
        <v>0</v>
      </c>
      <c r="G1293">
        <v>0</v>
      </c>
      <c r="H1293">
        <v>0</v>
      </c>
    </row>
    <row r="1294" spans="1:8" x14ac:dyDescent="0.2">
      <c r="A1294">
        <v>5901</v>
      </c>
      <c r="B1294" t="s">
        <v>2590</v>
      </c>
      <c r="C1294" t="s">
        <v>2591</v>
      </c>
      <c r="D1294">
        <v>897645921</v>
      </c>
      <c r="E1294">
        <v>0</v>
      </c>
      <c r="F1294">
        <v>0</v>
      </c>
      <c r="G1294">
        <v>0</v>
      </c>
      <c r="H1294">
        <v>0</v>
      </c>
    </row>
    <row r="1295" spans="1:8" x14ac:dyDescent="0.2">
      <c r="A1295">
        <v>5901</v>
      </c>
      <c r="B1295" t="s">
        <v>2592</v>
      </c>
      <c r="C1295" t="s">
        <v>2593</v>
      </c>
      <c r="D1295">
        <v>897645931</v>
      </c>
      <c r="E1295">
        <v>0</v>
      </c>
      <c r="F1295">
        <v>0</v>
      </c>
      <c r="G1295">
        <v>0</v>
      </c>
      <c r="H1295">
        <v>0</v>
      </c>
    </row>
    <row r="1296" spans="1:8" x14ac:dyDescent="0.2">
      <c r="A1296">
        <v>5901</v>
      </c>
      <c r="B1296" t="s">
        <v>2594</v>
      </c>
      <c r="C1296" t="s">
        <v>2595</v>
      </c>
      <c r="D1296">
        <v>897645941</v>
      </c>
      <c r="E1296">
        <v>0</v>
      </c>
      <c r="F1296">
        <v>0</v>
      </c>
      <c r="G1296">
        <v>0</v>
      </c>
      <c r="H1296">
        <v>0</v>
      </c>
    </row>
    <row r="1297" spans="1:8" x14ac:dyDescent="0.2">
      <c r="A1297">
        <v>5901</v>
      </c>
      <c r="B1297" t="s">
        <v>2596</v>
      </c>
      <c r="C1297" t="s">
        <v>2597</v>
      </c>
      <c r="D1297">
        <v>897645951</v>
      </c>
      <c r="E1297">
        <v>0</v>
      </c>
      <c r="F1297">
        <v>0</v>
      </c>
      <c r="G1297">
        <v>0</v>
      </c>
      <c r="H1297">
        <v>0</v>
      </c>
    </row>
    <row r="1298" spans="1:8" x14ac:dyDescent="0.2">
      <c r="A1298">
        <v>5901</v>
      </c>
      <c r="B1298" t="s">
        <v>2598</v>
      </c>
      <c r="C1298" t="s">
        <v>2599</v>
      </c>
      <c r="D1298">
        <v>897645961</v>
      </c>
      <c r="E1298">
        <v>0</v>
      </c>
      <c r="F1298">
        <v>0</v>
      </c>
      <c r="G1298">
        <v>0</v>
      </c>
      <c r="H1298">
        <v>0</v>
      </c>
    </row>
    <row r="1299" spans="1:8" x14ac:dyDescent="0.2">
      <c r="A1299">
        <v>5901</v>
      </c>
      <c r="B1299" t="s">
        <v>2600</v>
      </c>
      <c r="C1299" t="s">
        <v>2601</v>
      </c>
      <c r="D1299">
        <v>897645971</v>
      </c>
      <c r="E1299">
        <v>0</v>
      </c>
      <c r="F1299">
        <v>0</v>
      </c>
      <c r="G1299">
        <v>0</v>
      </c>
      <c r="H1299">
        <v>0</v>
      </c>
    </row>
    <row r="1300" spans="1:8" x14ac:dyDescent="0.2">
      <c r="A1300">
        <v>5901</v>
      </c>
      <c r="B1300" t="s">
        <v>2602</v>
      </c>
      <c r="C1300" t="s">
        <v>2603</v>
      </c>
      <c r="D1300">
        <v>897645991</v>
      </c>
      <c r="E1300">
        <v>0</v>
      </c>
      <c r="F1300">
        <v>0</v>
      </c>
      <c r="G1300">
        <v>0</v>
      </c>
      <c r="H1300">
        <v>0</v>
      </c>
    </row>
    <row r="1301" spans="1:8" x14ac:dyDescent="0.2">
      <c r="A1301">
        <v>5901</v>
      </c>
      <c r="B1301" t="s">
        <v>2604</v>
      </c>
      <c r="C1301" t="s">
        <v>2605</v>
      </c>
      <c r="D1301">
        <v>897646001</v>
      </c>
      <c r="E1301">
        <v>0</v>
      </c>
      <c r="F1301">
        <v>0</v>
      </c>
      <c r="G1301">
        <v>0</v>
      </c>
      <c r="H1301">
        <v>0</v>
      </c>
    </row>
    <row r="1302" spans="1:8" x14ac:dyDescent="0.2">
      <c r="A1302">
        <v>5901</v>
      </c>
      <c r="B1302" t="s">
        <v>2606</v>
      </c>
      <c r="C1302" t="s">
        <v>2607</v>
      </c>
      <c r="D1302">
        <v>897646011</v>
      </c>
      <c r="E1302">
        <v>0</v>
      </c>
      <c r="F1302">
        <v>0</v>
      </c>
      <c r="G1302">
        <v>0</v>
      </c>
      <c r="H1302">
        <v>0</v>
      </c>
    </row>
    <row r="1303" spans="1:8" x14ac:dyDescent="0.2">
      <c r="A1303">
        <v>5901</v>
      </c>
      <c r="B1303" t="s">
        <v>2608</v>
      </c>
      <c r="C1303" t="s">
        <v>2609</v>
      </c>
      <c r="D1303">
        <v>897646021</v>
      </c>
      <c r="E1303">
        <v>0</v>
      </c>
      <c r="F1303">
        <v>0</v>
      </c>
      <c r="G1303">
        <v>0</v>
      </c>
      <c r="H1303">
        <v>0</v>
      </c>
    </row>
    <row r="1304" spans="1:8" x14ac:dyDescent="0.2">
      <c r="A1304">
        <v>5901</v>
      </c>
      <c r="B1304" t="s">
        <v>2610</v>
      </c>
      <c r="C1304" t="s">
        <v>2611</v>
      </c>
      <c r="D1304">
        <v>897646031</v>
      </c>
      <c r="E1304">
        <v>0</v>
      </c>
      <c r="F1304">
        <v>0</v>
      </c>
      <c r="G1304">
        <v>0</v>
      </c>
      <c r="H1304">
        <v>0</v>
      </c>
    </row>
    <row r="1305" spans="1:8" x14ac:dyDescent="0.2">
      <c r="A1305">
        <v>5901</v>
      </c>
      <c r="B1305" t="s">
        <v>2612</v>
      </c>
      <c r="C1305" t="s">
        <v>2613</v>
      </c>
      <c r="D1305">
        <v>897646041</v>
      </c>
      <c r="E1305">
        <v>0</v>
      </c>
      <c r="F1305">
        <v>0</v>
      </c>
      <c r="G1305">
        <v>0</v>
      </c>
      <c r="H1305">
        <v>0</v>
      </c>
    </row>
    <row r="1306" spans="1:8" x14ac:dyDescent="0.2">
      <c r="A1306">
        <v>5901</v>
      </c>
      <c r="B1306" t="s">
        <v>2614</v>
      </c>
      <c r="C1306" t="s">
        <v>2615</v>
      </c>
      <c r="D1306">
        <v>897646051</v>
      </c>
      <c r="E1306">
        <v>0</v>
      </c>
      <c r="F1306">
        <v>0</v>
      </c>
      <c r="G1306">
        <v>0</v>
      </c>
      <c r="H1306">
        <v>0</v>
      </c>
    </row>
    <row r="1307" spans="1:8" x14ac:dyDescent="0.2">
      <c r="A1307">
        <v>5901</v>
      </c>
      <c r="B1307" t="s">
        <v>2616</v>
      </c>
      <c r="C1307" t="s">
        <v>2617</v>
      </c>
      <c r="D1307">
        <v>897646061</v>
      </c>
      <c r="E1307">
        <v>0</v>
      </c>
      <c r="F1307">
        <v>0</v>
      </c>
      <c r="G1307">
        <v>0</v>
      </c>
      <c r="H1307">
        <v>0</v>
      </c>
    </row>
    <row r="1308" spans="1:8" x14ac:dyDescent="0.2">
      <c r="A1308">
        <v>5901</v>
      </c>
      <c r="B1308" t="s">
        <v>2618</v>
      </c>
      <c r="C1308" t="s">
        <v>2619</v>
      </c>
      <c r="D1308">
        <v>897646071</v>
      </c>
      <c r="E1308">
        <v>0</v>
      </c>
      <c r="F1308">
        <v>0</v>
      </c>
      <c r="G1308">
        <v>0</v>
      </c>
      <c r="H1308">
        <v>0</v>
      </c>
    </row>
    <row r="1309" spans="1:8" x14ac:dyDescent="0.2">
      <c r="A1309">
        <v>5901</v>
      </c>
      <c r="B1309" t="s">
        <v>2620</v>
      </c>
      <c r="C1309" t="s">
        <v>2621</v>
      </c>
      <c r="D1309">
        <v>897646081</v>
      </c>
      <c r="E1309">
        <v>0</v>
      </c>
      <c r="F1309">
        <v>0</v>
      </c>
      <c r="G1309">
        <v>0</v>
      </c>
      <c r="H1309">
        <v>0</v>
      </c>
    </row>
    <row r="1310" spans="1:8" x14ac:dyDescent="0.2">
      <c r="A1310">
        <v>5901</v>
      </c>
      <c r="B1310" t="s">
        <v>2622</v>
      </c>
      <c r="C1310" t="s">
        <v>2623</v>
      </c>
      <c r="D1310">
        <v>897646091</v>
      </c>
      <c r="E1310">
        <v>0</v>
      </c>
      <c r="F1310">
        <v>0</v>
      </c>
      <c r="G1310">
        <v>0</v>
      </c>
      <c r="H1310">
        <v>0</v>
      </c>
    </row>
    <row r="1311" spans="1:8" x14ac:dyDescent="0.2">
      <c r="A1311">
        <v>5901</v>
      </c>
      <c r="B1311" t="s">
        <v>2624</v>
      </c>
      <c r="C1311" t="s">
        <v>2625</v>
      </c>
      <c r="D1311">
        <v>897646101</v>
      </c>
      <c r="E1311">
        <v>0</v>
      </c>
      <c r="F1311">
        <v>0</v>
      </c>
      <c r="G1311">
        <v>0</v>
      </c>
      <c r="H1311">
        <v>0</v>
      </c>
    </row>
    <row r="1312" spans="1:8" x14ac:dyDescent="0.2">
      <c r="A1312">
        <v>5901</v>
      </c>
      <c r="B1312" t="s">
        <v>2626</v>
      </c>
      <c r="C1312" t="s">
        <v>2627</v>
      </c>
      <c r="D1312">
        <v>897646111</v>
      </c>
      <c r="E1312">
        <v>0</v>
      </c>
      <c r="F1312">
        <v>0</v>
      </c>
      <c r="G1312">
        <v>0</v>
      </c>
      <c r="H1312">
        <v>0</v>
      </c>
    </row>
    <row r="1313" spans="1:8" x14ac:dyDescent="0.2">
      <c r="A1313">
        <v>5901</v>
      </c>
      <c r="B1313" t="s">
        <v>2628</v>
      </c>
      <c r="C1313" t="s">
        <v>2629</v>
      </c>
      <c r="D1313">
        <v>897646121</v>
      </c>
      <c r="E1313">
        <v>0</v>
      </c>
      <c r="F1313">
        <v>0</v>
      </c>
      <c r="G1313">
        <v>0</v>
      </c>
      <c r="H1313">
        <v>0</v>
      </c>
    </row>
    <row r="1314" spans="1:8" x14ac:dyDescent="0.2">
      <c r="A1314">
        <v>5901</v>
      </c>
      <c r="B1314" t="s">
        <v>2630</v>
      </c>
      <c r="C1314" t="s">
        <v>2631</v>
      </c>
      <c r="D1314">
        <v>897646131</v>
      </c>
      <c r="E1314">
        <v>0</v>
      </c>
      <c r="F1314">
        <v>0</v>
      </c>
      <c r="G1314">
        <v>0</v>
      </c>
      <c r="H1314">
        <v>0</v>
      </c>
    </row>
    <row r="1315" spans="1:8" x14ac:dyDescent="0.2">
      <c r="A1315">
        <v>5901</v>
      </c>
      <c r="B1315" t="s">
        <v>2632</v>
      </c>
      <c r="C1315" t="s">
        <v>2633</v>
      </c>
      <c r="D1315">
        <v>897646141</v>
      </c>
      <c r="E1315">
        <v>0</v>
      </c>
      <c r="F1315">
        <v>0</v>
      </c>
      <c r="G1315">
        <v>0</v>
      </c>
      <c r="H1315">
        <v>0</v>
      </c>
    </row>
    <row r="1316" spans="1:8" x14ac:dyDescent="0.2">
      <c r="A1316">
        <v>5901</v>
      </c>
      <c r="B1316" t="s">
        <v>2634</v>
      </c>
      <c r="C1316" t="s">
        <v>2635</v>
      </c>
      <c r="D1316">
        <v>897646151</v>
      </c>
      <c r="E1316">
        <v>0</v>
      </c>
      <c r="F1316">
        <v>0</v>
      </c>
      <c r="G1316">
        <v>0</v>
      </c>
      <c r="H1316">
        <v>0</v>
      </c>
    </row>
    <row r="1317" spans="1:8" x14ac:dyDescent="0.2">
      <c r="A1317">
        <v>5901</v>
      </c>
      <c r="B1317" t="s">
        <v>2636</v>
      </c>
      <c r="C1317" t="s">
        <v>2637</v>
      </c>
      <c r="D1317">
        <v>897646161</v>
      </c>
      <c r="E1317">
        <v>0</v>
      </c>
      <c r="F1317">
        <v>0</v>
      </c>
      <c r="G1317">
        <v>0</v>
      </c>
      <c r="H1317">
        <v>0</v>
      </c>
    </row>
    <row r="1318" spans="1:8" x14ac:dyDescent="0.2">
      <c r="A1318">
        <v>5901</v>
      </c>
      <c r="B1318" t="s">
        <v>2638</v>
      </c>
      <c r="C1318" t="s">
        <v>2639</v>
      </c>
      <c r="D1318">
        <v>897646171</v>
      </c>
      <c r="E1318">
        <v>0</v>
      </c>
      <c r="F1318">
        <v>0</v>
      </c>
      <c r="G1318">
        <v>0</v>
      </c>
      <c r="H1318">
        <v>0</v>
      </c>
    </row>
    <row r="1319" spans="1:8" x14ac:dyDescent="0.2">
      <c r="A1319">
        <v>5901</v>
      </c>
      <c r="B1319" t="s">
        <v>2640</v>
      </c>
      <c r="C1319" t="s">
        <v>2641</v>
      </c>
      <c r="D1319">
        <v>897646181</v>
      </c>
      <c r="E1319">
        <v>0</v>
      </c>
      <c r="F1319">
        <v>0</v>
      </c>
      <c r="G1319">
        <v>0</v>
      </c>
      <c r="H1319">
        <v>0</v>
      </c>
    </row>
    <row r="1320" spans="1:8" x14ac:dyDescent="0.2">
      <c r="A1320">
        <v>5901</v>
      </c>
      <c r="B1320" t="s">
        <v>2642</v>
      </c>
      <c r="C1320" t="s">
        <v>2643</v>
      </c>
      <c r="D1320">
        <v>897646191</v>
      </c>
      <c r="E1320">
        <v>0</v>
      </c>
      <c r="F1320">
        <v>0</v>
      </c>
      <c r="G1320">
        <v>0</v>
      </c>
      <c r="H1320">
        <v>0</v>
      </c>
    </row>
    <row r="1321" spans="1:8" x14ac:dyDescent="0.2">
      <c r="A1321">
        <v>5901</v>
      </c>
      <c r="B1321" t="s">
        <v>2644</v>
      </c>
      <c r="C1321" t="s">
        <v>2645</v>
      </c>
      <c r="D1321">
        <v>897646201</v>
      </c>
      <c r="E1321">
        <v>0</v>
      </c>
      <c r="F1321">
        <v>0</v>
      </c>
      <c r="G1321">
        <v>0</v>
      </c>
      <c r="H1321">
        <v>0</v>
      </c>
    </row>
    <row r="1322" spans="1:8" x14ac:dyDescent="0.2">
      <c r="A1322">
        <v>5901</v>
      </c>
      <c r="B1322" t="s">
        <v>2646</v>
      </c>
      <c r="C1322" t="s">
        <v>2647</v>
      </c>
      <c r="D1322">
        <v>897646211</v>
      </c>
      <c r="E1322">
        <v>567</v>
      </c>
      <c r="F1322">
        <v>800</v>
      </c>
      <c r="G1322">
        <v>175</v>
      </c>
      <c r="H1322">
        <v>13</v>
      </c>
    </row>
    <row r="1323" spans="1:8" x14ac:dyDescent="0.2">
      <c r="A1323">
        <v>5901</v>
      </c>
      <c r="B1323" t="s">
        <v>2648</v>
      </c>
      <c r="C1323" t="s">
        <v>2649</v>
      </c>
      <c r="D1323">
        <v>897646221</v>
      </c>
      <c r="E1323">
        <v>0</v>
      </c>
      <c r="F1323">
        <v>0</v>
      </c>
      <c r="G1323">
        <v>0</v>
      </c>
      <c r="H1323">
        <v>0</v>
      </c>
    </row>
    <row r="1324" spans="1:8" x14ac:dyDescent="0.2">
      <c r="A1324">
        <v>5901</v>
      </c>
      <c r="B1324" t="s">
        <v>2650</v>
      </c>
      <c r="C1324" t="s">
        <v>2651</v>
      </c>
      <c r="D1324">
        <v>897646231</v>
      </c>
      <c r="E1324">
        <v>0</v>
      </c>
      <c r="F1324">
        <v>0</v>
      </c>
      <c r="G1324">
        <v>0</v>
      </c>
      <c r="H1324">
        <v>0</v>
      </c>
    </row>
    <row r="1325" spans="1:8" x14ac:dyDescent="0.2">
      <c r="A1325">
        <v>5901</v>
      </c>
      <c r="B1325" t="s">
        <v>2652</v>
      </c>
      <c r="C1325" t="s">
        <v>2653</v>
      </c>
      <c r="D1325">
        <v>897646241</v>
      </c>
      <c r="E1325">
        <v>0</v>
      </c>
      <c r="F1325">
        <v>0</v>
      </c>
      <c r="G1325">
        <v>0</v>
      </c>
      <c r="H1325">
        <v>0</v>
      </c>
    </row>
    <row r="1326" spans="1:8" x14ac:dyDescent="0.2">
      <c r="A1326">
        <v>5901</v>
      </c>
      <c r="B1326" t="s">
        <v>2654</v>
      </c>
      <c r="C1326" t="s">
        <v>2655</v>
      </c>
      <c r="D1326">
        <v>897646251</v>
      </c>
      <c r="E1326">
        <v>0</v>
      </c>
      <c r="F1326">
        <v>0</v>
      </c>
      <c r="G1326">
        <v>0</v>
      </c>
      <c r="H1326">
        <v>0</v>
      </c>
    </row>
    <row r="1327" spans="1:8" x14ac:dyDescent="0.2">
      <c r="A1327">
        <v>5901</v>
      </c>
      <c r="B1327" t="s">
        <v>2656</v>
      </c>
      <c r="C1327" t="s">
        <v>2657</v>
      </c>
      <c r="D1327">
        <v>897646271</v>
      </c>
      <c r="E1327">
        <v>0</v>
      </c>
      <c r="F1327">
        <v>0</v>
      </c>
      <c r="G1327">
        <v>0</v>
      </c>
      <c r="H1327">
        <v>0</v>
      </c>
    </row>
    <row r="1328" spans="1:8" x14ac:dyDescent="0.2">
      <c r="A1328">
        <v>5901</v>
      </c>
      <c r="B1328" t="s">
        <v>2658</v>
      </c>
      <c r="C1328" t="s">
        <v>2659</v>
      </c>
      <c r="D1328">
        <v>897646281</v>
      </c>
      <c r="E1328">
        <v>0</v>
      </c>
      <c r="F1328">
        <v>0</v>
      </c>
      <c r="G1328">
        <v>0</v>
      </c>
      <c r="H1328">
        <v>0</v>
      </c>
    </row>
    <row r="1329" spans="1:8" x14ac:dyDescent="0.2">
      <c r="A1329">
        <v>5901</v>
      </c>
      <c r="B1329" t="s">
        <v>2660</v>
      </c>
      <c r="C1329" t="s">
        <v>2661</v>
      </c>
      <c r="D1329">
        <v>897646291</v>
      </c>
      <c r="E1329">
        <v>0</v>
      </c>
      <c r="F1329">
        <v>0</v>
      </c>
      <c r="G1329">
        <v>0</v>
      </c>
      <c r="H1329">
        <v>0</v>
      </c>
    </row>
    <row r="1330" spans="1:8" x14ac:dyDescent="0.2">
      <c r="A1330">
        <v>5901</v>
      </c>
      <c r="B1330" t="s">
        <v>2662</v>
      </c>
      <c r="C1330" t="s">
        <v>2663</v>
      </c>
      <c r="D1330">
        <v>897646301</v>
      </c>
      <c r="E1330">
        <v>0</v>
      </c>
      <c r="F1330">
        <v>0</v>
      </c>
      <c r="G1330">
        <v>0</v>
      </c>
      <c r="H1330">
        <v>0</v>
      </c>
    </row>
    <row r="1331" spans="1:8" x14ac:dyDescent="0.2">
      <c r="A1331">
        <v>5901</v>
      </c>
      <c r="B1331" t="s">
        <v>2664</v>
      </c>
      <c r="C1331" t="s">
        <v>2665</v>
      </c>
      <c r="D1331">
        <v>897646321</v>
      </c>
      <c r="E1331">
        <v>0</v>
      </c>
      <c r="F1331">
        <v>0</v>
      </c>
      <c r="G1331">
        <v>0</v>
      </c>
      <c r="H1331">
        <v>0</v>
      </c>
    </row>
    <row r="1332" spans="1:8" x14ac:dyDescent="0.2">
      <c r="A1332">
        <v>5901</v>
      </c>
      <c r="B1332" t="s">
        <v>2666</v>
      </c>
      <c r="C1332" t="s">
        <v>2667</v>
      </c>
      <c r="D1332">
        <v>897646331</v>
      </c>
      <c r="E1332">
        <v>0</v>
      </c>
      <c r="F1332">
        <v>0</v>
      </c>
      <c r="G1332">
        <v>0</v>
      </c>
      <c r="H1332">
        <v>0</v>
      </c>
    </row>
    <row r="1333" spans="1:8" x14ac:dyDescent="0.2">
      <c r="A1333">
        <v>5901</v>
      </c>
      <c r="B1333" t="s">
        <v>2668</v>
      </c>
      <c r="C1333" t="s">
        <v>2669</v>
      </c>
      <c r="D1333">
        <v>897646341</v>
      </c>
      <c r="E1333">
        <v>0</v>
      </c>
      <c r="F1333">
        <v>0</v>
      </c>
      <c r="G1333">
        <v>0</v>
      </c>
      <c r="H1333">
        <v>0</v>
      </c>
    </row>
    <row r="1334" spans="1:8" x14ac:dyDescent="0.2">
      <c r="A1334">
        <v>5901</v>
      </c>
      <c r="B1334" t="s">
        <v>2670</v>
      </c>
      <c r="C1334" t="s">
        <v>2671</v>
      </c>
      <c r="D1334">
        <v>897646351</v>
      </c>
      <c r="E1334">
        <v>0</v>
      </c>
      <c r="F1334">
        <v>0</v>
      </c>
      <c r="G1334">
        <v>0</v>
      </c>
      <c r="H1334">
        <v>0</v>
      </c>
    </row>
    <row r="1335" spans="1:8" x14ac:dyDescent="0.2">
      <c r="A1335">
        <v>5901</v>
      </c>
      <c r="B1335" t="s">
        <v>2672</v>
      </c>
      <c r="C1335" t="s">
        <v>2673</v>
      </c>
      <c r="D1335">
        <v>897646361</v>
      </c>
      <c r="E1335">
        <v>0</v>
      </c>
      <c r="F1335">
        <v>0</v>
      </c>
      <c r="G1335">
        <v>0</v>
      </c>
      <c r="H1335">
        <v>0</v>
      </c>
    </row>
    <row r="1336" spans="1:8" x14ac:dyDescent="0.2">
      <c r="A1336">
        <v>5901</v>
      </c>
      <c r="B1336" t="s">
        <v>2674</v>
      </c>
      <c r="C1336" t="s">
        <v>2675</v>
      </c>
      <c r="D1336">
        <v>897646371</v>
      </c>
      <c r="E1336">
        <v>0</v>
      </c>
      <c r="F1336">
        <v>0</v>
      </c>
      <c r="G1336">
        <v>0</v>
      </c>
      <c r="H1336">
        <v>0</v>
      </c>
    </row>
    <row r="1337" spans="1:8" x14ac:dyDescent="0.2">
      <c r="A1337">
        <v>5901</v>
      </c>
      <c r="B1337" t="s">
        <v>2676</v>
      </c>
      <c r="C1337" t="s">
        <v>2677</v>
      </c>
      <c r="D1337">
        <v>897646381</v>
      </c>
      <c r="E1337">
        <v>0</v>
      </c>
      <c r="F1337">
        <v>0</v>
      </c>
      <c r="G1337">
        <v>0</v>
      </c>
      <c r="H1337">
        <v>0</v>
      </c>
    </row>
    <row r="1338" spans="1:8" x14ac:dyDescent="0.2">
      <c r="A1338">
        <v>5901</v>
      </c>
      <c r="B1338" t="s">
        <v>2678</v>
      </c>
      <c r="C1338" t="s">
        <v>2679</v>
      </c>
      <c r="D1338">
        <v>897646391</v>
      </c>
      <c r="E1338">
        <v>0</v>
      </c>
      <c r="F1338">
        <v>0</v>
      </c>
      <c r="G1338">
        <v>0</v>
      </c>
      <c r="H1338">
        <v>0</v>
      </c>
    </row>
    <row r="1339" spans="1:8" x14ac:dyDescent="0.2">
      <c r="A1339">
        <v>5901</v>
      </c>
      <c r="B1339" t="s">
        <v>2680</v>
      </c>
      <c r="C1339" t="s">
        <v>2681</v>
      </c>
      <c r="D1339">
        <v>897646401</v>
      </c>
      <c r="E1339">
        <v>0</v>
      </c>
      <c r="F1339">
        <v>0</v>
      </c>
      <c r="G1339">
        <v>0</v>
      </c>
      <c r="H1339">
        <v>0</v>
      </c>
    </row>
    <row r="1340" spans="1:8" x14ac:dyDescent="0.2">
      <c r="A1340">
        <v>5901</v>
      </c>
      <c r="B1340" t="s">
        <v>2682</v>
      </c>
      <c r="C1340" t="s">
        <v>2683</v>
      </c>
      <c r="D1340">
        <v>897646411</v>
      </c>
      <c r="E1340">
        <v>0</v>
      </c>
      <c r="F1340">
        <v>0</v>
      </c>
      <c r="G1340">
        <v>0</v>
      </c>
      <c r="H1340">
        <v>0</v>
      </c>
    </row>
    <row r="1341" spans="1:8" x14ac:dyDescent="0.2">
      <c r="A1341">
        <v>5901</v>
      </c>
      <c r="B1341" t="s">
        <v>2684</v>
      </c>
      <c r="C1341" t="s">
        <v>2685</v>
      </c>
      <c r="D1341">
        <v>897646421</v>
      </c>
      <c r="E1341">
        <v>0</v>
      </c>
      <c r="F1341">
        <v>0</v>
      </c>
      <c r="G1341">
        <v>0</v>
      </c>
      <c r="H1341">
        <v>0</v>
      </c>
    </row>
    <row r="1342" spans="1:8" x14ac:dyDescent="0.2">
      <c r="A1342">
        <v>5901</v>
      </c>
      <c r="B1342" t="s">
        <v>2686</v>
      </c>
      <c r="C1342" t="s">
        <v>2687</v>
      </c>
      <c r="D1342">
        <v>897646431</v>
      </c>
      <c r="E1342">
        <v>0</v>
      </c>
      <c r="F1342">
        <v>0</v>
      </c>
      <c r="G1342">
        <v>0</v>
      </c>
      <c r="H1342">
        <v>0</v>
      </c>
    </row>
    <row r="1343" spans="1:8" x14ac:dyDescent="0.2">
      <c r="A1343">
        <v>5901</v>
      </c>
      <c r="B1343" t="s">
        <v>2688</v>
      </c>
      <c r="C1343" t="s">
        <v>2689</v>
      </c>
      <c r="D1343">
        <v>897646441</v>
      </c>
      <c r="E1343">
        <v>0</v>
      </c>
      <c r="F1343">
        <v>0</v>
      </c>
      <c r="G1343">
        <v>0</v>
      </c>
      <c r="H1343">
        <v>0</v>
      </c>
    </row>
    <row r="1344" spans="1:8" x14ac:dyDescent="0.2">
      <c r="A1344">
        <v>5901</v>
      </c>
      <c r="B1344" t="s">
        <v>2690</v>
      </c>
      <c r="C1344" t="s">
        <v>2691</v>
      </c>
      <c r="D1344">
        <v>897646451</v>
      </c>
      <c r="E1344">
        <v>0</v>
      </c>
      <c r="F1344">
        <v>0</v>
      </c>
      <c r="G1344">
        <v>0</v>
      </c>
      <c r="H1344">
        <v>0</v>
      </c>
    </row>
    <row r="1345" spans="1:8" x14ac:dyDescent="0.2">
      <c r="A1345">
        <v>5901</v>
      </c>
      <c r="B1345" t="s">
        <v>2692</v>
      </c>
      <c r="C1345" t="s">
        <v>2693</v>
      </c>
      <c r="D1345">
        <v>897646461</v>
      </c>
      <c r="E1345">
        <v>0</v>
      </c>
      <c r="F1345">
        <v>0</v>
      </c>
      <c r="G1345">
        <v>0</v>
      </c>
      <c r="H1345">
        <v>0</v>
      </c>
    </row>
    <row r="1346" spans="1:8" x14ac:dyDescent="0.2">
      <c r="A1346">
        <v>5901</v>
      </c>
      <c r="B1346" t="s">
        <v>2694</v>
      </c>
      <c r="C1346" t="s">
        <v>2695</v>
      </c>
      <c r="D1346">
        <v>897646471</v>
      </c>
      <c r="E1346">
        <v>0</v>
      </c>
      <c r="F1346">
        <v>0</v>
      </c>
      <c r="G1346">
        <v>0</v>
      </c>
      <c r="H1346">
        <v>0</v>
      </c>
    </row>
    <row r="1347" spans="1:8" x14ac:dyDescent="0.2">
      <c r="A1347">
        <v>5901</v>
      </c>
      <c r="B1347" t="s">
        <v>2696</v>
      </c>
      <c r="C1347" t="s">
        <v>2697</v>
      </c>
      <c r="D1347">
        <v>897646481</v>
      </c>
      <c r="E1347">
        <v>0</v>
      </c>
      <c r="F1347">
        <v>0</v>
      </c>
      <c r="G1347">
        <v>0</v>
      </c>
      <c r="H1347">
        <v>0</v>
      </c>
    </row>
    <row r="1348" spans="1:8" x14ac:dyDescent="0.2">
      <c r="A1348">
        <v>5901</v>
      </c>
      <c r="B1348" t="s">
        <v>2698</v>
      </c>
      <c r="C1348" t="s">
        <v>2699</v>
      </c>
      <c r="D1348">
        <v>897646491</v>
      </c>
      <c r="E1348">
        <v>0</v>
      </c>
      <c r="F1348">
        <v>0</v>
      </c>
      <c r="G1348">
        <v>0</v>
      </c>
      <c r="H1348">
        <v>0</v>
      </c>
    </row>
    <row r="1349" spans="1:8" x14ac:dyDescent="0.2">
      <c r="A1349">
        <v>5901</v>
      </c>
      <c r="B1349" t="s">
        <v>2700</v>
      </c>
      <c r="C1349" t="s">
        <v>2701</v>
      </c>
      <c r="D1349">
        <v>897646501</v>
      </c>
      <c r="E1349">
        <v>0</v>
      </c>
      <c r="F1349">
        <v>0</v>
      </c>
      <c r="G1349">
        <v>0</v>
      </c>
      <c r="H1349">
        <v>0</v>
      </c>
    </row>
    <row r="1350" spans="1:8" x14ac:dyDescent="0.2">
      <c r="A1350">
        <v>5901</v>
      </c>
      <c r="B1350" t="s">
        <v>2702</v>
      </c>
      <c r="C1350" t="s">
        <v>2703</v>
      </c>
      <c r="D1350">
        <v>897646511</v>
      </c>
      <c r="E1350">
        <v>0</v>
      </c>
      <c r="F1350">
        <v>0</v>
      </c>
      <c r="G1350">
        <v>0</v>
      </c>
      <c r="H1350">
        <v>0</v>
      </c>
    </row>
    <row r="1351" spans="1:8" x14ac:dyDescent="0.2">
      <c r="A1351">
        <v>5901</v>
      </c>
      <c r="B1351" t="s">
        <v>2704</v>
      </c>
      <c r="C1351" t="s">
        <v>2705</v>
      </c>
      <c r="D1351">
        <v>897646521</v>
      </c>
      <c r="E1351">
        <v>0</v>
      </c>
      <c r="F1351">
        <v>0</v>
      </c>
      <c r="G1351">
        <v>0</v>
      </c>
      <c r="H1351">
        <v>0</v>
      </c>
    </row>
    <row r="1352" spans="1:8" x14ac:dyDescent="0.2">
      <c r="A1352">
        <v>5901</v>
      </c>
      <c r="B1352" t="s">
        <v>2706</v>
      </c>
      <c r="C1352" t="s">
        <v>2707</v>
      </c>
      <c r="D1352">
        <v>897646531</v>
      </c>
      <c r="E1352">
        <v>0</v>
      </c>
      <c r="F1352">
        <v>0</v>
      </c>
      <c r="G1352">
        <v>0</v>
      </c>
      <c r="H1352">
        <v>0</v>
      </c>
    </row>
    <row r="1353" spans="1:8" x14ac:dyDescent="0.2">
      <c r="A1353">
        <v>5901</v>
      </c>
      <c r="B1353" t="s">
        <v>2708</v>
      </c>
      <c r="C1353" t="s">
        <v>2709</v>
      </c>
      <c r="D1353">
        <v>897646541</v>
      </c>
      <c r="E1353">
        <v>0</v>
      </c>
      <c r="F1353">
        <v>0</v>
      </c>
      <c r="G1353">
        <v>0</v>
      </c>
      <c r="H1353">
        <v>0</v>
      </c>
    </row>
    <row r="1354" spans="1:8" x14ac:dyDescent="0.2">
      <c r="A1354">
        <v>5901</v>
      </c>
      <c r="B1354" t="s">
        <v>2710</v>
      </c>
      <c r="C1354" t="s">
        <v>2711</v>
      </c>
      <c r="D1354">
        <v>897646551</v>
      </c>
      <c r="E1354">
        <v>0</v>
      </c>
      <c r="F1354">
        <v>0</v>
      </c>
      <c r="G1354">
        <v>0</v>
      </c>
      <c r="H1354">
        <v>0</v>
      </c>
    </row>
    <row r="1355" spans="1:8" x14ac:dyDescent="0.2">
      <c r="A1355">
        <v>5901</v>
      </c>
      <c r="B1355" t="s">
        <v>2712</v>
      </c>
      <c r="C1355" t="s">
        <v>2713</v>
      </c>
      <c r="D1355">
        <v>897646561</v>
      </c>
      <c r="E1355">
        <v>0</v>
      </c>
      <c r="F1355">
        <v>0</v>
      </c>
      <c r="G1355">
        <v>0</v>
      </c>
      <c r="H1355">
        <v>0</v>
      </c>
    </row>
    <row r="1356" spans="1:8" x14ac:dyDescent="0.2">
      <c r="A1356">
        <v>5901</v>
      </c>
      <c r="B1356" t="s">
        <v>2714</v>
      </c>
      <c r="C1356" t="s">
        <v>2715</v>
      </c>
      <c r="D1356">
        <v>897646571</v>
      </c>
      <c r="E1356">
        <v>0</v>
      </c>
      <c r="F1356">
        <v>0</v>
      </c>
      <c r="G1356">
        <v>0</v>
      </c>
      <c r="H1356">
        <v>0</v>
      </c>
    </row>
    <row r="1357" spans="1:8" x14ac:dyDescent="0.2">
      <c r="A1357">
        <v>5901</v>
      </c>
      <c r="B1357" t="s">
        <v>2716</v>
      </c>
      <c r="C1357" t="s">
        <v>2717</v>
      </c>
      <c r="D1357">
        <v>897646581</v>
      </c>
      <c r="E1357">
        <v>0</v>
      </c>
      <c r="F1357">
        <v>0</v>
      </c>
      <c r="G1357">
        <v>0</v>
      </c>
      <c r="H1357">
        <v>0</v>
      </c>
    </row>
    <row r="1358" spans="1:8" x14ac:dyDescent="0.2">
      <c r="A1358">
        <v>5901</v>
      </c>
      <c r="B1358" t="s">
        <v>2718</v>
      </c>
      <c r="C1358" t="s">
        <v>2719</v>
      </c>
      <c r="D1358">
        <v>897646591</v>
      </c>
      <c r="E1358">
        <v>0</v>
      </c>
      <c r="F1358">
        <v>0</v>
      </c>
      <c r="G1358">
        <v>0</v>
      </c>
      <c r="H1358">
        <v>0</v>
      </c>
    </row>
    <row r="1359" spans="1:8" x14ac:dyDescent="0.2">
      <c r="A1359">
        <v>5901</v>
      </c>
      <c r="B1359" t="s">
        <v>2720</v>
      </c>
      <c r="C1359" t="s">
        <v>2721</v>
      </c>
      <c r="D1359">
        <v>897646601</v>
      </c>
      <c r="E1359">
        <v>0</v>
      </c>
      <c r="F1359">
        <v>0</v>
      </c>
      <c r="G1359">
        <v>0</v>
      </c>
      <c r="H1359">
        <v>0</v>
      </c>
    </row>
    <row r="1360" spans="1:8" x14ac:dyDescent="0.2">
      <c r="A1360">
        <v>5901</v>
      </c>
      <c r="B1360" t="s">
        <v>2722</v>
      </c>
      <c r="C1360" t="s">
        <v>2723</v>
      </c>
      <c r="D1360">
        <v>897646611</v>
      </c>
      <c r="E1360">
        <v>0</v>
      </c>
      <c r="F1360">
        <v>0</v>
      </c>
      <c r="G1360">
        <v>0</v>
      </c>
      <c r="H1360">
        <v>0</v>
      </c>
    </row>
    <row r="1361" spans="1:8" x14ac:dyDescent="0.2">
      <c r="A1361">
        <v>5901</v>
      </c>
      <c r="B1361" t="s">
        <v>2724</v>
      </c>
      <c r="C1361" t="s">
        <v>2725</v>
      </c>
      <c r="D1361">
        <v>897646631</v>
      </c>
      <c r="E1361">
        <v>0</v>
      </c>
      <c r="F1361">
        <v>0</v>
      </c>
      <c r="G1361">
        <v>0</v>
      </c>
      <c r="H1361">
        <v>0</v>
      </c>
    </row>
    <row r="1362" spans="1:8" x14ac:dyDescent="0.2">
      <c r="A1362">
        <v>5901</v>
      </c>
      <c r="B1362" t="s">
        <v>2726</v>
      </c>
      <c r="C1362" t="s">
        <v>2727</v>
      </c>
      <c r="D1362">
        <v>897646641</v>
      </c>
      <c r="E1362">
        <v>0</v>
      </c>
      <c r="F1362">
        <v>0</v>
      </c>
      <c r="G1362">
        <v>0</v>
      </c>
      <c r="H1362">
        <v>0</v>
      </c>
    </row>
    <row r="1363" spans="1:8" x14ac:dyDescent="0.2">
      <c r="A1363">
        <v>5901</v>
      </c>
      <c r="B1363" t="s">
        <v>2728</v>
      </c>
      <c r="C1363" t="s">
        <v>2729</v>
      </c>
      <c r="D1363">
        <v>897646651</v>
      </c>
      <c r="E1363">
        <v>0</v>
      </c>
      <c r="F1363">
        <v>0</v>
      </c>
      <c r="G1363">
        <v>0</v>
      </c>
      <c r="H1363">
        <v>0</v>
      </c>
    </row>
    <row r="1364" spans="1:8" x14ac:dyDescent="0.2">
      <c r="A1364">
        <v>5901</v>
      </c>
      <c r="B1364" t="s">
        <v>2730</v>
      </c>
      <c r="C1364" t="s">
        <v>2731</v>
      </c>
      <c r="D1364">
        <v>897646661</v>
      </c>
      <c r="E1364">
        <v>0</v>
      </c>
      <c r="F1364">
        <v>0</v>
      </c>
      <c r="G1364">
        <v>0</v>
      </c>
      <c r="H1364">
        <v>0</v>
      </c>
    </row>
    <row r="1365" spans="1:8" x14ac:dyDescent="0.2">
      <c r="A1365">
        <v>5901</v>
      </c>
      <c r="B1365" t="s">
        <v>2732</v>
      </c>
      <c r="C1365" t="s">
        <v>2733</v>
      </c>
      <c r="D1365">
        <v>897646671</v>
      </c>
      <c r="E1365">
        <v>0</v>
      </c>
      <c r="F1365">
        <v>0</v>
      </c>
      <c r="G1365">
        <v>0</v>
      </c>
      <c r="H1365">
        <v>0</v>
      </c>
    </row>
    <row r="1366" spans="1:8" x14ac:dyDescent="0.2">
      <c r="A1366">
        <v>5901</v>
      </c>
      <c r="B1366" t="s">
        <v>2734</v>
      </c>
      <c r="C1366" t="s">
        <v>2735</v>
      </c>
      <c r="D1366">
        <v>897646681</v>
      </c>
      <c r="E1366">
        <v>0</v>
      </c>
      <c r="F1366">
        <v>0</v>
      </c>
      <c r="G1366">
        <v>0</v>
      </c>
      <c r="H1366">
        <v>0</v>
      </c>
    </row>
    <row r="1367" spans="1:8" x14ac:dyDescent="0.2">
      <c r="A1367">
        <v>5901</v>
      </c>
      <c r="B1367" t="s">
        <v>2736</v>
      </c>
      <c r="C1367" t="s">
        <v>2737</v>
      </c>
      <c r="D1367">
        <v>897646701</v>
      </c>
      <c r="E1367">
        <v>0</v>
      </c>
      <c r="F1367">
        <v>0</v>
      </c>
      <c r="G1367">
        <v>0</v>
      </c>
      <c r="H1367">
        <v>0</v>
      </c>
    </row>
    <row r="1368" spans="1:8" x14ac:dyDescent="0.2">
      <c r="A1368">
        <v>5901</v>
      </c>
      <c r="B1368" t="s">
        <v>2738</v>
      </c>
      <c r="C1368" t="s">
        <v>2739</v>
      </c>
      <c r="D1368">
        <v>897646711</v>
      </c>
      <c r="E1368">
        <v>0</v>
      </c>
      <c r="F1368">
        <v>0</v>
      </c>
      <c r="G1368">
        <v>0</v>
      </c>
      <c r="H1368">
        <v>0</v>
      </c>
    </row>
    <row r="1369" spans="1:8" x14ac:dyDescent="0.2">
      <c r="A1369">
        <v>5901</v>
      </c>
      <c r="B1369" t="s">
        <v>2740</v>
      </c>
      <c r="C1369" t="s">
        <v>2741</v>
      </c>
      <c r="D1369">
        <v>897646721</v>
      </c>
      <c r="E1369">
        <v>0</v>
      </c>
      <c r="F1369">
        <v>0</v>
      </c>
      <c r="G1369">
        <v>0</v>
      </c>
      <c r="H1369">
        <v>0</v>
      </c>
    </row>
    <row r="1370" spans="1:8" x14ac:dyDescent="0.2">
      <c r="A1370">
        <v>5901</v>
      </c>
      <c r="B1370" t="s">
        <v>2742</v>
      </c>
      <c r="C1370" t="s">
        <v>2743</v>
      </c>
      <c r="D1370">
        <v>897646731</v>
      </c>
      <c r="E1370">
        <v>0</v>
      </c>
      <c r="F1370">
        <v>0</v>
      </c>
      <c r="G1370">
        <v>0</v>
      </c>
      <c r="H1370">
        <v>0</v>
      </c>
    </row>
    <row r="1371" spans="1:8" x14ac:dyDescent="0.2">
      <c r="A1371">
        <v>5901</v>
      </c>
      <c r="B1371" t="s">
        <v>2744</v>
      </c>
      <c r="C1371" t="s">
        <v>2745</v>
      </c>
      <c r="D1371">
        <v>897646741</v>
      </c>
      <c r="E1371">
        <v>0</v>
      </c>
      <c r="F1371">
        <v>0</v>
      </c>
      <c r="G1371">
        <v>0</v>
      </c>
      <c r="H1371">
        <v>0</v>
      </c>
    </row>
    <row r="1372" spans="1:8" x14ac:dyDescent="0.2">
      <c r="A1372">
        <v>5901</v>
      </c>
      <c r="B1372" t="s">
        <v>2746</v>
      </c>
      <c r="C1372" t="s">
        <v>2747</v>
      </c>
      <c r="D1372">
        <v>897646751</v>
      </c>
      <c r="E1372">
        <v>0</v>
      </c>
      <c r="F1372">
        <v>0</v>
      </c>
      <c r="G1372">
        <v>0</v>
      </c>
      <c r="H1372">
        <v>0</v>
      </c>
    </row>
    <row r="1373" spans="1:8" x14ac:dyDescent="0.2">
      <c r="A1373">
        <v>5901</v>
      </c>
      <c r="B1373" t="s">
        <v>2748</v>
      </c>
      <c r="C1373" t="s">
        <v>2749</v>
      </c>
      <c r="D1373">
        <v>897646761</v>
      </c>
      <c r="E1373">
        <v>0</v>
      </c>
      <c r="F1373">
        <v>0</v>
      </c>
      <c r="G1373">
        <v>0</v>
      </c>
      <c r="H1373">
        <v>0</v>
      </c>
    </row>
    <row r="1374" spans="1:8" x14ac:dyDescent="0.2">
      <c r="A1374">
        <v>5901</v>
      </c>
      <c r="B1374" t="s">
        <v>2750</v>
      </c>
      <c r="C1374" t="s">
        <v>2751</v>
      </c>
      <c r="D1374">
        <v>897646771</v>
      </c>
      <c r="E1374">
        <v>0</v>
      </c>
      <c r="F1374">
        <v>0</v>
      </c>
      <c r="G1374">
        <v>0</v>
      </c>
      <c r="H1374">
        <v>0</v>
      </c>
    </row>
    <row r="1375" spans="1:8" x14ac:dyDescent="0.2">
      <c r="A1375">
        <v>5901</v>
      </c>
      <c r="B1375" t="s">
        <v>2752</v>
      </c>
      <c r="C1375" t="s">
        <v>2753</v>
      </c>
      <c r="D1375">
        <v>897646781</v>
      </c>
      <c r="E1375">
        <v>0</v>
      </c>
      <c r="F1375">
        <v>0</v>
      </c>
      <c r="G1375">
        <v>0</v>
      </c>
      <c r="H1375">
        <v>0</v>
      </c>
    </row>
    <row r="1376" spans="1:8" x14ac:dyDescent="0.2">
      <c r="A1376">
        <v>5901</v>
      </c>
      <c r="B1376" t="s">
        <v>2754</v>
      </c>
      <c r="C1376" t="s">
        <v>2755</v>
      </c>
      <c r="D1376">
        <v>897646791</v>
      </c>
      <c r="E1376">
        <v>0</v>
      </c>
      <c r="F1376">
        <v>0</v>
      </c>
      <c r="G1376">
        <v>0</v>
      </c>
      <c r="H1376">
        <v>0</v>
      </c>
    </row>
    <row r="1377" spans="1:8" x14ac:dyDescent="0.2">
      <c r="A1377">
        <v>5901</v>
      </c>
      <c r="B1377" t="s">
        <v>2756</v>
      </c>
      <c r="C1377" t="s">
        <v>2757</v>
      </c>
      <c r="D1377">
        <v>897646801</v>
      </c>
      <c r="E1377">
        <v>0</v>
      </c>
      <c r="F1377">
        <v>0</v>
      </c>
      <c r="G1377">
        <v>0</v>
      </c>
      <c r="H1377">
        <v>0</v>
      </c>
    </row>
    <row r="1378" spans="1:8" x14ac:dyDescent="0.2">
      <c r="A1378">
        <v>5901</v>
      </c>
      <c r="B1378" t="s">
        <v>2758</v>
      </c>
      <c r="C1378" t="s">
        <v>2759</v>
      </c>
      <c r="D1378">
        <v>897646821</v>
      </c>
      <c r="E1378">
        <v>0</v>
      </c>
      <c r="F1378">
        <v>0</v>
      </c>
      <c r="G1378">
        <v>0</v>
      </c>
      <c r="H1378">
        <v>0</v>
      </c>
    </row>
    <row r="1379" spans="1:8" x14ac:dyDescent="0.2">
      <c r="A1379">
        <v>5901</v>
      </c>
      <c r="B1379" t="s">
        <v>2760</v>
      </c>
      <c r="C1379" t="s">
        <v>2761</v>
      </c>
      <c r="D1379">
        <v>897646831</v>
      </c>
      <c r="E1379">
        <v>0</v>
      </c>
      <c r="F1379">
        <v>0</v>
      </c>
      <c r="G1379">
        <v>0</v>
      </c>
      <c r="H1379">
        <v>0</v>
      </c>
    </row>
    <row r="1380" spans="1:8" x14ac:dyDescent="0.2">
      <c r="A1380">
        <v>5901</v>
      </c>
      <c r="B1380" t="s">
        <v>2762</v>
      </c>
      <c r="C1380" t="s">
        <v>2763</v>
      </c>
      <c r="D1380">
        <v>897646841</v>
      </c>
      <c r="E1380">
        <v>0</v>
      </c>
      <c r="F1380">
        <v>0</v>
      </c>
      <c r="G1380">
        <v>0</v>
      </c>
      <c r="H1380">
        <v>0</v>
      </c>
    </row>
    <row r="1381" spans="1:8" x14ac:dyDescent="0.2">
      <c r="A1381">
        <v>5901</v>
      </c>
      <c r="B1381" t="s">
        <v>2764</v>
      </c>
      <c r="C1381" t="s">
        <v>2765</v>
      </c>
      <c r="D1381">
        <v>897646851</v>
      </c>
      <c r="E1381">
        <v>0</v>
      </c>
      <c r="F1381">
        <v>0</v>
      </c>
      <c r="G1381">
        <v>0</v>
      </c>
      <c r="H1381">
        <v>0</v>
      </c>
    </row>
    <row r="1382" spans="1:8" x14ac:dyDescent="0.2">
      <c r="A1382">
        <v>5901</v>
      </c>
      <c r="B1382" t="s">
        <v>2766</v>
      </c>
      <c r="C1382" t="s">
        <v>2767</v>
      </c>
      <c r="D1382">
        <v>897646861</v>
      </c>
      <c r="E1382">
        <v>0</v>
      </c>
      <c r="F1382">
        <v>0</v>
      </c>
      <c r="G1382">
        <v>0</v>
      </c>
      <c r="H1382">
        <v>0</v>
      </c>
    </row>
    <row r="1383" spans="1:8" x14ac:dyDescent="0.2">
      <c r="A1383">
        <v>5901</v>
      </c>
      <c r="B1383" t="s">
        <v>2768</v>
      </c>
      <c r="C1383" t="s">
        <v>2769</v>
      </c>
      <c r="D1383">
        <v>897646881</v>
      </c>
      <c r="E1383">
        <v>0</v>
      </c>
      <c r="F1383">
        <v>0</v>
      </c>
      <c r="G1383">
        <v>0</v>
      </c>
      <c r="H1383">
        <v>0</v>
      </c>
    </row>
    <row r="1384" spans="1:8" x14ac:dyDescent="0.2">
      <c r="A1384">
        <v>5901</v>
      </c>
      <c r="B1384" t="s">
        <v>2770</v>
      </c>
      <c r="C1384" t="s">
        <v>2771</v>
      </c>
      <c r="D1384">
        <v>897646891</v>
      </c>
      <c r="E1384">
        <v>0</v>
      </c>
      <c r="F1384">
        <v>0</v>
      </c>
      <c r="G1384">
        <v>0</v>
      </c>
      <c r="H1384">
        <v>0</v>
      </c>
    </row>
    <row r="1385" spans="1:8" x14ac:dyDescent="0.2">
      <c r="A1385">
        <v>5901</v>
      </c>
      <c r="B1385" t="s">
        <v>2772</v>
      </c>
      <c r="C1385" t="s">
        <v>2773</v>
      </c>
      <c r="D1385">
        <v>897646901</v>
      </c>
      <c r="E1385">
        <v>0</v>
      </c>
      <c r="F1385">
        <v>0</v>
      </c>
      <c r="G1385">
        <v>0</v>
      </c>
      <c r="H1385">
        <v>0</v>
      </c>
    </row>
    <row r="1386" spans="1:8" x14ac:dyDescent="0.2">
      <c r="A1386">
        <v>5901</v>
      </c>
      <c r="B1386" t="s">
        <v>2774</v>
      </c>
      <c r="C1386" t="s">
        <v>2775</v>
      </c>
      <c r="D1386">
        <v>897646921</v>
      </c>
      <c r="E1386">
        <v>0</v>
      </c>
      <c r="F1386">
        <v>0</v>
      </c>
      <c r="G1386">
        <v>0</v>
      </c>
      <c r="H1386">
        <v>0</v>
      </c>
    </row>
    <row r="1387" spans="1:8" x14ac:dyDescent="0.2">
      <c r="A1387">
        <v>5901</v>
      </c>
      <c r="B1387" t="s">
        <v>2776</v>
      </c>
      <c r="C1387" t="s">
        <v>2777</v>
      </c>
      <c r="D1387">
        <v>897646931</v>
      </c>
      <c r="E1387">
        <v>0</v>
      </c>
      <c r="F1387">
        <v>0</v>
      </c>
      <c r="G1387">
        <v>0</v>
      </c>
      <c r="H1387">
        <v>0</v>
      </c>
    </row>
    <row r="1388" spans="1:8" x14ac:dyDescent="0.2">
      <c r="A1388">
        <v>5901</v>
      </c>
      <c r="B1388" t="s">
        <v>2778</v>
      </c>
      <c r="C1388" t="s">
        <v>2779</v>
      </c>
      <c r="D1388">
        <v>897646941</v>
      </c>
      <c r="E1388">
        <v>0</v>
      </c>
      <c r="F1388">
        <v>0</v>
      </c>
      <c r="G1388">
        <v>0</v>
      </c>
      <c r="H1388">
        <v>0</v>
      </c>
    </row>
    <row r="1389" spans="1:8" x14ac:dyDescent="0.2">
      <c r="A1389">
        <v>5901</v>
      </c>
      <c r="B1389" t="s">
        <v>2780</v>
      </c>
      <c r="C1389" t="s">
        <v>2781</v>
      </c>
      <c r="D1389">
        <v>897646951</v>
      </c>
      <c r="E1389">
        <v>0</v>
      </c>
      <c r="F1389">
        <v>0</v>
      </c>
      <c r="G1389">
        <v>0</v>
      </c>
      <c r="H1389">
        <v>0</v>
      </c>
    </row>
    <row r="1390" spans="1:8" x14ac:dyDescent="0.2">
      <c r="A1390">
        <v>5901</v>
      </c>
      <c r="B1390" t="s">
        <v>2782</v>
      </c>
      <c r="C1390" t="s">
        <v>2783</v>
      </c>
      <c r="D1390">
        <v>897646961</v>
      </c>
      <c r="E1390">
        <v>0</v>
      </c>
      <c r="F1390">
        <v>0</v>
      </c>
      <c r="G1390">
        <v>0</v>
      </c>
      <c r="H1390">
        <v>0</v>
      </c>
    </row>
    <row r="1391" spans="1:8" x14ac:dyDescent="0.2">
      <c r="A1391">
        <v>5901</v>
      </c>
      <c r="B1391" t="s">
        <v>2784</v>
      </c>
      <c r="C1391" t="s">
        <v>2785</v>
      </c>
      <c r="D1391">
        <v>897646971</v>
      </c>
      <c r="E1391">
        <v>0</v>
      </c>
      <c r="F1391">
        <v>0</v>
      </c>
      <c r="G1391">
        <v>0</v>
      </c>
      <c r="H1391">
        <v>0</v>
      </c>
    </row>
    <row r="1392" spans="1:8" x14ac:dyDescent="0.2">
      <c r="A1392">
        <v>5901</v>
      </c>
      <c r="B1392" t="s">
        <v>2786</v>
      </c>
      <c r="C1392" t="s">
        <v>2787</v>
      </c>
      <c r="D1392">
        <v>897646991</v>
      </c>
      <c r="E1392">
        <v>0</v>
      </c>
      <c r="F1392">
        <v>0</v>
      </c>
      <c r="G1392">
        <v>0</v>
      </c>
      <c r="H1392">
        <v>0</v>
      </c>
    </row>
    <row r="1393" spans="1:8" x14ac:dyDescent="0.2">
      <c r="A1393">
        <v>5901</v>
      </c>
      <c r="B1393" t="s">
        <v>2788</v>
      </c>
      <c r="C1393" t="s">
        <v>2789</v>
      </c>
      <c r="D1393">
        <v>897647001</v>
      </c>
      <c r="E1393">
        <v>0</v>
      </c>
      <c r="F1393">
        <v>0</v>
      </c>
      <c r="G1393">
        <v>0</v>
      </c>
      <c r="H1393">
        <v>0</v>
      </c>
    </row>
    <row r="1394" spans="1:8" x14ac:dyDescent="0.2">
      <c r="A1394">
        <v>5901</v>
      </c>
      <c r="B1394" t="s">
        <v>2790</v>
      </c>
      <c r="C1394" t="s">
        <v>2791</v>
      </c>
      <c r="D1394">
        <v>897647011</v>
      </c>
      <c r="E1394">
        <v>0</v>
      </c>
      <c r="F1394">
        <v>0</v>
      </c>
      <c r="G1394">
        <v>0</v>
      </c>
      <c r="H1394">
        <v>0</v>
      </c>
    </row>
    <row r="1395" spans="1:8" x14ac:dyDescent="0.2">
      <c r="A1395">
        <v>5901</v>
      </c>
      <c r="B1395" t="s">
        <v>2792</v>
      </c>
      <c r="C1395" t="s">
        <v>2793</v>
      </c>
      <c r="D1395">
        <v>897647021</v>
      </c>
      <c r="E1395">
        <v>0</v>
      </c>
      <c r="F1395">
        <v>0</v>
      </c>
      <c r="G1395">
        <v>0</v>
      </c>
      <c r="H1395">
        <v>0</v>
      </c>
    </row>
    <row r="1396" spans="1:8" x14ac:dyDescent="0.2">
      <c r="A1396">
        <v>5901</v>
      </c>
      <c r="B1396" t="s">
        <v>2794</v>
      </c>
      <c r="C1396" t="s">
        <v>2795</v>
      </c>
      <c r="D1396">
        <v>897647031</v>
      </c>
      <c r="E1396">
        <v>0</v>
      </c>
      <c r="F1396">
        <v>0</v>
      </c>
      <c r="G1396">
        <v>0</v>
      </c>
      <c r="H1396">
        <v>0</v>
      </c>
    </row>
    <row r="1397" spans="1:8" x14ac:dyDescent="0.2">
      <c r="A1397">
        <v>5901</v>
      </c>
      <c r="B1397" t="s">
        <v>2796</v>
      </c>
      <c r="C1397" t="s">
        <v>2797</v>
      </c>
      <c r="D1397">
        <v>897647041</v>
      </c>
      <c r="E1397">
        <v>0</v>
      </c>
      <c r="F1397">
        <v>0</v>
      </c>
      <c r="G1397">
        <v>0</v>
      </c>
      <c r="H1397">
        <v>0</v>
      </c>
    </row>
    <row r="1398" spans="1:8" x14ac:dyDescent="0.2">
      <c r="A1398">
        <v>5901</v>
      </c>
      <c r="B1398" t="s">
        <v>2798</v>
      </c>
      <c r="C1398" t="s">
        <v>2799</v>
      </c>
      <c r="D1398">
        <v>897647051</v>
      </c>
      <c r="E1398">
        <v>0</v>
      </c>
      <c r="F1398">
        <v>0</v>
      </c>
      <c r="G1398">
        <v>0</v>
      </c>
      <c r="H1398">
        <v>0</v>
      </c>
    </row>
    <row r="1399" spans="1:8" x14ac:dyDescent="0.2">
      <c r="A1399">
        <v>5901</v>
      </c>
      <c r="B1399" t="s">
        <v>2800</v>
      </c>
      <c r="C1399" t="s">
        <v>2801</v>
      </c>
      <c r="D1399">
        <v>897647071</v>
      </c>
      <c r="E1399">
        <v>0</v>
      </c>
      <c r="F1399">
        <v>0</v>
      </c>
      <c r="G1399">
        <v>0</v>
      </c>
      <c r="H1399">
        <v>0</v>
      </c>
    </row>
    <row r="1400" spans="1:8" x14ac:dyDescent="0.2">
      <c r="A1400">
        <v>5901</v>
      </c>
      <c r="B1400" t="s">
        <v>2370</v>
      </c>
      <c r="C1400" t="s">
        <v>2371</v>
      </c>
      <c r="D1400">
        <v>863331221</v>
      </c>
      <c r="E1400">
        <v>12</v>
      </c>
      <c r="F1400">
        <v>23</v>
      </c>
      <c r="G1400">
        <v>8</v>
      </c>
      <c r="H1400">
        <v>2</v>
      </c>
    </row>
    <row r="1401" spans="1:8" x14ac:dyDescent="0.2">
      <c r="A1401">
        <v>5901</v>
      </c>
      <c r="B1401" t="s">
        <v>2802</v>
      </c>
      <c r="C1401" t="s">
        <v>2803</v>
      </c>
      <c r="D1401">
        <v>897647081</v>
      </c>
      <c r="E1401">
        <v>0</v>
      </c>
      <c r="F1401">
        <v>0</v>
      </c>
      <c r="G1401">
        <v>0</v>
      </c>
      <c r="H1401">
        <v>0</v>
      </c>
    </row>
    <row r="1402" spans="1:8" x14ac:dyDescent="0.2">
      <c r="A1402">
        <v>5901</v>
      </c>
      <c r="B1402" t="s">
        <v>2804</v>
      </c>
      <c r="C1402" t="s">
        <v>2805</v>
      </c>
      <c r="D1402">
        <v>897647091</v>
      </c>
      <c r="E1402">
        <v>0</v>
      </c>
      <c r="F1402">
        <v>0</v>
      </c>
      <c r="G1402">
        <v>0</v>
      </c>
      <c r="H1402">
        <v>0</v>
      </c>
    </row>
    <row r="1403" spans="1:8" x14ac:dyDescent="0.2">
      <c r="A1403">
        <v>5901</v>
      </c>
      <c r="B1403" t="s">
        <v>2806</v>
      </c>
      <c r="C1403" t="s">
        <v>2807</v>
      </c>
      <c r="D1403">
        <v>897647101</v>
      </c>
      <c r="E1403">
        <v>0</v>
      </c>
      <c r="F1403">
        <v>0</v>
      </c>
      <c r="G1403">
        <v>0</v>
      </c>
      <c r="H1403">
        <v>0</v>
      </c>
    </row>
    <row r="1404" spans="1:8" x14ac:dyDescent="0.2">
      <c r="A1404">
        <v>5901</v>
      </c>
      <c r="B1404" t="s">
        <v>2808</v>
      </c>
      <c r="C1404" t="s">
        <v>2809</v>
      </c>
      <c r="D1404">
        <v>897647111</v>
      </c>
      <c r="E1404">
        <v>0</v>
      </c>
      <c r="F1404">
        <v>0</v>
      </c>
      <c r="G1404">
        <v>0</v>
      </c>
      <c r="H1404">
        <v>0</v>
      </c>
    </row>
    <row r="1405" spans="1:8" x14ac:dyDescent="0.2">
      <c r="A1405">
        <v>5901</v>
      </c>
      <c r="B1405" t="s">
        <v>2810</v>
      </c>
      <c r="C1405" t="s">
        <v>2811</v>
      </c>
      <c r="D1405">
        <v>897647121</v>
      </c>
      <c r="E1405">
        <v>0</v>
      </c>
      <c r="F1405">
        <v>0</v>
      </c>
      <c r="G1405">
        <v>0</v>
      </c>
      <c r="H1405">
        <v>0</v>
      </c>
    </row>
    <row r="1406" spans="1:8" x14ac:dyDescent="0.2">
      <c r="A1406">
        <v>5901</v>
      </c>
      <c r="B1406" t="s">
        <v>2812</v>
      </c>
      <c r="C1406" t="s">
        <v>2813</v>
      </c>
      <c r="D1406">
        <v>897647131</v>
      </c>
      <c r="E1406">
        <v>0</v>
      </c>
      <c r="F1406">
        <v>0</v>
      </c>
      <c r="G1406">
        <v>0</v>
      </c>
      <c r="H1406">
        <v>0</v>
      </c>
    </row>
    <row r="1407" spans="1:8" x14ac:dyDescent="0.2">
      <c r="A1407">
        <v>5901</v>
      </c>
      <c r="B1407" t="s">
        <v>2814</v>
      </c>
      <c r="C1407" t="s">
        <v>2815</v>
      </c>
      <c r="D1407">
        <v>897647141</v>
      </c>
      <c r="E1407">
        <v>0</v>
      </c>
      <c r="F1407">
        <v>0</v>
      </c>
      <c r="G1407">
        <v>0</v>
      </c>
      <c r="H1407">
        <v>0</v>
      </c>
    </row>
    <row r="1408" spans="1:8" x14ac:dyDescent="0.2">
      <c r="A1408">
        <v>5901</v>
      </c>
      <c r="B1408" t="s">
        <v>2816</v>
      </c>
      <c r="C1408" t="s">
        <v>2817</v>
      </c>
      <c r="D1408">
        <v>897647151</v>
      </c>
      <c r="E1408">
        <v>0</v>
      </c>
      <c r="F1408">
        <v>0</v>
      </c>
      <c r="G1408">
        <v>0</v>
      </c>
      <c r="H1408">
        <v>0</v>
      </c>
    </row>
    <row r="1409" spans="1:8" x14ac:dyDescent="0.2">
      <c r="A1409">
        <v>5901</v>
      </c>
      <c r="B1409" t="s">
        <v>2818</v>
      </c>
      <c r="C1409" t="s">
        <v>2819</v>
      </c>
      <c r="D1409">
        <v>897647161</v>
      </c>
      <c r="E1409">
        <v>0</v>
      </c>
      <c r="F1409">
        <v>0</v>
      </c>
      <c r="G1409">
        <v>0</v>
      </c>
      <c r="H1409">
        <v>0</v>
      </c>
    </row>
    <row r="1410" spans="1:8" x14ac:dyDescent="0.2">
      <c r="A1410">
        <v>5901</v>
      </c>
      <c r="B1410" t="s">
        <v>2820</v>
      </c>
      <c r="C1410" t="s">
        <v>2821</v>
      </c>
      <c r="D1410">
        <v>897647171</v>
      </c>
      <c r="E1410">
        <v>0</v>
      </c>
      <c r="F1410">
        <v>0</v>
      </c>
      <c r="G1410">
        <v>0</v>
      </c>
      <c r="H1410">
        <v>0</v>
      </c>
    </row>
    <row r="1411" spans="1:8" x14ac:dyDescent="0.2">
      <c r="A1411">
        <v>5901</v>
      </c>
      <c r="B1411" t="s">
        <v>2822</v>
      </c>
      <c r="C1411" t="s">
        <v>2823</v>
      </c>
      <c r="D1411">
        <v>897647181</v>
      </c>
      <c r="E1411">
        <v>0</v>
      </c>
      <c r="F1411">
        <v>0</v>
      </c>
      <c r="G1411">
        <v>0</v>
      </c>
      <c r="H1411">
        <v>0</v>
      </c>
    </row>
    <row r="1412" spans="1:8" x14ac:dyDescent="0.2">
      <c r="A1412">
        <v>5901</v>
      </c>
      <c r="B1412" t="s">
        <v>2824</v>
      </c>
      <c r="C1412" t="s">
        <v>2825</v>
      </c>
      <c r="D1412">
        <v>897647191</v>
      </c>
      <c r="E1412">
        <v>0</v>
      </c>
      <c r="F1412">
        <v>0</v>
      </c>
      <c r="G1412">
        <v>0</v>
      </c>
      <c r="H1412">
        <v>0</v>
      </c>
    </row>
    <row r="1413" spans="1:8" x14ac:dyDescent="0.2">
      <c r="A1413">
        <v>5901</v>
      </c>
      <c r="B1413" t="s">
        <v>2826</v>
      </c>
      <c r="C1413" t="s">
        <v>2827</v>
      </c>
      <c r="D1413">
        <v>897647201</v>
      </c>
      <c r="E1413">
        <v>0</v>
      </c>
      <c r="F1413">
        <v>0</v>
      </c>
      <c r="G1413">
        <v>0</v>
      </c>
      <c r="H1413">
        <v>0</v>
      </c>
    </row>
    <row r="1414" spans="1:8" x14ac:dyDescent="0.2">
      <c r="A1414">
        <v>5901</v>
      </c>
      <c r="B1414" t="s">
        <v>2828</v>
      </c>
      <c r="C1414" t="s">
        <v>2829</v>
      </c>
      <c r="D1414">
        <v>897647211</v>
      </c>
      <c r="E1414">
        <v>0</v>
      </c>
      <c r="F1414">
        <v>0</v>
      </c>
      <c r="G1414">
        <v>0</v>
      </c>
      <c r="H1414">
        <v>0</v>
      </c>
    </row>
    <row r="1415" spans="1:8" x14ac:dyDescent="0.2">
      <c r="A1415">
        <v>5901</v>
      </c>
      <c r="B1415" t="s">
        <v>2830</v>
      </c>
      <c r="C1415" t="s">
        <v>2831</v>
      </c>
      <c r="D1415">
        <v>897647221</v>
      </c>
      <c r="E1415">
        <v>0</v>
      </c>
      <c r="F1415">
        <v>0</v>
      </c>
      <c r="G1415">
        <v>0</v>
      </c>
      <c r="H1415">
        <v>0</v>
      </c>
    </row>
    <row r="1416" spans="1:8" x14ac:dyDescent="0.2">
      <c r="A1416">
        <v>5901</v>
      </c>
      <c r="B1416" t="s">
        <v>2832</v>
      </c>
      <c r="C1416" t="s">
        <v>2833</v>
      </c>
      <c r="D1416">
        <v>897647231</v>
      </c>
      <c r="E1416">
        <v>0</v>
      </c>
      <c r="F1416">
        <v>0</v>
      </c>
      <c r="G1416">
        <v>0</v>
      </c>
      <c r="H1416">
        <v>0</v>
      </c>
    </row>
    <row r="1417" spans="1:8" x14ac:dyDescent="0.2">
      <c r="A1417">
        <v>5901</v>
      </c>
      <c r="B1417" t="s">
        <v>2834</v>
      </c>
      <c r="C1417" t="s">
        <v>2835</v>
      </c>
      <c r="D1417">
        <v>897647241</v>
      </c>
      <c r="E1417">
        <v>0</v>
      </c>
      <c r="F1417">
        <v>0</v>
      </c>
      <c r="G1417">
        <v>0</v>
      </c>
      <c r="H1417">
        <v>0</v>
      </c>
    </row>
    <row r="1418" spans="1:8" x14ac:dyDescent="0.2">
      <c r="A1418">
        <v>5901</v>
      </c>
      <c r="B1418" t="s">
        <v>2836</v>
      </c>
      <c r="C1418" t="s">
        <v>2837</v>
      </c>
      <c r="D1418">
        <v>897647251</v>
      </c>
      <c r="E1418">
        <v>0</v>
      </c>
      <c r="F1418">
        <v>0</v>
      </c>
      <c r="G1418">
        <v>0</v>
      </c>
      <c r="H1418">
        <v>0</v>
      </c>
    </row>
    <row r="1419" spans="1:8" x14ac:dyDescent="0.2">
      <c r="A1419">
        <v>5901</v>
      </c>
      <c r="B1419" t="s">
        <v>2838</v>
      </c>
      <c r="C1419" t="s">
        <v>2839</v>
      </c>
      <c r="D1419">
        <v>897647261</v>
      </c>
      <c r="E1419">
        <v>0</v>
      </c>
      <c r="F1419">
        <v>1</v>
      </c>
      <c r="G1419">
        <v>0</v>
      </c>
      <c r="H1419">
        <v>1</v>
      </c>
    </row>
    <row r="1420" spans="1:8" x14ac:dyDescent="0.2">
      <c r="A1420">
        <v>5901</v>
      </c>
      <c r="B1420" t="s">
        <v>2840</v>
      </c>
      <c r="C1420" t="s">
        <v>2841</v>
      </c>
      <c r="D1420">
        <v>897647271</v>
      </c>
      <c r="E1420">
        <v>0</v>
      </c>
      <c r="F1420">
        <v>0</v>
      </c>
      <c r="G1420">
        <v>0</v>
      </c>
      <c r="H1420">
        <v>0</v>
      </c>
    </row>
    <row r="1421" spans="1:8" x14ac:dyDescent="0.2">
      <c r="A1421">
        <v>5901</v>
      </c>
      <c r="B1421" t="s">
        <v>2842</v>
      </c>
      <c r="C1421" t="s">
        <v>2843</v>
      </c>
      <c r="D1421">
        <v>897647281</v>
      </c>
      <c r="E1421">
        <v>0</v>
      </c>
      <c r="F1421">
        <v>0</v>
      </c>
      <c r="G1421">
        <v>0</v>
      </c>
      <c r="H1421">
        <v>0</v>
      </c>
    </row>
    <row r="1422" spans="1:8" x14ac:dyDescent="0.2">
      <c r="A1422">
        <v>5901</v>
      </c>
      <c r="B1422" t="s">
        <v>2845</v>
      </c>
      <c r="C1422" t="s">
        <v>2846</v>
      </c>
      <c r="D1422">
        <v>923589341</v>
      </c>
      <c r="E1422">
        <v>0</v>
      </c>
      <c r="F1422">
        <v>0</v>
      </c>
      <c r="G1422">
        <v>0</v>
      </c>
      <c r="H1422">
        <v>0</v>
      </c>
    </row>
    <row r="1423" spans="1:8" x14ac:dyDescent="0.2">
      <c r="A1423">
        <v>5901</v>
      </c>
      <c r="B1423" t="s">
        <v>2847</v>
      </c>
      <c r="C1423" t="s">
        <v>2848</v>
      </c>
      <c r="D1423">
        <v>923589351</v>
      </c>
      <c r="E1423">
        <v>0</v>
      </c>
      <c r="F1423">
        <v>0</v>
      </c>
      <c r="G1423">
        <v>0</v>
      </c>
      <c r="H1423">
        <v>0</v>
      </c>
    </row>
    <row r="1424" spans="1:8" x14ac:dyDescent="0.2">
      <c r="A1424">
        <v>5901</v>
      </c>
      <c r="B1424" t="s">
        <v>2849</v>
      </c>
      <c r="C1424" t="s">
        <v>2850</v>
      </c>
      <c r="D1424">
        <v>923589361</v>
      </c>
      <c r="E1424">
        <v>0</v>
      </c>
      <c r="F1424">
        <v>0</v>
      </c>
      <c r="G1424">
        <v>0</v>
      </c>
      <c r="H1424">
        <v>0</v>
      </c>
    </row>
    <row r="1425" spans="1:8" x14ac:dyDescent="0.2">
      <c r="A1425">
        <v>5901</v>
      </c>
      <c r="B1425" t="s">
        <v>2851</v>
      </c>
      <c r="C1425" t="s">
        <v>2852</v>
      </c>
      <c r="D1425">
        <v>923589371</v>
      </c>
      <c r="E1425">
        <v>0</v>
      </c>
      <c r="F1425">
        <v>0</v>
      </c>
      <c r="G1425">
        <v>0</v>
      </c>
      <c r="H1425">
        <v>0</v>
      </c>
    </row>
    <row r="1426" spans="1:8" x14ac:dyDescent="0.2">
      <c r="A1426">
        <v>5901</v>
      </c>
      <c r="B1426" t="s">
        <v>2853</v>
      </c>
      <c r="C1426" t="s">
        <v>2854</v>
      </c>
      <c r="D1426">
        <v>923589381</v>
      </c>
      <c r="E1426">
        <v>0</v>
      </c>
      <c r="F1426">
        <v>0</v>
      </c>
      <c r="G1426">
        <v>0</v>
      </c>
      <c r="H1426">
        <v>0</v>
      </c>
    </row>
    <row r="1427" spans="1:8" x14ac:dyDescent="0.2">
      <c r="A1427">
        <v>5901</v>
      </c>
      <c r="B1427" t="s">
        <v>2855</v>
      </c>
      <c r="C1427" t="s">
        <v>2856</v>
      </c>
      <c r="D1427">
        <v>923589391</v>
      </c>
      <c r="E1427">
        <v>0</v>
      </c>
      <c r="F1427">
        <v>0</v>
      </c>
      <c r="G1427">
        <v>0</v>
      </c>
      <c r="H1427">
        <v>0</v>
      </c>
    </row>
    <row r="1428" spans="1:8" x14ac:dyDescent="0.2">
      <c r="A1428">
        <v>5901</v>
      </c>
      <c r="B1428" t="s">
        <v>2858</v>
      </c>
      <c r="C1428" t="s">
        <v>2859</v>
      </c>
      <c r="D1428">
        <v>953167541</v>
      </c>
      <c r="E1428">
        <v>0</v>
      </c>
      <c r="F1428">
        <v>0</v>
      </c>
      <c r="G1428">
        <v>0</v>
      </c>
      <c r="H1428">
        <v>0</v>
      </c>
    </row>
    <row r="1429" spans="1:8" x14ac:dyDescent="0.2">
      <c r="E1429">
        <v>32666</v>
      </c>
      <c r="F1429">
        <v>65857</v>
      </c>
      <c r="G1429">
        <v>19976</v>
      </c>
      <c r="H1429">
        <v>2112</v>
      </c>
    </row>
  </sheetData>
  <pageMargins left="0.7" right="0.7" top="0.75" bottom="0.75" header="0.3" footer="0.3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905AE9F-B13C-2F44-84FB-1653691E0BBF}">
  <dimension ref="A1:H1430"/>
  <sheetViews>
    <sheetView workbookViewId="0">
      <selection activeCell="P24" sqref="P24"/>
    </sheetView>
  </sheetViews>
  <sheetFormatPr baseColWidth="10" defaultColWidth="8.83203125" defaultRowHeight="15" x14ac:dyDescent="0.2"/>
  <sheetData>
    <row r="1" spans="1:8" x14ac:dyDescent="0.2">
      <c r="A1" t="s">
        <v>0</v>
      </c>
      <c r="B1" t="s">
        <v>1</v>
      </c>
      <c r="C1" t="s">
        <v>2</v>
      </c>
      <c r="D1" t="s">
        <v>3</v>
      </c>
      <c r="E1" t="s">
        <v>4</v>
      </c>
      <c r="F1" t="s">
        <v>5</v>
      </c>
      <c r="G1" t="s">
        <v>6</v>
      </c>
      <c r="H1" t="s">
        <v>7</v>
      </c>
    </row>
    <row r="2" spans="1:8" x14ac:dyDescent="0.2">
      <c r="A2">
        <v>5901</v>
      </c>
      <c r="B2" t="s">
        <v>8</v>
      </c>
      <c r="C2" t="s">
        <v>2861</v>
      </c>
      <c r="D2">
        <v>842143141</v>
      </c>
      <c r="E2">
        <v>0</v>
      </c>
      <c r="F2">
        <v>0</v>
      </c>
      <c r="G2">
        <v>0</v>
      </c>
      <c r="H2">
        <v>0</v>
      </c>
    </row>
    <row r="3" spans="1:8" x14ac:dyDescent="0.2">
      <c r="A3">
        <v>5901</v>
      </c>
      <c r="B3" t="s">
        <v>10</v>
      </c>
      <c r="C3" t="s">
        <v>11</v>
      </c>
      <c r="D3">
        <v>857578161</v>
      </c>
      <c r="E3">
        <v>0</v>
      </c>
      <c r="F3">
        <v>0</v>
      </c>
      <c r="G3">
        <v>0</v>
      </c>
      <c r="H3">
        <v>0</v>
      </c>
    </row>
    <row r="4" spans="1:8" x14ac:dyDescent="0.2">
      <c r="A4">
        <v>5901</v>
      </c>
      <c r="B4" t="s">
        <v>12</v>
      </c>
      <c r="C4" t="s">
        <v>13</v>
      </c>
      <c r="D4">
        <v>857578171</v>
      </c>
      <c r="E4">
        <v>0</v>
      </c>
      <c r="F4">
        <v>0</v>
      </c>
      <c r="G4">
        <v>0</v>
      </c>
      <c r="H4">
        <v>0</v>
      </c>
    </row>
    <row r="5" spans="1:8" x14ac:dyDescent="0.2">
      <c r="A5">
        <v>5901</v>
      </c>
      <c r="B5" t="s">
        <v>14</v>
      </c>
      <c r="C5" t="s">
        <v>15</v>
      </c>
      <c r="D5">
        <v>857578181</v>
      </c>
      <c r="E5">
        <v>0</v>
      </c>
      <c r="F5">
        <v>0</v>
      </c>
      <c r="G5">
        <v>0</v>
      </c>
      <c r="H5">
        <v>0</v>
      </c>
    </row>
    <row r="6" spans="1:8" x14ac:dyDescent="0.2">
      <c r="A6">
        <v>5901</v>
      </c>
      <c r="B6" t="s">
        <v>16</v>
      </c>
      <c r="C6" t="s">
        <v>17</v>
      </c>
      <c r="D6">
        <v>857578191</v>
      </c>
      <c r="E6">
        <v>0</v>
      </c>
      <c r="F6">
        <v>0</v>
      </c>
      <c r="G6">
        <v>0</v>
      </c>
      <c r="H6">
        <v>0</v>
      </c>
    </row>
    <row r="7" spans="1:8" x14ac:dyDescent="0.2">
      <c r="A7">
        <v>5901</v>
      </c>
      <c r="B7" t="s">
        <v>18</v>
      </c>
      <c r="C7" t="s">
        <v>19</v>
      </c>
      <c r="D7">
        <v>857578201</v>
      </c>
      <c r="E7">
        <v>0</v>
      </c>
      <c r="F7">
        <v>0</v>
      </c>
      <c r="G7">
        <v>0</v>
      </c>
      <c r="H7">
        <v>0</v>
      </c>
    </row>
    <row r="8" spans="1:8" x14ac:dyDescent="0.2">
      <c r="A8">
        <v>5901</v>
      </c>
      <c r="B8" t="s">
        <v>20</v>
      </c>
      <c r="C8" t="s">
        <v>21</v>
      </c>
      <c r="D8">
        <v>857578211</v>
      </c>
      <c r="E8">
        <v>0</v>
      </c>
      <c r="F8">
        <v>0</v>
      </c>
      <c r="G8">
        <v>0</v>
      </c>
      <c r="H8">
        <v>0</v>
      </c>
    </row>
    <row r="9" spans="1:8" x14ac:dyDescent="0.2">
      <c r="A9">
        <v>5901</v>
      </c>
      <c r="B9" t="s">
        <v>22</v>
      </c>
      <c r="C9" t="s">
        <v>23</v>
      </c>
      <c r="D9">
        <v>857578231</v>
      </c>
      <c r="E9">
        <v>0</v>
      </c>
      <c r="F9">
        <v>0</v>
      </c>
      <c r="G9">
        <v>0</v>
      </c>
      <c r="H9">
        <v>0</v>
      </c>
    </row>
    <row r="10" spans="1:8" x14ac:dyDescent="0.2">
      <c r="A10">
        <v>5901</v>
      </c>
      <c r="B10" t="s">
        <v>24</v>
      </c>
      <c r="C10" t="s">
        <v>25</v>
      </c>
      <c r="D10">
        <v>857578241</v>
      </c>
      <c r="E10">
        <v>0</v>
      </c>
      <c r="F10">
        <v>0</v>
      </c>
      <c r="G10">
        <v>0</v>
      </c>
      <c r="H10">
        <v>0</v>
      </c>
    </row>
    <row r="11" spans="1:8" x14ac:dyDescent="0.2">
      <c r="A11">
        <v>5901</v>
      </c>
      <c r="B11" t="s">
        <v>26</v>
      </c>
      <c r="C11" t="s">
        <v>27</v>
      </c>
      <c r="D11">
        <v>857578251</v>
      </c>
      <c r="E11">
        <v>2</v>
      </c>
      <c r="F11">
        <v>3</v>
      </c>
      <c r="G11">
        <v>0</v>
      </c>
      <c r="H11">
        <v>1</v>
      </c>
    </row>
    <row r="12" spans="1:8" x14ac:dyDescent="0.2">
      <c r="A12">
        <v>5901</v>
      </c>
      <c r="B12" t="s">
        <v>28</v>
      </c>
      <c r="C12" t="s">
        <v>29</v>
      </c>
      <c r="D12">
        <v>857578261</v>
      </c>
      <c r="E12">
        <v>0</v>
      </c>
      <c r="F12">
        <v>0</v>
      </c>
      <c r="G12">
        <v>0</v>
      </c>
      <c r="H12">
        <v>0</v>
      </c>
    </row>
    <row r="13" spans="1:8" x14ac:dyDescent="0.2">
      <c r="A13">
        <v>5901</v>
      </c>
      <c r="B13" t="s">
        <v>30</v>
      </c>
      <c r="C13" t="s">
        <v>31</v>
      </c>
      <c r="D13">
        <v>857578271</v>
      </c>
      <c r="E13">
        <v>0</v>
      </c>
      <c r="F13">
        <v>0</v>
      </c>
      <c r="G13">
        <v>0</v>
      </c>
      <c r="H13">
        <v>0</v>
      </c>
    </row>
    <row r="14" spans="1:8" x14ac:dyDescent="0.2">
      <c r="A14">
        <v>5901</v>
      </c>
      <c r="B14" t="s">
        <v>32</v>
      </c>
      <c r="C14" t="s">
        <v>33</v>
      </c>
      <c r="D14">
        <v>857578281</v>
      </c>
      <c r="E14">
        <v>0</v>
      </c>
      <c r="F14">
        <v>0</v>
      </c>
      <c r="G14">
        <v>0</v>
      </c>
      <c r="H14">
        <v>0</v>
      </c>
    </row>
    <row r="15" spans="1:8" x14ac:dyDescent="0.2">
      <c r="A15">
        <v>5901</v>
      </c>
      <c r="B15" t="s">
        <v>34</v>
      </c>
      <c r="C15" t="s">
        <v>35</v>
      </c>
      <c r="D15">
        <v>857578291</v>
      </c>
      <c r="E15">
        <v>0</v>
      </c>
      <c r="F15">
        <v>0</v>
      </c>
      <c r="G15">
        <v>0</v>
      </c>
      <c r="H15">
        <v>0</v>
      </c>
    </row>
    <row r="16" spans="1:8" x14ac:dyDescent="0.2">
      <c r="A16">
        <v>5901</v>
      </c>
      <c r="B16" t="s">
        <v>36</v>
      </c>
      <c r="C16" t="s">
        <v>37</v>
      </c>
      <c r="D16">
        <v>857578301</v>
      </c>
      <c r="E16">
        <v>0</v>
      </c>
      <c r="F16">
        <v>0</v>
      </c>
      <c r="G16">
        <v>0</v>
      </c>
      <c r="H16">
        <v>0</v>
      </c>
    </row>
    <row r="17" spans="1:8" x14ac:dyDescent="0.2">
      <c r="A17">
        <v>5901</v>
      </c>
      <c r="B17" t="s">
        <v>38</v>
      </c>
      <c r="C17" t="s">
        <v>39</v>
      </c>
      <c r="D17">
        <v>857578321</v>
      </c>
      <c r="E17">
        <v>0</v>
      </c>
      <c r="F17">
        <v>0</v>
      </c>
      <c r="G17">
        <v>0</v>
      </c>
      <c r="H17">
        <v>0</v>
      </c>
    </row>
    <row r="18" spans="1:8" x14ac:dyDescent="0.2">
      <c r="A18">
        <v>5901</v>
      </c>
      <c r="B18" t="s">
        <v>40</v>
      </c>
      <c r="C18" t="s">
        <v>41</v>
      </c>
      <c r="D18">
        <v>857578331</v>
      </c>
      <c r="E18">
        <v>0</v>
      </c>
      <c r="F18">
        <v>1</v>
      </c>
      <c r="G18">
        <v>0</v>
      </c>
      <c r="H18">
        <v>1</v>
      </c>
    </row>
    <row r="19" spans="1:8" x14ac:dyDescent="0.2">
      <c r="A19">
        <v>5901</v>
      </c>
      <c r="B19" t="s">
        <v>42</v>
      </c>
      <c r="C19" t="s">
        <v>43</v>
      </c>
      <c r="D19">
        <v>857578341</v>
      </c>
      <c r="E19">
        <v>28</v>
      </c>
      <c r="F19">
        <v>55</v>
      </c>
      <c r="G19">
        <v>10</v>
      </c>
      <c r="H19">
        <v>1</v>
      </c>
    </row>
    <row r="20" spans="1:8" x14ac:dyDescent="0.2">
      <c r="A20">
        <v>5901</v>
      </c>
      <c r="B20" t="s">
        <v>44</v>
      </c>
      <c r="C20" t="s">
        <v>45</v>
      </c>
      <c r="D20">
        <v>857578351</v>
      </c>
      <c r="E20">
        <v>0</v>
      </c>
      <c r="F20">
        <v>0</v>
      </c>
      <c r="G20">
        <v>0</v>
      </c>
      <c r="H20">
        <v>0</v>
      </c>
    </row>
    <row r="21" spans="1:8" x14ac:dyDescent="0.2">
      <c r="A21">
        <v>5901</v>
      </c>
      <c r="B21" t="s">
        <v>46</v>
      </c>
      <c r="C21" t="s">
        <v>47</v>
      </c>
      <c r="D21">
        <v>857578361</v>
      </c>
      <c r="E21">
        <v>0</v>
      </c>
      <c r="F21">
        <v>0</v>
      </c>
      <c r="G21">
        <v>0</v>
      </c>
      <c r="H21">
        <v>0</v>
      </c>
    </row>
    <row r="22" spans="1:8" x14ac:dyDescent="0.2">
      <c r="A22">
        <v>5901</v>
      </c>
      <c r="B22" t="s">
        <v>48</v>
      </c>
      <c r="C22" t="s">
        <v>49</v>
      </c>
      <c r="D22">
        <v>857578371</v>
      </c>
      <c r="E22">
        <v>0</v>
      </c>
      <c r="F22">
        <v>0</v>
      </c>
      <c r="G22">
        <v>0</v>
      </c>
      <c r="H22">
        <v>0</v>
      </c>
    </row>
    <row r="23" spans="1:8" x14ac:dyDescent="0.2">
      <c r="A23">
        <v>5901</v>
      </c>
      <c r="B23" t="s">
        <v>50</v>
      </c>
      <c r="C23" t="s">
        <v>51</v>
      </c>
      <c r="D23">
        <v>857578381</v>
      </c>
      <c r="E23">
        <v>0</v>
      </c>
      <c r="F23">
        <v>0</v>
      </c>
      <c r="G23">
        <v>0</v>
      </c>
      <c r="H23">
        <v>0</v>
      </c>
    </row>
    <row r="24" spans="1:8" x14ac:dyDescent="0.2">
      <c r="A24">
        <v>5901</v>
      </c>
      <c r="B24" t="s">
        <v>52</v>
      </c>
      <c r="C24" t="s">
        <v>53</v>
      </c>
      <c r="D24">
        <v>857578391</v>
      </c>
      <c r="E24">
        <v>0</v>
      </c>
      <c r="F24">
        <v>0</v>
      </c>
      <c r="G24">
        <v>0</v>
      </c>
      <c r="H24">
        <v>0</v>
      </c>
    </row>
    <row r="25" spans="1:8" x14ac:dyDescent="0.2">
      <c r="A25">
        <v>5901</v>
      </c>
      <c r="B25" t="s">
        <v>54</v>
      </c>
      <c r="C25" t="s">
        <v>55</v>
      </c>
      <c r="D25">
        <v>857578401</v>
      </c>
      <c r="E25">
        <v>0</v>
      </c>
      <c r="F25">
        <v>0</v>
      </c>
      <c r="G25">
        <v>0</v>
      </c>
      <c r="H25">
        <v>0</v>
      </c>
    </row>
    <row r="26" spans="1:8" x14ac:dyDescent="0.2">
      <c r="A26">
        <v>5901</v>
      </c>
      <c r="B26" t="s">
        <v>56</v>
      </c>
      <c r="C26" t="s">
        <v>57</v>
      </c>
      <c r="D26">
        <v>857578411</v>
      </c>
      <c r="E26">
        <v>0</v>
      </c>
      <c r="F26">
        <v>0</v>
      </c>
      <c r="G26">
        <v>0</v>
      </c>
      <c r="H26">
        <v>0</v>
      </c>
    </row>
    <row r="27" spans="1:8" x14ac:dyDescent="0.2">
      <c r="A27">
        <v>5901</v>
      </c>
      <c r="B27" t="s">
        <v>58</v>
      </c>
      <c r="C27" t="s">
        <v>59</v>
      </c>
      <c r="D27">
        <v>857578421</v>
      </c>
      <c r="E27">
        <v>0</v>
      </c>
      <c r="F27">
        <v>0</v>
      </c>
      <c r="G27">
        <v>0</v>
      </c>
      <c r="H27">
        <v>0</v>
      </c>
    </row>
    <row r="28" spans="1:8" x14ac:dyDescent="0.2">
      <c r="A28">
        <v>5901</v>
      </c>
      <c r="B28" t="s">
        <v>60</v>
      </c>
      <c r="C28" t="s">
        <v>61</v>
      </c>
      <c r="D28">
        <v>857578431</v>
      </c>
      <c r="E28">
        <v>0</v>
      </c>
      <c r="F28">
        <v>0</v>
      </c>
      <c r="G28">
        <v>0</v>
      </c>
      <c r="H28">
        <v>0</v>
      </c>
    </row>
    <row r="29" spans="1:8" x14ac:dyDescent="0.2">
      <c r="A29">
        <v>5901</v>
      </c>
      <c r="B29" t="s">
        <v>62</v>
      </c>
      <c r="C29" t="s">
        <v>63</v>
      </c>
      <c r="D29">
        <v>857578441</v>
      </c>
      <c r="E29">
        <v>0</v>
      </c>
      <c r="F29">
        <v>0</v>
      </c>
      <c r="G29">
        <v>0</v>
      </c>
      <c r="H29">
        <v>0</v>
      </c>
    </row>
    <row r="30" spans="1:8" x14ac:dyDescent="0.2">
      <c r="A30">
        <v>5901</v>
      </c>
      <c r="B30" t="s">
        <v>64</v>
      </c>
      <c r="C30" t="s">
        <v>65</v>
      </c>
      <c r="D30">
        <v>857578451</v>
      </c>
      <c r="E30">
        <v>0</v>
      </c>
      <c r="F30">
        <v>0</v>
      </c>
      <c r="G30">
        <v>0</v>
      </c>
      <c r="H30">
        <v>0</v>
      </c>
    </row>
    <row r="31" spans="1:8" x14ac:dyDescent="0.2">
      <c r="A31">
        <v>5901</v>
      </c>
      <c r="B31" t="s">
        <v>66</v>
      </c>
      <c r="C31" t="s">
        <v>67</v>
      </c>
      <c r="D31">
        <v>857578461</v>
      </c>
      <c r="E31">
        <v>0</v>
      </c>
      <c r="F31">
        <v>0</v>
      </c>
      <c r="G31">
        <v>0</v>
      </c>
      <c r="H31">
        <v>0</v>
      </c>
    </row>
    <row r="32" spans="1:8" x14ac:dyDescent="0.2">
      <c r="A32">
        <v>5901</v>
      </c>
      <c r="B32" t="s">
        <v>68</v>
      </c>
      <c r="C32" t="s">
        <v>69</v>
      </c>
      <c r="D32">
        <v>857578471</v>
      </c>
      <c r="E32">
        <v>0</v>
      </c>
      <c r="F32">
        <v>0</v>
      </c>
      <c r="G32">
        <v>0</v>
      </c>
      <c r="H32">
        <v>0</v>
      </c>
    </row>
    <row r="33" spans="1:8" x14ac:dyDescent="0.2">
      <c r="A33">
        <v>5901</v>
      </c>
      <c r="B33" t="s">
        <v>70</v>
      </c>
      <c r="C33" t="s">
        <v>71</v>
      </c>
      <c r="D33">
        <v>857578481</v>
      </c>
      <c r="E33">
        <v>2</v>
      </c>
      <c r="F33">
        <v>5</v>
      </c>
      <c r="G33">
        <v>0</v>
      </c>
      <c r="H33">
        <v>2</v>
      </c>
    </row>
    <row r="34" spans="1:8" x14ac:dyDescent="0.2">
      <c r="A34">
        <v>5901</v>
      </c>
      <c r="B34" t="s">
        <v>72</v>
      </c>
      <c r="C34" t="s">
        <v>73</v>
      </c>
      <c r="D34">
        <v>857578491</v>
      </c>
      <c r="E34">
        <v>0</v>
      </c>
      <c r="F34">
        <v>0</v>
      </c>
      <c r="G34">
        <v>0</v>
      </c>
      <c r="H34">
        <v>0</v>
      </c>
    </row>
    <row r="35" spans="1:8" x14ac:dyDescent="0.2">
      <c r="A35">
        <v>5901</v>
      </c>
      <c r="B35" t="s">
        <v>74</v>
      </c>
      <c r="C35" t="s">
        <v>75</v>
      </c>
      <c r="D35">
        <v>857578501</v>
      </c>
      <c r="E35">
        <v>22</v>
      </c>
      <c r="F35">
        <v>41</v>
      </c>
      <c r="G35">
        <v>10</v>
      </c>
      <c r="H35">
        <v>3</v>
      </c>
    </row>
    <row r="36" spans="1:8" x14ac:dyDescent="0.2">
      <c r="A36">
        <v>5901</v>
      </c>
      <c r="B36" t="s">
        <v>76</v>
      </c>
      <c r="C36" t="s">
        <v>77</v>
      </c>
      <c r="D36">
        <v>857578511</v>
      </c>
      <c r="E36">
        <v>0</v>
      </c>
      <c r="F36">
        <v>0</v>
      </c>
      <c r="G36">
        <v>0</v>
      </c>
      <c r="H36">
        <v>0</v>
      </c>
    </row>
    <row r="37" spans="1:8" x14ac:dyDescent="0.2">
      <c r="A37">
        <v>5901</v>
      </c>
      <c r="B37" t="s">
        <v>78</v>
      </c>
      <c r="C37" t="s">
        <v>79</v>
      </c>
      <c r="D37">
        <v>857578521</v>
      </c>
      <c r="E37">
        <v>0</v>
      </c>
      <c r="F37">
        <v>0</v>
      </c>
      <c r="G37">
        <v>0</v>
      </c>
      <c r="H37">
        <v>0</v>
      </c>
    </row>
    <row r="38" spans="1:8" x14ac:dyDescent="0.2">
      <c r="A38">
        <v>5901</v>
      </c>
      <c r="B38" t="s">
        <v>80</v>
      </c>
      <c r="C38" t="s">
        <v>81</v>
      </c>
      <c r="D38">
        <v>857578531</v>
      </c>
      <c r="E38">
        <v>0</v>
      </c>
      <c r="F38">
        <v>0</v>
      </c>
      <c r="G38">
        <v>0</v>
      </c>
      <c r="H38">
        <v>0</v>
      </c>
    </row>
    <row r="39" spans="1:8" x14ac:dyDescent="0.2">
      <c r="A39">
        <v>5901</v>
      </c>
      <c r="B39" t="s">
        <v>82</v>
      </c>
      <c r="C39" t="s">
        <v>83</v>
      </c>
      <c r="D39">
        <v>857578541</v>
      </c>
      <c r="E39">
        <v>0</v>
      </c>
      <c r="F39">
        <v>0</v>
      </c>
      <c r="G39">
        <v>0</v>
      </c>
      <c r="H39">
        <v>0</v>
      </c>
    </row>
    <row r="40" spans="1:8" x14ac:dyDescent="0.2">
      <c r="A40">
        <v>5901</v>
      </c>
      <c r="B40" t="s">
        <v>84</v>
      </c>
      <c r="C40" t="s">
        <v>85</v>
      </c>
      <c r="D40">
        <v>857578551</v>
      </c>
      <c r="E40">
        <v>1131</v>
      </c>
      <c r="F40">
        <v>2600</v>
      </c>
      <c r="G40">
        <v>938</v>
      </c>
      <c r="H40">
        <v>77</v>
      </c>
    </row>
    <row r="41" spans="1:8" x14ac:dyDescent="0.2">
      <c r="A41">
        <v>5901</v>
      </c>
      <c r="B41" t="s">
        <v>86</v>
      </c>
      <c r="C41" t="s">
        <v>87</v>
      </c>
      <c r="D41">
        <v>857578561</v>
      </c>
      <c r="E41">
        <v>0</v>
      </c>
      <c r="F41">
        <v>0</v>
      </c>
      <c r="G41">
        <v>0</v>
      </c>
      <c r="H41">
        <v>0</v>
      </c>
    </row>
    <row r="42" spans="1:8" x14ac:dyDescent="0.2">
      <c r="A42">
        <v>5901</v>
      </c>
      <c r="B42" t="s">
        <v>88</v>
      </c>
      <c r="C42" t="s">
        <v>89</v>
      </c>
      <c r="D42">
        <v>857578571</v>
      </c>
      <c r="E42">
        <v>0</v>
      </c>
      <c r="F42">
        <v>0</v>
      </c>
      <c r="G42">
        <v>0</v>
      </c>
      <c r="H42">
        <v>0</v>
      </c>
    </row>
    <row r="43" spans="1:8" x14ac:dyDescent="0.2">
      <c r="A43">
        <v>5901</v>
      </c>
      <c r="B43" t="s">
        <v>90</v>
      </c>
      <c r="C43" t="s">
        <v>91</v>
      </c>
      <c r="D43">
        <v>857578581</v>
      </c>
      <c r="E43">
        <v>0</v>
      </c>
      <c r="F43">
        <v>0</v>
      </c>
      <c r="G43">
        <v>0</v>
      </c>
      <c r="H43">
        <v>0</v>
      </c>
    </row>
    <row r="44" spans="1:8" x14ac:dyDescent="0.2">
      <c r="A44">
        <v>5901</v>
      </c>
      <c r="B44" t="s">
        <v>92</v>
      </c>
      <c r="C44" t="s">
        <v>93</v>
      </c>
      <c r="D44">
        <v>857578591</v>
      </c>
      <c r="E44">
        <v>0</v>
      </c>
      <c r="F44">
        <v>0</v>
      </c>
      <c r="G44">
        <v>0</v>
      </c>
      <c r="H44">
        <v>0</v>
      </c>
    </row>
    <row r="45" spans="1:8" x14ac:dyDescent="0.2">
      <c r="A45">
        <v>5901</v>
      </c>
      <c r="B45" t="s">
        <v>94</v>
      </c>
      <c r="C45" t="s">
        <v>95</v>
      </c>
      <c r="D45">
        <v>857578601</v>
      </c>
      <c r="E45">
        <v>0</v>
      </c>
      <c r="F45">
        <v>0</v>
      </c>
      <c r="G45">
        <v>0</v>
      </c>
      <c r="H45">
        <v>0</v>
      </c>
    </row>
    <row r="46" spans="1:8" x14ac:dyDescent="0.2">
      <c r="A46">
        <v>5901</v>
      </c>
      <c r="B46" t="s">
        <v>96</v>
      </c>
      <c r="C46" t="s">
        <v>97</v>
      </c>
      <c r="D46">
        <v>857578611</v>
      </c>
      <c r="E46">
        <v>0</v>
      </c>
      <c r="F46">
        <v>0</v>
      </c>
      <c r="G46">
        <v>0</v>
      </c>
      <c r="H46">
        <v>0</v>
      </c>
    </row>
    <row r="47" spans="1:8" x14ac:dyDescent="0.2">
      <c r="A47">
        <v>5901</v>
      </c>
      <c r="B47" t="s">
        <v>98</v>
      </c>
      <c r="C47" t="s">
        <v>99</v>
      </c>
      <c r="D47">
        <v>857578621</v>
      </c>
      <c r="E47">
        <v>0</v>
      </c>
      <c r="F47">
        <v>0</v>
      </c>
      <c r="G47">
        <v>0</v>
      </c>
      <c r="H47">
        <v>0</v>
      </c>
    </row>
    <row r="48" spans="1:8" x14ac:dyDescent="0.2">
      <c r="A48">
        <v>5901</v>
      </c>
      <c r="B48" t="s">
        <v>100</v>
      </c>
      <c r="C48" t="s">
        <v>101</v>
      </c>
      <c r="D48">
        <v>857578631</v>
      </c>
      <c r="E48">
        <v>0</v>
      </c>
      <c r="F48">
        <v>0</v>
      </c>
      <c r="G48">
        <v>0</v>
      </c>
      <c r="H48">
        <v>0</v>
      </c>
    </row>
    <row r="49" spans="1:8" x14ac:dyDescent="0.2">
      <c r="A49">
        <v>5901</v>
      </c>
      <c r="B49" t="s">
        <v>102</v>
      </c>
      <c r="C49" t="s">
        <v>103</v>
      </c>
      <c r="D49">
        <v>857578641</v>
      </c>
      <c r="E49">
        <v>0</v>
      </c>
      <c r="F49">
        <v>0</v>
      </c>
      <c r="G49">
        <v>0</v>
      </c>
      <c r="H49">
        <v>0</v>
      </c>
    </row>
    <row r="50" spans="1:8" x14ac:dyDescent="0.2">
      <c r="A50">
        <v>5901</v>
      </c>
      <c r="B50" t="s">
        <v>104</v>
      </c>
      <c r="C50" t="s">
        <v>105</v>
      </c>
      <c r="D50">
        <v>857578651</v>
      </c>
      <c r="E50">
        <v>0</v>
      </c>
      <c r="F50">
        <v>0</v>
      </c>
      <c r="G50">
        <v>0</v>
      </c>
      <c r="H50">
        <v>0</v>
      </c>
    </row>
    <row r="51" spans="1:8" x14ac:dyDescent="0.2">
      <c r="A51">
        <v>5901</v>
      </c>
      <c r="B51" t="s">
        <v>106</v>
      </c>
      <c r="C51" t="s">
        <v>107</v>
      </c>
      <c r="D51">
        <v>857578661</v>
      </c>
      <c r="E51">
        <v>0</v>
      </c>
      <c r="F51">
        <v>0</v>
      </c>
      <c r="G51">
        <v>0</v>
      </c>
      <c r="H51">
        <v>0</v>
      </c>
    </row>
    <row r="52" spans="1:8" x14ac:dyDescent="0.2">
      <c r="A52">
        <v>5901</v>
      </c>
      <c r="B52" t="s">
        <v>108</v>
      </c>
      <c r="C52" t="s">
        <v>109</v>
      </c>
      <c r="D52">
        <v>857578671</v>
      </c>
      <c r="E52">
        <v>0</v>
      </c>
      <c r="F52">
        <v>0</v>
      </c>
      <c r="G52">
        <v>0</v>
      </c>
      <c r="H52">
        <v>0</v>
      </c>
    </row>
    <row r="53" spans="1:8" x14ac:dyDescent="0.2">
      <c r="A53">
        <v>5901</v>
      </c>
      <c r="B53" t="s">
        <v>110</v>
      </c>
      <c r="C53" t="s">
        <v>111</v>
      </c>
      <c r="D53">
        <v>857578681</v>
      </c>
      <c r="E53">
        <v>4</v>
      </c>
      <c r="F53">
        <v>6</v>
      </c>
      <c r="G53">
        <v>1</v>
      </c>
      <c r="H53">
        <v>1</v>
      </c>
    </row>
    <row r="54" spans="1:8" x14ac:dyDescent="0.2">
      <c r="A54">
        <v>5901</v>
      </c>
      <c r="B54" t="s">
        <v>112</v>
      </c>
      <c r="C54" t="s">
        <v>113</v>
      </c>
      <c r="D54">
        <v>857578691</v>
      </c>
      <c r="E54">
        <v>0</v>
      </c>
      <c r="F54">
        <v>0</v>
      </c>
      <c r="G54">
        <v>0</v>
      </c>
      <c r="H54">
        <v>0</v>
      </c>
    </row>
    <row r="55" spans="1:8" x14ac:dyDescent="0.2">
      <c r="A55">
        <v>5901</v>
      </c>
      <c r="B55" t="s">
        <v>114</v>
      </c>
      <c r="C55" t="s">
        <v>115</v>
      </c>
      <c r="D55">
        <v>857578711</v>
      </c>
      <c r="E55">
        <v>0</v>
      </c>
      <c r="F55">
        <v>0</v>
      </c>
      <c r="G55">
        <v>0</v>
      </c>
      <c r="H55">
        <v>0</v>
      </c>
    </row>
    <row r="56" spans="1:8" x14ac:dyDescent="0.2">
      <c r="A56">
        <v>5901</v>
      </c>
      <c r="B56" t="s">
        <v>116</v>
      </c>
      <c r="C56" t="s">
        <v>117</v>
      </c>
      <c r="D56">
        <v>857578721</v>
      </c>
      <c r="E56">
        <v>0</v>
      </c>
      <c r="F56">
        <v>0</v>
      </c>
      <c r="G56">
        <v>0</v>
      </c>
      <c r="H56">
        <v>0</v>
      </c>
    </row>
    <row r="57" spans="1:8" x14ac:dyDescent="0.2">
      <c r="A57">
        <v>5901</v>
      </c>
      <c r="B57" t="s">
        <v>118</v>
      </c>
      <c r="C57" t="s">
        <v>119</v>
      </c>
      <c r="D57">
        <v>857578731</v>
      </c>
      <c r="E57">
        <v>3</v>
      </c>
      <c r="F57">
        <v>16</v>
      </c>
      <c r="G57">
        <v>10</v>
      </c>
      <c r="H57">
        <v>1</v>
      </c>
    </row>
    <row r="58" spans="1:8" x14ac:dyDescent="0.2">
      <c r="A58">
        <v>5901</v>
      </c>
      <c r="B58" t="s">
        <v>120</v>
      </c>
      <c r="C58" t="s">
        <v>121</v>
      </c>
      <c r="D58">
        <v>857578741</v>
      </c>
      <c r="E58">
        <v>0</v>
      </c>
      <c r="F58">
        <v>0</v>
      </c>
      <c r="G58">
        <v>0</v>
      </c>
      <c r="H58">
        <v>0</v>
      </c>
    </row>
    <row r="59" spans="1:8" x14ac:dyDescent="0.2">
      <c r="A59">
        <v>5901</v>
      </c>
      <c r="B59" t="s">
        <v>122</v>
      </c>
      <c r="C59" t="s">
        <v>123</v>
      </c>
      <c r="D59">
        <v>857578751</v>
      </c>
      <c r="E59">
        <v>0</v>
      </c>
      <c r="F59">
        <v>0</v>
      </c>
      <c r="G59">
        <v>0</v>
      </c>
      <c r="H59">
        <v>0</v>
      </c>
    </row>
    <row r="60" spans="1:8" x14ac:dyDescent="0.2">
      <c r="A60">
        <v>5901</v>
      </c>
      <c r="B60" t="s">
        <v>124</v>
      </c>
      <c r="C60" t="s">
        <v>125</v>
      </c>
      <c r="D60">
        <v>857578761</v>
      </c>
      <c r="E60">
        <v>81</v>
      </c>
      <c r="F60">
        <v>208</v>
      </c>
      <c r="G60">
        <v>80</v>
      </c>
      <c r="H60">
        <v>5</v>
      </c>
    </row>
    <row r="61" spans="1:8" x14ac:dyDescent="0.2">
      <c r="A61">
        <v>5901</v>
      </c>
      <c r="B61" t="s">
        <v>126</v>
      </c>
      <c r="C61" t="s">
        <v>127</v>
      </c>
      <c r="D61">
        <v>857578771</v>
      </c>
      <c r="E61">
        <v>0</v>
      </c>
      <c r="F61">
        <v>0</v>
      </c>
      <c r="G61">
        <v>0</v>
      </c>
      <c r="H61">
        <v>0</v>
      </c>
    </row>
    <row r="62" spans="1:8" x14ac:dyDescent="0.2">
      <c r="A62">
        <v>5901</v>
      </c>
      <c r="B62" t="s">
        <v>128</v>
      </c>
      <c r="C62" t="s">
        <v>129</v>
      </c>
      <c r="D62">
        <v>857578781</v>
      </c>
      <c r="E62">
        <v>0</v>
      </c>
      <c r="F62">
        <v>0</v>
      </c>
      <c r="G62">
        <v>0</v>
      </c>
      <c r="H62">
        <v>0</v>
      </c>
    </row>
    <row r="63" spans="1:8" x14ac:dyDescent="0.2">
      <c r="A63">
        <v>5901</v>
      </c>
      <c r="B63" t="s">
        <v>130</v>
      </c>
      <c r="C63" t="s">
        <v>131</v>
      </c>
      <c r="D63">
        <v>857578791</v>
      </c>
      <c r="E63">
        <v>0</v>
      </c>
      <c r="F63">
        <v>0</v>
      </c>
      <c r="G63">
        <v>0</v>
      </c>
      <c r="H63">
        <v>0</v>
      </c>
    </row>
    <row r="64" spans="1:8" x14ac:dyDescent="0.2">
      <c r="A64">
        <v>5901</v>
      </c>
      <c r="B64" t="s">
        <v>132</v>
      </c>
      <c r="C64" t="s">
        <v>133</v>
      </c>
      <c r="D64">
        <v>857578801</v>
      </c>
      <c r="E64">
        <v>0</v>
      </c>
      <c r="F64">
        <v>0</v>
      </c>
      <c r="G64">
        <v>0</v>
      </c>
      <c r="H64">
        <v>0</v>
      </c>
    </row>
    <row r="65" spans="1:8" x14ac:dyDescent="0.2">
      <c r="A65">
        <v>5901</v>
      </c>
      <c r="B65" t="s">
        <v>134</v>
      </c>
      <c r="C65" t="s">
        <v>135</v>
      </c>
      <c r="D65">
        <v>857578811</v>
      </c>
      <c r="E65">
        <v>0</v>
      </c>
      <c r="F65">
        <v>0</v>
      </c>
      <c r="G65">
        <v>0</v>
      </c>
      <c r="H65">
        <v>0</v>
      </c>
    </row>
    <row r="66" spans="1:8" x14ac:dyDescent="0.2">
      <c r="A66">
        <v>5901</v>
      </c>
      <c r="B66" t="s">
        <v>136</v>
      </c>
      <c r="C66" t="s">
        <v>137</v>
      </c>
      <c r="D66">
        <v>857578831</v>
      </c>
      <c r="E66">
        <v>0</v>
      </c>
      <c r="F66">
        <v>0</v>
      </c>
      <c r="G66">
        <v>0</v>
      </c>
      <c r="H66">
        <v>0</v>
      </c>
    </row>
    <row r="67" spans="1:8" x14ac:dyDescent="0.2">
      <c r="A67">
        <v>5901</v>
      </c>
      <c r="B67" t="s">
        <v>138</v>
      </c>
      <c r="C67" t="s">
        <v>139</v>
      </c>
      <c r="D67">
        <v>857578841</v>
      </c>
      <c r="E67">
        <v>0</v>
      </c>
      <c r="F67">
        <v>0</v>
      </c>
      <c r="G67">
        <v>0</v>
      </c>
      <c r="H67">
        <v>0</v>
      </c>
    </row>
    <row r="68" spans="1:8" x14ac:dyDescent="0.2">
      <c r="A68">
        <v>5901</v>
      </c>
      <c r="B68" t="s">
        <v>140</v>
      </c>
      <c r="C68" t="s">
        <v>141</v>
      </c>
      <c r="D68">
        <v>857578851</v>
      </c>
      <c r="E68">
        <v>0</v>
      </c>
      <c r="F68">
        <v>0</v>
      </c>
      <c r="G68">
        <v>0</v>
      </c>
      <c r="H68">
        <v>0</v>
      </c>
    </row>
    <row r="69" spans="1:8" x14ac:dyDescent="0.2">
      <c r="A69">
        <v>5901</v>
      </c>
      <c r="B69" t="s">
        <v>142</v>
      </c>
      <c r="C69" t="s">
        <v>143</v>
      </c>
      <c r="D69">
        <v>857578861</v>
      </c>
      <c r="E69">
        <v>0</v>
      </c>
      <c r="F69">
        <v>0</v>
      </c>
      <c r="G69">
        <v>0</v>
      </c>
      <c r="H69">
        <v>0</v>
      </c>
    </row>
    <row r="70" spans="1:8" x14ac:dyDescent="0.2">
      <c r="A70">
        <v>5901</v>
      </c>
      <c r="B70" t="s">
        <v>144</v>
      </c>
      <c r="C70" t="s">
        <v>145</v>
      </c>
      <c r="D70">
        <v>857578871</v>
      </c>
      <c r="E70">
        <v>0</v>
      </c>
      <c r="F70">
        <v>0</v>
      </c>
      <c r="G70">
        <v>0</v>
      </c>
      <c r="H70">
        <v>0</v>
      </c>
    </row>
    <row r="71" spans="1:8" x14ac:dyDescent="0.2">
      <c r="A71">
        <v>5901</v>
      </c>
      <c r="B71" t="s">
        <v>146</v>
      </c>
      <c r="C71" t="s">
        <v>147</v>
      </c>
      <c r="D71">
        <v>857578881</v>
      </c>
      <c r="E71">
        <v>0</v>
      </c>
      <c r="F71">
        <v>0</v>
      </c>
      <c r="G71">
        <v>0</v>
      </c>
      <c r="H71">
        <v>0</v>
      </c>
    </row>
    <row r="72" spans="1:8" x14ac:dyDescent="0.2">
      <c r="A72">
        <v>5901</v>
      </c>
      <c r="B72" t="s">
        <v>148</v>
      </c>
      <c r="C72" t="s">
        <v>149</v>
      </c>
      <c r="D72">
        <v>857578891</v>
      </c>
      <c r="E72">
        <v>0</v>
      </c>
      <c r="F72">
        <v>0</v>
      </c>
      <c r="G72">
        <v>0</v>
      </c>
      <c r="H72">
        <v>0</v>
      </c>
    </row>
    <row r="73" spans="1:8" x14ac:dyDescent="0.2">
      <c r="A73">
        <v>5901</v>
      </c>
      <c r="B73" t="s">
        <v>150</v>
      </c>
      <c r="C73" t="s">
        <v>151</v>
      </c>
      <c r="D73">
        <v>857578901</v>
      </c>
      <c r="E73">
        <v>0</v>
      </c>
      <c r="F73">
        <v>0</v>
      </c>
      <c r="G73">
        <v>0</v>
      </c>
      <c r="H73">
        <v>0</v>
      </c>
    </row>
    <row r="74" spans="1:8" x14ac:dyDescent="0.2">
      <c r="A74">
        <v>5901</v>
      </c>
      <c r="B74" t="s">
        <v>152</v>
      </c>
      <c r="C74" t="s">
        <v>153</v>
      </c>
      <c r="D74">
        <v>857578911</v>
      </c>
      <c r="E74">
        <v>293</v>
      </c>
      <c r="F74">
        <v>710</v>
      </c>
      <c r="G74">
        <v>174</v>
      </c>
      <c r="H74">
        <v>24</v>
      </c>
    </row>
    <row r="75" spans="1:8" x14ac:dyDescent="0.2">
      <c r="A75">
        <v>5901</v>
      </c>
      <c r="B75" t="s">
        <v>154</v>
      </c>
      <c r="C75" t="s">
        <v>155</v>
      </c>
      <c r="D75">
        <v>857578921</v>
      </c>
      <c r="E75">
        <v>0</v>
      </c>
      <c r="F75">
        <v>0</v>
      </c>
      <c r="G75">
        <v>0</v>
      </c>
      <c r="H75">
        <v>0</v>
      </c>
    </row>
    <row r="76" spans="1:8" x14ac:dyDescent="0.2">
      <c r="A76">
        <v>5901</v>
      </c>
      <c r="B76" t="s">
        <v>156</v>
      </c>
      <c r="C76" t="s">
        <v>157</v>
      </c>
      <c r="D76">
        <v>857578931</v>
      </c>
      <c r="E76">
        <v>0</v>
      </c>
      <c r="F76">
        <v>0</v>
      </c>
      <c r="G76">
        <v>0</v>
      </c>
      <c r="H76">
        <v>0</v>
      </c>
    </row>
    <row r="77" spans="1:8" x14ac:dyDescent="0.2">
      <c r="A77">
        <v>5901</v>
      </c>
      <c r="B77" t="s">
        <v>158</v>
      </c>
      <c r="C77" t="s">
        <v>159</v>
      </c>
      <c r="D77">
        <v>857578941</v>
      </c>
      <c r="E77">
        <v>0</v>
      </c>
      <c r="F77">
        <v>0</v>
      </c>
      <c r="G77">
        <v>0</v>
      </c>
      <c r="H77">
        <v>0</v>
      </c>
    </row>
    <row r="78" spans="1:8" x14ac:dyDescent="0.2">
      <c r="A78">
        <v>5901</v>
      </c>
      <c r="B78" t="s">
        <v>160</v>
      </c>
      <c r="C78" t="s">
        <v>161</v>
      </c>
      <c r="D78">
        <v>857578961</v>
      </c>
      <c r="E78">
        <v>2185</v>
      </c>
      <c r="F78">
        <v>5070</v>
      </c>
      <c r="G78">
        <v>1807</v>
      </c>
      <c r="H78">
        <v>191</v>
      </c>
    </row>
    <row r="79" spans="1:8" x14ac:dyDescent="0.2">
      <c r="A79">
        <v>5901</v>
      </c>
      <c r="B79" t="s">
        <v>162</v>
      </c>
      <c r="C79" t="s">
        <v>163</v>
      </c>
      <c r="D79">
        <v>857578971</v>
      </c>
      <c r="E79">
        <v>0</v>
      </c>
      <c r="F79">
        <v>0</v>
      </c>
      <c r="G79">
        <v>0</v>
      </c>
      <c r="H79">
        <v>0</v>
      </c>
    </row>
    <row r="80" spans="1:8" x14ac:dyDescent="0.2">
      <c r="A80">
        <v>5901</v>
      </c>
      <c r="B80" t="s">
        <v>164</v>
      </c>
      <c r="C80" t="s">
        <v>165</v>
      </c>
      <c r="D80">
        <v>857578981</v>
      </c>
      <c r="E80">
        <v>26</v>
      </c>
      <c r="F80">
        <v>57</v>
      </c>
      <c r="G80">
        <v>13</v>
      </c>
      <c r="H80">
        <v>3</v>
      </c>
    </row>
    <row r="81" spans="1:8" x14ac:dyDescent="0.2">
      <c r="A81">
        <v>5901</v>
      </c>
      <c r="B81" t="s">
        <v>166</v>
      </c>
      <c r="C81" t="s">
        <v>167</v>
      </c>
      <c r="D81">
        <v>857578991</v>
      </c>
      <c r="E81">
        <v>0</v>
      </c>
      <c r="F81">
        <v>0</v>
      </c>
      <c r="G81">
        <v>0</v>
      </c>
      <c r="H81">
        <v>0</v>
      </c>
    </row>
    <row r="82" spans="1:8" x14ac:dyDescent="0.2">
      <c r="A82">
        <v>5901</v>
      </c>
      <c r="B82" t="s">
        <v>168</v>
      </c>
      <c r="C82" t="s">
        <v>169</v>
      </c>
      <c r="D82">
        <v>857579001</v>
      </c>
      <c r="E82">
        <v>0</v>
      </c>
      <c r="F82">
        <v>0</v>
      </c>
      <c r="G82">
        <v>0</v>
      </c>
      <c r="H82">
        <v>0</v>
      </c>
    </row>
    <row r="83" spans="1:8" x14ac:dyDescent="0.2">
      <c r="A83">
        <v>5901</v>
      </c>
      <c r="B83" t="s">
        <v>170</v>
      </c>
      <c r="C83" t="s">
        <v>171</v>
      </c>
      <c r="D83">
        <v>857579011</v>
      </c>
      <c r="E83">
        <v>0</v>
      </c>
      <c r="F83">
        <v>0</v>
      </c>
      <c r="G83">
        <v>0</v>
      </c>
      <c r="H83">
        <v>0</v>
      </c>
    </row>
    <row r="84" spans="1:8" x14ac:dyDescent="0.2">
      <c r="A84">
        <v>5901</v>
      </c>
      <c r="B84" t="s">
        <v>172</v>
      </c>
      <c r="C84" t="s">
        <v>173</v>
      </c>
      <c r="D84">
        <v>857579021</v>
      </c>
      <c r="E84">
        <v>0</v>
      </c>
      <c r="F84">
        <v>0</v>
      </c>
      <c r="G84">
        <v>0</v>
      </c>
      <c r="H84">
        <v>0</v>
      </c>
    </row>
    <row r="85" spans="1:8" x14ac:dyDescent="0.2">
      <c r="A85">
        <v>5901</v>
      </c>
      <c r="B85" t="s">
        <v>174</v>
      </c>
      <c r="C85" t="s">
        <v>175</v>
      </c>
      <c r="D85">
        <v>857579031</v>
      </c>
      <c r="E85">
        <v>0</v>
      </c>
      <c r="F85">
        <v>0</v>
      </c>
      <c r="G85">
        <v>0</v>
      </c>
      <c r="H85">
        <v>0</v>
      </c>
    </row>
    <row r="86" spans="1:8" x14ac:dyDescent="0.2">
      <c r="A86">
        <v>5901</v>
      </c>
      <c r="B86" t="s">
        <v>176</v>
      </c>
      <c r="C86" t="s">
        <v>177</v>
      </c>
      <c r="D86">
        <v>857579041</v>
      </c>
      <c r="E86">
        <v>0</v>
      </c>
      <c r="F86">
        <v>0</v>
      </c>
      <c r="G86">
        <v>0</v>
      </c>
      <c r="H86">
        <v>0</v>
      </c>
    </row>
    <row r="87" spans="1:8" x14ac:dyDescent="0.2">
      <c r="A87">
        <v>5901</v>
      </c>
      <c r="B87" t="s">
        <v>178</v>
      </c>
      <c r="C87" t="s">
        <v>179</v>
      </c>
      <c r="D87">
        <v>857579051</v>
      </c>
      <c r="E87">
        <v>0</v>
      </c>
      <c r="F87">
        <v>0</v>
      </c>
      <c r="G87">
        <v>0</v>
      </c>
      <c r="H87">
        <v>0</v>
      </c>
    </row>
    <row r="88" spans="1:8" x14ac:dyDescent="0.2">
      <c r="A88">
        <v>5901</v>
      </c>
      <c r="B88" t="s">
        <v>180</v>
      </c>
      <c r="C88" t="s">
        <v>181</v>
      </c>
      <c r="D88">
        <v>857579061</v>
      </c>
      <c r="E88">
        <v>0</v>
      </c>
      <c r="F88">
        <v>0</v>
      </c>
      <c r="G88">
        <v>0</v>
      </c>
      <c r="H88">
        <v>0</v>
      </c>
    </row>
    <row r="89" spans="1:8" x14ac:dyDescent="0.2">
      <c r="A89">
        <v>5901</v>
      </c>
      <c r="B89" t="s">
        <v>182</v>
      </c>
      <c r="C89" t="s">
        <v>183</v>
      </c>
      <c r="D89">
        <v>857579071</v>
      </c>
      <c r="E89">
        <v>0</v>
      </c>
      <c r="F89">
        <v>0</v>
      </c>
      <c r="G89">
        <v>0</v>
      </c>
      <c r="H89">
        <v>0</v>
      </c>
    </row>
    <row r="90" spans="1:8" x14ac:dyDescent="0.2">
      <c r="A90">
        <v>5901</v>
      </c>
      <c r="B90" t="s">
        <v>184</v>
      </c>
      <c r="C90" t="s">
        <v>185</v>
      </c>
      <c r="D90">
        <v>857579081</v>
      </c>
      <c r="E90">
        <v>0</v>
      </c>
      <c r="F90">
        <v>0</v>
      </c>
      <c r="G90">
        <v>0</v>
      </c>
      <c r="H90">
        <v>0</v>
      </c>
    </row>
    <row r="91" spans="1:8" x14ac:dyDescent="0.2">
      <c r="A91">
        <v>5901</v>
      </c>
      <c r="B91" t="s">
        <v>186</v>
      </c>
      <c r="C91" t="s">
        <v>187</v>
      </c>
      <c r="D91">
        <v>857579091</v>
      </c>
      <c r="E91">
        <v>0</v>
      </c>
      <c r="F91">
        <v>0</v>
      </c>
      <c r="G91">
        <v>0</v>
      </c>
      <c r="H91">
        <v>0</v>
      </c>
    </row>
    <row r="92" spans="1:8" x14ac:dyDescent="0.2">
      <c r="A92">
        <v>5901</v>
      </c>
      <c r="B92" t="s">
        <v>188</v>
      </c>
      <c r="C92" t="s">
        <v>189</v>
      </c>
      <c r="D92">
        <v>857579101</v>
      </c>
      <c r="E92">
        <v>0</v>
      </c>
      <c r="F92">
        <v>0</v>
      </c>
      <c r="G92">
        <v>0</v>
      </c>
      <c r="H92">
        <v>0</v>
      </c>
    </row>
    <row r="93" spans="1:8" x14ac:dyDescent="0.2">
      <c r="A93">
        <v>5901</v>
      </c>
      <c r="B93" t="s">
        <v>190</v>
      </c>
      <c r="C93" t="s">
        <v>191</v>
      </c>
      <c r="D93">
        <v>857579111</v>
      </c>
      <c r="E93">
        <v>0</v>
      </c>
      <c r="F93">
        <v>0</v>
      </c>
      <c r="G93">
        <v>0</v>
      </c>
      <c r="H93">
        <v>0</v>
      </c>
    </row>
    <row r="94" spans="1:8" x14ac:dyDescent="0.2">
      <c r="A94">
        <v>5901</v>
      </c>
      <c r="B94" t="s">
        <v>192</v>
      </c>
      <c r="C94" t="s">
        <v>193</v>
      </c>
      <c r="D94">
        <v>857579121</v>
      </c>
      <c r="E94">
        <v>0</v>
      </c>
      <c r="F94">
        <v>0</v>
      </c>
      <c r="G94">
        <v>0</v>
      </c>
      <c r="H94">
        <v>0</v>
      </c>
    </row>
    <row r="95" spans="1:8" x14ac:dyDescent="0.2">
      <c r="A95">
        <v>5901</v>
      </c>
      <c r="B95" t="s">
        <v>194</v>
      </c>
      <c r="C95" t="s">
        <v>195</v>
      </c>
      <c r="D95">
        <v>857579131</v>
      </c>
      <c r="E95">
        <v>0</v>
      </c>
      <c r="F95">
        <v>0</v>
      </c>
      <c r="G95">
        <v>0</v>
      </c>
      <c r="H95">
        <v>0</v>
      </c>
    </row>
    <row r="96" spans="1:8" x14ac:dyDescent="0.2">
      <c r="A96">
        <v>5901</v>
      </c>
      <c r="B96" t="s">
        <v>196</v>
      </c>
      <c r="C96" t="s">
        <v>197</v>
      </c>
      <c r="D96">
        <v>857579141</v>
      </c>
      <c r="E96">
        <v>0</v>
      </c>
      <c r="F96">
        <v>0</v>
      </c>
      <c r="G96">
        <v>0</v>
      </c>
      <c r="H96">
        <v>0</v>
      </c>
    </row>
    <row r="97" spans="1:8" x14ac:dyDescent="0.2">
      <c r="A97">
        <v>5901</v>
      </c>
      <c r="B97" t="s">
        <v>198</v>
      </c>
      <c r="C97" t="s">
        <v>199</v>
      </c>
      <c r="D97">
        <v>857579151</v>
      </c>
      <c r="E97">
        <v>0</v>
      </c>
      <c r="F97">
        <v>0</v>
      </c>
      <c r="G97">
        <v>0</v>
      </c>
      <c r="H97">
        <v>0</v>
      </c>
    </row>
    <row r="98" spans="1:8" x14ac:dyDescent="0.2">
      <c r="A98">
        <v>5901</v>
      </c>
      <c r="B98" t="s">
        <v>200</v>
      </c>
      <c r="C98" t="s">
        <v>201</v>
      </c>
      <c r="D98">
        <v>857579161</v>
      </c>
      <c r="E98">
        <v>0</v>
      </c>
      <c r="F98">
        <v>0</v>
      </c>
      <c r="G98">
        <v>0</v>
      </c>
      <c r="H98">
        <v>0</v>
      </c>
    </row>
    <row r="99" spans="1:8" x14ac:dyDescent="0.2">
      <c r="A99">
        <v>5901</v>
      </c>
      <c r="B99" t="s">
        <v>202</v>
      </c>
      <c r="C99" t="s">
        <v>203</v>
      </c>
      <c r="D99">
        <v>857579171</v>
      </c>
      <c r="E99">
        <v>0</v>
      </c>
      <c r="F99">
        <v>0</v>
      </c>
      <c r="G99">
        <v>0</v>
      </c>
      <c r="H99">
        <v>0</v>
      </c>
    </row>
    <row r="100" spans="1:8" x14ac:dyDescent="0.2">
      <c r="A100">
        <v>5901</v>
      </c>
      <c r="B100" t="s">
        <v>204</v>
      </c>
      <c r="C100" t="s">
        <v>205</v>
      </c>
      <c r="D100">
        <v>857579181</v>
      </c>
      <c r="E100">
        <v>0</v>
      </c>
      <c r="F100">
        <v>0</v>
      </c>
      <c r="G100">
        <v>0</v>
      </c>
      <c r="H100">
        <v>0</v>
      </c>
    </row>
    <row r="101" spans="1:8" x14ac:dyDescent="0.2">
      <c r="A101">
        <v>5901</v>
      </c>
      <c r="B101" t="s">
        <v>206</v>
      </c>
      <c r="C101" t="s">
        <v>207</v>
      </c>
      <c r="D101">
        <v>857579191</v>
      </c>
      <c r="E101">
        <v>0</v>
      </c>
      <c r="F101">
        <v>0</v>
      </c>
      <c r="G101">
        <v>0</v>
      </c>
      <c r="H101">
        <v>0</v>
      </c>
    </row>
    <row r="102" spans="1:8" x14ac:dyDescent="0.2">
      <c r="A102">
        <v>5901</v>
      </c>
      <c r="B102" t="s">
        <v>208</v>
      </c>
      <c r="C102" t="s">
        <v>209</v>
      </c>
      <c r="D102">
        <v>857579201</v>
      </c>
      <c r="E102">
        <v>1</v>
      </c>
      <c r="F102">
        <v>3</v>
      </c>
      <c r="G102">
        <v>1</v>
      </c>
      <c r="H102">
        <v>1</v>
      </c>
    </row>
    <row r="103" spans="1:8" x14ac:dyDescent="0.2">
      <c r="A103">
        <v>5901</v>
      </c>
      <c r="B103" t="s">
        <v>210</v>
      </c>
      <c r="C103" t="s">
        <v>211</v>
      </c>
      <c r="D103">
        <v>857579211</v>
      </c>
      <c r="E103">
        <v>0</v>
      </c>
      <c r="F103">
        <v>0</v>
      </c>
      <c r="G103">
        <v>0</v>
      </c>
      <c r="H103">
        <v>0</v>
      </c>
    </row>
    <row r="104" spans="1:8" x14ac:dyDescent="0.2">
      <c r="A104">
        <v>5901</v>
      </c>
      <c r="B104" t="s">
        <v>212</v>
      </c>
      <c r="C104" t="s">
        <v>213</v>
      </c>
      <c r="D104">
        <v>857579221</v>
      </c>
      <c r="E104">
        <v>0</v>
      </c>
      <c r="F104">
        <v>0</v>
      </c>
      <c r="G104">
        <v>0</v>
      </c>
      <c r="H104">
        <v>0</v>
      </c>
    </row>
    <row r="105" spans="1:8" x14ac:dyDescent="0.2">
      <c r="A105">
        <v>5901</v>
      </c>
      <c r="B105" t="s">
        <v>214</v>
      </c>
      <c r="C105" t="s">
        <v>215</v>
      </c>
      <c r="D105">
        <v>857579231</v>
      </c>
      <c r="E105">
        <v>0</v>
      </c>
      <c r="F105">
        <v>0</v>
      </c>
      <c r="G105">
        <v>0</v>
      </c>
      <c r="H105">
        <v>0</v>
      </c>
    </row>
    <row r="106" spans="1:8" x14ac:dyDescent="0.2">
      <c r="A106">
        <v>5901</v>
      </c>
      <c r="B106" t="s">
        <v>216</v>
      </c>
      <c r="C106" t="s">
        <v>217</v>
      </c>
      <c r="D106">
        <v>857579241</v>
      </c>
      <c r="E106">
        <v>0</v>
      </c>
      <c r="F106">
        <v>0</v>
      </c>
      <c r="G106">
        <v>0</v>
      </c>
      <c r="H106">
        <v>0</v>
      </c>
    </row>
    <row r="107" spans="1:8" x14ac:dyDescent="0.2">
      <c r="A107">
        <v>5901</v>
      </c>
      <c r="B107" t="s">
        <v>218</v>
      </c>
      <c r="C107" t="s">
        <v>219</v>
      </c>
      <c r="D107">
        <v>857579251</v>
      </c>
      <c r="E107">
        <v>0</v>
      </c>
      <c r="F107">
        <v>0</v>
      </c>
      <c r="G107">
        <v>0</v>
      </c>
      <c r="H107">
        <v>0</v>
      </c>
    </row>
    <row r="108" spans="1:8" x14ac:dyDescent="0.2">
      <c r="A108">
        <v>5901</v>
      </c>
      <c r="B108" t="s">
        <v>220</v>
      </c>
      <c r="C108" t="s">
        <v>221</v>
      </c>
      <c r="D108">
        <v>857579261</v>
      </c>
      <c r="E108">
        <v>0</v>
      </c>
      <c r="F108">
        <v>0</v>
      </c>
      <c r="G108">
        <v>0</v>
      </c>
      <c r="H108">
        <v>0</v>
      </c>
    </row>
    <row r="109" spans="1:8" x14ac:dyDescent="0.2">
      <c r="A109">
        <v>5901</v>
      </c>
      <c r="B109" t="s">
        <v>222</v>
      </c>
      <c r="C109" t="s">
        <v>223</v>
      </c>
      <c r="D109">
        <v>857579271</v>
      </c>
      <c r="E109">
        <v>0</v>
      </c>
      <c r="F109">
        <v>0</v>
      </c>
      <c r="G109">
        <v>0</v>
      </c>
      <c r="H109">
        <v>0</v>
      </c>
    </row>
    <row r="110" spans="1:8" x14ac:dyDescent="0.2">
      <c r="A110">
        <v>5901</v>
      </c>
      <c r="B110" t="s">
        <v>224</v>
      </c>
      <c r="C110" t="s">
        <v>225</v>
      </c>
      <c r="D110">
        <v>857579281</v>
      </c>
      <c r="E110">
        <v>0</v>
      </c>
      <c r="F110">
        <v>0</v>
      </c>
      <c r="G110">
        <v>0</v>
      </c>
      <c r="H110">
        <v>0</v>
      </c>
    </row>
    <row r="111" spans="1:8" x14ac:dyDescent="0.2">
      <c r="A111">
        <v>5901</v>
      </c>
      <c r="B111" t="s">
        <v>226</v>
      </c>
      <c r="C111" t="s">
        <v>227</v>
      </c>
      <c r="D111">
        <v>857579291</v>
      </c>
      <c r="E111">
        <v>0</v>
      </c>
      <c r="F111">
        <v>0</v>
      </c>
      <c r="G111">
        <v>0</v>
      </c>
      <c r="H111">
        <v>0</v>
      </c>
    </row>
    <row r="112" spans="1:8" x14ac:dyDescent="0.2">
      <c r="A112">
        <v>5901</v>
      </c>
      <c r="B112" t="s">
        <v>228</v>
      </c>
      <c r="C112" t="s">
        <v>229</v>
      </c>
      <c r="D112">
        <v>857579301</v>
      </c>
      <c r="E112">
        <v>0</v>
      </c>
      <c r="F112">
        <v>0</v>
      </c>
      <c r="G112">
        <v>0</v>
      </c>
      <c r="H112">
        <v>0</v>
      </c>
    </row>
    <row r="113" spans="1:8" x14ac:dyDescent="0.2">
      <c r="A113">
        <v>5901</v>
      </c>
      <c r="B113" t="s">
        <v>230</v>
      </c>
      <c r="C113" t="s">
        <v>231</v>
      </c>
      <c r="D113">
        <v>857579311</v>
      </c>
      <c r="E113">
        <v>0</v>
      </c>
      <c r="F113">
        <v>0</v>
      </c>
      <c r="G113">
        <v>0</v>
      </c>
      <c r="H113">
        <v>0</v>
      </c>
    </row>
    <row r="114" spans="1:8" x14ac:dyDescent="0.2">
      <c r="A114">
        <v>5901</v>
      </c>
      <c r="B114" t="s">
        <v>232</v>
      </c>
      <c r="C114" t="s">
        <v>233</v>
      </c>
      <c r="D114">
        <v>857579321</v>
      </c>
      <c r="E114">
        <v>0</v>
      </c>
      <c r="F114">
        <v>0</v>
      </c>
      <c r="G114">
        <v>0</v>
      </c>
      <c r="H114">
        <v>0</v>
      </c>
    </row>
    <row r="115" spans="1:8" x14ac:dyDescent="0.2">
      <c r="A115">
        <v>5901</v>
      </c>
      <c r="B115" t="s">
        <v>234</v>
      </c>
      <c r="C115" t="s">
        <v>235</v>
      </c>
      <c r="D115">
        <v>857579331</v>
      </c>
      <c r="E115">
        <v>0</v>
      </c>
      <c r="F115">
        <v>0</v>
      </c>
      <c r="G115">
        <v>0</v>
      </c>
      <c r="H115">
        <v>0</v>
      </c>
    </row>
    <row r="116" spans="1:8" x14ac:dyDescent="0.2">
      <c r="A116">
        <v>5901</v>
      </c>
      <c r="B116" t="s">
        <v>236</v>
      </c>
      <c r="C116" t="s">
        <v>237</v>
      </c>
      <c r="D116">
        <v>857579341</v>
      </c>
      <c r="E116">
        <v>0</v>
      </c>
      <c r="F116">
        <v>0</v>
      </c>
      <c r="G116">
        <v>0</v>
      </c>
      <c r="H116">
        <v>0</v>
      </c>
    </row>
    <row r="117" spans="1:8" x14ac:dyDescent="0.2">
      <c r="A117">
        <v>5901</v>
      </c>
      <c r="B117" t="s">
        <v>238</v>
      </c>
      <c r="C117" t="s">
        <v>239</v>
      </c>
      <c r="D117">
        <v>857579351</v>
      </c>
      <c r="E117">
        <v>0</v>
      </c>
      <c r="F117">
        <v>0</v>
      </c>
      <c r="G117">
        <v>0</v>
      </c>
      <c r="H117">
        <v>0</v>
      </c>
    </row>
    <row r="118" spans="1:8" x14ac:dyDescent="0.2">
      <c r="A118">
        <v>5901</v>
      </c>
      <c r="B118" t="s">
        <v>240</v>
      </c>
      <c r="C118" t="s">
        <v>241</v>
      </c>
      <c r="D118">
        <v>857579361</v>
      </c>
      <c r="E118">
        <v>0</v>
      </c>
      <c r="F118">
        <v>0</v>
      </c>
      <c r="G118">
        <v>0</v>
      </c>
      <c r="H118">
        <v>0</v>
      </c>
    </row>
    <row r="119" spans="1:8" x14ac:dyDescent="0.2">
      <c r="A119">
        <v>5901</v>
      </c>
      <c r="B119" t="s">
        <v>242</v>
      </c>
      <c r="C119" t="s">
        <v>243</v>
      </c>
      <c r="D119">
        <v>857579371</v>
      </c>
      <c r="E119">
        <v>0</v>
      </c>
      <c r="F119">
        <v>0</v>
      </c>
      <c r="G119">
        <v>0</v>
      </c>
      <c r="H119">
        <v>0</v>
      </c>
    </row>
    <row r="120" spans="1:8" x14ac:dyDescent="0.2">
      <c r="A120">
        <v>5901</v>
      </c>
      <c r="B120" t="s">
        <v>244</v>
      </c>
      <c r="C120" t="s">
        <v>245</v>
      </c>
      <c r="D120">
        <v>857579381</v>
      </c>
      <c r="E120">
        <v>25</v>
      </c>
      <c r="F120">
        <v>48</v>
      </c>
      <c r="G120">
        <v>14</v>
      </c>
      <c r="H120">
        <v>2</v>
      </c>
    </row>
    <row r="121" spans="1:8" x14ac:dyDescent="0.2">
      <c r="A121">
        <v>5901</v>
      </c>
      <c r="B121" t="s">
        <v>246</v>
      </c>
      <c r="C121" t="s">
        <v>247</v>
      </c>
      <c r="D121">
        <v>857579391</v>
      </c>
      <c r="E121">
        <v>0</v>
      </c>
      <c r="F121">
        <v>0</v>
      </c>
      <c r="G121">
        <v>0</v>
      </c>
      <c r="H121">
        <v>0</v>
      </c>
    </row>
    <row r="122" spans="1:8" x14ac:dyDescent="0.2">
      <c r="A122">
        <v>5901</v>
      </c>
      <c r="B122" t="s">
        <v>248</v>
      </c>
      <c r="C122" t="s">
        <v>249</v>
      </c>
      <c r="D122">
        <v>857579401</v>
      </c>
      <c r="E122">
        <v>0</v>
      </c>
      <c r="F122">
        <v>0</v>
      </c>
      <c r="G122">
        <v>0</v>
      </c>
      <c r="H122">
        <v>0</v>
      </c>
    </row>
    <row r="123" spans="1:8" x14ac:dyDescent="0.2">
      <c r="A123">
        <v>5901</v>
      </c>
      <c r="B123" t="s">
        <v>250</v>
      </c>
      <c r="C123" t="s">
        <v>251</v>
      </c>
      <c r="D123">
        <v>857579411</v>
      </c>
      <c r="E123">
        <v>0</v>
      </c>
      <c r="F123">
        <v>0</v>
      </c>
      <c r="G123">
        <v>0</v>
      </c>
      <c r="H123">
        <v>0</v>
      </c>
    </row>
    <row r="124" spans="1:8" x14ac:dyDescent="0.2">
      <c r="A124">
        <v>5901</v>
      </c>
      <c r="B124" t="s">
        <v>252</v>
      </c>
      <c r="C124" t="s">
        <v>253</v>
      </c>
      <c r="D124">
        <v>857579421</v>
      </c>
      <c r="E124">
        <v>21</v>
      </c>
      <c r="F124">
        <v>32</v>
      </c>
      <c r="G124">
        <v>8</v>
      </c>
      <c r="H124">
        <v>1</v>
      </c>
    </row>
    <row r="125" spans="1:8" x14ac:dyDescent="0.2">
      <c r="A125">
        <v>5901</v>
      </c>
      <c r="B125" t="s">
        <v>254</v>
      </c>
      <c r="C125" t="s">
        <v>255</v>
      </c>
      <c r="D125">
        <v>857579431</v>
      </c>
      <c r="E125">
        <v>0</v>
      </c>
      <c r="F125">
        <v>0</v>
      </c>
      <c r="G125">
        <v>0</v>
      </c>
      <c r="H125">
        <v>0</v>
      </c>
    </row>
    <row r="126" spans="1:8" x14ac:dyDescent="0.2">
      <c r="A126">
        <v>5901</v>
      </c>
      <c r="B126" t="s">
        <v>256</v>
      </c>
      <c r="C126" t="s">
        <v>257</v>
      </c>
      <c r="D126">
        <v>857579441</v>
      </c>
      <c r="E126">
        <v>0</v>
      </c>
      <c r="F126">
        <v>0</v>
      </c>
      <c r="G126">
        <v>0</v>
      </c>
      <c r="H126">
        <v>0</v>
      </c>
    </row>
    <row r="127" spans="1:8" x14ac:dyDescent="0.2">
      <c r="A127">
        <v>5901</v>
      </c>
      <c r="B127" t="s">
        <v>258</v>
      </c>
      <c r="C127" t="s">
        <v>259</v>
      </c>
      <c r="D127">
        <v>857579451</v>
      </c>
      <c r="E127">
        <v>0</v>
      </c>
      <c r="F127">
        <v>0</v>
      </c>
      <c r="G127">
        <v>0</v>
      </c>
      <c r="H127">
        <v>0</v>
      </c>
    </row>
    <row r="128" spans="1:8" x14ac:dyDescent="0.2">
      <c r="A128">
        <v>5901</v>
      </c>
      <c r="B128" t="s">
        <v>260</v>
      </c>
      <c r="C128" t="s">
        <v>261</v>
      </c>
      <c r="D128">
        <v>857579461</v>
      </c>
      <c r="E128">
        <v>0</v>
      </c>
      <c r="F128">
        <v>0</v>
      </c>
      <c r="G128">
        <v>0</v>
      </c>
      <c r="H128">
        <v>0</v>
      </c>
    </row>
    <row r="129" spans="1:8" x14ac:dyDescent="0.2">
      <c r="A129">
        <v>5901</v>
      </c>
      <c r="B129" t="s">
        <v>262</v>
      </c>
      <c r="C129" t="s">
        <v>263</v>
      </c>
      <c r="D129">
        <v>857579481</v>
      </c>
      <c r="E129">
        <v>0</v>
      </c>
      <c r="F129">
        <v>0</v>
      </c>
      <c r="G129">
        <v>0</v>
      </c>
      <c r="H129">
        <v>0</v>
      </c>
    </row>
    <row r="130" spans="1:8" x14ac:dyDescent="0.2">
      <c r="A130">
        <v>5901</v>
      </c>
      <c r="B130" t="s">
        <v>264</v>
      </c>
      <c r="C130" t="s">
        <v>265</v>
      </c>
      <c r="D130">
        <v>857579491</v>
      </c>
      <c r="E130">
        <v>0</v>
      </c>
      <c r="F130">
        <v>0</v>
      </c>
      <c r="G130">
        <v>0</v>
      </c>
      <c r="H130">
        <v>0</v>
      </c>
    </row>
    <row r="131" spans="1:8" x14ac:dyDescent="0.2">
      <c r="A131">
        <v>5901</v>
      </c>
      <c r="B131" t="s">
        <v>266</v>
      </c>
      <c r="C131" t="s">
        <v>267</v>
      </c>
      <c r="D131">
        <v>857579501</v>
      </c>
      <c r="E131">
        <v>0</v>
      </c>
      <c r="F131">
        <v>0</v>
      </c>
      <c r="G131">
        <v>0</v>
      </c>
      <c r="H131">
        <v>0</v>
      </c>
    </row>
    <row r="132" spans="1:8" x14ac:dyDescent="0.2">
      <c r="A132">
        <v>5901</v>
      </c>
      <c r="B132" t="s">
        <v>268</v>
      </c>
      <c r="C132" t="s">
        <v>269</v>
      </c>
      <c r="D132">
        <v>857579511</v>
      </c>
      <c r="E132">
        <v>0</v>
      </c>
      <c r="F132">
        <v>0</v>
      </c>
      <c r="G132">
        <v>0</v>
      </c>
      <c r="H132">
        <v>0</v>
      </c>
    </row>
    <row r="133" spans="1:8" x14ac:dyDescent="0.2">
      <c r="A133">
        <v>5901</v>
      </c>
      <c r="B133" t="s">
        <v>270</v>
      </c>
      <c r="C133" t="s">
        <v>271</v>
      </c>
      <c r="D133">
        <v>857579521</v>
      </c>
      <c r="E133">
        <v>0</v>
      </c>
      <c r="F133">
        <v>0</v>
      </c>
      <c r="G133">
        <v>0</v>
      </c>
      <c r="H133">
        <v>0</v>
      </c>
    </row>
    <row r="134" spans="1:8" x14ac:dyDescent="0.2">
      <c r="A134">
        <v>5901</v>
      </c>
      <c r="B134" t="s">
        <v>272</v>
      </c>
      <c r="C134" t="s">
        <v>273</v>
      </c>
      <c r="D134">
        <v>857579531</v>
      </c>
      <c r="E134">
        <v>145</v>
      </c>
      <c r="F134">
        <v>223</v>
      </c>
      <c r="G134">
        <v>66</v>
      </c>
      <c r="H134">
        <v>10</v>
      </c>
    </row>
    <row r="135" spans="1:8" x14ac:dyDescent="0.2">
      <c r="A135">
        <v>5901</v>
      </c>
      <c r="B135" t="s">
        <v>274</v>
      </c>
      <c r="C135" t="s">
        <v>275</v>
      </c>
      <c r="D135">
        <v>857579541</v>
      </c>
      <c r="E135">
        <v>0</v>
      </c>
      <c r="F135">
        <v>0</v>
      </c>
      <c r="G135">
        <v>0</v>
      </c>
      <c r="H135">
        <v>0</v>
      </c>
    </row>
    <row r="136" spans="1:8" x14ac:dyDescent="0.2">
      <c r="A136">
        <v>5901</v>
      </c>
      <c r="B136" t="s">
        <v>276</v>
      </c>
      <c r="C136" t="s">
        <v>277</v>
      </c>
      <c r="D136">
        <v>857579561</v>
      </c>
      <c r="E136">
        <v>0</v>
      </c>
      <c r="F136">
        <v>0</v>
      </c>
      <c r="G136">
        <v>0</v>
      </c>
      <c r="H136">
        <v>0</v>
      </c>
    </row>
    <row r="137" spans="1:8" x14ac:dyDescent="0.2">
      <c r="A137">
        <v>5901</v>
      </c>
      <c r="B137" t="s">
        <v>278</v>
      </c>
      <c r="C137" t="s">
        <v>279</v>
      </c>
      <c r="D137">
        <v>857579571</v>
      </c>
      <c r="E137">
        <v>0</v>
      </c>
      <c r="F137">
        <v>0</v>
      </c>
      <c r="G137">
        <v>0</v>
      </c>
      <c r="H137">
        <v>0</v>
      </c>
    </row>
    <row r="138" spans="1:8" x14ac:dyDescent="0.2">
      <c r="A138">
        <v>5901</v>
      </c>
      <c r="B138" t="s">
        <v>280</v>
      </c>
      <c r="C138" t="s">
        <v>281</v>
      </c>
      <c r="D138">
        <v>857579581</v>
      </c>
      <c r="E138">
        <v>0</v>
      </c>
      <c r="F138">
        <v>0</v>
      </c>
      <c r="G138">
        <v>0</v>
      </c>
      <c r="H138">
        <v>0</v>
      </c>
    </row>
    <row r="139" spans="1:8" x14ac:dyDescent="0.2">
      <c r="A139">
        <v>5901</v>
      </c>
      <c r="B139" t="s">
        <v>282</v>
      </c>
      <c r="C139" t="s">
        <v>283</v>
      </c>
      <c r="D139">
        <v>857579591</v>
      </c>
      <c r="E139">
        <v>0</v>
      </c>
      <c r="F139">
        <v>0</v>
      </c>
      <c r="G139">
        <v>0</v>
      </c>
      <c r="H139">
        <v>0</v>
      </c>
    </row>
    <row r="140" spans="1:8" x14ac:dyDescent="0.2">
      <c r="A140">
        <v>5901</v>
      </c>
      <c r="B140" t="s">
        <v>284</v>
      </c>
      <c r="C140" t="s">
        <v>285</v>
      </c>
      <c r="D140">
        <v>857579601</v>
      </c>
      <c r="E140">
        <v>0</v>
      </c>
      <c r="F140">
        <v>0</v>
      </c>
      <c r="G140">
        <v>0</v>
      </c>
      <c r="H140">
        <v>0</v>
      </c>
    </row>
    <row r="141" spans="1:8" x14ac:dyDescent="0.2">
      <c r="A141">
        <v>5901</v>
      </c>
      <c r="B141" t="s">
        <v>286</v>
      </c>
      <c r="C141" t="s">
        <v>287</v>
      </c>
      <c r="D141">
        <v>857579611</v>
      </c>
      <c r="E141">
        <v>0</v>
      </c>
      <c r="F141">
        <v>0</v>
      </c>
      <c r="G141">
        <v>0</v>
      </c>
      <c r="H141">
        <v>0</v>
      </c>
    </row>
    <row r="142" spans="1:8" x14ac:dyDescent="0.2">
      <c r="A142">
        <v>5901</v>
      </c>
      <c r="B142" t="s">
        <v>288</v>
      </c>
      <c r="C142" t="s">
        <v>289</v>
      </c>
      <c r="D142">
        <v>857579621</v>
      </c>
      <c r="E142">
        <v>0</v>
      </c>
      <c r="F142">
        <v>0</v>
      </c>
      <c r="G142">
        <v>0</v>
      </c>
      <c r="H142">
        <v>0</v>
      </c>
    </row>
    <row r="143" spans="1:8" x14ac:dyDescent="0.2">
      <c r="A143">
        <v>5901</v>
      </c>
      <c r="B143" t="s">
        <v>290</v>
      </c>
      <c r="C143" t="s">
        <v>291</v>
      </c>
      <c r="D143">
        <v>857579631</v>
      </c>
      <c r="E143">
        <v>0</v>
      </c>
      <c r="F143">
        <v>0</v>
      </c>
      <c r="G143">
        <v>0</v>
      </c>
      <c r="H143">
        <v>0</v>
      </c>
    </row>
    <row r="144" spans="1:8" x14ac:dyDescent="0.2">
      <c r="A144">
        <v>5901</v>
      </c>
      <c r="B144" t="s">
        <v>292</v>
      </c>
      <c r="C144" t="s">
        <v>293</v>
      </c>
      <c r="D144">
        <v>857579641</v>
      </c>
      <c r="E144">
        <v>0</v>
      </c>
      <c r="F144">
        <v>0</v>
      </c>
      <c r="G144">
        <v>0</v>
      </c>
      <c r="H144">
        <v>0</v>
      </c>
    </row>
    <row r="145" spans="1:8" x14ac:dyDescent="0.2">
      <c r="A145">
        <v>5901</v>
      </c>
      <c r="B145" t="s">
        <v>294</v>
      </c>
      <c r="C145" t="s">
        <v>295</v>
      </c>
      <c r="D145">
        <v>857579651</v>
      </c>
      <c r="E145">
        <v>0</v>
      </c>
      <c r="F145">
        <v>0</v>
      </c>
      <c r="G145">
        <v>0</v>
      </c>
      <c r="H145">
        <v>0</v>
      </c>
    </row>
    <row r="146" spans="1:8" x14ac:dyDescent="0.2">
      <c r="A146">
        <v>5901</v>
      </c>
      <c r="B146" t="s">
        <v>296</v>
      </c>
      <c r="C146" t="s">
        <v>297</v>
      </c>
      <c r="D146">
        <v>857579661</v>
      </c>
      <c r="E146">
        <v>0</v>
      </c>
      <c r="F146">
        <v>0</v>
      </c>
      <c r="G146">
        <v>0</v>
      </c>
      <c r="H146">
        <v>0</v>
      </c>
    </row>
    <row r="147" spans="1:8" x14ac:dyDescent="0.2">
      <c r="A147">
        <v>5901</v>
      </c>
      <c r="B147" t="s">
        <v>298</v>
      </c>
      <c r="C147" t="s">
        <v>299</v>
      </c>
      <c r="D147">
        <v>857579671</v>
      </c>
      <c r="E147">
        <v>0</v>
      </c>
      <c r="F147">
        <v>0</v>
      </c>
      <c r="G147">
        <v>0</v>
      </c>
      <c r="H147">
        <v>0</v>
      </c>
    </row>
    <row r="148" spans="1:8" x14ac:dyDescent="0.2">
      <c r="A148">
        <v>5901</v>
      </c>
      <c r="B148" t="s">
        <v>300</v>
      </c>
      <c r="C148" t="s">
        <v>301</v>
      </c>
      <c r="D148">
        <v>857579681</v>
      </c>
      <c r="E148">
        <v>0</v>
      </c>
      <c r="F148">
        <v>0</v>
      </c>
      <c r="G148">
        <v>0</v>
      </c>
      <c r="H148">
        <v>0</v>
      </c>
    </row>
    <row r="149" spans="1:8" x14ac:dyDescent="0.2">
      <c r="A149">
        <v>5901</v>
      </c>
      <c r="B149" t="s">
        <v>302</v>
      </c>
      <c r="C149" t="s">
        <v>303</v>
      </c>
      <c r="D149">
        <v>857579691</v>
      </c>
      <c r="E149">
        <v>0</v>
      </c>
      <c r="F149">
        <v>0</v>
      </c>
      <c r="G149">
        <v>0</v>
      </c>
      <c r="H149">
        <v>0</v>
      </c>
    </row>
    <row r="150" spans="1:8" x14ac:dyDescent="0.2">
      <c r="A150">
        <v>5901</v>
      </c>
      <c r="B150" t="s">
        <v>304</v>
      </c>
      <c r="C150" t="s">
        <v>305</v>
      </c>
      <c r="D150">
        <v>857579701</v>
      </c>
      <c r="E150">
        <v>0</v>
      </c>
      <c r="F150">
        <v>0</v>
      </c>
      <c r="G150">
        <v>0</v>
      </c>
      <c r="H150">
        <v>0</v>
      </c>
    </row>
    <row r="151" spans="1:8" x14ac:dyDescent="0.2">
      <c r="A151">
        <v>5901</v>
      </c>
      <c r="B151" t="s">
        <v>306</v>
      </c>
      <c r="C151" t="s">
        <v>307</v>
      </c>
      <c r="D151">
        <v>857579711</v>
      </c>
      <c r="E151">
        <v>0</v>
      </c>
      <c r="F151">
        <v>0</v>
      </c>
      <c r="G151">
        <v>0</v>
      </c>
      <c r="H151">
        <v>0</v>
      </c>
    </row>
    <row r="152" spans="1:8" x14ac:dyDescent="0.2">
      <c r="A152">
        <v>5901</v>
      </c>
      <c r="B152" t="s">
        <v>308</v>
      </c>
      <c r="C152" t="s">
        <v>309</v>
      </c>
      <c r="D152">
        <v>857579721</v>
      </c>
      <c r="E152">
        <v>0</v>
      </c>
      <c r="F152">
        <v>0</v>
      </c>
      <c r="G152">
        <v>0</v>
      </c>
      <c r="H152">
        <v>0</v>
      </c>
    </row>
    <row r="153" spans="1:8" x14ac:dyDescent="0.2">
      <c r="A153">
        <v>5901</v>
      </c>
      <c r="B153" t="s">
        <v>310</v>
      </c>
      <c r="C153" t="s">
        <v>311</v>
      </c>
      <c r="D153">
        <v>857579731</v>
      </c>
      <c r="E153">
        <v>0</v>
      </c>
      <c r="F153">
        <v>0</v>
      </c>
      <c r="G153">
        <v>0</v>
      </c>
      <c r="H153">
        <v>0</v>
      </c>
    </row>
    <row r="154" spans="1:8" x14ac:dyDescent="0.2">
      <c r="A154">
        <v>5901</v>
      </c>
      <c r="B154" t="s">
        <v>312</v>
      </c>
      <c r="C154" t="s">
        <v>313</v>
      </c>
      <c r="D154">
        <v>857579741</v>
      </c>
      <c r="E154">
        <v>0</v>
      </c>
      <c r="F154">
        <v>0</v>
      </c>
      <c r="G154">
        <v>0</v>
      </c>
      <c r="H154">
        <v>0</v>
      </c>
    </row>
    <row r="155" spans="1:8" x14ac:dyDescent="0.2">
      <c r="A155">
        <v>5901</v>
      </c>
      <c r="B155" t="s">
        <v>314</v>
      </c>
      <c r="C155" t="s">
        <v>315</v>
      </c>
      <c r="D155">
        <v>857579751</v>
      </c>
      <c r="E155">
        <v>0</v>
      </c>
      <c r="F155">
        <v>0</v>
      </c>
      <c r="G155">
        <v>0</v>
      </c>
      <c r="H155">
        <v>0</v>
      </c>
    </row>
    <row r="156" spans="1:8" x14ac:dyDescent="0.2">
      <c r="A156">
        <v>5901</v>
      </c>
      <c r="B156" t="s">
        <v>316</v>
      </c>
      <c r="C156" t="s">
        <v>317</v>
      </c>
      <c r="D156">
        <v>857579761</v>
      </c>
      <c r="E156">
        <v>0</v>
      </c>
      <c r="F156">
        <v>0</v>
      </c>
      <c r="G156">
        <v>0</v>
      </c>
      <c r="H156">
        <v>0</v>
      </c>
    </row>
    <row r="157" spans="1:8" x14ac:dyDescent="0.2">
      <c r="A157">
        <v>5901</v>
      </c>
      <c r="B157" t="s">
        <v>318</v>
      </c>
      <c r="C157" t="s">
        <v>319</v>
      </c>
      <c r="D157">
        <v>857579771</v>
      </c>
      <c r="E157">
        <v>0</v>
      </c>
      <c r="F157">
        <v>0</v>
      </c>
      <c r="G157">
        <v>0</v>
      </c>
      <c r="H157">
        <v>0</v>
      </c>
    </row>
    <row r="158" spans="1:8" x14ac:dyDescent="0.2">
      <c r="A158">
        <v>5901</v>
      </c>
      <c r="B158" t="s">
        <v>320</v>
      </c>
      <c r="C158" t="s">
        <v>321</v>
      </c>
      <c r="D158">
        <v>857579781</v>
      </c>
      <c r="E158">
        <v>0</v>
      </c>
      <c r="F158">
        <v>0</v>
      </c>
      <c r="G158">
        <v>0</v>
      </c>
      <c r="H158">
        <v>0</v>
      </c>
    </row>
    <row r="159" spans="1:8" x14ac:dyDescent="0.2">
      <c r="A159">
        <v>5901</v>
      </c>
      <c r="B159" t="s">
        <v>322</v>
      </c>
      <c r="C159" t="s">
        <v>323</v>
      </c>
      <c r="D159">
        <v>857579791</v>
      </c>
      <c r="E159">
        <v>0</v>
      </c>
      <c r="F159">
        <v>0</v>
      </c>
      <c r="G159">
        <v>0</v>
      </c>
      <c r="H159">
        <v>0</v>
      </c>
    </row>
    <row r="160" spans="1:8" x14ac:dyDescent="0.2">
      <c r="A160">
        <v>5901</v>
      </c>
      <c r="B160" t="s">
        <v>324</v>
      </c>
      <c r="C160" t="s">
        <v>325</v>
      </c>
      <c r="D160">
        <v>857579801</v>
      </c>
      <c r="E160">
        <v>0</v>
      </c>
      <c r="F160">
        <v>0</v>
      </c>
      <c r="G160">
        <v>0</v>
      </c>
      <c r="H160">
        <v>0</v>
      </c>
    </row>
    <row r="161" spans="1:8" x14ac:dyDescent="0.2">
      <c r="A161">
        <v>5901</v>
      </c>
      <c r="B161" t="s">
        <v>326</v>
      </c>
      <c r="C161" t="s">
        <v>327</v>
      </c>
      <c r="D161">
        <v>857579811</v>
      </c>
      <c r="E161">
        <v>0</v>
      </c>
      <c r="F161">
        <v>0</v>
      </c>
      <c r="G161">
        <v>0</v>
      </c>
      <c r="H161">
        <v>0</v>
      </c>
    </row>
    <row r="162" spans="1:8" x14ac:dyDescent="0.2">
      <c r="A162">
        <v>5901</v>
      </c>
      <c r="B162" t="s">
        <v>328</v>
      </c>
      <c r="C162" t="s">
        <v>329</v>
      </c>
      <c r="D162">
        <v>857579821</v>
      </c>
      <c r="E162">
        <v>0</v>
      </c>
      <c r="F162">
        <v>0</v>
      </c>
      <c r="G162">
        <v>0</v>
      </c>
      <c r="H162">
        <v>0</v>
      </c>
    </row>
    <row r="163" spans="1:8" x14ac:dyDescent="0.2">
      <c r="A163">
        <v>5901</v>
      </c>
      <c r="B163" t="s">
        <v>330</v>
      </c>
      <c r="C163" t="s">
        <v>331</v>
      </c>
      <c r="D163">
        <v>857579831</v>
      </c>
      <c r="E163">
        <v>0</v>
      </c>
      <c r="F163">
        <v>0</v>
      </c>
      <c r="G163">
        <v>0</v>
      </c>
      <c r="H163">
        <v>0</v>
      </c>
    </row>
    <row r="164" spans="1:8" x14ac:dyDescent="0.2">
      <c r="A164">
        <v>5901</v>
      </c>
      <c r="B164" t="s">
        <v>332</v>
      </c>
      <c r="C164" t="s">
        <v>333</v>
      </c>
      <c r="D164">
        <v>857579841</v>
      </c>
      <c r="E164">
        <v>139</v>
      </c>
      <c r="F164">
        <v>298</v>
      </c>
      <c r="G164">
        <v>84</v>
      </c>
      <c r="H164">
        <v>9</v>
      </c>
    </row>
    <row r="165" spans="1:8" x14ac:dyDescent="0.2">
      <c r="A165">
        <v>5901</v>
      </c>
      <c r="B165" t="s">
        <v>334</v>
      </c>
      <c r="C165" t="s">
        <v>335</v>
      </c>
      <c r="D165">
        <v>857579851</v>
      </c>
      <c r="E165">
        <v>0</v>
      </c>
      <c r="F165">
        <v>0</v>
      </c>
      <c r="G165">
        <v>0</v>
      </c>
      <c r="H165">
        <v>0</v>
      </c>
    </row>
    <row r="166" spans="1:8" x14ac:dyDescent="0.2">
      <c r="A166">
        <v>5901</v>
      </c>
      <c r="B166" t="s">
        <v>336</v>
      </c>
      <c r="C166" t="s">
        <v>337</v>
      </c>
      <c r="D166">
        <v>857579861</v>
      </c>
      <c r="E166">
        <v>0</v>
      </c>
      <c r="F166">
        <v>0</v>
      </c>
      <c r="G166">
        <v>0</v>
      </c>
      <c r="H166">
        <v>0</v>
      </c>
    </row>
    <row r="167" spans="1:8" x14ac:dyDescent="0.2">
      <c r="A167">
        <v>5901</v>
      </c>
      <c r="B167" t="s">
        <v>338</v>
      </c>
      <c r="C167" t="s">
        <v>339</v>
      </c>
      <c r="D167">
        <v>857579871</v>
      </c>
      <c r="E167">
        <v>0</v>
      </c>
      <c r="F167">
        <v>0</v>
      </c>
      <c r="G167">
        <v>0</v>
      </c>
      <c r="H167">
        <v>0</v>
      </c>
    </row>
    <row r="168" spans="1:8" x14ac:dyDescent="0.2">
      <c r="A168">
        <v>5901</v>
      </c>
      <c r="B168" t="s">
        <v>340</v>
      </c>
      <c r="C168" t="s">
        <v>341</v>
      </c>
      <c r="D168">
        <v>857579881</v>
      </c>
      <c r="E168">
        <v>0</v>
      </c>
      <c r="F168">
        <v>0</v>
      </c>
      <c r="G168">
        <v>0</v>
      </c>
      <c r="H168">
        <v>0</v>
      </c>
    </row>
    <row r="169" spans="1:8" x14ac:dyDescent="0.2">
      <c r="A169">
        <v>5901</v>
      </c>
      <c r="B169" t="s">
        <v>342</v>
      </c>
      <c r="C169" t="s">
        <v>343</v>
      </c>
      <c r="D169">
        <v>857579891</v>
      </c>
      <c r="E169">
        <v>0</v>
      </c>
      <c r="F169">
        <v>0</v>
      </c>
      <c r="G169">
        <v>0</v>
      </c>
      <c r="H169">
        <v>0</v>
      </c>
    </row>
    <row r="170" spans="1:8" x14ac:dyDescent="0.2">
      <c r="A170">
        <v>5901</v>
      </c>
      <c r="B170" t="s">
        <v>344</v>
      </c>
      <c r="C170" t="s">
        <v>345</v>
      </c>
      <c r="D170">
        <v>857579901</v>
      </c>
      <c r="E170">
        <v>0</v>
      </c>
      <c r="F170">
        <v>0</v>
      </c>
      <c r="G170">
        <v>0</v>
      </c>
      <c r="H170">
        <v>0</v>
      </c>
    </row>
    <row r="171" spans="1:8" x14ac:dyDescent="0.2">
      <c r="A171">
        <v>5901</v>
      </c>
      <c r="B171" t="s">
        <v>346</v>
      </c>
      <c r="C171" t="s">
        <v>347</v>
      </c>
      <c r="D171">
        <v>857579911</v>
      </c>
      <c r="E171">
        <v>26</v>
      </c>
      <c r="F171">
        <v>112</v>
      </c>
      <c r="G171">
        <v>56</v>
      </c>
      <c r="H171">
        <v>2</v>
      </c>
    </row>
    <row r="172" spans="1:8" x14ac:dyDescent="0.2">
      <c r="A172">
        <v>5901</v>
      </c>
      <c r="B172" t="s">
        <v>348</v>
      </c>
      <c r="C172" t="s">
        <v>349</v>
      </c>
      <c r="D172">
        <v>857579921</v>
      </c>
      <c r="E172">
        <v>0</v>
      </c>
      <c r="F172">
        <v>0</v>
      </c>
      <c r="G172">
        <v>0</v>
      </c>
      <c r="H172">
        <v>0</v>
      </c>
    </row>
    <row r="173" spans="1:8" x14ac:dyDescent="0.2">
      <c r="A173">
        <v>5901</v>
      </c>
      <c r="B173" t="s">
        <v>350</v>
      </c>
      <c r="C173" t="s">
        <v>351</v>
      </c>
      <c r="D173">
        <v>857579941</v>
      </c>
      <c r="E173">
        <v>0</v>
      </c>
      <c r="F173">
        <v>0</v>
      </c>
      <c r="G173">
        <v>0</v>
      </c>
      <c r="H173">
        <v>0</v>
      </c>
    </row>
    <row r="174" spans="1:8" x14ac:dyDescent="0.2">
      <c r="A174">
        <v>5901</v>
      </c>
      <c r="B174" t="s">
        <v>352</v>
      </c>
      <c r="C174" t="s">
        <v>353</v>
      </c>
      <c r="D174">
        <v>857579951</v>
      </c>
      <c r="E174">
        <v>0</v>
      </c>
      <c r="F174">
        <v>0</v>
      </c>
      <c r="G174">
        <v>0</v>
      </c>
      <c r="H174">
        <v>0</v>
      </c>
    </row>
    <row r="175" spans="1:8" x14ac:dyDescent="0.2">
      <c r="A175">
        <v>5901</v>
      </c>
      <c r="B175" t="s">
        <v>354</v>
      </c>
      <c r="C175" t="s">
        <v>355</v>
      </c>
      <c r="D175">
        <v>857579981</v>
      </c>
      <c r="E175">
        <v>0</v>
      </c>
      <c r="F175">
        <v>0</v>
      </c>
      <c r="G175">
        <v>0</v>
      </c>
      <c r="H175">
        <v>0</v>
      </c>
    </row>
    <row r="176" spans="1:8" x14ac:dyDescent="0.2">
      <c r="A176">
        <v>5901</v>
      </c>
      <c r="B176" t="s">
        <v>356</v>
      </c>
      <c r="C176" t="s">
        <v>357</v>
      </c>
      <c r="D176">
        <v>857579991</v>
      </c>
      <c r="E176">
        <v>0</v>
      </c>
      <c r="F176">
        <v>0</v>
      </c>
      <c r="G176">
        <v>0</v>
      </c>
      <c r="H176">
        <v>0</v>
      </c>
    </row>
    <row r="177" spans="1:8" x14ac:dyDescent="0.2">
      <c r="A177">
        <v>5901</v>
      </c>
      <c r="B177" t="s">
        <v>358</v>
      </c>
      <c r="C177" t="s">
        <v>359</v>
      </c>
      <c r="D177">
        <v>857580001</v>
      </c>
      <c r="E177">
        <v>0</v>
      </c>
      <c r="F177">
        <v>0</v>
      </c>
      <c r="G177">
        <v>0</v>
      </c>
      <c r="H177">
        <v>0</v>
      </c>
    </row>
    <row r="178" spans="1:8" x14ac:dyDescent="0.2">
      <c r="A178">
        <v>5901</v>
      </c>
      <c r="B178" t="s">
        <v>360</v>
      </c>
      <c r="C178" t="s">
        <v>361</v>
      </c>
      <c r="D178">
        <v>857580011</v>
      </c>
      <c r="E178">
        <v>0</v>
      </c>
      <c r="F178">
        <v>0</v>
      </c>
      <c r="G178">
        <v>0</v>
      </c>
      <c r="H178">
        <v>0</v>
      </c>
    </row>
    <row r="179" spans="1:8" x14ac:dyDescent="0.2">
      <c r="A179">
        <v>5901</v>
      </c>
      <c r="B179" t="s">
        <v>362</v>
      </c>
      <c r="C179" t="s">
        <v>363</v>
      </c>
      <c r="D179">
        <v>857580021</v>
      </c>
      <c r="E179">
        <v>0</v>
      </c>
      <c r="F179">
        <v>0</v>
      </c>
      <c r="G179">
        <v>0</v>
      </c>
      <c r="H179">
        <v>0</v>
      </c>
    </row>
    <row r="180" spans="1:8" x14ac:dyDescent="0.2">
      <c r="A180">
        <v>5901</v>
      </c>
      <c r="B180" t="s">
        <v>364</v>
      </c>
      <c r="C180" t="s">
        <v>365</v>
      </c>
      <c r="D180">
        <v>857580031</v>
      </c>
      <c r="E180">
        <v>0</v>
      </c>
      <c r="F180">
        <v>0</v>
      </c>
      <c r="G180">
        <v>0</v>
      </c>
      <c r="H180">
        <v>0</v>
      </c>
    </row>
    <row r="181" spans="1:8" x14ac:dyDescent="0.2">
      <c r="A181">
        <v>5901</v>
      </c>
      <c r="B181" t="s">
        <v>366</v>
      </c>
      <c r="C181" t="s">
        <v>367</v>
      </c>
      <c r="D181">
        <v>857580041</v>
      </c>
      <c r="E181">
        <v>0</v>
      </c>
      <c r="F181">
        <v>0</v>
      </c>
      <c r="G181">
        <v>0</v>
      </c>
      <c r="H181">
        <v>0</v>
      </c>
    </row>
    <row r="182" spans="1:8" x14ac:dyDescent="0.2">
      <c r="A182">
        <v>5901</v>
      </c>
      <c r="B182" t="s">
        <v>368</v>
      </c>
      <c r="C182" t="s">
        <v>369</v>
      </c>
      <c r="D182">
        <v>857580051</v>
      </c>
      <c r="E182">
        <v>0</v>
      </c>
      <c r="F182">
        <v>0</v>
      </c>
      <c r="G182">
        <v>0</v>
      </c>
      <c r="H182">
        <v>0</v>
      </c>
    </row>
    <row r="183" spans="1:8" x14ac:dyDescent="0.2">
      <c r="A183">
        <v>5901</v>
      </c>
      <c r="B183" t="s">
        <v>370</v>
      </c>
      <c r="C183" t="s">
        <v>371</v>
      </c>
      <c r="D183">
        <v>857580061</v>
      </c>
      <c r="E183">
        <v>0</v>
      </c>
      <c r="F183">
        <v>0</v>
      </c>
      <c r="G183">
        <v>0</v>
      </c>
      <c r="H183">
        <v>0</v>
      </c>
    </row>
    <row r="184" spans="1:8" x14ac:dyDescent="0.2">
      <c r="A184">
        <v>5901</v>
      </c>
      <c r="B184" t="s">
        <v>372</v>
      </c>
      <c r="C184" t="s">
        <v>373</v>
      </c>
      <c r="D184">
        <v>857580071</v>
      </c>
      <c r="E184">
        <v>0</v>
      </c>
      <c r="F184">
        <v>0</v>
      </c>
      <c r="G184">
        <v>0</v>
      </c>
      <c r="H184">
        <v>0</v>
      </c>
    </row>
    <row r="185" spans="1:8" x14ac:dyDescent="0.2">
      <c r="A185">
        <v>5901</v>
      </c>
      <c r="B185" t="s">
        <v>374</v>
      </c>
      <c r="C185" t="s">
        <v>375</v>
      </c>
      <c r="D185">
        <v>857580081</v>
      </c>
      <c r="E185">
        <v>0</v>
      </c>
      <c r="F185">
        <v>0</v>
      </c>
      <c r="G185">
        <v>0</v>
      </c>
      <c r="H185">
        <v>0</v>
      </c>
    </row>
    <row r="186" spans="1:8" x14ac:dyDescent="0.2">
      <c r="A186">
        <v>5901</v>
      </c>
      <c r="B186" t="s">
        <v>376</v>
      </c>
      <c r="C186" t="s">
        <v>377</v>
      </c>
      <c r="D186">
        <v>857580101</v>
      </c>
      <c r="E186">
        <v>0</v>
      </c>
      <c r="F186">
        <v>1</v>
      </c>
      <c r="G186">
        <v>0</v>
      </c>
      <c r="H186">
        <v>1</v>
      </c>
    </row>
    <row r="187" spans="1:8" x14ac:dyDescent="0.2">
      <c r="A187">
        <v>5901</v>
      </c>
      <c r="B187" t="s">
        <v>378</v>
      </c>
      <c r="C187" t="s">
        <v>379</v>
      </c>
      <c r="D187">
        <v>857580111</v>
      </c>
      <c r="E187">
        <v>131</v>
      </c>
      <c r="F187">
        <v>189</v>
      </c>
      <c r="G187">
        <v>24</v>
      </c>
      <c r="H187">
        <v>5</v>
      </c>
    </row>
    <row r="188" spans="1:8" x14ac:dyDescent="0.2">
      <c r="A188">
        <v>5901</v>
      </c>
      <c r="B188" t="s">
        <v>380</v>
      </c>
      <c r="C188" t="s">
        <v>381</v>
      </c>
      <c r="D188">
        <v>857580131</v>
      </c>
      <c r="E188">
        <v>0</v>
      </c>
      <c r="F188">
        <v>0</v>
      </c>
      <c r="G188">
        <v>0</v>
      </c>
      <c r="H188">
        <v>0</v>
      </c>
    </row>
    <row r="189" spans="1:8" x14ac:dyDescent="0.2">
      <c r="A189">
        <v>5901</v>
      </c>
      <c r="B189" t="s">
        <v>382</v>
      </c>
      <c r="C189" t="s">
        <v>383</v>
      </c>
      <c r="D189">
        <v>857580141</v>
      </c>
      <c r="E189">
        <v>0</v>
      </c>
      <c r="F189">
        <v>0</v>
      </c>
      <c r="G189">
        <v>0</v>
      </c>
      <c r="H189">
        <v>0</v>
      </c>
    </row>
    <row r="190" spans="1:8" x14ac:dyDescent="0.2">
      <c r="A190">
        <v>5901</v>
      </c>
      <c r="B190" t="s">
        <v>384</v>
      </c>
      <c r="C190" t="s">
        <v>385</v>
      </c>
      <c r="D190">
        <v>857580151</v>
      </c>
      <c r="E190">
        <v>0</v>
      </c>
      <c r="F190">
        <v>0</v>
      </c>
      <c r="G190">
        <v>0</v>
      </c>
      <c r="H190">
        <v>0</v>
      </c>
    </row>
    <row r="191" spans="1:8" x14ac:dyDescent="0.2">
      <c r="A191">
        <v>5901</v>
      </c>
      <c r="B191" t="s">
        <v>386</v>
      </c>
      <c r="C191" t="s">
        <v>387</v>
      </c>
      <c r="D191">
        <v>857580161</v>
      </c>
      <c r="E191">
        <v>0</v>
      </c>
      <c r="F191">
        <v>0</v>
      </c>
      <c r="G191">
        <v>0</v>
      </c>
      <c r="H191">
        <v>0</v>
      </c>
    </row>
    <row r="192" spans="1:8" x14ac:dyDescent="0.2">
      <c r="A192">
        <v>5901</v>
      </c>
      <c r="B192" t="s">
        <v>388</v>
      </c>
      <c r="C192" t="s">
        <v>389</v>
      </c>
      <c r="D192">
        <v>857580171</v>
      </c>
      <c r="E192">
        <v>0</v>
      </c>
      <c r="F192">
        <v>0</v>
      </c>
      <c r="G192">
        <v>0</v>
      </c>
      <c r="H192">
        <v>0</v>
      </c>
    </row>
    <row r="193" spans="1:8" x14ac:dyDescent="0.2">
      <c r="A193">
        <v>5901</v>
      </c>
      <c r="B193" t="s">
        <v>390</v>
      </c>
      <c r="C193" t="s">
        <v>391</v>
      </c>
      <c r="D193">
        <v>857580181</v>
      </c>
      <c r="E193">
        <v>3</v>
      </c>
      <c r="F193">
        <v>7</v>
      </c>
      <c r="G193">
        <v>3</v>
      </c>
      <c r="H193">
        <v>1</v>
      </c>
    </row>
    <row r="194" spans="1:8" x14ac:dyDescent="0.2">
      <c r="A194">
        <v>5901</v>
      </c>
      <c r="B194" t="s">
        <v>392</v>
      </c>
      <c r="C194" t="s">
        <v>393</v>
      </c>
      <c r="D194">
        <v>857580191</v>
      </c>
      <c r="E194">
        <v>0</v>
      </c>
      <c r="F194">
        <v>0</v>
      </c>
      <c r="G194">
        <v>0</v>
      </c>
      <c r="H194">
        <v>0</v>
      </c>
    </row>
    <row r="195" spans="1:8" x14ac:dyDescent="0.2">
      <c r="A195">
        <v>5901</v>
      </c>
      <c r="B195" t="s">
        <v>394</v>
      </c>
      <c r="C195" t="s">
        <v>395</v>
      </c>
      <c r="D195">
        <v>857580201</v>
      </c>
      <c r="E195">
        <v>0</v>
      </c>
      <c r="F195">
        <v>0</v>
      </c>
      <c r="G195">
        <v>0</v>
      </c>
      <c r="H195">
        <v>0</v>
      </c>
    </row>
    <row r="196" spans="1:8" x14ac:dyDescent="0.2">
      <c r="A196">
        <v>5901</v>
      </c>
      <c r="B196" t="s">
        <v>396</v>
      </c>
      <c r="C196" t="s">
        <v>397</v>
      </c>
      <c r="D196">
        <v>857580211</v>
      </c>
      <c r="E196">
        <v>26</v>
      </c>
      <c r="F196">
        <v>105</v>
      </c>
      <c r="G196">
        <v>33</v>
      </c>
      <c r="H196">
        <v>3</v>
      </c>
    </row>
    <row r="197" spans="1:8" x14ac:dyDescent="0.2">
      <c r="A197">
        <v>5901</v>
      </c>
      <c r="B197" t="s">
        <v>398</v>
      </c>
      <c r="C197" t="s">
        <v>399</v>
      </c>
      <c r="D197">
        <v>857580221</v>
      </c>
      <c r="E197">
        <v>0</v>
      </c>
      <c r="F197">
        <v>0</v>
      </c>
      <c r="G197">
        <v>0</v>
      </c>
      <c r="H197">
        <v>0</v>
      </c>
    </row>
    <row r="198" spans="1:8" x14ac:dyDescent="0.2">
      <c r="A198">
        <v>5901</v>
      </c>
      <c r="B198" t="s">
        <v>400</v>
      </c>
      <c r="C198" t="s">
        <v>401</v>
      </c>
      <c r="D198">
        <v>857580231</v>
      </c>
      <c r="E198">
        <v>0</v>
      </c>
      <c r="F198">
        <v>0</v>
      </c>
      <c r="G198">
        <v>0</v>
      </c>
      <c r="H198">
        <v>0</v>
      </c>
    </row>
    <row r="199" spans="1:8" x14ac:dyDescent="0.2">
      <c r="A199">
        <v>5901</v>
      </c>
      <c r="B199" t="s">
        <v>402</v>
      </c>
      <c r="C199" t="s">
        <v>403</v>
      </c>
      <c r="D199">
        <v>857580241</v>
      </c>
      <c r="E199">
        <v>0</v>
      </c>
      <c r="F199">
        <v>0</v>
      </c>
      <c r="G199">
        <v>0</v>
      </c>
      <c r="H199">
        <v>0</v>
      </c>
    </row>
    <row r="200" spans="1:8" x14ac:dyDescent="0.2">
      <c r="A200">
        <v>5901</v>
      </c>
      <c r="B200" t="s">
        <v>404</v>
      </c>
      <c r="C200" t="s">
        <v>405</v>
      </c>
      <c r="D200">
        <v>857580251</v>
      </c>
      <c r="E200">
        <v>0</v>
      </c>
      <c r="F200">
        <v>0</v>
      </c>
      <c r="G200">
        <v>0</v>
      </c>
      <c r="H200">
        <v>0</v>
      </c>
    </row>
    <row r="201" spans="1:8" x14ac:dyDescent="0.2">
      <c r="A201">
        <v>5901</v>
      </c>
      <c r="B201" t="s">
        <v>406</v>
      </c>
      <c r="C201" t="s">
        <v>407</v>
      </c>
      <c r="D201">
        <v>857580261</v>
      </c>
      <c r="E201">
        <v>7</v>
      </c>
      <c r="F201">
        <v>16</v>
      </c>
      <c r="G201">
        <v>7</v>
      </c>
      <c r="H201">
        <v>1</v>
      </c>
    </row>
    <row r="202" spans="1:8" x14ac:dyDescent="0.2">
      <c r="A202">
        <v>5901</v>
      </c>
      <c r="B202" t="s">
        <v>408</v>
      </c>
      <c r="C202" t="s">
        <v>409</v>
      </c>
      <c r="D202">
        <v>857580271</v>
      </c>
      <c r="E202">
        <v>0</v>
      </c>
      <c r="F202">
        <v>0</v>
      </c>
      <c r="G202">
        <v>0</v>
      </c>
      <c r="H202">
        <v>0</v>
      </c>
    </row>
    <row r="203" spans="1:8" x14ac:dyDescent="0.2">
      <c r="A203">
        <v>5901</v>
      </c>
      <c r="B203" t="s">
        <v>410</v>
      </c>
      <c r="C203" t="s">
        <v>411</v>
      </c>
      <c r="D203">
        <v>857580281</v>
      </c>
      <c r="E203">
        <v>0</v>
      </c>
      <c r="F203">
        <v>0</v>
      </c>
      <c r="G203">
        <v>0</v>
      </c>
      <c r="H203">
        <v>0</v>
      </c>
    </row>
    <row r="204" spans="1:8" x14ac:dyDescent="0.2">
      <c r="A204">
        <v>5901</v>
      </c>
      <c r="B204" t="s">
        <v>412</v>
      </c>
      <c r="C204" t="s">
        <v>413</v>
      </c>
      <c r="D204">
        <v>857580291</v>
      </c>
      <c r="E204">
        <v>0</v>
      </c>
      <c r="F204">
        <v>0</v>
      </c>
      <c r="G204">
        <v>0</v>
      </c>
      <c r="H204">
        <v>0</v>
      </c>
    </row>
    <row r="205" spans="1:8" x14ac:dyDescent="0.2">
      <c r="A205">
        <v>5901</v>
      </c>
      <c r="B205" t="s">
        <v>414</v>
      </c>
      <c r="C205" t="s">
        <v>415</v>
      </c>
      <c r="D205">
        <v>857580301</v>
      </c>
      <c r="E205">
        <v>0</v>
      </c>
      <c r="F205">
        <v>0</v>
      </c>
      <c r="G205">
        <v>0</v>
      </c>
      <c r="H205">
        <v>0</v>
      </c>
    </row>
    <row r="206" spans="1:8" x14ac:dyDescent="0.2">
      <c r="A206">
        <v>5901</v>
      </c>
      <c r="B206" t="s">
        <v>416</v>
      </c>
      <c r="C206" t="s">
        <v>417</v>
      </c>
      <c r="D206">
        <v>857580311</v>
      </c>
      <c r="E206">
        <v>0</v>
      </c>
      <c r="F206">
        <v>0</v>
      </c>
      <c r="G206">
        <v>0</v>
      </c>
      <c r="H206">
        <v>0</v>
      </c>
    </row>
    <row r="207" spans="1:8" x14ac:dyDescent="0.2">
      <c r="A207">
        <v>5901</v>
      </c>
      <c r="B207" t="s">
        <v>418</v>
      </c>
      <c r="C207" t="s">
        <v>419</v>
      </c>
      <c r="D207">
        <v>857580321</v>
      </c>
      <c r="E207">
        <v>0</v>
      </c>
      <c r="F207">
        <v>0</v>
      </c>
      <c r="G207">
        <v>0</v>
      </c>
      <c r="H207">
        <v>0</v>
      </c>
    </row>
    <row r="208" spans="1:8" x14ac:dyDescent="0.2">
      <c r="A208">
        <v>5901</v>
      </c>
      <c r="B208" t="s">
        <v>420</v>
      </c>
      <c r="C208" t="s">
        <v>421</v>
      </c>
      <c r="D208">
        <v>857580331</v>
      </c>
      <c r="E208">
        <v>0</v>
      </c>
      <c r="F208">
        <v>0</v>
      </c>
      <c r="G208">
        <v>0</v>
      </c>
      <c r="H208">
        <v>0</v>
      </c>
    </row>
    <row r="209" spans="1:8" x14ac:dyDescent="0.2">
      <c r="A209">
        <v>5901</v>
      </c>
      <c r="B209" t="s">
        <v>422</v>
      </c>
      <c r="C209" t="s">
        <v>423</v>
      </c>
      <c r="D209">
        <v>857580341</v>
      </c>
      <c r="E209">
        <v>0</v>
      </c>
      <c r="F209">
        <v>0</v>
      </c>
      <c r="G209">
        <v>0</v>
      </c>
      <c r="H209">
        <v>0</v>
      </c>
    </row>
    <row r="210" spans="1:8" x14ac:dyDescent="0.2">
      <c r="A210">
        <v>5901</v>
      </c>
      <c r="B210" t="s">
        <v>424</v>
      </c>
      <c r="C210" t="s">
        <v>425</v>
      </c>
      <c r="D210">
        <v>857580351</v>
      </c>
      <c r="E210">
        <v>0</v>
      </c>
      <c r="F210">
        <v>0</v>
      </c>
      <c r="G210">
        <v>0</v>
      </c>
      <c r="H210">
        <v>0</v>
      </c>
    </row>
    <row r="211" spans="1:8" x14ac:dyDescent="0.2">
      <c r="A211">
        <v>5901</v>
      </c>
      <c r="B211" t="s">
        <v>426</v>
      </c>
      <c r="C211" t="s">
        <v>427</v>
      </c>
      <c r="D211">
        <v>857580361</v>
      </c>
      <c r="E211">
        <v>0</v>
      </c>
      <c r="F211">
        <v>0</v>
      </c>
      <c r="G211">
        <v>0</v>
      </c>
      <c r="H211">
        <v>0</v>
      </c>
    </row>
    <row r="212" spans="1:8" x14ac:dyDescent="0.2">
      <c r="A212">
        <v>5901</v>
      </c>
      <c r="B212" t="s">
        <v>428</v>
      </c>
      <c r="C212" t="s">
        <v>429</v>
      </c>
      <c r="D212">
        <v>857580371</v>
      </c>
      <c r="E212">
        <v>9</v>
      </c>
      <c r="F212">
        <v>18</v>
      </c>
      <c r="G212">
        <v>5</v>
      </c>
      <c r="H212">
        <v>1</v>
      </c>
    </row>
    <row r="213" spans="1:8" x14ac:dyDescent="0.2">
      <c r="A213">
        <v>5901</v>
      </c>
      <c r="B213" t="s">
        <v>430</v>
      </c>
      <c r="C213" t="s">
        <v>431</v>
      </c>
      <c r="D213">
        <v>857580381</v>
      </c>
      <c r="E213">
        <v>2655</v>
      </c>
      <c r="F213">
        <v>4267</v>
      </c>
      <c r="G213">
        <v>1007</v>
      </c>
      <c r="H213">
        <v>73</v>
      </c>
    </row>
    <row r="214" spans="1:8" x14ac:dyDescent="0.2">
      <c r="A214">
        <v>5901</v>
      </c>
      <c r="B214" t="s">
        <v>432</v>
      </c>
      <c r="C214" t="s">
        <v>433</v>
      </c>
      <c r="D214">
        <v>857580391</v>
      </c>
      <c r="E214">
        <v>0</v>
      </c>
      <c r="F214">
        <v>0</v>
      </c>
      <c r="G214">
        <v>0</v>
      </c>
      <c r="H214">
        <v>0</v>
      </c>
    </row>
    <row r="215" spans="1:8" x14ac:dyDescent="0.2">
      <c r="A215">
        <v>5901</v>
      </c>
      <c r="B215" t="s">
        <v>434</v>
      </c>
      <c r="C215" t="s">
        <v>435</v>
      </c>
      <c r="D215">
        <v>857580401</v>
      </c>
      <c r="E215">
        <v>0</v>
      </c>
      <c r="F215">
        <v>0</v>
      </c>
      <c r="G215">
        <v>0</v>
      </c>
      <c r="H215">
        <v>0</v>
      </c>
    </row>
    <row r="216" spans="1:8" x14ac:dyDescent="0.2">
      <c r="A216">
        <v>5901</v>
      </c>
      <c r="B216" t="s">
        <v>436</v>
      </c>
      <c r="C216" t="s">
        <v>437</v>
      </c>
      <c r="D216">
        <v>857580411</v>
      </c>
      <c r="E216">
        <v>0</v>
      </c>
      <c r="F216">
        <v>0</v>
      </c>
      <c r="G216">
        <v>0</v>
      </c>
      <c r="H216">
        <v>0</v>
      </c>
    </row>
    <row r="217" spans="1:8" x14ac:dyDescent="0.2">
      <c r="A217">
        <v>5901</v>
      </c>
      <c r="B217" t="s">
        <v>438</v>
      </c>
      <c r="C217" t="s">
        <v>439</v>
      </c>
      <c r="D217">
        <v>857580421</v>
      </c>
      <c r="E217">
        <v>0</v>
      </c>
      <c r="F217">
        <v>0</v>
      </c>
      <c r="G217">
        <v>0</v>
      </c>
      <c r="H217">
        <v>0</v>
      </c>
    </row>
    <row r="218" spans="1:8" x14ac:dyDescent="0.2">
      <c r="A218">
        <v>5901</v>
      </c>
      <c r="B218" t="s">
        <v>440</v>
      </c>
      <c r="C218" t="s">
        <v>441</v>
      </c>
      <c r="D218">
        <v>857580431</v>
      </c>
      <c r="E218">
        <v>0</v>
      </c>
      <c r="F218">
        <v>0</v>
      </c>
      <c r="G218">
        <v>0</v>
      </c>
      <c r="H218">
        <v>0</v>
      </c>
    </row>
    <row r="219" spans="1:8" x14ac:dyDescent="0.2">
      <c r="A219">
        <v>5901</v>
      </c>
      <c r="B219" t="s">
        <v>442</v>
      </c>
      <c r="C219" t="s">
        <v>443</v>
      </c>
      <c r="D219">
        <v>857580441</v>
      </c>
      <c r="E219">
        <v>0</v>
      </c>
      <c r="F219">
        <v>0</v>
      </c>
      <c r="G219">
        <v>0</v>
      </c>
      <c r="H219">
        <v>0</v>
      </c>
    </row>
    <row r="220" spans="1:8" x14ac:dyDescent="0.2">
      <c r="A220">
        <v>5901</v>
      </c>
      <c r="B220" t="s">
        <v>444</v>
      </c>
      <c r="C220" t="s">
        <v>445</v>
      </c>
      <c r="D220">
        <v>857580451</v>
      </c>
      <c r="E220">
        <v>0</v>
      </c>
      <c r="F220">
        <v>0</v>
      </c>
      <c r="G220">
        <v>0</v>
      </c>
      <c r="H220">
        <v>0</v>
      </c>
    </row>
    <row r="221" spans="1:8" x14ac:dyDescent="0.2">
      <c r="A221">
        <v>5901</v>
      </c>
      <c r="B221" t="s">
        <v>446</v>
      </c>
      <c r="C221" t="s">
        <v>447</v>
      </c>
      <c r="D221">
        <v>857580461</v>
      </c>
      <c r="E221">
        <v>0</v>
      </c>
      <c r="F221">
        <v>0</v>
      </c>
      <c r="G221">
        <v>0</v>
      </c>
      <c r="H221">
        <v>0</v>
      </c>
    </row>
    <row r="222" spans="1:8" x14ac:dyDescent="0.2">
      <c r="A222">
        <v>5901</v>
      </c>
      <c r="B222" t="s">
        <v>448</v>
      </c>
      <c r="C222" t="s">
        <v>449</v>
      </c>
      <c r="D222">
        <v>857580471</v>
      </c>
      <c r="E222">
        <v>0</v>
      </c>
      <c r="F222">
        <v>0</v>
      </c>
      <c r="G222">
        <v>0</v>
      </c>
      <c r="H222">
        <v>0</v>
      </c>
    </row>
    <row r="223" spans="1:8" x14ac:dyDescent="0.2">
      <c r="A223">
        <v>5901</v>
      </c>
      <c r="B223" t="s">
        <v>450</v>
      </c>
      <c r="C223" t="s">
        <v>451</v>
      </c>
      <c r="D223">
        <v>857580481</v>
      </c>
      <c r="E223">
        <v>0</v>
      </c>
      <c r="F223">
        <v>0</v>
      </c>
      <c r="G223">
        <v>0</v>
      </c>
      <c r="H223">
        <v>0</v>
      </c>
    </row>
    <row r="224" spans="1:8" x14ac:dyDescent="0.2">
      <c r="A224">
        <v>5901</v>
      </c>
      <c r="B224" t="s">
        <v>452</v>
      </c>
      <c r="C224" t="s">
        <v>453</v>
      </c>
      <c r="D224">
        <v>857580491</v>
      </c>
      <c r="E224">
        <v>0</v>
      </c>
      <c r="F224">
        <v>0</v>
      </c>
      <c r="G224">
        <v>0</v>
      </c>
      <c r="H224">
        <v>0</v>
      </c>
    </row>
    <row r="225" spans="1:8" x14ac:dyDescent="0.2">
      <c r="A225">
        <v>5901</v>
      </c>
      <c r="B225" t="s">
        <v>454</v>
      </c>
      <c r="C225" t="s">
        <v>455</v>
      </c>
      <c r="D225">
        <v>857580501</v>
      </c>
      <c r="E225">
        <v>14</v>
      </c>
      <c r="F225">
        <v>39</v>
      </c>
      <c r="G225">
        <v>3</v>
      </c>
      <c r="H225">
        <v>5</v>
      </c>
    </row>
    <row r="226" spans="1:8" x14ac:dyDescent="0.2">
      <c r="A226">
        <v>5901</v>
      </c>
      <c r="B226" t="s">
        <v>456</v>
      </c>
      <c r="C226" t="s">
        <v>457</v>
      </c>
      <c r="D226">
        <v>857580511</v>
      </c>
      <c r="E226">
        <v>0</v>
      </c>
      <c r="F226">
        <v>0</v>
      </c>
      <c r="G226">
        <v>0</v>
      </c>
      <c r="H226">
        <v>0</v>
      </c>
    </row>
    <row r="227" spans="1:8" x14ac:dyDescent="0.2">
      <c r="A227">
        <v>5901</v>
      </c>
      <c r="B227" t="s">
        <v>458</v>
      </c>
      <c r="C227" t="s">
        <v>459</v>
      </c>
      <c r="D227">
        <v>857580521</v>
      </c>
      <c r="E227">
        <v>0</v>
      </c>
      <c r="F227">
        <v>0</v>
      </c>
      <c r="G227">
        <v>0</v>
      </c>
      <c r="H227">
        <v>0</v>
      </c>
    </row>
    <row r="228" spans="1:8" x14ac:dyDescent="0.2">
      <c r="A228">
        <v>5901</v>
      </c>
      <c r="B228" t="s">
        <v>460</v>
      </c>
      <c r="C228" t="s">
        <v>461</v>
      </c>
      <c r="D228">
        <v>857580531</v>
      </c>
      <c r="E228">
        <v>0</v>
      </c>
      <c r="F228">
        <v>0</v>
      </c>
      <c r="G228">
        <v>0</v>
      </c>
      <c r="H228">
        <v>0</v>
      </c>
    </row>
    <row r="229" spans="1:8" x14ac:dyDescent="0.2">
      <c r="A229">
        <v>5901</v>
      </c>
      <c r="B229" t="s">
        <v>462</v>
      </c>
      <c r="C229" t="s">
        <v>463</v>
      </c>
      <c r="D229">
        <v>857580541</v>
      </c>
      <c r="E229">
        <v>0</v>
      </c>
      <c r="F229">
        <v>0</v>
      </c>
      <c r="G229">
        <v>0</v>
      </c>
      <c r="H229">
        <v>0</v>
      </c>
    </row>
    <row r="230" spans="1:8" x14ac:dyDescent="0.2">
      <c r="A230">
        <v>5901</v>
      </c>
      <c r="B230" t="s">
        <v>464</v>
      </c>
      <c r="C230" t="s">
        <v>465</v>
      </c>
      <c r="D230">
        <v>857580551</v>
      </c>
      <c r="E230">
        <v>0</v>
      </c>
      <c r="F230">
        <v>0</v>
      </c>
      <c r="G230">
        <v>0</v>
      </c>
      <c r="H230">
        <v>0</v>
      </c>
    </row>
    <row r="231" spans="1:8" x14ac:dyDescent="0.2">
      <c r="A231">
        <v>5901</v>
      </c>
      <c r="B231" t="s">
        <v>466</v>
      </c>
      <c r="C231" t="s">
        <v>467</v>
      </c>
      <c r="D231">
        <v>857580561</v>
      </c>
      <c r="E231">
        <v>0</v>
      </c>
      <c r="F231">
        <v>0</v>
      </c>
      <c r="G231">
        <v>0</v>
      </c>
      <c r="H231">
        <v>0</v>
      </c>
    </row>
    <row r="232" spans="1:8" x14ac:dyDescent="0.2">
      <c r="A232">
        <v>5901</v>
      </c>
      <c r="B232" t="s">
        <v>468</v>
      </c>
      <c r="C232" t="s">
        <v>469</v>
      </c>
      <c r="D232">
        <v>857580571</v>
      </c>
      <c r="E232">
        <v>0</v>
      </c>
      <c r="F232">
        <v>0</v>
      </c>
      <c r="G232">
        <v>0</v>
      </c>
      <c r="H232">
        <v>0</v>
      </c>
    </row>
    <row r="233" spans="1:8" x14ac:dyDescent="0.2">
      <c r="A233">
        <v>5901</v>
      </c>
      <c r="B233" t="s">
        <v>470</v>
      </c>
      <c r="C233" t="s">
        <v>471</v>
      </c>
      <c r="D233">
        <v>857580581</v>
      </c>
      <c r="E233">
        <v>0</v>
      </c>
      <c r="F233">
        <v>0</v>
      </c>
      <c r="G233">
        <v>0</v>
      </c>
      <c r="H233">
        <v>0</v>
      </c>
    </row>
    <row r="234" spans="1:8" x14ac:dyDescent="0.2">
      <c r="A234">
        <v>5901</v>
      </c>
      <c r="B234" t="s">
        <v>472</v>
      </c>
      <c r="C234" t="s">
        <v>473</v>
      </c>
      <c r="D234">
        <v>857580591</v>
      </c>
      <c r="E234">
        <v>0</v>
      </c>
      <c r="F234">
        <v>0</v>
      </c>
      <c r="G234">
        <v>0</v>
      </c>
      <c r="H234">
        <v>0</v>
      </c>
    </row>
    <row r="235" spans="1:8" x14ac:dyDescent="0.2">
      <c r="A235">
        <v>5901</v>
      </c>
      <c r="B235" t="s">
        <v>474</v>
      </c>
      <c r="C235" t="s">
        <v>475</v>
      </c>
      <c r="D235">
        <v>857580601</v>
      </c>
      <c r="E235">
        <v>0</v>
      </c>
      <c r="F235">
        <v>0</v>
      </c>
      <c r="G235">
        <v>0</v>
      </c>
      <c r="H235">
        <v>0</v>
      </c>
    </row>
    <row r="236" spans="1:8" x14ac:dyDescent="0.2">
      <c r="A236">
        <v>5901</v>
      </c>
      <c r="B236" t="s">
        <v>476</v>
      </c>
      <c r="C236" t="s">
        <v>477</v>
      </c>
      <c r="D236">
        <v>857580611</v>
      </c>
      <c r="E236">
        <v>0</v>
      </c>
      <c r="F236">
        <v>0</v>
      </c>
      <c r="G236">
        <v>0</v>
      </c>
      <c r="H236">
        <v>0</v>
      </c>
    </row>
    <row r="237" spans="1:8" x14ac:dyDescent="0.2">
      <c r="A237">
        <v>5901</v>
      </c>
      <c r="B237" t="s">
        <v>478</v>
      </c>
      <c r="C237" t="s">
        <v>479</v>
      </c>
      <c r="D237">
        <v>857580621</v>
      </c>
      <c r="E237">
        <v>0</v>
      </c>
      <c r="F237">
        <v>0</v>
      </c>
      <c r="G237">
        <v>0</v>
      </c>
      <c r="H237">
        <v>0</v>
      </c>
    </row>
    <row r="238" spans="1:8" x14ac:dyDescent="0.2">
      <c r="A238">
        <v>5901</v>
      </c>
      <c r="B238" t="s">
        <v>480</v>
      </c>
      <c r="C238" t="s">
        <v>481</v>
      </c>
      <c r="D238">
        <v>857580631</v>
      </c>
      <c r="E238">
        <v>0</v>
      </c>
      <c r="F238">
        <v>0</v>
      </c>
      <c r="G238">
        <v>0</v>
      </c>
      <c r="H238">
        <v>0</v>
      </c>
    </row>
    <row r="239" spans="1:8" x14ac:dyDescent="0.2">
      <c r="A239">
        <v>5901</v>
      </c>
      <c r="B239" t="s">
        <v>482</v>
      </c>
      <c r="C239" t="s">
        <v>483</v>
      </c>
      <c r="D239">
        <v>857580641</v>
      </c>
      <c r="E239">
        <v>0</v>
      </c>
      <c r="F239">
        <v>0</v>
      </c>
      <c r="G239">
        <v>0</v>
      </c>
      <c r="H239">
        <v>0</v>
      </c>
    </row>
    <row r="240" spans="1:8" x14ac:dyDescent="0.2">
      <c r="A240">
        <v>5901</v>
      </c>
      <c r="B240" t="s">
        <v>484</v>
      </c>
      <c r="C240" t="s">
        <v>485</v>
      </c>
      <c r="D240">
        <v>857580651</v>
      </c>
      <c r="E240">
        <v>0</v>
      </c>
      <c r="F240">
        <v>0</v>
      </c>
      <c r="G240">
        <v>0</v>
      </c>
      <c r="H240">
        <v>0</v>
      </c>
    </row>
    <row r="241" spans="1:8" x14ac:dyDescent="0.2">
      <c r="A241">
        <v>5901</v>
      </c>
      <c r="B241" t="s">
        <v>486</v>
      </c>
      <c r="C241" t="s">
        <v>487</v>
      </c>
      <c r="D241">
        <v>857580661</v>
      </c>
      <c r="E241">
        <v>0</v>
      </c>
      <c r="F241">
        <v>0</v>
      </c>
      <c r="G241">
        <v>0</v>
      </c>
      <c r="H241">
        <v>0</v>
      </c>
    </row>
    <row r="242" spans="1:8" x14ac:dyDescent="0.2">
      <c r="A242">
        <v>5901</v>
      </c>
      <c r="B242" t="s">
        <v>488</v>
      </c>
      <c r="C242" t="s">
        <v>489</v>
      </c>
      <c r="D242">
        <v>857580671</v>
      </c>
      <c r="E242">
        <v>0</v>
      </c>
      <c r="F242">
        <v>0</v>
      </c>
      <c r="G242">
        <v>0</v>
      </c>
      <c r="H242">
        <v>0</v>
      </c>
    </row>
    <row r="243" spans="1:8" x14ac:dyDescent="0.2">
      <c r="A243">
        <v>5901</v>
      </c>
      <c r="B243" t="s">
        <v>490</v>
      </c>
      <c r="C243" t="s">
        <v>491</v>
      </c>
      <c r="D243">
        <v>857580681</v>
      </c>
      <c r="E243">
        <v>0</v>
      </c>
      <c r="F243">
        <v>0</v>
      </c>
      <c r="G243">
        <v>0</v>
      </c>
      <c r="H243">
        <v>0</v>
      </c>
    </row>
    <row r="244" spans="1:8" x14ac:dyDescent="0.2">
      <c r="A244">
        <v>5901</v>
      </c>
      <c r="B244" t="s">
        <v>492</v>
      </c>
      <c r="C244" t="s">
        <v>493</v>
      </c>
      <c r="D244">
        <v>857580701</v>
      </c>
      <c r="E244">
        <v>0</v>
      </c>
      <c r="F244">
        <v>0</v>
      </c>
      <c r="G244">
        <v>0</v>
      </c>
      <c r="H244">
        <v>0</v>
      </c>
    </row>
    <row r="245" spans="1:8" x14ac:dyDescent="0.2">
      <c r="A245">
        <v>5901</v>
      </c>
      <c r="B245" t="s">
        <v>494</v>
      </c>
      <c r="C245" t="s">
        <v>495</v>
      </c>
      <c r="D245">
        <v>857580711</v>
      </c>
      <c r="E245">
        <v>0</v>
      </c>
      <c r="F245">
        <v>1</v>
      </c>
      <c r="G245">
        <v>0</v>
      </c>
      <c r="H245">
        <v>1</v>
      </c>
    </row>
    <row r="246" spans="1:8" x14ac:dyDescent="0.2">
      <c r="A246">
        <v>5901</v>
      </c>
      <c r="B246" t="s">
        <v>496</v>
      </c>
      <c r="C246" t="s">
        <v>497</v>
      </c>
      <c r="D246">
        <v>857580721</v>
      </c>
      <c r="E246">
        <v>0</v>
      </c>
      <c r="F246">
        <v>0</v>
      </c>
      <c r="G246">
        <v>0</v>
      </c>
      <c r="H246">
        <v>0</v>
      </c>
    </row>
    <row r="247" spans="1:8" x14ac:dyDescent="0.2">
      <c r="A247">
        <v>5901</v>
      </c>
      <c r="B247" t="s">
        <v>498</v>
      </c>
      <c r="C247" t="s">
        <v>499</v>
      </c>
      <c r="D247">
        <v>857580731</v>
      </c>
      <c r="E247">
        <v>0</v>
      </c>
      <c r="F247">
        <v>0</v>
      </c>
      <c r="G247">
        <v>0</v>
      </c>
      <c r="H247">
        <v>0</v>
      </c>
    </row>
    <row r="248" spans="1:8" x14ac:dyDescent="0.2">
      <c r="A248">
        <v>5901</v>
      </c>
      <c r="B248" t="s">
        <v>500</v>
      </c>
      <c r="C248" t="s">
        <v>501</v>
      </c>
      <c r="D248">
        <v>857580741</v>
      </c>
      <c r="E248">
        <v>0</v>
      </c>
      <c r="F248">
        <v>0</v>
      </c>
      <c r="G248">
        <v>0</v>
      </c>
      <c r="H248">
        <v>0</v>
      </c>
    </row>
    <row r="249" spans="1:8" x14ac:dyDescent="0.2">
      <c r="A249">
        <v>5901</v>
      </c>
      <c r="B249" t="s">
        <v>502</v>
      </c>
      <c r="C249" t="s">
        <v>503</v>
      </c>
      <c r="D249">
        <v>857580751</v>
      </c>
      <c r="E249">
        <v>0</v>
      </c>
      <c r="F249">
        <v>0</v>
      </c>
      <c r="G249">
        <v>0</v>
      </c>
      <c r="H249">
        <v>0</v>
      </c>
    </row>
    <row r="250" spans="1:8" x14ac:dyDescent="0.2">
      <c r="A250">
        <v>5901</v>
      </c>
      <c r="B250" t="s">
        <v>504</v>
      </c>
      <c r="C250" t="s">
        <v>505</v>
      </c>
      <c r="D250">
        <v>857580761</v>
      </c>
      <c r="E250">
        <v>2</v>
      </c>
      <c r="F250">
        <v>4</v>
      </c>
      <c r="G250">
        <v>1</v>
      </c>
      <c r="H250">
        <v>1</v>
      </c>
    </row>
    <row r="251" spans="1:8" x14ac:dyDescent="0.2">
      <c r="A251">
        <v>5901</v>
      </c>
      <c r="B251" t="s">
        <v>506</v>
      </c>
      <c r="C251" t="s">
        <v>507</v>
      </c>
      <c r="D251">
        <v>857580771</v>
      </c>
      <c r="E251">
        <v>0</v>
      </c>
      <c r="F251">
        <v>0</v>
      </c>
      <c r="G251">
        <v>0</v>
      </c>
      <c r="H251">
        <v>0</v>
      </c>
    </row>
    <row r="252" spans="1:8" x14ac:dyDescent="0.2">
      <c r="A252">
        <v>5901</v>
      </c>
      <c r="B252" t="s">
        <v>508</v>
      </c>
      <c r="C252" t="s">
        <v>509</v>
      </c>
      <c r="D252">
        <v>857580781</v>
      </c>
      <c r="E252">
        <v>0</v>
      </c>
      <c r="F252">
        <v>0</v>
      </c>
      <c r="G252">
        <v>0</v>
      </c>
      <c r="H252">
        <v>0</v>
      </c>
    </row>
    <row r="253" spans="1:8" x14ac:dyDescent="0.2">
      <c r="A253">
        <v>5901</v>
      </c>
      <c r="B253" t="s">
        <v>510</v>
      </c>
      <c r="C253" t="s">
        <v>511</v>
      </c>
      <c r="D253">
        <v>857580791</v>
      </c>
      <c r="E253">
        <v>0</v>
      </c>
      <c r="F253">
        <v>0</v>
      </c>
      <c r="G253">
        <v>0</v>
      </c>
      <c r="H253">
        <v>0</v>
      </c>
    </row>
    <row r="254" spans="1:8" x14ac:dyDescent="0.2">
      <c r="A254">
        <v>5901</v>
      </c>
      <c r="B254" t="s">
        <v>512</v>
      </c>
      <c r="C254" t="s">
        <v>513</v>
      </c>
      <c r="D254">
        <v>857580801</v>
      </c>
      <c r="E254">
        <v>0</v>
      </c>
      <c r="F254">
        <v>0</v>
      </c>
      <c r="G254">
        <v>0</v>
      </c>
      <c r="H254">
        <v>0</v>
      </c>
    </row>
    <row r="255" spans="1:8" x14ac:dyDescent="0.2">
      <c r="A255">
        <v>5901</v>
      </c>
      <c r="B255" t="s">
        <v>514</v>
      </c>
      <c r="C255" t="s">
        <v>515</v>
      </c>
      <c r="D255">
        <v>857580811</v>
      </c>
      <c r="E255">
        <v>0</v>
      </c>
      <c r="F255">
        <v>0</v>
      </c>
      <c r="G255">
        <v>0</v>
      </c>
      <c r="H255">
        <v>0</v>
      </c>
    </row>
    <row r="256" spans="1:8" x14ac:dyDescent="0.2">
      <c r="A256">
        <v>5901</v>
      </c>
      <c r="B256" t="s">
        <v>516</v>
      </c>
      <c r="C256" t="s">
        <v>517</v>
      </c>
      <c r="D256">
        <v>857580821</v>
      </c>
      <c r="E256">
        <v>0</v>
      </c>
      <c r="F256">
        <v>0</v>
      </c>
      <c r="G256">
        <v>0</v>
      </c>
      <c r="H256">
        <v>0</v>
      </c>
    </row>
    <row r="257" spans="1:8" x14ac:dyDescent="0.2">
      <c r="A257">
        <v>5901</v>
      </c>
      <c r="B257" t="s">
        <v>518</v>
      </c>
      <c r="C257" t="s">
        <v>519</v>
      </c>
      <c r="D257">
        <v>857580831</v>
      </c>
      <c r="E257">
        <v>0</v>
      </c>
      <c r="F257">
        <v>0</v>
      </c>
      <c r="G257">
        <v>0</v>
      </c>
      <c r="H257">
        <v>0</v>
      </c>
    </row>
    <row r="258" spans="1:8" x14ac:dyDescent="0.2">
      <c r="A258">
        <v>5901</v>
      </c>
      <c r="B258" t="s">
        <v>520</v>
      </c>
      <c r="C258" t="s">
        <v>521</v>
      </c>
      <c r="D258">
        <v>857580841</v>
      </c>
      <c r="E258">
        <v>0</v>
      </c>
      <c r="F258">
        <v>0</v>
      </c>
      <c r="G258">
        <v>0</v>
      </c>
      <c r="H258">
        <v>0</v>
      </c>
    </row>
    <row r="259" spans="1:8" x14ac:dyDescent="0.2">
      <c r="A259">
        <v>5901</v>
      </c>
      <c r="B259" t="s">
        <v>522</v>
      </c>
      <c r="C259" t="s">
        <v>523</v>
      </c>
      <c r="D259">
        <v>857580851</v>
      </c>
      <c r="E259">
        <v>0</v>
      </c>
      <c r="F259">
        <v>0</v>
      </c>
      <c r="G259">
        <v>0</v>
      </c>
      <c r="H259">
        <v>0</v>
      </c>
    </row>
    <row r="260" spans="1:8" x14ac:dyDescent="0.2">
      <c r="A260">
        <v>5901</v>
      </c>
      <c r="B260" t="s">
        <v>524</v>
      </c>
      <c r="C260" t="s">
        <v>525</v>
      </c>
      <c r="D260">
        <v>857580861</v>
      </c>
      <c r="E260">
        <v>2</v>
      </c>
      <c r="F260">
        <v>5</v>
      </c>
      <c r="G260">
        <v>0</v>
      </c>
      <c r="H260">
        <v>2</v>
      </c>
    </row>
    <row r="261" spans="1:8" x14ac:dyDescent="0.2">
      <c r="A261">
        <v>5901</v>
      </c>
      <c r="B261" t="s">
        <v>526</v>
      </c>
      <c r="C261" t="s">
        <v>527</v>
      </c>
      <c r="D261">
        <v>857580871</v>
      </c>
      <c r="E261">
        <v>0</v>
      </c>
      <c r="F261">
        <v>0</v>
      </c>
      <c r="G261">
        <v>0</v>
      </c>
      <c r="H261">
        <v>0</v>
      </c>
    </row>
    <row r="262" spans="1:8" x14ac:dyDescent="0.2">
      <c r="A262">
        <v>5901</v>
      </c>
      <c r="B262" t="s">
        <v>528</v>
      </c>
      <c r="C262" t="s">
        <v>529</v>
      </c>
      <c r="D262">
        <v>857580881</v>
      </c>
      <c r="E262">
        <v>0</v>
      </c>
      <c r="F262">
        <v>0</v>
      </c>
      <c r="G262">
        <v>0</v>
      </c>
      <c r="H262">
        <v>0</v>
      </c>
    </row>
    <row r="263" spans="1:8" x14ac:dyDescent="0.2">
      <c r="A263">
        <v>5901</v>
      </c>
      <c r="B263" t="s">
        <v>530</v>
      </c>
      <c r="C263" t="s">
        <v>531</v>
      </c>
      <c r="D263">
        <v>857580891</v>
      </c>
      <c r="E263">
        <v>0</v>
      </c>
      <c r="F263">
        <v>0</v>
      </c>
      <c r="G263">
        <v>0</v>
      </c>
      <c r="H263">
        <v>0</v>
      </c>
    </row>
    <row r="264" spans="1:8" x14ac:dyDescent="0.2">
      <c r="A264">
        <v>5901</v>
      </c>
      <c r="B264" t="s">
        <v>532</v>
      </c>
      <c r="C264" t="s">
        <v>533</v>
      </c>
      <c r="D264">
        <v>857580901</v>
      </c>
      <c r="E264">
        <v>6</v>
      </c>
      <c r="F264">
        <v>19</v>
      </c>
      <c r="G264">
        <v>10</v>
      </c>
      <c r="H264">
        <v>2</v>
      </c>
    </row>
    <row r="265" spans="1:8" x14ac:dyDescent="0.2">
      <c r="A265">
        <v>5901</v>
      </c>
      <c r="B265" t="s">
        <v>534</v>
      </c>
      <c r="C265" t="s">
        <v>535</v>
      </c>
      <c r="D265">
        <v>857580911</v>
      </c>
      <c r="E265">
        <v>0</v>
      </c>
      <c r="F265">
        <v>0</v>
      </c>
      <c r="G265">
        <v>0</v>
      </c>
      <c r="H265">
        <v>0</v>
      </c>
    </row>
    <row r="266" spans="1:8" x14ac:dyDescent="0.2">
      <c r="A266">
        <v>5901</v>
      </c>
      <c r="B266" t="s">
        <v>536</v>
      </c>
      <c r="C266" t="s">
        <v>537</v>
      </c>
      <c r="D266">
        <v>857580921</v>
      </c>
      <c r="E266">
        <v>52</v>
      </c>
      <c r="F266">
        <v>117</v>
      </c>
      <c r="G266">
        <v>32</v>
      </c>
      <c r="H266">
        <v>8</v>
      </c>
    </row>
    <row r="267" spans="1:8" x14ac:dyDescent="0.2">
      <c r="A267">
        <v>5901</v>
      </c>
      <c r="B267" t="s">
        <v>538</v>
      </c>
      <c r="C267" t="s">
        <v>539</v>
      </c>
      <c r="D267">
        <v>857580931</v>
      </c>
      <c r="E267">
        <v>0</v>
      </c>
      <c r="F267">
        <v>0</v>
      </c>
      <c r="G267">
        <v>0</v>
      </c>
      <c r="H267">
        <v>0</v>
      </c>
    </row>
    <row r="268" spans="1:8" x14ac:dyDescent="0.2">
      <c r="A268">
        <v>5901</v>
      </c>
      <c r="B268" t="s">
        <v>540</v>
      </c>
      <c r="C268" t="s">
        <v>541</v>
      </c>
      <c r="D268">
        <v>857580941</v>
      </c>
      <c r="E268">
        <v>0</v>
      </c>
      <c r="F268">
        <v>0</v>
      </c>
      <c r="G268">
        <v>0</v>
      </c>
      <c r="H268">
        <v>0</v>
      </c>
    </row>
    <row r="269" spans="1:8" x14ac:dyDescent="0.2">
      <c r="A269">
        <v>5901</v>
      </c>
      <c r="B269" t="s">
        <v>542</v>
      </c>
      <c r="C269" t="s">
        <v>543</v>
      </c>
      <c r="D269">
        <v>857580951</v>
      </c>
      <c r="E269">
        <v>0</v>
      </c>
      <c r="F269">
        <v>0</v>
      </c>
      <c r="G269">
        <v>0</v>
      </c>
      <c r="H269">
        <v>0</v>
      </c>
    </row>
    <row r="270" spans="1:8" x14ac:dyDescent="0.2">
      <c r="A270">
        <v>5901</v>
      </c>
      <c r="B270" t="s">
        <v>544</v>
      </c>
      <c r="C270" t="s">
        <v>545</v>
      </c>
      <c r="D270">
        <v>857580961</v>
      </c>
      <c r="E270">
        <v>0</v>
      </c>
      <c r="F270">
        <v>0</v>
      </c>
      <c r="G270">
        <v>0</v>
      </c>
      <c r="H270">
        <v>0</v>
      </c>
    </row>
    <row r="271" spans="1:8" x14ac:dyDescent="0.2">
      <c r="A271">
        <v>5901</v>
      </c>
      <c r="B271" t="s">
        <v>546</v>
      </c>
      <c r="C271" t="s">
        <v>547</v>
      </c>
      <c r="D271">
        <v>857580971</v>
      </c>
      <c r="E271">
        <v>0</v>
      </c>
      <c r="F271">
        <v>0</v>
      </c>
      <c r="G271">
        <v>0</v>
      </c>
      <c r="H271">
        <v>0</v>
      </c>
    </row>
    <row r="272" spans="1:8" x14ac:dyDescent="0.2">
      <c r="A272">
        <v>5901</v>
      </c>
      <c r="B272" t="s">
        <v>548</v>
      </c>
      <c r="C272" t="s">
        <v>549</v>
      </c>
      <c r="D272">
        <v>857580981</v>
      </c>
      <c r="E272">
        <v>0</v>
      </c>
      <c r="F272">
        <v>0</v>
      </c>
      <c r="G272">
        <v>0</v>
      </c>
      <c r="H272">
        <v>0</v>
      </c>
    </row>
    <row r="273" spans="1:8" x14ac:dyDescent="0.2">
      <c r="A273">
        <v>5901</v>
      </c>
      <c r="B273" t="s">
        <v>550</v>
      </c>
      <c r="C273" t="s">
        <v>551</v>
      </c>
      <c r="D273">
        <v>857580991</v>
      </c>
      <c r="E273">
        <v>0</v>
      </c>
      <c r="F273">
        <v>0</v>
      </c>
      <c r="G273">
        <v>0</v>
      </c>
      <c r="H273">
        <v>0</v>
      </c>
    </row>
    <row r="274" spans="1:8" x14ac:dyDescent="0.2">
      <c r="A274">
        <v>5901</v>
      </c>
      <c r="B274" t="s">
        <v>552</v>
      </c>
      <c r="C274" t="s">
        <v>553</v>
      </c>
      <c r="D274">
        <v>857581001</v>
      </c>
      <c r="E274">
        <v>0</v>
      </c>
      <c r="F274">
        <v>0</v>
      </c>
      <c r="G274">
        <v>0</v>
      </c>
      <c r="H274">
        <v>0</v>
      </c>
    </row>
    <row r="275" spans="1:8" x14ac:dyDescent="0.2">
      <c r="A275">
        <v>5901</v>
      </c>
      <c r="B275" t="s">
        <v>554</v>
      </c>
      <c r="C275" t="s">
        <v>555</v>
      </c>
      <c r="D275">
        <v>857581021</v>
      </c>
      <c r="E275">
        <v>0</v>
      </c>
      <c r="F275">
        <v>0</v>
      </c>
      <c r="G275">
        <v>0</v>
      </c>
      <c r="H275">
        <v>0</v>
      </c>
    </row>
    <row r="276" spans="1:8" x14ac:dyDescent="0.2">
      <c r="A276">
        <v>5901</v>
      </c>
      <c r="B276" t="s">
        <v>556</v>
      </c>
      <c r="C276" t="s">
        <v>557</v>
      </c>
      <c r="D276">
        <v>857581031</v>
      </c>
      <c r="E276">
        <v>0</v>
      </c>
      <c r="F276">
        <v>0</v>
      </c>
      <c r="G276">
        <v>0</v>
      </c>
      <c r="H276">
        <v>0</v>
      </c>
    </row>
    <row r="277" spans="1:8" x14ac:dyDescent="0.2">
      <c r="A277">
        <v>5901</v>
      </c>
      <c r="B277" t="s">
        <v>558</v>
      </c>
      <c r="C277" t="s">
        <v>559</v>
      </c>
      <c r="D277">
        <v>857581041</v>
      </c>
      <c r="E277">
        <v>0</v>
      </c>
      <c r="F277">
        <v>0</v>
      </c>
      <c r="G277">
        <v>0</v>
      </c>
      <c r="H277">
        <v>0</v>
      </c>
    </row>
    <row r="278" spans="1:8" x14ac:dyDescent="0.2">
      <c r="A278">
        <v>5901</v>
      </c>
      <c r="B278" t="s">
        <v>560</v>
      </c>
      <c r="C278" t="s">
        <v>561</v>
      </c>
      <c r="D278">
        <v>857581051</v>
      </c>
      <c r="E278">
        <v>0</v>
      </c>
      <c r="F278">
        <v>1</v>
      </c>
      <c r="G278">
        <v>0</v>
      </c>
      <c r="H278">
        <v>1</v>
      </c>
    </row>
    <row r="279" spans="1:8" x14ac:dyDescent="0.2">
      <c r="A279">
        <v>5901</v>
      </c>
      <c r="B279" t="s">
        <v>562</v>
      </c>
      <c r="C279" t="s">
        <v>563</v>
      </c>
      <c r="D279">
        <v>857581061</v>
      </c>
      <c r="E279">
        <v>0</v>
      </c>
      <c r="F279">
        <v>0</v>
      </c>
      <c r="G279">
        <v>0</v>
      </c>
      <c r="H279">
        <v>0</v>
      </c>
    </row>
    <row r="280" spans="1:8" x14ac:dyDescent="0.2">
      <c r="A280">
        <v>5901</v>
      </c>
      <c r="B280" t="s">
        <v>564</v>
      </c>
      <c r="C280" t="s">
        <v>565</v>
      </c>
      <c r="D280">
        <v>857581071</v>
      </c>
      <c r="E280">
        <v>0</v>
      </c>
      <c r="F280">
        <v>0</v>
      </c>
      <c r="G280">
        <v>0</v>
      </c>
      <c r="H280">
        <v>0</v>
      </c>
    </row>
    <row r="281" spans="1:8" x14ac:dyDescent="0.2">
      <c r="A281">
        <v>5901</v>
      </c>
      <c r="B281" t="s">
        <v>566</v>
      </c>
      <c r="C281" t="s">
        <v>567</v>
      </c>
      <c r="D281">
        <v>857581081</v>
      </c>
      <c r="E281">
        <v>0</v>
      </c>
      <c r="F281">
        <v>0</v>
      </c>
      <c r="G281">
        <v>0</v>
      </c>
      <c r="H281">
        <v>0</v>
      </c>
    </row>
    <row r="282" spans="1:8" x14ac:dyDescent="0.2">
      <c r="A282">
        <v>5901</v>
      </c>
      <c r="B282" t="s">
        <v>568</v>
      </c>
      <c r="C282" t="s">
        <v>569</v>
      </c>
      <c r="D282">
        <v>857581091</v>
      </c>
      <c r="E282">
        <v>43</v>
      </c>
      <c r="F282">
        <v>54</v>
      </c>
      <c r="G282">
        <v>1</v>
      </c>
      <c r="H282">
        <v>3</v>
      </c>
    </row>
    <row r="283" spans="1:8" x14ac:dyDescent="0.2">
      <c r="A283">
        <v>5901</v>
      </c>
      <c r="B283" t="s">
        <v>570</v>
      </c>
      <c r="C283" t="s">
        <v>571</v>
      </c>
      <c r="D283">
        <v>857581101</v>
      </c>
      <c r="E283">
        <v>0</v>
      </c>
      <c r="F283">
        <v>0</v>
      </c>
      <c r="G283">
        <v>0</v>
      </c>
      <c r="H283">
        <v>0</v>
      </c>
    </row>
    <row r="284" spans="1:8" x14ac:dyDescent="0.2">
      <c r="A284">
        <v>5901</v>
      </c>
      <c r="B284" t="s">
        <v>572</v>
      </c>
      <c r="C284" t="s">
        <v>573</v>
      </c>
      <c r="D284">
        <v>857581111</v>
      </c>
      <c r="E284">
        <v>0</v>
      </c>
      <c r="F284">
        <v>0</v>
      </c>
      <c r="G284">
        <v>0</v>
      </c>
      <c r="H284">
        <v>0</v>
      </c>
    </row>
    <row r="285" spans="1:8" x14ac:dyDescent="0.2">
      <c r="A285">
        <v>5901</v>
      </c>
      <c r="B285" t="s">
        <v>574</v>
      </c>
      <c r="C285" t="s">
        <v>575</v>
      </c>
      <c r="D285">
        <v>857581121</v>
      </c>
      <c r="E285">
        <v>0</v>
      </c>
      <c r="F285">
        <v>0</v>
      </c>
      <c r="G285">
        <v>0</v>
      </c>
      <c r="H285">
        <v>0</v>
      </c>
    </row>
    <row r="286" spans="1:8" x14ac:dyDescent="0.2">
      <c r="A286">
        <v>5901</v>
      </c>
      <c r="B286" t="s">
        <v>576</v>
      </c>
      <c r="C286" t="s">
        <v>577</v>
      </c>
      <c r="D286">
        <v>857581131</v>
      </c>
      <c r="E286">
        <v>0</v>
      </c>
      <c r="F286">
        <v>0</v>
      </c>
      <c r="G286">
        <v>0</v>
      </c>
      <c r="H286">
        <v>0</v>
      </c>
    </row>
    <row r="287" spans="1:8" x14ac:dyDescent="0.2">
      <c r="A287">
        <v>5901</v>
      </c>
      <c r="B287" t="s">
        <v>578</v>
      </c>
      <c r="C287" t="s">
        <v>579</v>
      </c>
      <c r="D287">
        <v>857581141</v>
      </c>
      <c r="E287">
        <v>0</v>
      </c>
      <c r="F287">
        <v>0</v>
      </c>
      <c r="G287">
        <v>0</v>
      </c>
      <c r="H287">
        <v>0</v>
      </c>
    </row>
    <row r="288" spans="1:8" x14ac:dyDescent="0.2">
      <c r="A288">
        <v>5901</v>
      </c>
      <c r="B288" t="s">
        <v>580</v>
      </c>
      <c r="C288" t="s">
        <v>581</v>
      </c>
      <c r="D288">
        <v>857581151</v>
      </c>
      <c r="E288">
        <v>0</v>
      </c>
      <c r="F288">
        <v>0</v>
      </c>
      <c r="G288">
        <v>0</v>
      </c>
      <c r="H288">
        <v>0</v>
      </c>
    </row>
    <row r="289" spans="1:8" x14ac:dyDescent="0.2">
      <c r="A289">
        <v>5901</v>
      </c>
      <c r="B289" t="s">
        <v>582</v>
      </c>
      <c r="C289" t="s">
        <v>583</v>
      </c>
      <c r="D289">
        <v>857581161</v>
      </c>
      <c r="E289">
        <v>0</v>
      </c>
      <c r="F289">
        <v>0</v>
      </c>
      <c r="G289">
        <v>0</v>
      </c>
      <c r="H289">
        <v>0</v>
      </c>
    </row>
    <row r="290" spans="1:8" x14ac:dyDescent="0.2">
      <c r="A290">
        <v>5901</v>
      </c>
      <c r="B290" t="s">
        <v>584</v>
      </c>
      <c r="C290" t="s">
        <v>585</v>
      </c>
      <c r="D290">
        <v>857581171</v>
      </c>
      <c r="E290">
        <v>0</v>
      </c>
      <c r="F290">
        <v>0</v>
      </c>
      <c r="G290">
        <v>0</v>
      </c>
      <c r="H290">
        <v>0</v>
      </c>
    </row>
    <row r="291" spans="1:8" x14ac:dyDescent="0.2">
      <c r="A291">
        <v>5901</v>
      </c>
      <c r="B291" t="s">
        <v>586</v>
      </c>
      <c r="C291" t="s">
        <v>587</v>
      </c>
      <c r="D291">
        <v>857581181</v>
      </c>
      <c r="E291">
        <v>0</v>
      </c>
      <c r="F291">
        <v>0</v>
      </c>
      <c r="G291">
        <v>0</v>
      </c>
      <c r="H291">
        <v>0</v>
      </c>
    </row>
    <row r="292" spans="1:8" x14ac:dyDescent="0.2">
      <c r="A292">
        <v>5901</v>
      </c>
      <c r="B292" t="s">
        <v>588</v>
      </c>
      <c r="C292" t="s">
        <v>589</v>
      </c>
      <c r="D292">
        <v>857581191</v>
      </c>
      <c r="E292">
        <v>0</v>
      </c>
      <c r="F292">
        <v>0</v>
      </c>
      <c r="G292">
        <v>0</v>
      </c>
      <c r="H292">
        <v>0</v>
      </c>
    </row>
    <row r="293" spans="1:8" x14ac:dyDescent="0.2">
      <c r="A293">
        <v>5901</v>
      </c>
      <c r="B293" t="s">
        <v>590</v>
      </c>
      <c r="C293" t="s">
        <v>591</v>
      </c>
      <c r="D293">
        <v>857581201</v>
      </c>
      <c r="E293">
        <v>35</v>
      </c>
      <c r="F293">
        <v>51</v>
      </c>
      <c r="G293">
        <v>10</v>
      </c>
      <c r="H293">
        <v>2</v>
      </c>
    </row>
    <row r="294" spans="1:8" x14ac:dyDescent="0.2">
      <c r="A294">
        <v>5901</v>
      </c>
      <c r="B294" t="s">
        <v>592</v>
      </c>
      <c r="C294" t="s">
        <v>593</v>
      </c>
      <c r="D294">
        <v>857581211</v>
      </c>
      <c r="E294">
        <v>0</v>
      </c>
      <c r="F294">
        <v>0</v>
      </c>
      <c r="G294">
        <v>0</v>
      </c>
      <c r="H294">
        <v>0</v>
      </c>
    </row>
    <row r="295" spans="1:8" x14ac:dyDescent="0.2">
      <c r="A295">
        <v>5901</v>
      </c>
      <c r="B295" t="s">
        <v>594</v>
      </c>
      <c r="C295" t="s">
        <v>595</v>
      </c>
      <c r="D295">
        <v>857581221</v>
      </c>
      <c r="E295">
        <v>0</v>
      </c>
      <c r="F295">
        <v>0</v>
      </c>
      <c r="G295">
        <v>0</v>
      </c>
      <c r="H295">
        <v>0</v>
      </c>
    </row>
    <row r="296" spans="1:8" x14ac:dyDescent="0.2">
      <c r="A296">
        <v>5901</v>
      </c>
      <c r="B296" t="s">
        <v>596</v>
      </c>
      <c r="C296" t="s">
        <v>597</v>
      </c>
      <c r="D296">
        <v>857581231</v>
      </c>
      <c r="E296">
        <v>0</v>
      </c>
      <c r="F296">
        <v>0</v>
      </c>
      <c r="G296">
        <v>0</v>
      </c>
      <c r="H296">
        <v>0</v>
      </c>
    </row>
    <row r="297" spans="1:8" x14ac:dyDescent="0.2">
      <c r="A297">
        <v>5901</v>
      </c>
      <c r="B297" t="s">
        <v>598</v>
      </c>
      <c r="C297" t="s">
        <v>599</v>
      </c>
      <c r="D297">
        <v>857581241</v>
      </c>
      <c r="E297">
        <v>0</v>
      </c>
      <c r="F297">
        <v>0</v>
      </c>
      <c r="G297">
        <v>0</v>
      </c>
      <c r="H297">
        <v>0</v>
      </c>
    </row>
    <row r="298" spans="1:8" x14ac:dyDescent="0.2">
      <c r="A298">
        <v>5901</v>
      </c>
      <c r="B298" t="s">
        <v>600</v>
      </c>
      <c r="C298" t="s">
        <v>601</v>
      </c>
      <c r="D298">
        <v>857581251</v>
      </c>
      <c r="E298">
        <v>0</v>
      </c>
      <c r="F298">
        <v>0</v>
      </c>
      <c r="G298">
        <v>0</v>
      </c>
      <c r="H298">
        <v>0</v>
      </c>
    </row>
    <row r="299" spans="1:8" x14ac:dyDescent="0.2">
      <c r="A299">
        <v>5901</v>
      </c>
      <c r="B299" t="s">
        <v>602</v>
      </c>
      <c r="C299" t="s">
        <v>603</v>
      </c>
      <c r="D299">
        <v>857581261</v>
      </c>
      <c r="E299">
        <v>0</v>
      </c>
      <c r="F299">
        <v>0</v>
      </c>
      <c r="G299">
        <v>0</v>
      </c>
      <c r="H299">
        <v>0</v>
      </c>
    </row>
    <row r="300" spans="1:8" x14ac:dyDescent="0.2">
      <c r="A300">
        <v>5901</v>
      </c>
      <c r="B300" t="s">
        <v>604</v>
      </c>
      <c r="C300" t="s">
        <v>605</v>
      </c>
      <c r="D300">
        <v>857581271</v>
      </c>
      <c r="E300">
        <v>0</v>
      </c>
      <c r="F300">
        <v>0</v>
      </c>
      <c r="G300">
        <v>0</v>
      </c>
      <c r="H300">
        <v>0</v>
      </c>
    </row>
    <row r="301" spans="1:8" x14ac:dyDescent="0.2">
      <c r="A301">
        <v>5901</v>
      </c>
      <c r="B301" t="s">
        <v>606</v>
      </c>
      <c r="C301" t="s">
        <v>607</v>
      </c>
      <c r="D301">
        <v>857581281</v>
      </c>
      <c r="E301">
        <v>0</v>
      </c>
      <c r="F301">
        <v>0</v>
      </c>
      <c r="G301">
        <v>0</v>
      </c>
      <c r="H301">
        <v>0</v>
      </c>
    </row>
    <row r="302" spans="1:8" x14ac:dyDescent="0.2">
      <c r="A302">
        <v>5901</v>
      </c>
      <c r="B302" t="s">
        <v>608</v>
      </c>
      <c r="C302" t="s">
        <v>609</v>
      </c>
      <c r="D302">
        <v>857581291</v>
      </c>
      <c r="E302">
        <v>0</v>
      </c>
      <c r="F302">
        <v>0</v>
      </c>
      <c r="G302">
        <v>0</v>
      </c>
      <c r="H302">
        <v>0</v>
      </c>
    </row>
    <row r="303" spans="1:8" x14ac:dyDescent="0.2">
      <c r="A303">
        <v>5901</v>
      </c>
      <c r="B303" t="s">
        <v>610</v>
      </c>
      <c r="C303" t="s">
        <v>611</v>
      </c>
      <c r="D303">
        <v>857581301</v>
      </c>
      <c r="E303">
        <v>0</v>
      </c>
      <c r="F303">
        <v>0</v>
      </c>
      <c r="G303">
        <v>0</v>
      </c>
      <c r="H303">
        <v>0</v>
      </c>
    </row>
    <row r="304" spans="1:8" x14ac:dyDescent="0.2">
      <c r="A304">
        <v>5901</v>
      </c>
      <c r="B304" t="s">
        <v>612</v>
      </c>
      <c r="C304" t="s">
        <v>613</v>
      </c>
      <c r="D304">
        <v>857581321</v>
      </c>
      <c r="E304">
        <v>0</v>
      </c>
      <c r="F304">
        <v>0</v>
      </c>
      <c r="G304">
        <v>0</v>
      </c>
      <c r="H304">
        <v>0</v>
      </c>
    </row>
    <row r="305" spans="1:8" x14ac:dyDescent="0.2">
      <c r="A305">
        <v>5901</v>
      </c>
      <c r="B305" t="s">
        <v>614</v>
      </c>
      <c r="C305" t="s">
        <v>615</v>
      </c>
      <c r="D305">
        <v>857581331</v>
      </c>
      <c r="E305">
        <v>0</v>
      </c>
      <c r="F305">
        <v>0</v>
      </c>
      <c r="G305">
        <v>0</v>
      </c>
      <c r="H305">
        <v>0</v>
      </c>
    </row>
    <row r="306" spans="1:8" x14ac:dyDescent="0.2">
      <c r="A306">
        <v>5901</v>
      </c>
      <c r="B306" t="s">
        <v>616</v>
      </c>
      <c r="C306" t="s">
        <v>617</v>
      </c>
      <c r="D306">
        <v>857581341</v>
      </c>
      <c r="E306">
        <v>0</v>
      </c>
      <c r="F306">
        <v>0</v>
      </c>
      <c r="G306">
        <v>0</v>
      </c>
      <c r="H306">
        <v>0</v>
      </c>
    </row>
    <row r="307" spans="1:8" x14ac:dyDescent="0.2">
      <c r="A307">
        <v>5901</v>
      </c>
      <c r="B307" t="s">
        <v>618</v>
      </c>
      <c r="C307" t="s">
        <v>619</v>
      </c>
      <c r="D307">
        <v>857581351</v>
      </c>
      <c r="E307">
        <v>0</v>
      </c>
      <c r="F307">
        <v>0</v>
      </c>
      <c r="G307">
        <v>0</v>
      </c>
      <c r="H307">
        <v>0</v>
      </c>
    </row>
    <row r="308" spans="1:8" x14ac:dyDescent="0.2">
      <c r="A308">
        <v>5901</v>
      </c>
      <c r="B308" t="s">
        <v>620</v>
      </c>
      <c r="C308" t="s">
        <v>621</v>
      </c>
      <c r="D308">
        <v>857581361</v>
      </c>
      <c r="E308">
        <v>0</v>
      </c>
      <c r="F308">
        <v>0</v>
      </c>
      <c r="G308">
        <v>0</v>
      </c>
      <c r="H308">
        <v>0</v>
      </c>
    </row>
    <row r="309" spans="1:8" x14ac:dyDescent="0.2">
      <c r="A309">
        <v>5901</v>
      </c>
      <c r="B309" t="s">
        <v>622</v>
      </c>
      <c r="C309" t="s">
        <v>623</v>
      </c>
      <c r="D309">
        <v>857581371</v>
      </c>
      <c r="E309">
        <v>0</v>
      </c>
      <c r="F309">
        <v>0</v>
      </c>
      <c r="G309">
        <v>0</v>
      </c>
      <c r="H309">
        <v>0</v>
      </c>
    </row>
    <row r="310" spans="1:8" x14ac:dyDescent="0.2">
      <c r="A310">
        <v>5901</v>
      </c>
      <c r="B310" t="s">
        <v>624</v>
      </c>
      <c r="C310" t="s">
        <v>625</v>
      </c>
      <c r="D310">
        <v>857581381</v>
      </c>
      <c r="E310">
        <v>0</v>
      </c>
      <c r="F310">
        <v>0</v>
      </c>
      <c r="G310">
        <v>0</v>
      </c>
      <c r="H310">
        <v>0</v>
      </c>
    </row>
    <row r="311" spans="1:8" x14ac:dyDescent="0.2">
      <c r="A311">
        <v>5901</v>
      </c>
      <c r="B311" t="s">
        <v>626</v>
      </c>
      <c r="C311" t="s">
        <v>627</v>
      </c>
      <c r="D311">
        <v>857581391</v>
      </c>
      <c r="E311">
        <v>0</v>
      </c>
      <c r="F311">
        <v>0</v>
      </c>
      <c r="G311">
        <v>0</v>
      </c>
      <c r="H311">
        <v>0</v>
      </c>
    </row>
    <row r="312" spans="1:8" x14ac:dyDescent="0.2">
      <c r="A312">
        <v>5901</v>
      </c>
      <c r="B312" t="s">
        <v>628</v>
      </c>
      <c r="C312" t="s">
        <v>629</v>
      </c>
      <c r="D312">
        <v>857581401</v>
      </c>
      <c r="E312">
        <v>0</v>
      </c>
      <c r="F312">
        <v>0</v>
      </c>
      <c r="G312">
        <v>0</v>
      </c>
      <c r="H312">
        <v>0</v>
      </c>
    </row>
    <row r="313" spans="1:8" x14ac:dyDescent="0.2">
      <c r="A313">
        <v>5901</v>
      </c>
      <c r="B313" t="s">
        <v>630</v>
      </c>
      <c r="C313" t="s">
        <v>631</v>
      </c>
      <c r="D313">
        <v>857581411</v>
      </c>
      <c r="E313">
        <v>0</v>
      </c>
      <c r="F313">
        <v>0</v>
      </c>
      <c r="G313">
        <v>0</v>
      </c>
      <c r="H313">
        <v>0</v>
      </c>
    </row>
    <row r="314" spans="1:8" x14ac:dyDescent="0.2">
      <c r="A314">
        <v>5901</v>
      </c>
      <c r="B314" t="s">
        <v>632</v>
      </c>
      <c r="C314" t="s">
        <v>633</v>
      </c>
      <c r="D314">
        <v>857581421</v>
      </c>
      <c r="E314">
        <v>0</v>
      </c>
      <c r="F314">
        <v>0</v>
      </c>
      <c r="G314">
        <v>0</v>
      </c>
      <c r="H314">
        <v>0</v>
      </c>
    </row>
    <row r="315" spans="1:8" x14ac:dyDescent="0.2">
      <c r="A315">
        <v>5901</v>
      </c>
      <c r="B315" t="s">
        <v>634</v>
      </c>
      <c r="C315" t="s">
        <v>635</v>
      </c>
      <c r="D315">
        <v>857581431</v>
      </c>
      <c r="E315">
        <v>0</v>
      </c>
      <c r="F315">
        <v>0</v>
      </c>
      <c r="G315">
        <v>0</v>
      </c>
      <c r="H315">
        <v>0</v>
      </c>
    </row>
    <row r="316" spans="1:8" x14ac:dyDescent="0.2">
      <c r="A316">
        <v>5901</v>
      </c>
      <c r="B316" t="s">
        <v>636</v>
      </c>
      <c r="C316" t="s">
        <v>637</v>
      </c>
      <c r="D316">
        <v>857581441</v>
      </c>
      <c r="E316">
        <v>0</v>
      </c>
      <c r="F316">
        <v>0</v>
      </c>
      <c r="G316">
        <v>0</v>
      </c>
      <c r="H316">
        <v>0</v>
      </c>
    </row>
    <row r="317" spans="1:8" x14ac:dyDescent="0.2">
      <c r="A317">
        <v>5901</v>
      </c>
      <c r="B317" t="s">
        <v>638</v>
      </c>
      <c r="C317" t="s">
        <v>639</v>
      </c>
      <c r="D317">
        <v>857581451</v>
      </c>
      <c r="E317">
        <v>0</v>
      </c>
      <c r="F317">
        <v>0</v>
      </c>
      <c r="G317">
        <v>0</v>
      </c>
      <c r="H317">
        <v>0</v>
      </c>
    </row>
    <row r="318" spans="1:8" x14ac:dyDescent="0.2">
      <c r="A318">
        <v>5901</v>
      </c>
      <c r="B318" t="s">
        <v>640</v>
      </c>
      <c r="C318" t="s">
        <v>641</v>
      </c>
      <c r="D318">
        <v>857581461</v>
      </c>
      <c r="E318">
        <v>0</v>
      </c>
      <c r="F318">
        <v>0</v>
      </c>
      <c r="G318">
        <v>0</v>
      </c>
      <c r="H318">
        <v>0</v>
      </c>
    </row>
    <row r="319" spans="1:8" x14ac:dyDescent="0.2">
      <c r="A319">
        <v>5901</v>
      </c>
      <c r="B319" t="s">
        <v>642</v>
      </c>
      <c r="C319" t="s">
        <v>643</v>
      </c>
      <c r="D319">
        <v>857581481</v>
      </c>
      <c r="E319">
        <v>0</v>
      </c>
      <c r="F319">
        <v>0</v>
      </c>
      <c r="G319">
        <v>0</v>
      </c>
      <c r="H319">
        <v>0</v>
      </c>
    </row>
    <row r="320" spans="1:8" x14ac:dyDescent="0.2">
      <c r="A320">
        <v>5901</v>
      </c>
      <c r="B320" t="s">
        <v>644</v>
      </c>
      <c r="C320" t="s">
        <v>645</v>
      </c>
      <c r="D320">
        <v>857581491</v>
      </c>
      <c r="E320">
        <v>0</v>
      </c>
      <c r="F320">
        <v>0</v>
      </c>
      <c r="G320">
        <v>0</v>
      </c>
      <c r="H320">
        <v>0</v>
      </c>
    </row>
    <row r="321" spans="1:8" x14ac:dyDescent="0.2">
      <c r="A321">
        <v>5901</v>
      </c>
      <c r="B321" t="s">
        <v>646</v>
      </c>
      <c r="C321" t="s">
        <v>647</v>
      </c>
      <c r="D321">
        <v>857581501</v>
      </c>
      <c r="E321">
        <v>0</v>
      </c>
      <c r="F321">
        <v>0</v>
      </c>
      <c r="G321">
        <v>0</v>
      </c>
      <c r="H321">
        <v>0</v>
      </c>
    </row>
    <row r="322" spans="1:8" x14ac:dyDescent="0.2">
      <c r="A322">
        <v>5901</v>
      </c>
      <c r="B322" t="s">
        <v>648</v>
      </c>
      <c r="C322" t="s">
        <v>649</v>
      </c>
      <c r="D322">
        <v>857581511</v>
      </c>
      <c r="E322">
        <v>0</v>
      </c>
      <c r="F322">
        <v>0</v>
      </c>
      <c r="G322">
        <v>0</v>
      </c>
      <c r="H322">
        <v>0</v>
      </c>
    </row>
    <row r="323" spans="1:8" x14ac:dyDescent="0.2">
      <c r="A323">
        <v>5901</v>
      </c>
      <c r="B323" t="s">
        <v>650</v>
      </c>
      <c r="C323" t="s">
        <v>651</v>
      </c>
      <c r="D323">
        <v>857581521</v>
      </c>
      <c r="E323">
        <v>0</v>
      </c>
      <c r="F323">
        <v>0</v>
      </c>
      <c r="G323">
        <v>0</v>
      </c>
      <c r="H323">
        <v>0</v>
      </c>
    </row>
    <row r="324" spans="1:8" x14ac:dyDescent="0.2">
      <c r="A324">
        <v>5901</v>
      </c>
      <c r="B324" t="s">
        <v>652</v>
      </c>
      <c r="C324" t="s">
        <v>653</v>
      </c>
      <c r="D324">
        <v>857581531</v>
      </c>
      <c r="E324">
        <v>0</v>
      </c>
      <c r="F324">
        <v>0</v>
      </c>
      <c r="G324">
        <v>0</v>
      </c>
      <c r="H324">
        <v>0</v>
      </c>
    </row>
    <row r="325" spans="1:8" x14ac:dyDescent="0.2">
      <c r="A325">
        <v>5901</v>
      </c>
      <c r="B325" t="s">
        <v>654</v>
      </c>
      <c r="C325" t="s">
        <v>655</v>
      </c>
      <c r="D325">
        <v>857581541</v>
      </c>
      <c r="E325">
        <v>0</v>
      </c>
      <c r="F325">
        <v>0</v>
      </c>
      <c r="G325">
        <v>0</v>
      </c>
      <c r="H325">
        <v>0</v>
      </c>
    </row>
    <row r="326" spans="1:8" x14ac:dyDescent="0.2">
      <c r="A326">
        <v>5901</v>
      </c>
      <c r="B326" t="s">
        <v>656</v>
      </c>
      <c r="C326" t="s">
        <v>657</v>
      </c>
      <c r="D326">
        <v>857581551</v>
      </c>
      <c r="E326">
        <v>0</v>
      </c>
      <c r="F326">
        <v>0</v>
      </c>
      <c r="G326">
        <v>0</v>
      </c>
      <c r="H326">
        <v>0</v>
      </c>
    </row>
    <row r="327" spans="1:8" x14ac:dyDescent="0.2">
      <c r="A327">
        <v>5901</v>
      </c>
      <c r="B327" t="s">
        <v>658</v>
      </c>
      <c r="C327" t="s">
        <v>659</v>
      </c>
      <c r="D327">
        <v>857581561</v>
      </c>
      <c r="E327">
        <v>0</v>
      </c>
      <c r="F327">
        <v>0</v>
      </c>
      <c r="G327">
        <v>0</v>
      </c>
      <c r="H327">
        <v>0</v>
      </c>
    </row>
    <row r="328" spans="1:8" x14ac:dyDescent="0.2">
      <c r="A328">
        <v>5901</v>
      </c>
      <c r="B328" t="s">
        <v>660</v>
      </c>
      <c r="C328" t="s">
        <v>661</v>
      </c>
      <c r="D328">
        <v>857581571</v>
      </c>
      <c r="E328">
        <v>119</v>
      </c>
      <c r="F328">
        <v>184</v>
      </c>
      <c r="G328">
        <v>34</v>
      </c>
      <c r="H328">
        <v>10</v>
      </c>
    </row>
    <row r="329" spans="1:8" x14ac:dyDescent="0.2">
      <c r="A329">
        <v>5901</v>
      </c>
      <c r="B329" t="s">
        <v>662</v>
      </c>
      <c r="C329" t="s">
        <v>663</v>
      </c>
      <c r="D329">
        <v>857581581</v>
      </c>
      <c r="E329">
        <v>0</v>
      </c>
      <c r="F329">
        <v>0</v>
      </c>
      <c r="G329">
        <v>0</v>
      </c>
      <c r="H329">
        <v>0</v>
      </c>
    </row>
    <row r="330" spans="1:8" x14ac:dyDescent="0.2">
      <c r="A330">
        <v>5901</v>
      </c>
      <c r="B330" t="s">
        <v>664</v>
      </c>
      <c r="C330" t="s">
        <v>665</v>
      </c>
      <c r="D330">
        <v>857581591</v>
      </c>
      <c r="E330">
        <v>0</v>
      </c>
      <c r="F330">
        <v>0</v>
      </c>
      <c r="G330">
        <v>0</v>
      </c>
      <c r="H330">
        <v>0</v>
      </c>
    </row>
    <row r="331" spans="1:8" x14ac:dyDescent="0.2">
      <c r="A331">
        <v>5901</v>
      </c>
      <c r="B331" t="s">
        <v>666</v>
      </c>
      <c r="C331" t="s">
        <v>667</v>
      </c>
      <c r="D331">
        <v>857581601</v>
      </c>
      <c r="E331">
        <v>0</v>
      </c>
      <c r="F331">
        <v>0</v>
      </c>
      <c r="G331">
        <v>0</v>
      </c>
      <c r="H331">
        <v>0</v>
      </c>
    </row>
    <row r="332" spans="1:8" x14ac:dyDescent="0.2">
      <c r="A332">
        <v>5901</v>
      </c>
      <c r="B332" t="s">
        <v>668</v>
      </c>
      <c r="C332" t="s">
        <v>669</v>
      </c>
      <c r="D332">
        <v>857581611</v>
      </c>
      <c r="E332">
        <v>0</v>
      </c>
      <c r="F332">
        <v>0</v>
      </c>
      <c r="G332">
        <v>0</v>
      </c>
      <c r="H332">
        <v>0</v>
      </c>
    </row>
    <row r="333" spans="1:8" x14ac:dyDescent="0.2">
      <c r="A333">
        <v>5901</v>
      </c>
      <c r="B333" t="s">
        <v>670</v>
      </c>
      <c r="C333" t="s">
        <v>671</v>
      </c>
      <c r="D333">
        <v>857581621</v>
      </c>
      <c r="E333">
        <v>0</v>
      </c>
      <c r="F333">
        <v>0</v>
      </c>
      <c r="G333">
        <v>0</v>
      </c>
      <c r="H333">
        <v>0</v>
      </c>
    </row>
    <row r="334" spans="1:8" x14ac:dyDescent="0.2">
      <c r="A334">
        <v>5901</v>
      </c>
      <c r="B334" t="s">
        <v>672</v>
      </c>
      <c r="C334" t="s">
        <v>673</v>
      </c>
      <c r="D334">
        <v>857581631</v>
      </c>
      <c r="E334">
        <v>0</v>
      </c>
      <c r="F334">
        <v>0</v>
      </c>
      <c r="G334">
        <v>0</v>
      </c>
      <c r="H334">
        <v>0</v>
      </c>
    </row>
    <row r="335" spans="1:8" x14ac:dyDescent="0.2">
      <c r="A335">
        <v>5901</v>
      </c>
      <c r="B335" t="s">
        <v>674</v>
      </c>
      <c r="C335" t="s">
        <v>675</v>
      </c>
      <c r="D335">
        <v>857581641</v>
      </c>
      <c r="E335">
        <v>0</v>
      </c>
      <c r="F335">
        <v>0</v>
      </c>
      <c r="G335">
        <v>0</v>
      </c>
      <c r="H335">
        <v>0</v>
      </c>
    </row>
    <row r="336" spans="1:8" x14ac:dyDescent="0.2">
      <c r="A336">
        <v>5901</v>
      </c>
      <c r="B336" t="s">
        <v>676</v>
      </c>
      <c r="C336" t="s">
        <v>677</v>
      </c>
      <c r="D336">
        <v>857581651</v>
      </c>
      <c r="E336">
        <v>0</v>
      </c>
      <c r="F336">
        <v>0</v>
      </c>
      <c r="G336">
        <v>0</v>
      </c>
      <c r="H336">
        <v>0</v>
      </c>
    </row>
    <row r="337" spans="1:8" x14ac:dyDescent="0.2">
      <c r="A337">
        <v>5901</v>
      </c>
      <c r="B337" t="s">
        <v>678</v>
      </c>
      <c r="C337" t="s">
        <v>679</v>
      </c>
      <c r="D337">
        <v>857581661</v>
      </c>
      <c r="E337">
        <v>0</v>
      </c>
      <c r="F337">
        <v>0</v>
      </c>
      <c r="G337">
        <v>0</v>
      </c>
      <c r="H337">
        <v>0</v>
      </c>
    </row>
    <row r="338" spans="1:8" x14ac:dyDescent="0.2">
      <c r="A338">
        <v>5901</v>
      </c>
      <c r="B338" t="s">
        <v>680</v>
      </c>
      <c r="C338" t="s">
        <v>681</v>
      </c>
      <c r="D338">
        <v>857581671</v>
      </c>
      <c r="E338">
        <v>0</v>
      </c>
      <c r="F338">
        <v>0</v>
      </c>
      <c r="G338">
        <v>0</v>
      </c>
      <c r="H338">
        <v>0</v>
      </c>
    </row>
    <row r="339" spans="1:8" x14ac:dyDescent="0.2">
      <c r="A339">
        <v>5901</v>
      </c>
      <c r="B339" t="s">
        <v>682</v>
      </c>
      <c r="C339" t="s">
        <v>683</v>
      </c>
      <c r="D339">
        <v>857581681</v>
      </c>
      <c r="E339">
        <v>0</v>
      </c>
      <c r="F339">
        <v>0</v>
      </c>
      <c r="G339">
        <v>0</v>
      </c>
      <c r="H339">
        <v>0</v>
      </c>
    </row>
    <row r="340" spans="1:8" x14ac:dyDescent="0.2">
      <c r="A340">
        <v>5901</v>
      </c>
      <c r="B340" t="s">
        <v>684</v>
      </c>
      <c r="C340" t="s">
        <v>685</v>
      </c>
      <c r="D340">
        <v>857581691</v>
      </c>
      <c r="E340">
        <v>0</v>
      </c>
      <c r="F340">
        <v>0</v>
      </c>
      <c r="G340">
        <v>0</v>
      </c>
      <c r="H340">
        <v>0</v>
      </c>
    </row>
    <row r="341" spans="1:8" x14ac:dyDescent="0.2">
      <c r="A341">
        <v>5901</v>
      </c>
      <c r="B341" t="s">
        <v>686</v>
      </c>
      <c r="C341" t="s">
        <v>687</v>
      </c>
      <c r="D341">
        <v>857581701</v>
      </c>
      <c r="E341">
        <v>0</v>
      </c>
      <c r="F341">
        <v>0</v>
      </c>
      <c r="G341">
        <v>0</v>
      </c>
      <c r="H341">
        <v>0</v>
      </c>
    </row>
    <row r="342" spans="1:8" x14ac:dyDescent="0.2">
      <c r="A342">
        <v>5901</v>
      </c>
      <c r="B342" t="s">
        <v>688</v>
      </c>
      <c r="C342" t="s">
        <v>689</v>
      </c>
      <c r="D342">
        <v>857581711</v>
      </c>
      <c r="E342">
        <v>0</v>
      </c>
      <c r="F342">
        <v>0</v>
      </c>
      <c r="G342">
        <v>0</v>
      </c>
      <c r="H342">
        <v>0</v>
      </c>
    </row>
    <row r="343" spans="1:8" x14ac:dyDescent="0.2">
      <c r="A343">
        <v>5901</v>
      </c>
      <c r="B343" t="s">
        <v>690</v>
      </c>
      <c r="C343" t="s">
        <v>691</v>
      </c>
      <c r="D343">
        <v>857581721</v>
      </c>
      <c r="E343">
        <v>0</v>
      </c>
      <c r="F343">
        <v>0</v>
      </c>
      <c r="G343">
        <v>0</v>
      </c>
      <c r="H343">
        <v>0</v>
      </c>
    </row>
    <row r="344" spans="1:8" x14ac:dyDescent="0.2">
      <c r="A344">
        <v>5901</v>
      </c>
      <c r="B344" t="s">
        <v>692</v>
      </c>
      <c r="C344" t="s">
        <v>693</v>
      </c>
      <c r="D344">
        <v>857581731</v>
      </c>
      <c r="E344">
        <v>124</v>
      </c>
      <c r="F344">
        <v>292</v>
      </c>
      <c r="G344">
        <v>124</v>
      </c>
      <c r="H344">
        <v>11</v>
      </c>
    </row>
    <row r="345" spans="1:8" x14ac:dyDescent="0.2">
      <c r="A345">
        <v>5901</v>
      </c>
      <c r="B345" t="s">
        <v>694</v>
      </c>
      <c r="C345" t="s">
        <v>695</v>
      </c>
      <c r="D345">
        <v>857581741</v>
      </c>
      <c r="E345">
        <v>0</v>
      </c>
      <c r="F345">
        <v>0</v>
      </c>
      <c r="G345">
        <v>0</v>
      </c>
      <c r="H345">
        <v>0</v>
      </c>
    </row>
    <row r="346" spans="1:8" x14ac:dyDescent="0.2">
      <c r="A346">
        <v>5901</v>
      </c>
      <c r="B346" t="s">
        <v>696</v>
      </c>
      <c r="C346" t="s">
        <v>697</v>
      </c>
      <c r="D346">
        <v>857581751</v>
      </c>
      <c r="E346">
        <v>0</v>
      </c>
      <c r="F346">
        <v>0</v>
      </c>
      <c r="G346">
        <v>0</v>
      </c>
      <c r="H346">
        <v>0</v>
      </c>
    </row>
    <row r="347" spans="1:8" x14ac:dyDescent="0.2">
      <c r="A347">
        <v>5901</v>
      </c>
      <c r="B347" t="s">
        <v>698</v>
      </c>
      <c r="C347" t="s">
        <v>699</v>
      </c>
      <c r="D347">
        <v>857581761</v>
      </c>
      <c r="E347">
        <v>0</v>
      </c>
      <c r="F347">
        <v>0</v>
      </c>
      <c r="G347">
        <v>0</v>
      </c>
      <c r="H347">
        <v>0</v>
      </c>
    </row>
    <row r="348" spans="1:8" x14ac:dyDescent="0.2">
      <c r="A348">
        <v>5901</v>
      </c>
      <c r="B348" t="s">
        <v>700</v>
      </c>
      <c r="C348" t="s">
        <v>701</v>
      </c>
      <c r="D348">
        <v>857581771</v>
      </c>
      <c r="E348">
        <v>69</v>
      </c>
      <c r="F348">
        <v>180</v>
      </c>
      <c r="G348">
        <v>47</v>
      </c>
      <c r="H348">
        <v>5</v>
      </c>
    </row>
    <row r="349" spans="1:8" x14ac:dyDescent="0.2">
      <c r="A349">
        <v>5901</v>
      </c>
      <c r="B349" t="s">
        <v>702</v>
      </c>
      <c r="C349" t="s">
        <v>703</v>
      </c>
      <c r="D349">
        <v>857581781</v>
      </c>
      <c r="E349">
        <v>0</v>
      </c>
      <c r="F349">
        <v>0</v>
      </c>
      <c r="G349">
        <v>0</v>
      </c>
      <c r="H349">
        <v>0</v>
      </c>
    </row>
    <row r="350" spans="1:8" x14ac:dyDescent="0.2">
      <c r="A350">
        <v>5901</v>
      </c>
      <c r="B350" t="s">
        <v>704</v>
      </c>
      <c r="C350" t="s">
        <v>705</v>
      </c>
      <c r="D350">
        <v>857581791</v>
      </c>
      <c r="E350">
        <v>0</v>
      </c>
      <c r="F350">
        <v>0</v>
      </c>
      <c r="G350">
        <v>0</v>
      </c>
      <c r="H350">
        <v>0</v>
      </c>
    </row>
    <row r="351" spans="1:8" x14ac:dyDescent="0.2">
      <c r="A351">
        <v>5901</v>
      </c>
      <c r="B351" t="s">
        <v>706</v>
      </c>
      <c r="C351" t="s">
        <v>707</v>
      </c>
      <c r="D351">
        <v>857581801</v>
      </c>
      <c r="E351">
        <v>0</v>
      </c>
      <c r="F351">
        <v>0</v>
      </c>
      <c r="G351">
        <v>0</v>
      </c>
      <c r="H351">
        <v>0</v>
      </c>
    </row>
    <row r="352" spans="1:8" x14ac:dyDescent="0.2">
      <c r="A352">
        <v>5901</v>
      </c>
      <c r="B352" t="s">
        <v>708</v>
      </c>
      <c r="C352" t="s">
        <v>709</v>
      </c>
      <c r="D352">
        <v>857581811</v>
      </c>
      <c r="E352">
        <v>0</v>
      </c>
      <c r="F352">
        <v>0</v>
      </c>
      <c r="G352">
        <v>0</v>
      </c>
      <c r="H352">
        <v>0</v>
      </c>
    </row>
    <row r="353" spans="1:8" x14ac:dyDescent="0.2">
      <c r="A353">
        <v>5901</v>
      </c>
      <c r="B353" t="s">
        <v>710</v>
      </c>
      <c r="C353" t="s">
        <v>711</v>
      </c>
      <c r="D353">
        <v>857581821</v>
      </c>
      <c r="E353">
        <v>0</v>
      </c>
      <c r="F353">
        <v>0</v>
      </c>
      <c r="G353">
        <v>0</v>
      </c>
      <c r="H353">
        <v>0</v>
      </c>
    </row>
    <row r="354" spans="1:8" x14ac:dyDescent="0.2">
      <c r="A354">
        <v>5901</v>
      </c>
      <c r="B354" t="s">
        <v>712</v>
      </c>
      <c r="C354" t="s">
        <v>713</v>
      </c>
      <c r="D354">
        <v>857581831</v>
      </c>
      <c r="E354">
        <v>14</v>
      </c>
      <c r="F354">
        <v>16</v>
      </c>
      <c r="G354">
        <v>1</v>
      </c>
      <c r="H354">
        <v>1</v>
      </c>
    </row>
    <row r="355" spans="1:8" x14ac:dyDescent="0.2">
      <c r="A355">
        <v>5901</v>
      </c>
      <c r="B355" t="s">
        <v>714</v>
      </c>
      <c r="C355" t="s">
        <v>715</v>
      </c>
      <c r="D355">
        <v>857581841</v>
      </c>
      <c r="E355">
        <v>0</v>
      </c>
      <c r="F355">
        <v>0</v>
      </c>
      <c r="G355">
        <v>0</v>
      </c>
      <c r="H355">
        <v>0</v>
      </c>
    </row>
    <row r="356" spans="1:8" x14ac:dyDescent="0.2">
      <c r="A356">
        <v>5901</v>
      </c>
      <c r="B356" t="s">
        <v>716</v>
      </c>
      <c r="C356" t="s">
        <v>717</v>
      </c>
      <c r="D356">
        <v>857581851</v>
      </c>
      <c r="E356">
        <v>48</v>
      </c>
      <c r="F356">
        <v>37</v>
      </c>
      <c r="G356">
        <v>9</v>
      </c>
      <c r="H356">
        <v>3</v>
      </c>
    </row>
    <row r="357" spans="1:8" x14ac:dyDescent="0.2">
      <c r="A357">
        <v>5901</v>
      </c>
      <c r="B357" t="s">
        <v>718</v>
      </c>
      <c r="C357" t="s">
        <v>719</v>
      </c>
      <c r="D357">
        <v>857581861</v>
      </c>
      <c r="E357">
        <v>0</v>
      </c>
      <c r="F357">
        <v>0</v>
      </c>
      <c r="G357">
        <v>0</v>
      </c>
      <c r="H357">
        <v>0</v>
      </c>
    </row>
    <row r="358" spans="1:8" x14ac:dyDescent="0.2">
      <c r="A358">
        <v>5901</v>
      </c>
      <c r="B358" t="s">
        <v>720</v>
      </c>
      <c r="C358" t="s">
        <v>721</v>
      </c>
      <c r="D358">
        <v>857581871</v>
      </c>
      <c r="E358">
        <v>0</v>
      </c>
      <c r="F358">
        <v>0</v>
      </c>
      <c r="G358">
        <v>0</v>
      </c>
      <c r="H358">
        <v>0</v>
      </c>
    </row>
    <row r="359" spans="1:8" x14ac:dyDescent="0.2">
      <c r="A359">
        <v>5901</v>
      </c>
      <c r="B359" t="s">
        <v>722</v>
      </c>
      <c r="C359" t="s">
        <v>723</v>
      </c>
      <c r="D359">
        <v>857581881</v>
      </c>
      <c r="E359">
        <v>0</v>
      </c>
      <c r="F359">
        <v>0</v>
      </c>
      <c r="G359">
        <v>0</v>
      </c>
      <c r="H359">
        <v>0</v>
      </c>
    </row>
    <row r="360" spans="1:8" x14ac:dyDescent="0.2">
      <c r="A360">
        <v>5901</v>
      </c>
      <c r="B360" t="s">
        <v>724</v>
      </c>
      <c r="C360" t="s">
        <v>725</v>
      </c>
      <c r="D360">
        <v>857581891</v>
      </c>
      <c r="E360">
        <v>0</v>
      </c>
      <c r="F360">
        <v>0</v>
      </c>
      <c r="G360">
        <v>0</v>
      </c>
      <c r="H360">
        <v>0</v>
      </c>
    </row>
    <row r="361" spans="1:8" x14ac:dyDescent="0.2">
      <c r="A361">
        <v>5901</v>
      </c>
      <c r="B361" t="s">
        <v>726</v>
      </c>
      <c r="C361" t="s">
        <v>727</v>
      </c>
      <c r="D361">
        <v>857581901</v>
      </c>
      <c r="E361">
        <v>0</v>
      </c>
      <c r="F361">
        <v>0</v>
      </c>
      <c r="G361">
        <v>0</v>
      </c>
      <c r="H361">
        <v>0</v>
      </c>
    </row>
    <row r="362" spans="1:8" x14ac:dyDescent="0.2">
      <c r="A362">
        <v>5901</v>
      </c>
      <c r="B362" t="s">
        <v>728</v>
      </c>
      <c r="C362" t="s">
        <v>729</v>
      </c>
      <c r="D362">
        <v>857581911</v>
      </c>
      <c r="E362">
        <v>0</v>
      </c>
      <c r="F362">
        <v>0</v>
      </c>
      <c r="G362">
        <v>0</v>
      </c>
      <c r="H362">
        <v>0</v>
      </c>
    </row>
    <row r="363" spans="1:8" x14ac:dyDescent="0.2">
      <c r="A363">
        <v>5901</v>
      </c>
      <c r="B363" t="s">
        <v>730</v>
      </c>
      <c r="C363" t="s">
        <v>731</v>
      </c>
      <c r="D363">
        <v>857581931</v>
      </c>
      <c r="E363">
        <v>0</v>
      </c>
      <c r="F363">
        <v>0</v>
      </c>
      <c r="G363">
        <v>0</v>
      </c>
      <c r="H363">
        <v>0</v>
      </c>
    </row>
    <row r="364" spans="1:8" x14ac:dyDescent="0.2">
      <c r="A364">
        <v>5901</v>
      </c>
      <c r="B364" t="s">
        <v>732</v>
      </c>
      <c r="C364" t="s">
        <v>733</v>
      </c>
      <c r="D364">
        <v>857581941</v>
      </c>
      <c r="E364">
        <v>0</v>
      </c>
      <c r="F364">
        <v>0</v>
      </c>
      <c r="G364">
        <v>0</v>
      </c>
      <c r="H364">
        <v>0</v>
      </c>
    </row>
    <row r="365" spans="1:8" x14ac:dyDescent="0.2">
      <c r="A365">
        <v>5901</v>
      </c>
      <c r="B365" t="s">
        <v>734</v>
      </c>
      <c r="C365" t="s">
        <v>735</v>
      </c>
      <c r="D365">
        <v>857581951</v>
      </c>
      <c r="E365">
        <v>0</v>
      </c>
      <c r="F365">
        <v>0</v>
      </c>
      <c r="G365">
        <v>0</v>
      </c>
      <c r="H365">
        <v>0</v>
      </c>
    </row>
    <row r="366" spans="1:8" x14ac:dyDescent="0.2">
      <c r="A366">
        <v>5901</v>
      </c>
      <c r="B366" t="s">
        <v>736</v>
      </c>
      <c r="C366" t="s">
        <v>737</v>
      </c>
      <c r="D366">
        <v>857581961</v>
      </c>
      <c r="E366">
        <v>0</v>
      </c>
      <c r="F366">
        <v>0</v>
      </c>
      <c r="G366">
        <v>0</v>
      </c>
      <c r="H366">
        <v>0</v>
      </c>
    </row>
    <row r="367" spans="1:8" x14ac:dyDescent="0.2">
      <c r="A367">
        <v>5901</v>
      </c>
      <c r="B367" t="s">
        <v>738</v>
      </c>
      <c r="C367" t="s">
        <v>739</v>
      </c>
      <c r="D367">
        <v>857581971</v>
      </c>
      <c r="E367">
        <v>0</v>
      </c>
      <c r="F367">
        <v>0</v>
      </c>
      <c r="G367">
        <v>0</v>
      </c>
      <c r="H367">
        <v>0</v>
      </c>
    </row>
    <row r="368" spans="1:8" x14ac:dyDescent="0.2">
      <c r="A368">
        <v>5901</v>
      </c>
      <c r="B368" t="s">
        <v>740</v>
      </c>
      <c r="C368" t="s">
        <v>741</v>
      </c>
      <c r="D368">
        <v>857581981</v>
      </c>
      <c r="E368">
        <v>0</v>
      </c>
      <c r="F368">
        <v>0</v>
      </c>
      <c r="G368">
        <v>0</v>
      </c>
      <c r="H368">
        <v>0</v>
      </c>
    </row>
    <row r="369" spans="1:8" x14ac:dyDescent="0.2">
      <c r="A369">
        <v>5901</v>
      </c>
      <c r="B369" t="s">
        <v>742</v>
      </c>
      <c r="C369" t="s">
        <v>743</v>
      </c>
      <c r="D369">
        <v>857581991</v>
      </c>
      <c r="E369">
        <v>0</v>
      </c>
      <c r="F369">
        <v>0</v>
      </c>
      <c r="G369">
        <v>0</v>
      </c>
      <c r="H369">
        <v>0</v>
      </c>
    </row>
    <row r="370" spans="1:8" x14ac:dyDescent="0.2">
      <c r="A370">
        <v>5901</v>
      </c>
      <c r="B370" t="s">
        <v>744</v>
      </c>
      <c r="C370" t="s">
        <v>745</v>
      </c>
      <c r="D370">
        <v>857582001</v>
      </c>
      <c r="E370">
        <v>0</v>
      </c>
      <c r="F370">
        <v>0</v>
      </c>
      <c r="G370">
        <v>0</v>
      </c>
      <c r="H370">
        <v>0</v>
      </c>
    </row>
    <row r="371" spans="1:8" x14ac:dyDescent="0.2">
      <c r="A371">
        <v>5901</v>
      </c>
      <c r="B371" t="s">
        <v>746</v>
      </c>
      <c r="C371" t="s">
        <v>747</v>
      </c>
      <c r="D371">
        <v>857582011</v>
      </c>
      <c r="E371">
        <v>0</v>
      </c>
      <c r="F371">
        <v>0</v>
      </c>
      <c r="G371">
        <v>0</v>
      </c>
      <c r="H371">
        <v>0</v>
      </c>
    </row>
    <row r="372" spans="1:8" x14ac:dyDescent="0.2">
      <c r="A372">
        <v>5901</v>
      </c>
      <c r="B372" t="s">
        <v>748</v>
      </c>
      <c r="C372" t="s">
        <v>749</v>
      </c>
      <c r="D372">
        <v>857582021</v>
      </c>
      <c r="E372">
        <v>0</v>
      </c>
      <c r="F372">
        <v>0</v>
      </c>
      <c r="G372">
        <v>0</v>
      </c>
      <c r="H372">
        <v>0</v>
      </c>
    </row>
    <row r="373" spans="1:8" x14ac:dyDescent="0.2">
      <c r="A373">
        <v>5901</v>
      </c>
      <c r="B373" t="s">
        <v>750</v>
      </c>
      <c r="C373" t="s">
        <v>751</v>
      </c>
      <c r="D373">
        <v>857582031</v>
      </c>
      <c r="E373">
        <v>0</v>
      </c>
      <c r="F373">
        <v>0</v>
      </c>
      <c r="G373">
        <v>0</v>
      </c>
      <c r="H373">
        <v>0</v>
      </c>
    </row>
    <row r="374" spans="1:8" x14ac:dyDescent="0.2">
      <c r="A374">
        <v>5901</v>
      </c>
      <c r="B374" t="s">
        <v>752</v>
      </c>
      <c r="C374" t="s">
        <v>753</v>
      </c>
      <c r="D374">
        <v>857582041</v>
      </c>
      <c r="E374">
        <v>0</v>
      </c>
      <c r="F374">
        <v>0</v>
      </c>
      <c r="G374">
        <v>0</v>
      </c>
      <c r="H374">
        <v>0</v>
      </c>
    </row>
    <row r="375" spans="1:8" x14ac:dyDescent="0.2">
      <c r="A375">
        <v>5901</v>
      </c>
      <c r="B375" t="s">
        <v>754</v>
      </c>
      <c r="C375" t="s">
        <v>755</v>
      </c>
      <c r="D375">
        <v>857582051</v>
      </c>
      <c r="E375">
        <v>0</v>
      </c>
      <c r="F375">
        <v>0</v>
      </c>
      <c r="G375">
        <v>0</v>
      </c>
      <c r="H375">
        <v>0</v>
      </c>
    </row>
    <row r="376" spans="1:8" x14ac:dyDescent="0.2">
      <c r="A376">
        <v>5901</v>
      </c>
      <c r="B376" t="s">
        <v>756</v>
      </c>
      <c r="C376" t="s">
        <v>757</v>
      </c>
      <c r="D376">
        <v>857582061</v>
      </c>
      <c r="E376">
        <v>0</v>
      </c>
      <c r="F376">
        <v>0</v>
      </c>
      <c r="G376">
        <v>0</v>
      </c>
      <c r="H376">
        <v>0</v>
      </c>
    </row>
    <row r="377" spans="1:8" x14ac:dyDescent="0.2">
      <c r="A377">
        <v>5901</v>
      </c>
      <c r="B377" t="s">
        <v>758</v>
      </c>
      <c r="C377" t="s">
        <v>759</v>
      </c>
      <c r="D377">
        <v>857582071</v>
      </c>
      <c r="E377">
        <v>0</v>
      </c>
      <c r="F377">
        <v>0</v>
      </c>
      <c r="G377">
        <v>0</v>
      </c>
      <c r="H377">
        <v>0</v>
      </c>
    </row>
    <row r="378" spans="1:8" x14ac:dyDescent="0.2">
      <c r="A378">
        <v>5901</v>
      </c>
      <c r="B378" t="s">
        <v>760</v>
      </c>
      <c r="C378" t="s">
        <v>761</v>
      </c>
      <c r="D378">
        <v>857582081</v>
      </c>
      <c r="E378">
        <v>0</v>
      </c>
      <c r="F378">
        <v>0</v>
      </c>
      <c r="G378">
        <v>0</v>
      </c>
      <c r="H378">
        <v>0</v>
      </c>
    </row>
    <row r="379" spans="1:8" x14ac:dyDescent="0.2">
      <c r="A379">
        <v>5901</v>
      </c>
      <c r="B379" t="s">
        <v>762</v>
      </c>
      <c r="C379" t="s">
        <v>763</v>
      </c>
      <c r="D379">
        <v>857582091</v>
      </c>
      <c r="E379">
        <v>0</v>
      </c>
      <c r="F379">
        <v>0</v>
      </c>
      <c r="G379">
        <v>0</v>
      </c>
      <c r="H379">
        <v>0</v>
      </c>
    </row>
    <row r="380" spans="1:8" x14ac:dyDescent="0.2">
      <c r="A380">
        <v>5901</v>
      </c>
      <c r="B380" t="s">
        <v>764</v>
      </c>
      <c r="C380" t="s">
        <v>765</v>
      </c>
      <c r="D380">
        <v>857582101</v>
      </c>
      <c r="E380">
        <v>0</v>
      </c>
      <c r="F380">
        <v>1</v>
      </c>
      <c r="G380">
        <v>0</v>
      </c>
      <c r="H380">
        <v>1</v>
      </c>
    </row>
    <row r="381" spans="1:8" x14ac:dyDescent="0.2">
      <c r="A381">
        <v>5901</v>
      </c>
      <c r="B381" t="s">
        <v>766</v>
      </c>
      <c r="C381" t="s">
        <v>767</v>
      </c>
      <c r="D381">
        <v>857582111</v>
      </c>
      <c r="E381">
        <v>0</v>
      </c>
      <c r="F381">
        <v>0</v>
      </c>
      <c r="G381">
        <v>0</v>
      </c>
      <c r="H381">
        <v>0</v>
      </c>
    </row>
    <row r="382" spans="1:8" x14ac:dyDescent="0.2">
      <c r="A382">
        <v>5901</v>
      </c>
      <c r="B382" t="s">
        <v>768</v>
      </c>
      <c r="C382" t="s">
        <v>769</v>
      </c>
      <c r="D382">
        <v>857582121</v>
      </c>
      <c r="E382">
        <v>0</v>
      </c>
      <c r="F382">
        <v>1</v>
      </c>
      <c r="G382">
        <v>0</v>
      </c>
      <c r="H382">
        <v>1</v>
      </c>
    </row>
    <row r="383" spans="1:8" x14ac:dyDescent="0.2">
      <c r="A383">
        <v>5901</v>
      </c>
      <c r="B383" t="s">
        <v>770</v>
      </c>
      <c r="C383" t="s">
        <v>771</v>
      </c>
      <c r="D383">
        <v>857582131</v>
      </c>
      <c r="E383">
        <v>0</v>
      </c>
      <c r="F383">
        <v>0</v>
      </c>
      <c r="G383">
        <v>0</v>
      </c>
      <c r="H383">
        <v>0</v>
      </c>
    </row>
    <row r="384" spans="1:8" x14ac:dyDescent="0.2">
      <c r="A384">
        <v>5901</v>
      </c>
      <c r="B384" t="s">
        <v>772</v>
      </c>
      <c r="C384" t="s">
        <v>773</v>
      </c>
      <c r="D384">
        <v>857582141</v>
      </c>
      <c r="E384">
        <v>0</v>
      </c>
      <c r="F384">
        <v>0</v>
      </c>
      <c r="G384">
        <v>0</v>
      </c>
      <c r="H384">
        <v>0</v>
      </c>
    </row>
    <row r="385" spans="1:8" x14ac:dyDescent="0.2">
      <c r="A385">
        <v>5901</v>
      </c>
      <c r="B385" t="s">
        <v>774</v>
      </c>
      <c r="C385" t="s">
        <v>775</v>
      </c>
      <c r="D385">
        <v>857582151</v>
      </c>
      <c r="E385">
        <v>0</v>
      </c>
      <c r="F385">
        <v>0</v>
      </c>
      <c r="G385">
        <v>0</v>
      </c>
      <c r="H385">
        <v>0</v>
      </c>
    </row>
    <row r="386" spans="1:8" x14ac:dyDescent="0.2">
      <c r="A386">
        <v>5901</v>
      </c>
      <c r="B386" t="s">
        <v>776</v>
      </c>
      <c r="C386" t="s">
        <v>777</v>
      </c>
      <c r="D386">
        <v>857582161</v>
      </c>
      <c r="E386">
        <v>0</v>
      </c>
      <c r="F386">
        <v>0</v>
      </c>
      <c r="G386">
        <v>0</v>
      </c>
      <c r="H386">
        <v>0</v>
      </c>
    </row>
    <row r="387" spans="1:8" x14ac:dyDescent="0.2">
      <c r="A387">
        <v>5901</v>
      </c>
      <c r="B387" t="s">
        <v>778</v>
      </c>
      <c r="C387" t="s">
        <v>779</v>
      </c>
      <c r="D387">
        <v>857582171</v>
      </c>
      <c r="E387">
        <v>0</v>
      </c>
      <c r="F387">
        <v>0</v>
      </c>
      <c r="G387">
        <v>0</v>
      </c>
      <c r="H387">
        <v>0</v>
      </c>
    </row>
    <row r="388" spans="1:8" x14ac:dyDescent="0.2">
      <c r="A388">
        <v>5901</v>
      </c>
      <c r="B388" t="s">
        <v>780</v>
      </c>
      <c r="C388" t="s">
        <v>781</v>
      </c>
      <c r="D388">
        <v>857582181</v>
      </c>
      <c r="E388">
        <v>0</v>
      </c>
      <c r="F388">
        <v>0</v>
      </c>
      <c r="G388">
        <v>0</v>
      </c>
      <c r="H388">
        <v>0</v>
      </c>
    </row>
    <row r="389" spans="1:8" x14ac:dyDescent="0.2">
      <c r="A389">
        <v>5901</v>
      </c>
      <c r="B389" t="s">
        <v>782</v>
      </c>
      <c r="C389" t="s">
        <v>783</v>
      </c>
      <c r="D389">
        <v>857582191</v>
      </c>
      <c r="E389">
        <v>0</v>
      </c>
      <c r="F389">
        <v>0</v>
      </c>
      <c r="G389">
        <v>0</v>
      </c>
      <c r="H389">
        <v>0</v>
      </c>
    </row>
    <row r="390" spans="1:8" x14ac:dyDescent="0.2">
      <c r="A390">
        <v>5901</v>
      </c>
      <c r="B390" t="s">
        <v>784</v>
      </c>
      <c r="C390" t="s">
        <v>785</v>
      </c>
      <c r="D390">
        <v>857582201</v>
      </c>
      <c r="E390">
        <v>0</v>
      </c>
      <c r="F390">
        <v>0</v>
      </c>
      <c r="G390">
        <v>0</v>
      </c>
      <c r="H390">
        <v>0</v>
      </c>
    </row>
    <row r="391" spans="1:8" x14ac:dyDescent="0.2">
      <c r="A391">
        <v>5901</v>
      </c>
      <c r="B391" t="s">
        <v>786</v>
      </c>
      <c r="C391" t="s">
        <v>787</v>
      </c>
      <c r="D391">
        <v>857582211</v>
      </c>
      <c r="E391">
        <v>0</v>
      </c>
      <c r="F391">
        <v>0</v>
      </c>
      <c r="G391">
        <v>0</v>
      </c>
      <c r="H391">
        <v>0</v>
      </c>
    </row>
    <row r="392" spans="1:8" x14ac:dyDescent="0.2">
      <c r="A392">
        <v>5901</v>
      </c>
      <c r="B392" t="s">
        <v>790</v>
      </c>
      <c r="C392" t="s">
        <v>791</v>
      </c>
      <c r="D392">
        <v>857582231</v>
      </c>
      <c r="E392">
        <v>0</v>
      </c>
      <c r="F392">
        <v>0</v>
      </c>
      <c r="G392">
        <v>0</v>
      </c>
      <c r="H392">
        <v>0</v>
      </c>
    </row>
    <row r="393" spans="1:8" x14ac:dyDescent="0.2">
      <c r="A393">
        <v>5901</v>
      </c>
      <c r="B393" t="s">
        <v>792</v>
      </c>
      <c r="C393" t="s">
        <v>793</v>
      </c>
      <c r="D393">
        <v>857582241</v>
      </c>
      <c r="E393">
        <v>48</v>
      </c>
      <c r="F393">
        <v>26</v>
      </c>
      <c r="G393">
        <v>6</v>
      </c>
      <c r="H393">
        <v>3</v>
      </c>
    </row>
    <row r="394" spans="1:8" x14ac:dyDescent="0.2">
      <c r="A394">
        <v>5901</v>
      </c>
      <c r="B394" t="s">
        <v>794</v>
      </c>
      <c r="C394" t="s">
        <v>795</v>
      </c>
      <c r="D394">
        <v>857582251</v>
      </c>
      <c r="E394">
        <v>94</v>
      </c>
      <c r="F394">
        <v>167</v>
      </c>
      <c r="G394">
        <v>16</v>
      </c>
      <c r="H394">
        <v>4</v>
      </c>
    </row>
    <row r="395" spans="1:8" x14ac:dyDescent="0.2">
      <c r="A395">
        <v>5901</v>
      </c>
      <c r="B395" t="s">
        <v>796</v>
      </c>
      <c r="C395" t="s">
        <v>797</v>
      </c>
      <c r="D395">
        <v>857582261</v>
      </c>
      <c r="E395">
        <v>0</v>
      </c>
      <c r="F395">
        <v>0</v>
      </c>
      <c r="G395">
        <v>0</v>
      </c>
      <c r="H395">
        <v>0</v>
      </c>
    </row>
    <row r="396" spans="1:8" x14ac:dyDescent="0.2">
      <c r="A396">
        <v>5901</v>
      </c>
      <c r="B396" t="s">
        <v>798</v>
      </c>
      <c r="C396" t="s">
        <v>799</v>
      </c>
      <c r="D396">
        <v>857582271</v>
      </c>
      <c r="E396">
        <v>0</v>
      </c>
      <c r="F396">
        <v>0</v>
      </c>
      <c r="G396">
        <v>0</v>
      </c>
      <c r="H396">
        <v>0</v>
      </c>
    </row>
    <row r="397" spans="1:8" x14ac:dyDescent="0.2">
      <c r="A397">
        <v>5901</v>
      </c>
      <c r="B397" t="s">
        <v>800</v>
      </c>
      <c r="C397" t="s">
        <v>801</v>
      </c>
      <c r="D397">
        <v>857582281</v>
      </c>
      <c r="E397">
        <v>0</v>
      </c>
      <c r="F397">
        <v>0</v>
      </c>
      <c r="G397">
        <v>0</v>
      </c>
      <c r="H397">
        <v>0</v>
      </c>
    </row>
    <row r="398" spans="1:8" x14ac:dyDescent="0.2">
      <c r="A398">
        <v>5901</v>
      </c>
      <c r="B398" t="s">
        <v>802</v>
      </c>
      <c r="C398" t="s">
        <v>803</v>
      </c>
      <c r="D398">
        <v>857582291</v>
      </c>
      <c r="E398">
        <v>0</v>
      </c>
      <c r="F398">
        <v>0</v>
      </c>
      <c r="G398">
        <v>0</v>
      </c>
      <c r="H398">
        <v>0</v>
      </c>
    </row>
    <row r="399" spans="1:8" x14ac:dyDescent="0.2">
      <c r="A399">
        <v>5901</v>
      </c>
      <c r="B399" t="s">
        <v>804</v>
      </c>
      <c r="C399" t="s">
        <v>805</v>
      </c>
      <c r="D399">
        <v>857582301</v>
      </c>
      <c r="E399">
        <v>0</v>
      </c>
      <c r="F399">
        <v>0</v>
      </c>
      <c r="G399">
        <v>0</v>
      </c>
      <c r="H399">
        <v>0</v>
      </c>
    </row>
    <row r="400" spans="1:8" x14ac:dyDescent="0.2">
      <c r="A400">
        <v>5901</v>
      </c>
      <c r="B400" t="s">
        <v>806</v>
      </c>
      <c r="C400" t="s">
        <v>807</v>
      </c>
      <c r="D400">
        <v>857582311</v>
      </c>
      <c r="E400">
        <v>0</v>
      </c>
      <c r="F400">
        <v>0</v>
      </c>
      <c r="G400">
        <v>0</v>
      </c>
      <c r="H400">
        <v>0</v>
      </c>
    </row>
    <row r="401" spans="1:8" x14ac:dyDescent="0.2">
      <c r="A401">
        <v>5901</v>
      </c>
      <c r="B401" t="s">
        <v>808</v>
      </c>
      <c r="C401" t="s">
        <v>809</v>
      </c>
      <c r="D401">
        <v>857582321</v>
      </c>
      <c r="E401">
        <v>0</v>
      </c>
      <c r="F401">
        <v>0</v>
      </c>
      <c r="G401">
        <v>0</v>
      </c>
      <c r="H401">
        <v>0</v>
      </c>
    </row>
    <row r="402" spans="1:8" x14ac:dyDescent="0.2">
      <c r="A402">
        <v>5901</v>
      </c>
      <c r="B402" t="s">
        <v>810</v>
      </c>
      <c r="C402" t="s">
        <v>811</v>
      </c>
      <c r="D402">
        <v>857582331</v>
      </c>
      <c r="E402">
        <v>882</v>
      </c>
      <c r="F402">
        <v>1200</v>
      </c>
      <c r="G402">
        <v>163</v>
      </c>
      <c r="H402">
        <v>24</v>
      </c>
    </row>
    <row r="403" spans="1:8" x14ac:dyDescent="0.2">
      <c r="A403">
        <v>5901</v>
      </c>
      <c r="B403" t="s">
        <v>812</v>
      </c>
      <c r="C403" t="s">
        <v>813</v>
      </c>
      <c r="D403">
        <v>857582341</v>
      </c>
      <c r="E403">
        <v>0</v>
      </c>
      <c r="F403">
        <v>0</v>
      </c>
      <c r="G403">
        <v>0</v>
      </c>
      <c r="H403">
        <v>0</v>
      </c>
    </row>
    <row r="404" spans="1:8" x14ac:dyDescent="0.2">
      <c r="A404">
        <v>5901</v>
      </c>
      <c r="B404" t="s">
        <v>816</v>
      </c>
      <c r="C404" t="s">
        <v>817</v>
      </c>
      <c r="D404">
        <v>857582361</v>
      </c>
      <c r="E404">
        <v>446</v>
      </c>
      <c r="F404">
        <v>669</v>
      </c>
      <c r="G404">
        <v>174</v>
      </c>
      <c r="H404">
        <v>46</v>
      </c>
    </row>
    <row r="405" spans="1:8" x14ac:dyDescent="0.2">
      <c r="A405">
        <v>5901</v>
      </c>
      <c r="B405" t="s">
        <v>818</v>
      </c>
      <c r="C405" t="s">
        <v>819</v>
      </c>
      <c r="D405">
        <v>857582371</v>
      </c>
      <c r="E405">
        <v>0</v>
      </c>
      <c r="F405">
        <v>0</v>
      </c>
      <c r="G405">
        <v>0</v>
      </c>
      <c r="H405">
        <v>0</v>
      </c>
    </row>
    <row r="406" spans="1:8" x14ac:dyDescent="0.2">
      <c r="A406">
        <v>5901</v>
      </c>
      <c r="B406" t="s">
        <v>820</v>
      </c>
      <c r="C406" t="s">
        <v>821</v>
      </c>
      <c r="D406">
        <v>857582381</v>
      </c>
      <c r="E406">
        <v>0</v>
      </c>
      <c r="F406">
        <v>0</v>
      </c>
      <c r="G406">
        <v>0</v>
      </c>
      <c r="H406">
        <v>0</v>
      </c>
    </row>
    <row r="407" spans="1:8" x14ac:dyDescent="0.2">
      <c r="A407">
        <v>5901</v>
      </c>
      <c r="B407" t="s">
        <v>822</v>
      </c>
      <c r="C407" t="s">
        <v>823</v>
      </c>
      <c r="D407">
        <v>857582391</v>
      </c>
      <c r="E407">
        <v>0</v>
      </c>
      <c r="F407">
        <v>0</v>
      </c>
      <c r="G407">
        <v>0</v>
      </c>
      <c r="H407">
        <v>0</v>
      </c>
    </row>
    <row r="408" spans="1:8" x14ac:dyDescent="0.2">
      <c r="A408">
        <v>5901</v>
      </c>
      <c r="B408" t="s">
        <v>824</v>
      </c>
      <c r="C408" t="s">
        <v>825</v>
      </c>
      <c r="D408">
        <v>857582401</v>
      </c>
      <c r="E408">
        <v>0</v>
      </c>
      <c r="F408">
        <v>0</v>
      </c>
      <c r="G408">
        <v>0</v>
      </c>
      <c r="H408">
        <v>0</v>
      </c>
    </row>
    <row r="409" spans="1:8" x14ac:dyDescent="0.2">
      <c r="A409">
        <v>5901</v>
      </c>
      <c r="B409" t="s">
        <v>826</v>
      </c>
      <c r="C409" t="s">
        <v>827</v>
      </c>
      <c r="D409">
        <v>857582411</v>
      </c>
      <c r="E409">
        <v>0</v>
      </c>
      <c r="F409">
        <v>0</v>
      </c>
      <c r="G409">
        <v>0</v>
      </c>
      <c r="H409">
        <v>0</v>
      </c>
    </row>
    <row r="410" spans="1:8" x14ac:dyDescent="0.2">
      <c r="A410">
        <v>5901</v>
      </c>
      <c r="B410" t="s">
        <v>828</v>
      </c>
      <c r="C410" t="s">
        <v>829</v>
      </c>
      <c r="D410">
        <v>857582421</v>
      </c>
      <c r="E410">
        <v>0</v>
      </c>
      <c r="F410">
        <v>0</v>
      </c>
      <c r="G410">
        <v>0</v>
      </c>
      <c r="H410">
        <v>0</v>
      </c>
    </row>
    <row r="411" spans="1:8" x14ac:dyDescent="0.2">
      <c r="A411">
        <v>5901</v>
      </c>
      <c r="B411" t="s">
        <v>830</v>
      </c>
      <c r="C411" t="s">
        <v>831</v>
      </c>
      <c r="D411">
        <v>857582431</v>
      </c>
      <c r="E411">
        <v>0</v>
      </c>
      <c r="F411">
        <v>0</v>
      </c>
      <c r="G411">
        <v>0</v>
      </c>
      <c r="H411">
        <v>0</v>
      </c>
    </row>
    <row r="412" spans="1:8" x14ac:dyDescent="0.2">
      <c r="A412">
        <v>5901</v>
      </c>
      <c r="B412" t="s">
        <v>832</v>
      </c>
      <c r="C412" t="s">
        <v>833</v>
      </c>
      <c r="D412">
        <v>857582441</v>
      </c>
      <c r="E412">
        <v>0</v>
      </c>
      <c r="F412">
        <v>0</v>
      </c>
      <c r="G412">
        <v>0</v>
      </c>
      <c r="H412">
        <v>0</v>
      </c>
    </row>
    <row r="413" spans="1:8" x14ac:dyDescent="0.2">
      <c r="A413">
        <v>5901</v>
      </c>
      <c r="B413" t="s">
        <v>834</v>
      </c>
      <c r="C413" t="s">
        <v>835</v>
      </c>
      <c r="D413">
        <v>857582451</v>
      </c>
      <c r="E413">
        <v>0</v>
      </c>
      <c r="F413">
        <v>0</v>
      </c>
      <c r="G413">
        <v>0</v>
      </c>
      <c r="H413">
        <v>0</v>
      </c>
    </row>
    <row r="414" spans="1:8" x14ac:dyDescent="0.2">
      <c r="A414">
        <v>5901</v>
      </c>
      <c r="B414" t="s">
        <v>836</v>
      </c>
      <c r="C414" t="s">
        <v>837</v>
      </c>
      <c r="D414">
        <v>857582461</v>
      </c>
      <c r="E414">
        <v>0</v>
      </c>
      <c r="F414">
        <v>0</v>
      </c>
      <c r="G414">
        <v>0</v>
      </c>
      <c r="H414">
        <v>0</v>
      </c>
    </row>
    <row r="415" spans="1:8" x14ac:dyDescent="0.2">
      <c r="A415">
        <v>5901</v>
      </c>
      <c r="B415" t="s">
        <v>838</v>
      </c>
      <c r="C415" t="s">
        <v>839</v>
      </c>
      <c r="D415">
        <v>857582471</v>
      </c>
      <c r="E415">
        <v>0</v>
      </c>
      <c r="F415">
        <v>0</v>
      </c>
      <c r="G415">
        <v>0</v>
      </c>
      <c r="H415">
        <v>0</v>
      </c>
    </row>
    <row r="416" spans="1:8" x14ac:dyDescent="0.2">
      <c r="A416">
        <v>5901</v>
      </c>
      <c r="B416" t="s">
        <v>840</v>
      </c>
      <c r="C416" t="s">
        <v>841</v>
      </c>
      <c r="D416">
        <v>857582481</v>
      </c>
      <c r="E416">
        <v>0</v>
      </c>
      <c r="F416">
        <v>0</v>
      </c>
      <c r="G416">
        <v>0</v>
      </c>
      <c r="H416">
        <v>0</v>
      </c>
    </row>
    <row r="417" spans="1:8" x14ac:dyDescent="0.2">
      <c r="A417">
        <v>5901</v>
      </c>
      <c r="B417" t="s">
        <v>842</v>
      </c>
      <c r="C417" t="s">
        <v>843</v>
      </c>
      <c r="D417">
        <v>857582491</v>
      </c>
      <c r="E417">
        <v>0</v>
      </c>
      <c r="F417">
        <v>0</v>
      </c>
      <c r="G417">
        <v>0</v>
      </c>
      <c r="H417">
        <v>0</v>
      </c>
    </row>
    <row r="418" spans="1:8" x14ac:dyDescent="0.2">
      <c r="A418">
        <v>5901</v>
      </c>
      <c r="B418" t="s">
        <v>844</v>
      </c>
      <c r="C418" t="s">
        <v>845</v>
      </c>
      <c r="D418">
        <v>857582501</v>
      </c>
      <c r="E418">
        <v>0</v>
      </c>
      <c r="F418">
        <v>0</v>
      </c>
      <c r="G418">
        <v>0</v>
      </c>
      <c r="H418">
        <v>0</v>
      </c>
    </row>
    <row r="419" spans="1:8" x14ac:dyDescent="0.2">
      <c r="A419">
        <v>5901</v>
      </c>
      <c r="B419" t="s">
        <v>846</v>
      </c>
      <c r="C419" t="s">
        <v>847</v>
      </c>
      <c r="D419">
        <v>857582511</v>
      </c>
      <c r="E419">
        <v>0</v>
      </c>
      <c r="F419">
        <v>0</v>
      </c>
      <c r="G419">
        <v>0</v>
      </c>
      <c r="H419">
        <v>0</v>
      </c>
    </row>
    <row r="420" spans="1:8" x14ac:dyDescent="0.2">
      <c r="A420">
        <v>5901</v>
      </c>
      <c r="B420" t="s">
        <v>848</v>
      </c>
      <c r="C420" t="s">
        <v>849</v>
      </c>
      <c r="D420">
        <v>857582521</v>
      </c>
      <c r="E420">
        <v>0</v>
      </c>
      <c r="F420">
        <v>0</v>
      </c>
      <c r="G420">
        <v>0</v>
      </c>
      <c r="H420">
        <v>0</v>
      </c>
    </row>
    <row r="421" spans="1:8" x14ac:dyDescent="0.2">
      <c r="A421">
        <v>5901</v>
      </c>
      <c r="B421" t="s">
        <v>850</v>
      </c>
      <c r="C421" t="s">
        <v>851</v>
      </c>
      <c r="D421">
        <v>857582531</v>
      </c>
      <c r="E421">
        <v>0</v>
      </c>
      <c r="F421">
        <v>0</v>
      </c>
      <c r="G421">
        <v>0</v>
      </c>
      <c r="H421">
        <v>0</v>
      </c>
    </row>
    <row r="422" spans="1:8" x14ac:dyDescent="0.2">
      <c r="A422">
        <v>5901</v>
      </c>
      <c r="B422" t="s">
        <v>852</v>
      </c>
      <c r="C422" t="s">
        <v>853</v>
      </c>
      <c r="D422">
        <v>857582541</v>
      </c>
      <c r="E422">
        <v>0</v>
      </c>
      <c r="F422">
        <v>0</v>
      </c>
      <c r="G422">
        <v>0</v>
      </c>
      <c r="H422">
        <v>0</v>
      </c>
    </row>
    <row r="423" spans="1:8" x14ac:dyDescent="0.2">
      <c r="A423">
        <v>5901</v>
      </c>
      <c r="B423" t="s">
        <v>854</v>
      </c>
      <c r="C423" t="s">
        <v>855</v>
      </c>
      <c r="D423">
        <v>857582551</v>
      </c>
      <c r="E423">
        <v>0</v>
      </c>
      <c r="F423">
        <v>0</v>
      </c>
      <c r="G423">
        <v>0</v>
      </c>
      <c r="H423">
        <v>0</v>
      </c>
    </row>
    <row r="424" spans="1:8" x14ac:dyDescent="0.2">
      <c r="A424">
        <v>5901</v>
      </c>
      <c r="B424" t="s">
        <v>856</v>
      </c>
      <c r="C424" t="s">
        <v>857</v>
      </c>
      <c r="D424">
        <v>857582561</v>
      </c>
      <c r="E424">
        <v>0</v>
      </c>
      <c r="F424">
        <v>0</v>
      </c>
      <c r="G424">
        <v>0</v>
      </c>
      <c r="H424">
        <v>0</v>
      </c>
    </row>
    <row r="425" spans="1:8" x14ac:dyDescent="0.2">
      <c r="A425">
        <v>5901</v>
      </c>
      <c r="B425" t="s">
        <v>858</v>
      </c>
      <c r="C425" t="s">
        <v>859</v>
      </c>
      <c r="D425">
        <v>857582571</v>
      </c>
      <c r="E425">
        <v>0</v>
      </c>
      <c r="F425">
        <v>0</v>
      </c>
      <c r="G425">
        <v>0</v>
      </c>
      <c r="H425">
        <v>0</v>
      </c>
    </row>
    <row r="426" spans="1:8" x14ac:dyDescent="0.2">
      <c r="A426">
        <v>5901</v>
      </c>
      <c r="B426" t="s">
        <v>860</v>
      </c>
      <c r="C426" t="s">
        <v>861</v>
      </c>
      <c r="D426">
        <v>857582581</v>
      </c>
      <c r="E426">
        <v>0</v>
      </c>
      <c r="F426">
        <v>0</v>
      </c>
      <c r="G426">
        <v>0</v>
      </c>
      <c r="H426">
        <v>0</v>
      </c>
    </row>
    <row r="427" spans="1:8" x14ac:dyDescent="0.2">
      <c r="A427">
        <v>5901</v>
      </c>
      <c r="B427" t="s">
        <v>862</v>
      </c>
      <c r="C427" t="s">
        <v>863</v>
      </c>
      <c r="D427">
        <v>857582591</v>
      </c>
      <c r="E427">
        <v>0</v>
      </c>
      <c r="F427">
        <v>0</v>
      </c>
      <c r="G427">
        <v>0</v>
      </c>
      <c r="H427">
        <v>0</v>
      </c>
    </row>
    <row r="428" spans="1:8" x14ac:dyDescent="0.2">
      <c r="A428">
        <v>5901</v>
      </c>
      <c r="B428" t="s">
        <v>864</v>
      </c>
      <c r="C428" t="s">
        <v>865</v>
      </c>
      <c r="D428">
        <v>857582601</v>
      </c>
      <c r="E428">
        <v>0</v>
      </c>
      <c r="F428">
        <v>0</v>
      </c>
      <c r="G428">
        <v>0</v>
      </c>
      <c r="H428">
        <v>0</v>
      </c>
    </row>
    <row r="429" spans="1:8" x14ac:dyDescent="0.2">
      <c r="A429">
        <v>5901</v>
      </c>
      <c r="B429" t="s">
        <v>866</v>
      </c>
      <c r="C429" t="s">
        <v>867</v>
      </c>
      <c r="D429">
        <v>857582611</v>
      </c>
      <c r="E429">
        <v>0</v>
      </c>
      <c r="F429">
        <v>0</v>
      </c>
      <c r="G429">
        <v>0</v>
      </c>
      <c r="H429">
        <v>0</v>
      </c>
    </row>
    <row r="430" spans="1:8" x14ac:dyDescent="0.2">
      <c r="A430">
        <v>5901</v>
      </c>
      <c r="B430" t="s">
        <v>868</v>
      </c>
      <c r="C430" t="s">
        <v>869</v>
      </c>
      <c r="D430">
        <v>857582621</v>
      </c>
      <c r="E430">
        <v>0</v>
      </c>
      <c r="F430">
        <v>0</v>
      </c>
      <c r="G430">
        <v>0</v>
      </c>
      <c r="H430">
        <v>0</v>
      </c>
    </row>
    <row r="431" spans="1:8" x14ac:dyDescent="0.2">
      <c r="A431">
        <v>5901</v>
      </c>
      <c r="B431" t="s">
        <v>870</v>
      </c>
      <c r="C431" t="s">
        <v>871</v>
      </c>
      <c r="D431">
        <v>857582631</v>
      </c>
      <c r="E431">
        <v>1</v>
      </c>
      <c r="F431">
        <v>5</v>
      </c>
      <c r="G431">
        <v>3</v>
      </c>
      <c r="H431">
        <v>1</v>
      </c>
    </row>
    <row r="432" spans="1:8" x14ac:dyDescent="0.2">
      <c r="A432">
        <v>5901</v>
      </c>
      <c r="B432" t="s">
        <v>872</v>
      </c>
      <c r="C432" t="s">
        <v>873</v>
      </c>
      <c r="D432">
        <v>857582641</v>
      </c>
      <c r="E432">
        <v>0</v>
      </c>
      <c r="F432">
        <v>0</v>
      </c>
      <c r="G432">
        <v>0</v>
      </c>
      <c r="H432">
        <v>0</v>
      </c>
    </row>
    <row r="433" spans="1:8" x14ac:dyDescent="0.2">
      <c r="A433">
        <v>5901</v>
      </c>
      <c r="B433" t="s">
        <v>874</v>
      </c>
      <c r="C433" t="s">
        <v>875</v>
      </c>
      <c r="D433">
        <v>857582651</v>
      </c>
      <c r="E433">
        <v>0</v>
      </c>
      <c r="F433">
        <v>0</v>
      </c>
      <c r="G433">
        <v>0</v>
      </c>
      <c r="H433">
        <v>0</v>
      </c>
    </row>
    <row r="434" spans="1:8" x14ac:dyDescent="0.2">
      <c r="A434">
        <v>5901</v>
      </c>
      <c r="B434" t="s">
        <v>876</v>
      </c>
      <c r="C434" t="s">
        <v>877</v>
      </c>
      <c r="D434">
        <v>857582661</v>
      </c>
      <c r="E434">
        <v>0</v>
      </c>
      <c r="F434">
        <v>0</v>
      </c>
      <c r="G434">
        <v>0</v>
      </c>
      <c r="H434">
        <v>0</v>
      </c>
    </row>
    <row r="435" spans="1:8" x14ac:dyDescent="0.2">
      <c r="A435">
        <v>5901</v>
      </c>
      <c r="B435" t="s">
        <v>878</v>
      </c>
      <c r="C435" t="s">
        <v>879</v>
      </c>
      <c r="D435">
        <v>857582671</v>
      </c>
      <c r="E435">
        <v>0</v>
      </c>
      <c r="F435">
        <v>0</v>
      </c>
      <c r="G435">
        <v>0</v>
      </c>
      <c r="H435">
        <v>0</v>
      </c>
    </row>
    <row r="436" spans="1:8" x14ac:dyDescent="0.2">
      <c r="A436">
        <v>5901</v>
      </c>
      <c r="B436" t="s">
        <v>880</v>
      </c>
      <c r="C436" t="s">
        <v>881</v>
      </c>
      <c r="D436">
        <v>857582681</v>
      </c>
      <c r="E436">
        <v>0</v>
      </c>
      <c r="F436">
        <v>0</v>
      </c>
      <c r="G436">
        <v>0</v>
      </c>
      <c r="H436">
        <v>0</v>
      </c>
    </row>
    <row r="437" spans="1:8" x14ac:dyDescent="0.2">
      <c r="A437">
        <v>5901</v>
      </c>
      <c r="B437" t="s">
        <v>882</v>
      </c>
      <c r="C437" t="s">
        <v>883</v>
      </c>
      <c r="D437">
        <v>857582691</v>
      </c>
      <c r="E437">
        <v>0</v>
      </c>
      <c r="F437">
        <v>0</v>
      </c>
      <c r="G437">
        <v>0</v>
      </c>
      <c r="H437">
        <v>0</v>
      </c>
    </row>
    <row r="438" spans="1:8" x14ac:dyDescent="0.2">
      <c r="A438">
        <v>5901</v>
      </c>
      <c r="B438" t="s">
        <v>884</v>
      </c>
      <c r="C438" t="s">
        <v>885</v>
      </c>
      <c r="D438">
        <v>857582701</v>
      </c>
      <c r="E438">
        <v>0</v>
      </c>
      <c r="F438">
        <v>0</v>
      </c>
      <c r="G438">
        <v>0</v>
      </c>
      <c r="H438">
        <v>0</v>
      </c>
    </row>
    <row r="439" spans="1:8" x14ac:dyDescent="0.2">
      <c r="A439">
        <v>5901</v>
      </c>
      <c r="B439" t="s">
        <v>886</v>
      </c>
      <c r="C439" t="s">
        <v>887</v>
      </c>
      <c r="D439">
        <v>857582711</v>
      </c>
      <c r="E439">
        <v>0</v>
      </c>
      <c r="F439">
        <v>0</v>
      </c>
      <c r="G439">
        <v>0</v>
      </c>
      <c r="H439">
        <v>0</v>
      </c>
    </row>
    <row r="440" spans="1:8" x14ac:dyDescent="0.2">
      <c r="A440">
        <v>5901</v>
      </c>
      <c r="B440" t="s">
        <v>888</v>
      </c>
      <c r="C440" t="s">
        <v>889</v>
      </c>
      <c r="D440">
        <v>857582721</v>
      </c>
      <c r="E440">
        <v>0</v>
      </c>
      <c r="F440">
        <v>0</v>
      </c>
      <c r="G440">
        <v>0</v>
      </c>
      <c r="H440">
        <v>0</v>
      </c>
    </row>
    <row r="441" spans="1:8" x14ac:dyDescent="0.2">
      <c r="A441">
        <v>5901</v>
      </c>
      <c r="B441" t="s">
        <v>890</v>
      </c>
      <c r="C441" t="s">
        <v>891</v>
      </c>
      <c r="D441">
        <v>857582731</v>
      </c>
      <c r="E441">
        <v>0</v>
      </c>
      <c r="F441">
        <v>1</v>
      </c>
      <c r="G441">
        <v>0</v>
      </c>
      <c r="H441">
        <v>1</v>
      </c>
    </row>
    <row r="442" spans="1:8" x14ac:dyDescent="0.2">
      <c r="A442">
        <v>5901</v>
      </c>
      <c r="B442" t="s">
        <v>892</v>
      </c>
      <c r="C442" t="s">
        <v>893</v>
      </c>
      <c r="D442">
        <v>857582741</v>
      </c>
      <c r="E442">
        <v>0</v>
      </c>
      <c r="F442">
        <v>0</v>
      </c>
      <c r="G442">
        <v>0</v>
      </c>
      <c r="H442">
        <v>0</v>
      </c>
    </row>
    <row r="443" spans="1:8" x14ac:dyDescent="0.2">
      <c r="A443">
        <v>5901</v>
      </c>
      <c r="B443" t="s">
        <v>894</v>
      </c>
      <c r="C443" t="s">
        <v>895</v>
      </c>
      <c r="D443">
        <v>857582751</v>
      </c>
      <c r="E443">
        <v>0</v>
      </c>
      <c r="F443">
        <v>0</v>
      </c>
      <c r="G443">
        <v>0</v>
      </c>
      <c r="H443">
        <v>0</v>
      </c>
    </row>
    <row r="444" spans="1:8" x14ac:dyDescent="0.2">
      <c r="A444">
        <v>5901</v>
      </c>
      <c r="B444" t="s">
        <v>896</v>
      </c>
      <c r="C444" t="s">
        <v>897</v>
      </c>
      <c r="D444">
        <v>857582761</v>
      </c>
      <c r="E444">
        <v>0</v>
      </c>
      <c r="F444">
        <v>0</v>
      </c>
      <c r="G444">
        <v>0</v>
      </c>
      <c r="H444">
        <v>0</v>
      </c>
    </row>
    <row r="445" spans="1:8" x14ac:dyDescent="0.2">
      <c r="A445">
        <v>5901</v>
      </c>
      <c r="B445" t="s">
        <v>898</v>
      </c>
      <c r="C445" t="s">
        <v>899</v>
      </c>
      <c r="D445">
        <v>857582771</v>
      </c>
      <c r="E445">
        <v>0</v>
      </c>
      <c r="F445">
        <v>0</v>
      </c>
      <c r="G445">
        <v>0</v>
      </c>
      <c r="H445">
        <v>0</v>
      </c>
    </row>
    <row r="446" spans="1:8" x14ac:dyDescent="0.2">
      <c r="A446">
        <v>5901</v>
      </c>
      <c r="B446" t="s">
        <v>900</v>
      </c>
      <c r="C446" t="s">
        <v>901</v>
      </c>
      <c r="D446">
        <v>857582781</v>
      </c>
      <c r="E446">
        <v>3</v>
      </c>
      <c r="F446">
        <v>7</v>
      </c>
      <c r="G446">
        <v>1</v>
      </c>
      <c r="H446">
        <v>1</v>
      </c>
    </row>
    <row r="447" spans="1:8" x14ac:dyDescent="0.2">
      <c r="A447">
        <v>5901</v>
      </c>
      <c r="B447" t="s">
        <v>902</v>
      </c>
      <c r="C447" t="s">
        <v>903</v>
      </c>
      <c r="D447">
        <v>857582801</v>
      </c>
      <c r="E447">
        <v>0</v>
      </c>
      <c r="F447">
        <v>0</v>
      </c>
      <c r="G447">
        <v>0</v>
      </c>
      <c r="H447">
        <v>0</v>
      </c>
    </row>
    <row r="448" spans="1:8" x14ac:dyDescent="0.2">
      <c r="A448">
        <v>5901</v>
      </c>
      <c r="B448" t="s">
        <v>904</v>
      </c>
      <c r="C448" t="s">
        <v>905</v>
      </c>
      <c r="D448">
        <v>857582811</v>
      </c>
      <c r="E448">
        <v>0</v>
      </c>
      <c r="F448">
        <v>0</v>
      </c>
      <c r="G448">
        <v>0</v>
      </c>
      <c r="H448">
        <v>0</v>
      </c>
    </row>
    <row r="449" spans="1:8" x14ac:dyDescent="0.2">
      <c r="A449">
        <v>5901</v>
      </c>
      <c r="B449" t="s">
        <v>906</v>
      </c>
      <c r="C449" t="s">
        <v>907</v>
      </c>
      <c r="D449">
        <v>857582821</v>
      </c>
      <c r="E449">
        <v>0</v>
      </c>
      <c r="F449">
        <v>0</v>
      </c>
      <c r="G449">
        <v>0</v>
      </c>
      <c r="H449">
        <v>0</v>
      </c>
    </row>
    <row r="450" spans="1:8" x14ac:dyDescent="0.2">
      <c r="A450">
        <v>5901</v>
      </c>
      <c r="B450" t="s">
        <v>908</v>
      </c>
      <c r="C450" t="s">
        <v>909</v>
      </c>
      <c r="D450">
        <v>857582831</v>
      </c>
      <c r="E450">
        <v>0</v>
      </c>
      <c r="F450">
        <v>0</v>
      </c>
      <c r="G450">
        <v>0</v>
      </c>
      <c r="H450">
        <v>0</v>
      </c>
    </row>
    <row r="451" spans="1:8" x14ac:dyDescent="0.2">
      <c r="A451">
        <v>5901</v>
      </c>
      <c r="B451" t="s">
        <v>910</v>
      </c>
      <c r="C451" t="s">
        <v>911</v>
      </c>
      <c r="D451">
        <v>857582841</v>
      </c>
      <c r="E451">
        <v>0</v>
      </c>
      <c r="F451">
        <v>0</v>
      </c>
      <c r="G451">
        <v>0</v>
      </c>
      <c r="H451">
        <v>0</v>
      </c>
    </row>
    <row r="452" spans="1:8" x14ac:dyDescent="0.2">
      <c r="A452">
        <v>5901</v>
      </c>
      <c r="B452" t="s">
        <v>912</v>
      </c>
      <c r="C452" t="s">
        <v>913</v>
      </c>
      <c r="D452">
        <v>857582851</v>
      </c>
      <c r="E452">
        <v>0</v>
      </c>
      <c r="F452">
        <v>0</v>
      </c>
      <c r="G452">
        <v>0</v>
      </c>
      <c r="H452">
        <v>0</v>
      </c>
    </row>
    <row r="453" spans="1:8" x14ac:dyDescent="0.2">
      <c r="A453">
        <v>5901</v>
      </c>
      <c r="B453" t="s">
        <v>914</v>
      </c>
      <c r="C453" t="s">
        <v>915</v>
      </c>
      <c r="D453">
        <v>857582861</v>
      </c>
      <c r="E453">
        <v>100</v>
      </c>
      <c r="F453">
        <v>186</v>
      </c>
      <c r="G453">
        <v>53</v>
      </c>
      <c r="H453">
        <v>6</v>
      </c>
    </row>
    <row r="454" spans="1:8" x14ac:dyDescent="0.2">
      <c r="A454">
        <v>5901</v>
      </c>
      <c r="B454" t="s">
        <v>916</v>
      </c>
      <c r="C454" t="s">
        <v>917</v>
      </c>
      <c r="D454">
        <v>857582871</v>
      </c>
      <c r="E454">
        <v>0</v>
      </c>
      <c r="F454">
        <v>0</v>
      </c>
      <c r="G454">
        <v>0</v>
      </c>
      <c r="H454">
        <v>0</v>
      </c>
    </row>
    <row r="455" spans="1:8" x14ac:dyDescent="0.2">
      <c r="A455">
        <v>5901</v>
      </c>
      <c r="B455" t="s">
        <v>918</v>
      </c>
      <c r="C455" t="s">
        <v>919</v>
      </c>
      <c r="D455">
        <v>857582891</v>
      </c>
      <c r="E455">
        <v>0</v>
      </c>
      <c r="F455">
        <v>0</v>
      </c>
      <c r="G455">
        <v>0</v>
      </c>
      <c r="H455">
        <v>0</v>
      </c>
    </row>
    <row r="456" spans="1:8" x14ac:dyDescent="0.2">
      <c r="A456">
        <v>5901</v>
      </c>
      <c r="B456" t="s">
        <v>920</v>
      </c>
      <c r="C456" t="s">
        <v>921</v>
      </c>
      <c r="D456">
        <v>857582901</v>
      </c>
      <c r="E456">
        <v>0</v>
      </c>
      <c r="F456">
        <v>0</v>
      </c>
      <c r="G456">
        <v>0</v>
      </c>
      <c r="H456">
        <v>0</v>
      </c>
    </row>
    <row r="457" spans="1:8" x14ac:dyDescent="0.2">
      <c r="A457">
        <v>5901</v>
      </c>
      <c r="B457" t="s">
        <v>922</v>
      </c>
      <c r="C457" t="s">
        <v>923</v>
      </c>
      <c r="D457">
        <v>857582911</v>
      </c>
      <c r="E457">
        <v>0</v>
      </c>
      <c r="F457">
        <v>0</v>
      </c>
      <c r="G457">
        <v>0</v>
      </c>
      <c r="H457">
        <v>0</v>
      </c>
    </row>
    <row r="458" spans="1:8" x14ac:dyDescent="0.2">
      <c r="A458">
        <v>5901</v>
      </c>
      <c r="B458" t="s">
        <v>924</v>
      </c>
      <c r="C458" t="s">
        <v>925</v>
      </c>
      <c r="D458">
        <v>857582921</v>
      </c>
      <c r="E458">
        <v>0</v>
      </c>
      <c r="F458">
        <v>0</v>
      </c>
      <c r="G458">
        <v>0</v>
      </c>
      <c r="H458">
        <v>0</v>
      </c>
    </row>
    <row r="459" spans="1:8" x14ac:dyDescent="0.2">
      <c r="A459">
        <v>5901</v>
      </c>
      <c r="B459" t="s">
        <v>926</v>
      </c>
      <c r="C459" t="s">
        <v>927</v>
      </c>
      <c r="D459">
        <v>857582931</v>
      </c>
      <c r="E459">
        <v>0</v>
      </c>
      <c r="F459">
        <v>0</v>
      </c>
      <c r="G459">
        <v>0</v>
      </c>
      <c r="H459">
        <v>0</v>
      </c>
    </row>
    <row r="460" spans="1:8" x14ac:dyDescent="0.2">
      <c r="A460">
        <v>5901</v>
      </c>
      <c r="B460" t="s">
        <v>928</v>
      </c>
      <c r="C460" t="s">
        <v>929</v>
      </c>
      <c r="D460">
        <v>857582941</v>
      </c>
      <c r="E460">
        <v>135</v>
      </c>
      <c r="F460">
        <v>297</v>
      </c>
      <c r="G460">
        <v>106</v>
      </c>
      <c r="H460">
        <v>17</v>
      </c>
    </row>
    <row r="461" spans="1:8" x14ac:dyDescent="0.2">
      <c r="A461">
        <v>5901</v>
      </c>
      <c r="B461" t="s">
        <v>930</v>
      </c>
      <c r="C461" t="s">
        <v>931</v>
      </c>
      <c r="D461">
        <v>857582951</v>
      </c>
      <c r="E461">
        <v>0</v>
      </c>
      <c r="F461">
        <v>0</v>
      </c>
      <c r="G461">
        <v>0</v>
      </c>
      <c r="H461">
        <v>0</v>
      </c>
    </row>
    <row r="462" spans="1:8" x14ac:dyDescent="0.2">
      <c r="A462">
        <v>5901</v>
      </c>
      <c r="B462" t="s">
        <v>932</v>
      </c>
      <c r="C462" t="s">
        <v>933</v>
      </c>
      <c r="D462">
        <v>857582961</v>
      </c>
      <c r="E462">
        <v>0</v>
      </c>
      <c r="F462">
        <v>0</v>
      </c>
      <c r="G462">
        <v>0</v>
      </c>
      <c r="H462">
        <v>0</v>
      </c>
    </row>
    <row r="463" spans="1:8" x14ac:dyDescent="0.2">
      <c r="A463">
        <v>5901</v>
      </c>
      <c r="B463" t="s">
        <v>934</v>
      </c>
      <c r="C463" t="s">
        <v>935</v>
      </c>
      <c r="D463">
        <v>857582971</v>
      </c>
      <c r="E463">
        <v>0</v>
      </c>
      <c r="F463">
        <v>0</v>
      </c>
      <c r="G463">
        <v>0</v>
      </c>
      <c r="H463">
        <v>0</v>
      </c>
    </row>
    <row r="464" spans="1:8" x14ac:dyDescent="0.2">
      <c r="A464">
        <v>5901</v>
      </c>
      <c r="B464" t="s">
        <v>936</v>
      </c>
      <c r="C464" t="s">
        <v>937</v>
      </c>
      <c r="D464">
        <v>857582981</v>
      </c>
      <c r="E464">
        <v>0</v>
      </c>
      <c r="F464">
        <v>0</v>
      </c>
      <c r="G464">
        <v>0</v>
      </c>
      <c r="H464">
        <v>0</v>
      </c>
    </row>
    <row r="465" spans="1:8" x14ac:dyDescent="0.2">
      <c r="A465">
        <v>5901</v>
      </c>
      <c r="B465" t="s">
        <v>938</v>
      </c>
      <c r="C465" t="s">
        <v>939</v>
      </c>
      <c r="D465">
        <v>857582991</v>
      </c>
      <c r="E465">
        <v>0</v>
      </c>
      <c r="F465">
        <v>0</v>
      </c>
      <c r="G465">
        <v>0</v>
      </c>
      <c r="H465">
        <v>0</v>
      </c>
    </row>
    <row r="466" spans="1:8" x14ac:dyDescent="0.2">
      <c r="A466">
        <v>5901</v>
      </c>
      <c r="B466" t="s">
        <v>940</v>
      </c>
      <c r="C466" t="s">
        <v>941</v>
      </c>
      <c r="D466">
        <v>857583001</v>
      </c>
      <c r="E466">
        <v>0</v>
      </c>
      <c r="F466">
        <v>0</v>
      </c>
      <c r="G466">
        <v>0</v>
      </c>
      <c r="H466">
        <v>0</v>
      </c>
    </row>
    <row r="467" spans="1:8" x14ac:dyDescent="0.2">
      <c r="A467">
        <v>5901</v>
      </c>
      <c r="B467" t="s">
        <v>942</v>
      </c>
      <c r="C467" t="s">
        <v>943</v>
      </c>
      <c r="D467">
        <v>857583011</v>
      </c>
      <c r="E467">
        <v>0</v>
      </c>
      <c r="F467">
        <v>0</v>
      </c>
      <c r="G467">
        <v>0</v>
      </c>
      <c r="H467">
        <v>0</v>
      </c>
    </row>
    <row r="468" spans="1:8" x14ac:dyDescent="0.2">
      <c r="A468">
        <v>5901</v>
      </c>
      <c r="B468" t="s">
        <v>944</v>
      </c>
      <c r="C468" t="s">
        <v>945</v>
      </c>
      <c r="D468">
        <v>857583021</v>
      </c>
      <c r="E468">
        <v>0</v>
      </c>
      <c r="F468">
        <v>0</v>
      </c>
      <c r="G468">
        <v>0</v>
      </c>
      <c r="H468">
        <v>0</v>
      </c>
    </row>
    <row r="469" spans="1:8" x14ac:dyDescent="0.2">
      <c r="A469">
        <v>5901</v>
      </c>
      <c r="B469" t="s">
        <v>946</v>
      </c>
      <c r="C469" t="s">
        <v>947</v>
      </c>
      <c r="D469">
        <v>857583031</v>
      </c>
      <c r="E469">
        <v>0</v>
      </c>
      <c r="F469">
        <v>0</v>
      </c>
      <c r="G469">
        <v>0</v>
      </c>
      <c r="H469">
        <v>0</v>
      </c>
    </row>
    <row r="470" spans="1:8" x14ac:dyDescent="0.2">
      <c r="A470">
        <v>5901</v>
      </c>
      <c r="B470" t="s">
        <v>948</v>
      </c>
      <c r="C470" t="s">
        <v>949</v>
      </c>
      <c r="D470">
        <v>857583041</v>
      </c>
      <c r="E470">
        <v>0</v>
      </c>
      <c r="F470">
        <v>0</v>
      </c>
      <c r="G470">
        <v>0</v>
      </c>
      <c r="H470">
        <v>0</v>
      </c>
    </row>
    <row r="471" spans="1:8" x14ac:dyDescent="0.2">
      <c r="A471">
        <v>5901</v>
      </c>
      <c r="B471" t="s">
        <v>950</v>
      </c>
      <c r="C471" t="s">
        <v>951</v>
      </c>
      <c r="D471">
        <v>857583051</v>
      </c>
      <c r="E471">
        <v>0</v>
      </c>
      <c r="F471">
        <v>0</v>
      </c>
      <c r="G471">
        <v>0</v>
      </c>
      <c r="H471">
        <v>0</v>
      </c>
    </row>
    <row r="472" spans="1:8" x14ac:dyDescent="0.2">
      <c r="A472">
        <v>5901</v>
      </c>
      <c r="B472" t="s">
        <v>952</v>
      </c>
      <c r="C472" t="s">
        <v>953</v>
      </c>
      <c r="D472">
        <v>857583061</v>
      </c>
      <c r="E472">
        <v>0</v>
      </c>
      <c r="F472">
        <v>0</v>
      </c>
      <c r="G472">
        <v>0</v>
      </c>
      <c r="H472">
        <v>0</v>
      </c>
    </row>
    <row r="473" spans="1:8" x14ac:dyDescent="0.2">
      <c r="A473">
        <v>5901</v>
      </c>
      <c r="B473" t="s">
        <v>954</v>
      </c>
      <c r="C473" t="s">
        <v>955</v>
      </c>
      <c r="D473">
        <v>857583071</v>
      </c>
      <c r="E473">
        <v>0</v>
      </c>
      <c r="F473">
        <v>0</v>
      </c>
      <c r="G473">
        <v>0</v>
      </c>
      <c r="H473">
        <v>0</v>
      </c>
    </row>
    <row r="474" spans="1:8" x14ac:dyDescent="0.2">
      <c r="A474">
        <v>5901</v>
      </c>
      <c r="B474" t="s">
        <v>956</v>
      </c>
      <c r="C474" t="s">
        <v>957</v>
      </c>
      <c r="D474">
        <v>857583081</v>
      </c>
      <c r="E474">
        <v>6</v>
      </c>
      <c r="F474">
        <v>21</v>
      </c>
      <c r="G474">
        <v>6</v>
      </c>
      <c r="H474">
        <v>3</v>
      </c>
    </row>
    <row r="475" spans="1:8" x14ac:dyDescent="0.2">
      <c r="A475">
        <v>5901</v>
      </c>
      <c r="B475" t="s">
        <v>958</v>
      </c>
      <c r="C475" t="s">
        <v>959</v>
      </c>
      <c r="D475">
        <v>857583091</v>
      </c>
      <c r="E475">
        <v>0</v>
      </c>
      <c r="F475">
        <v>0</v>
      </c>
      <c r="G475">
        <v>0</v>
      </c>
      <c r="H475">
        <v>0</v>
      </c>
    </row>
    <row r="476" spans="1:8" x14ac:dyDescent="0.2">
      <c r="A476">
        <v>5901</v>
      </c>
      <c r="B476" t="s">
        <v>960</v>
      </c>
      <c r="C476" t="s">
        <v>961</v>
      </c>
      <c r="D476">
        <v>857583101</v>
      </c>
      <c r="E476">
        <v>0</v>
      </c>
      <c r="F476">
        <v>0</v>
      </c>
      <c r="G476">
        <v>0</v>
      </c>
      <c r="H476">
        <v>0</v>
      </c>
    </row>
    <row r="477" spans="1:8" x14ac:dyDescent="0.2">
      <c r="A477">
        <v>5901</v>
      </c>
      <c r="B477" t="s">
        <v>962</v>
      </c>
      <c r="C477" t="s">
        <v>963</v>
      </c>
      <c r="D477">
        <v>857583111</v>
      </c>
      <c r="E477">
        <v>0</v>
      </c>
      <c r="F477">
        <v>0</v>
      </c>
      <c r="G477">
        <v>0</v>
      </c>
      <c r="H477">
        <v>0</v>
      </c>
    </row>
    <row r="478" spans="1:8" x14ac:dyDescent="0.2">
      <c r="A478">
        <v>5901</v>
      </c>
      <c r="B478" t="s">
        <v>964</v>
      </c>
      <c r="C478" t="s">
        <v>965</v>
      </c>
      <c r="D478">
        <v>857583121</v>
      </c>
      <c r="E478">
        <v>0</v>
      </c>
      <c r="F478">
        <v>0</v>
      </c>
      <c r="G478">
        <v>0</v>
      </c>
      <c r="H478">
        <v>0</v>
      </c>
    </row>
    <row r="479" spans="1:8" x14ac:dyDescent="0.2">
      <c r="A479">
        <v>5901</v>
      </c>
      <c r="B479" t="s">
        <v>966</v>
      </c>
      <c r="C479" t="s">
        <v>967</v>
      </c>
      <c r="D479">
        <v>857583141</v>
      </c>
      <c r="E479">
        <v>16</v>
      </c>
      <c r="F479">
        <v>27</v>
      </c>
      <c r="G479">
        <v>7</v>
      </c>
      <c r="H479">
        <v>4</v>
      </c>
    </row>
    <row r="480" spans="1:8" x14ac:dyDescent="0.2">
      <c r="A480">
        <v>5901</v>
      </c>
      <c r="B480" t="s">
        <v>968</v>
      </c>
      <c r="C480" t="s">
        <v>969</v>
      </c>
      <c r="D480">
        <v>857583151</v>
      </c>
      <c r="E480">
        <v>0</v>
      </c>
      <c r="F480">
        <v>0</v>
      </c>
      <c r="G480">
        <v>0</v>
      </c>
      <c r="H480">
        <v>0</v>
      </c>
    </row>
    <row r="481" spans="1:8" x14ac:dyDescent="0.2">
      <c r="A481">
        <v>5901</v>
      </c>
      <c r="B481" t="s">
        <v>970</v>
      </c>
      <c r="C481" t="s">
        <v>971</v>
      </c>
      <c r="D481">
        <v>857583161</v>
      </c>
      <c r="E481">
        <v>0</v>
      </c>
      <c r="F481">
        <v>0</v>
      </c>
      <c r="G481">
        <v>0</v>
      </c>
      <c r="H481">
        <v>0</v>
      </c>
    </row>
    <row r="482" spans="1:8" x14ac:dyDescent="0.2">
      <c r="A482">
        <v>5901</v>
      </c>
      <c r="B482" t="s">
        <v>972</v>
      </c>
      <c r="C482" t="s">
        <v>973</v>
      </c>
      <c r="D482">
        <v>857583171</v>
      </c>
      <c r="E482">
        <v>0</v>
      </c>
      <c r="F482">
        <v>0</v>
      </c>
      <c r="G482">
        <v>0</v>
      </c>
      <c r="H482">
        <v>0</v>
      </c>
    </row>
    <row r="483" spans="1:8" x14ac:dyDescent="0.2">
      <c r="A483">
        <v>5901</v>
      </c>
      <c r="B483" t="s">
        <v>974</v>
      </c>
      <c r="C483" t="s">
        <v>975</v>
      </c>
      <c r="D483">
        <v>857583181</v>
      </c>
      <c r="E483">
        <v>0</v>
      </c>
      <c r="F483">
        <v>2</v>
      </c>
      <c r="G483">
        <v>0</v>
      </c>
      <c r="H483">
        <v>2</v>
      </c>
    </row>
    <row r="484" spans="1:8" x14ac:dyDescent="0.2">
      <c r="A484">
        <v>5901</v>
      </c>
      <c r="B484" t="s">
        <v>976</v>
      </c>
      <c r="C484" t="s">
        <v>977</v>
      </c>
      <c r="D484">
        <v>857583191</v>
      </c>
      <c r="E484">
        <v>56</v>
      </c>
      <c r="F484">
        <v>57</v>
      </c>
      <c r="G484">
        <v>3</v>
      </c>
      <c r="H484">
        <v>1</v>
      </c>
    </row>
    <row r="485" spans="1:8" x14ac:dyDescent="0.2">
      <c r="A485">
        <v>5901</v>
      </c>
      <c r="B485" t="s">
        <v>978</v>
      </c>
      <c r="C485" t="s">
        <v>979</v>
      </c>
      <c r="D485">
        <v>857583201</v>
      </c>
      <c r="E485">
        <v>0</v>
      </c>
      <c r="F485">
        <v>0</v>
      </c>
      <c r="G485">
        <v>0</v>
      </c>
      <c r="H485">
        <v>0</v>
      </c>
    </row>
    <row r="486" spans="1:8" x14ac:dyDescent="0.2">
      <c r="A486">
        <v>5901</v>
      </c>
      <c r="B486" t="s">
        <v>980</v>
      </c>
      <c r="C486" t="s">
        <v>981</v>
      </c>
      <c r="D486">
        <v>857583211</v>
      </c>
      <c r="E486">
        <v>0</v>
      </c>
      <c r="F486">
        <v>0</v>
      </c>
      <c r="G486">
        <v>0</v>
      </c>
      <c r="H486">
        <v>0</v>
      </c>
    </row>
    <row r="487" spans="1:8" x14ac:dyDescent="0.2">
      <c r="A487">
        <v>5901</v>
      </c>
      <c r="B487" t="s">
        <v>982</v>
      </c>
      <c r="C487" t="s">
        <v>983</v>
      </c>
      <c r="D487">
        <v>857583221</v>
      </c>
      <c r="E487">
        <v>0</v>
      </c>
      <c r="F487">
        <v>0</v>
      </c>
      <c r="G487">
        <v>0</v>
      </c>
      <c r="H487">
        <v>0</v>
      </c>
    </row>
    <row r="488" spans="1:8" x14ac:dyDescent="0.2">
      <c r="A488">
        <v>5901</v>
      </c>
      <c r="B488" t="s">
        <v>984</v>
      </c>
      <c r="C488" t="s">
        <v>985</v>
      </c>
      <c r="D488">
        <v>857583231</v>
      </c>
      <c r="E488">
        <v>0</v>
      </c>
      <c r="F488">
        <v>0</v>
      </c>
      <c r="G488">
        <v>0</v>
      </c>
      <c r="H488">
        <v>0</v>
      </c>
    </row>
    <row r="489" spans="1:8" x14ac:dyDescent="0.2">
      <c r="A489">
        <v>5901</v>
      </c>
      <c r="B489" t="s">
        <v>986</v>
      </c>
      <c r="C489" t="s">
        <v>987</v>
      </c>
      <c r="D489">
        <v>857583241</v>
      </c>
      <c r="E489">
        <v>0</v>
      </c>
      <c r="F489">
        <v>0</v>
      </c>
      <c r="G489">
        <v>0</v>
      </c>
      <c r="H489">
        <v>0</v>
      </c>
    </row>
    <row r="490" spans="1:8" x14ac:dyDescent="0.2">
      <c r="A490">
        <v>5901</v>
      </c>
      <c r="B490" t="s">
        <v>988</v>
      </c>
      <c r="C490" t="s">
        <v>989</v>
      </c>
      <c r="D490">
        <v>857583251</v>
      </c>
      <c r="E490">
        <v>0</v>
      </c>
      <c r="F490">
        <v>0</v>
      </c>
      <c r="G490">
        <v>0</v>
      </c>
      <c r="H490">
        <v>0</v>
      </c>
    </row>
    <row r="491" spans="1:8" x14ac:dyDescent="0.2">
      <c r="A491">
        <v>5901</v>
      </c>
      <c r="B491" t="s">
        <v>990</v>
      </c>
      <c r="C491" t="s">
        <v>991</v>
      </c>
      <c r="D491">
        <v>857583261</v>
      </c>
      <c r="E491">
        <v>0</v>
      </c>
      <c r="F491">
        <v>0</v>
      </c>
      <c r="G491">
        <v>0</v>
      </c>
      <c r="H491">
        <v>0</v>
      </c>
    </row>
    <row r="492" spans="1:8" x14ac:dyDescent="0.2">
      <c r="A492">
        <v>5901</v>
      </c>
      <c r="B492" t="s">
        <v>992</v>
      </c>
      <c r="C492" t="s">
        <v>993</v>
      </c>
      <c r="D492">
        <v>857583271</v>
      </c>
      <c r="E492">
        <v>0</v>
      </c>
      <c r="F492">
        <v>0</v>
      </c>
      <c r="G492">
        <v>0</v>
      </c>
      <c r="H492">
        <v>0</v>
      </c>
    </row>
    <row r="493" spans="1:8" x14ac:dyDescent="0.2">
      <c r="A493">
        <v>5901</v>
      </c>
      <c r="B493" t="s">
        <v>994</v>
      </c>
      <c r="C493" t="s">
        <v>995</v>
      </c>
      <c r="D493">
        <v>857583281</v>
      </c>
      <c r="E493">
        <v>0</v>
      </c>
      <c r="F493">
        <v>0</v>
      </c>
      <c r="G493">
        <v>0</v>
      </c>
      <c r="H493">
        <v>0</v>
      </c>
    </row>
    <row r="494" spans="1:8" x14ac:dyDescent="0.2">
      <c r="A494">
        <v>5901</v>
      </c>
      <c r="B494" t="s">
        <v>996</v>
      </c>
      <c r="C494" t="s">
        <v>997</v>
      </c>
      <c r="D494">
        <v>857583291</v>
      </c>
      <c r="E494">
        <v>0</v>
      </c>
      <c r="F494">
        <v>0</v>
      </c>
      <c r="G494">
        <v>0</v>
      </c>
      <c r="H494">
        <v>0</v>
      </c>
    </row>
    <row r="495" spans="1:8" x14ac:dyDescent="0.2">
      <c r="A495">
        <v>5901</v>
      </c>
      <c r="B495" t="s">
        <v>998</v>
      </c>
      <c r="C495" t="s">
        <v>999</v>
      </c>
      <c r="D495">
        <v>857583311</v>
      </c>
      <c r="E495">
        <v>0</v>
      </c>
      <c r="F495">
        <v>0</v>
      </c>
      <c r="G495">
        <v>0</v>
      </c>
      <c r="H495">
        <v>0</v>
      </c>
    </row>
    <row r="496" spans="1:8" x14ac:dyDescent="0.2">
      <c r="A496">
        <v>5901</v>
      </c>
      <c r="B496" t="s">
        <v>1000</v>
      </c>
      <c r="C496" t="s">
        <v>1001</v>
      </c>
      <c r="D496">
        <v>857583321</v>
      </c>
      <c r="E496">
        <v>0</v>
      </c>
      <c r="F496">
        <v>0</v>
      </c>
      <c r="G496">
        <v>0</v>
      </c>
      <c r="H496">
        <v>0</v>
      </c>
    </row>
    <row r="497" spans="1:8" x14ac:dyDescent="0.2">
      <c r="A497">
        <v>5901</v>
      </c>
      <c r="B497" t="s">
        <v>1002</v>
      </c>
      <c r="C497" t="s">
        <v>1003</v>
      </c>
      <c r="D497">
        <v>857583331</v>
      </c>
      <c r="E497">
        <v>0</v>
      </c>
      <c r="F497">
        <v>0</v>
      </c>
      <c r="G497">
        <v>0</v>
      </c>
      <c r="H497">
        <v>0</v>
      </c>
    </row>
    <row r="498" spans="1:8" x14ac:dyDescent="0.2">
      <c r="A498">
        <v>5901</v>
      </c>
      <c r="B498" t="s">
        <v>1004</v>
      </c>
      <c r="C498" t="s">
        <v>1005</v>
      </c>
      <c r="D498">
        <v>857583341</v>
      </c>
      <c r="E498">
        <v>0</v>
      </c>
      <c r="F498">
        <v>0</v>
      </c>
      <c r="G498">
        <v>0</v>
      </c>
      <c r="H498">
        <v>0</v>
      </c>
    </row>
    <row r="499" spans="1:8" x14ac:dyDescent="0.2">
      <c r="A499">
        <v>5901</v>
      </c>
      <c r="B499" t="s">
        <v>1006</v>
      </c>
      <c r="C499" t="s">
        <v>1007</v>
      </c>
      <c r="D499">
        <v>857583351</v>
      </c>
      <c r="E499">
        <v>0</v>
      </c>
      <c r="F499">
        <v>0</v>
      </c>
      <c r="G499">
        <v>0</v>
      </c>
      <c r="H499">
        <v>0</v>
      </c>
    </row>
    <row r="500" spans="1:8" x14ac:dyDescent="0.2">
      <c r="A500">
        <v>5901</v>
      </c>
      <c r="B500" t="s">
        <v>1008</v>
      </c>
      <c r="C500" t="s">
        <v>1009</v>
      </c>
      <c r="D500">
        <v>857583361</v>
      </c>
      <c r="E500">
        <v>0</v>
      </c>
      <c r="F500">
        <v>0</v>
      </c>
      <c r="G500">
        <v>0</v>
      </c>
      <c r="H500">
        <v>0</v>
      </c>
    </row>
    <row r="501" spans="1:8" x14ac:dyDescent="0.2">
      <c r="A501">
        <v>5901</v>
      </c>
      <c r="B501" t="s">
        <v>1010</v>
      </c>
      <c r="C501" t="s">
        <v>1011</v>
      </c>
      <c r="D501">
        <v>857583371</v>
      </c>
      <c r="E501">
        <v>0</v>
      </c>
      <c r="F501">
        <v>0</v>
      </c>
      <c r="G501">
        <v>0</v>
      </c>
      <c r="H501">
        <v>0</v>
      </c>
    </row>
    <row r="502" spans="1:8" x14ac:dyDescent="0.2">
      <c r="A502">
        <v>5901</v>
      </c>
      <c r="B502" t="s">
        <v>1012</v>
      </c>
      <c r="C502" t="s">
        <v>1013</v>
      </c>
      <c r="D502">
        <v>857583381</v>
      </c>
      <c r="E502">
        <v>0</v>
      </c>
      <c r="F502">
        <v>0</v>
      </c>
      <c r="G502">
        <v>0</v>
      </c>
      <c r="H502">
        <v>0</v>
      </c>
    </row>
    <row r="503" spans="1:8" x14ac:dyDescent="0.2">
      <c r="A503">
        <v>5901</v>
      </c>
      <c r="B503" t="s">
        <v>1014</v>
      </c>
      <c r="C503" t="s">
        <v>1015</v>
      </c>
      <c r="D503">
        <v>857583391</v>
      </c>
      <c r="E503">
        <v>3</v>
      </c>
      <c r="F503">
        <v>6</v>
      </c>
      <c r="G503">
        <v>1</v>
      </c>
      <c r="H503">
        <v>1</v>
      </c>
    </row>
    <row r="504" spans="1:8" x14ac:dyDescent="0.2">
      <c r="A504">
        <v>5901</v>
      </c>
      <c r="B504" t="s">
        <v>1016</v>
      </c>
      <c r="C504" t="s">
        <v>1017</v>
      </c>
      <c r="D504">
        <v>857583401</v>
      </c>
      <c r="E504">
        <v>0</v>
      </c>
      <c r="F504">
        <v>0</v>
      </c>
      <c r="G504">
        <v>0</v>
      </c>
      <c r="H504">
        <v>0</v>
      </c>
    </row>
    <row r="505" spans="1:8" x14ac:dyDescent="0.2">
      <c r="A505">
        <v>5901</v>
      </c>
      <c r="B505" t="s">
        <v>1018</v>
      </c>
      <c r="C505" t="s">
        <v>1019</v>
      </c>
      <c r="D505">
        <v>857583411</v>
      </c>
      <c r="E505">
        <v>0</v>
      </c>
      <c r="F505">
        <v>0</v>
      </c>
      <c r="G505">
        <v>0</v>
      </c>
      <c r="H505">
        <v>0</v>
      </c>
    </row>
    <row r="506" spans="1:8" x14ac:dyDescent="0.2">
      <c r="A506">
        <v>5901</v>
      </c>
      <c r="B506" t="s">
        <v>1020</v>
      </c>
      <c r="C506" t="s">
        <v>1021</v>
      </c>
      <c r="D506">
        <v>857583421</v>
      </c>
      <c r="E506">
        <v>0</v>
      </c>
      <c r="F506">
        <v>0</v>
      </c>
      <c r="G506">
        <v>0</v>
      </c>
      <c r="H506">
        <v>0</v>
      </c>
    </row>
    <row r="507" spans="1:8" x14ac:dyDescent="0.2">
      <c r="A507">
        <v>5901</v>
      </c>
      <c r="B507" t="s">
        <v>1022</v>
      </c>
      <c r="C507" t="s">
        <v>1023</v>
      </c>
      <c r="D507">
        <v>857583431</v>
      </c>
      <c r="E507">
        <v>0</v>
      </c>
      <c r="F507">
        <v>0</v>
      </c>
      <c r="G507">
        <v>0</v>
      </c>
      <c r="H507">
        <v>0</v>
      </c>
    </row>
    <row r="508" spans="1:8" x14ac:dyDescent="0.2">
      <c r="A508">
        <v>5901</v>
      </c>
      <c r="B508" t="s">
        <v>1024</v>
      </c>
      <c r="C508" t="s">
        <v>1025</v>
      </c>
      <c r="D508">
        <v>857583441</v>
      </c>
      <c r="E508">
        <v>0</v>
      </c>
      <c r="F508">
        <v>0</v>
      </c>
      <c r="G508">
        <v>0</v>
      </c>
      <c r="H508">
        <v>0</v>
      </c>
    </row>
    <row r="509" spans="1:8" x14ac:dyDescent="0.2">
      <c r="A509">
        <v>5901</v>
      </c>
      <c r="B509" t="s">
        <v>1026</v>
      </c>
      <c r="C509" t="s">
        <v>1027</v>
      </c>
      <c r="D509">
        <v>857583451</v>
      </c>
      <c r="E509">
        <v>0</v>
      </c>
      <c r="F509">
        <v>0</v>
      </c>
      <c r="G509">
        <v>0</v>
      </c>
      <c r="H509">
        <v>0</v>
      </c>
    </row>
    <row r="510" spans="1:8" x14ac:dyDescent="0.2">
      <c r="A510">
        <v>5901</v>
      </c>
      <c r="B510" t="s">
        <v>1028</v>
      </c>
      <c r="C510" t="s">
        <v>1029</v>
      </c>
      <c r="D510">
        <v>857583461</v>
      </c>
      <c r="E510">
        <v>0</v>
      </c>
      <c r="F510">
        <v>0</v>
      </c>
      <c r="G510">
        <v>0</v>
      </c>
      <c r="H510">
        <v>0</v>
      </c>
    </row>
    <row r="511" spans="1:8" x14ac:dyDescent="0.2">
      <c r="A511">
        <v>5901</v>
      </c>
      <c r="B511" t="s">
        <v>1030</v>
      </c>
      <c r="C511" t="s">
        <v>1031</v>
      </c>
      <c r="D511">
        <v>857583471</v>
      </c>
      <c r="E511">
        <v>0</v>
      </c>
      <c r="F511">
        <v>0</v>
      </c>
      <c r="G511">
        <v>0</v>
      </c>
      <c r="H511">
        <v>0</v>
      </c>
    </row>
    <row r="512" spans="1:8" x14ac:dyDescent="0.2">
      <c r="A512">
        <v>5901</v>
      </c>
      <c r="B512" t="s">
        <v>1032</v>
      </c>
      <c r="C512" t="s">
        <v>1033</v>
      </c>
      <c r="D512">
        <v>857583491</v>
      </c>
      <c r="E512">
        <v>0</v>
      </c>
      <c r="F512">
        <v>0</v>
      </c>
      <c r="G512">
        <v>0</v>
      </c>
      <c r="H512">
        <v>0</v>
      </c>
    </row>
    <row r="513" spans="1:8" x14ac:dyDescent="0.2">
      <c r="A513">
        <v>5901</v>
      </c>
      <c r="B513" t="s">
        <v>1034</v>
      </c>
      <c r="C513" t="s">
        <v>1035</v>
      </c>
      <c r="D513">
        <v>857583501</v>
      </c>
      <c r="E513">
        <v>0</v>
      </c>
      <c r="F513">
        <v>0</v>
      </c>
      <c r="G513">
        <v>0</v>
      </c>
      <c r="H513">
        <v>0</v>
      </c>
    </row>
    <row r="514" spans="1:8" x14ac:dyDescent="0.2">
      <c r="A514">
        <v>5901</v>
      </c>
      <c r="B514" t="s">
        <v>1036</v>
      </c>
      <c r="C514" t="s">
        <v>1037</v>
      </c>
      <c r="D514">
        <v>857583511</v>
      </c>
      <c r="E514">
        <v>0</v>
      </c>
      <c r="F514">
        <v>0</v>
      </c>
      <c r="G514">
        <v>0</v>
      </c>
      <c r="H514">
        <v>0</v>
      </c>
    </row>
    <row r="515" spans="1:8" x14ac:dyDescent="0.2">
      <c r="A515">
        <v>5901</v>
      </c>
      <c r="B515" t="s">
        <v>1038</v>
      </c>
      <c r="C515" t="s">
        <v>1039</v>
      </c>
      <c r="D515">
        <v>857583521</v>
      </c>
      <c r="E515">
        <v>0</v>
      </c>
      <c r="F515">
        <v>0</v>
      </c>
      <c r="G515">
        <v>0</v>
      </c>
      <c r="H515">
        <v>0</v>
      </c>
    </row>
    <row r="516" spans="1:8" x14ac:dyDescent="0.2">
      <c r="A516">
        <v>5901</v>
      </c>
      <c r="B516" t="s">
        <v>1040</v>
      </c>
      <c r="C516" t="s">
        <v>1041</v>
      </c>
      <c r="D516">
        <v>857583531</v>
      </c>
      <c r="E516">
        <v>0</v>
      </c>
      <c r="F516">
        <v>0</v>
      </c>
      <c r="G516">
        <v>0</v>
      </c>
      <c r="H516">
        <v>0</v>
      </c>
    </row>
    <row r="517" spans="1:8" x14ac:dyDescent="0.2">
      <c r="A517">
        <v>5901</v>
      </c>
      <c r="B517" t="s">
        <v>1042</v>
      </c>
      <c r="C517" t="s">
        <v>1043</v>
      </c>
      <c r="D517">
        <v>857583541</v>
      </c>
      <c r="E517">
        <v>0</v>
      </c>
      <c r="F517">
        <v>0</v>
      </c>
      <c r="G517">
        <v>0</v>
      </c>
      <c r="H517">
        <v>0</v>
      </c>
    </row>
    <row r="518" spans="1:8" x14ac:dyDescent="0.2">
      <c r="A518">
        <v>5901</v>
      </c>
      <c r="B518" t="s">
        <v>1044</v>
      </c>
      <c r="C518" t="s">
        <v>1045</v>
      </c>
      <c r="D518">
        <v>857583551</v>
      </c>
      <c r="E518">
        <v>0</v>
      </c>
      <c r="F518">
        <v>0</v>
      </c>
      <c r="G518">
        <v>0</v>
      </c>
      <c r="H518">
        <v>0</v>
      </c>
    </row>
    <row r="519" spans="1:8" x14ac:dyDescent="0.2">
      <c r="A519">
        <v>5901</v>
      </c>
      <c r="B519" t="s">
        <v>1046</v>
      </c>
      <c r="C519" t="s">
        <v>1047</v>
      </c>
      <c r="D519">
        <v>857583561</v>
      </c>
      <c r="E519">
        <v>20</v>
      </c>
      <c r="F519">
        <v>51</v>
      </c>
      <c r="G519">
        <v>17</v>
      </c>
      <c r="H519">
        <v>7</v>
      </c>
    </row>
    <row r="520" spans="1:8" x14ac:dyDescent="0.2">
      <c r="A520">
        <v>5901</v>
      </c>
      <c r="B520" t="s">
        <v>1048</v>
      </c>
      <c r="C520" t="s">
        <v>1049</v>
      </c>
      <c r="D520">
        <v>857583571</v>
      </c>
      <c r="E520">
        <v>0</v>
      </c>
      <c r="F520">
        <v>0</v>
      </c>
      <c r="G520">
        <v>0</v>
      </c>
      <c r="H520">
        <v>0</v>
      </c>
    </row>
    <row r="521" spans="1:8" x14ac:dyDescent="0.2">
      <c r="A521">
        <v>5901</v>
      </c>
      <c r="B521" t="s">
        <v>1050</v>
      </c>
      <c r="C521" t="s">
        <v>1051</v>
      </c>
      <c r="D521">
        <v>857583581</v>
      </c>
      <c r="E521">
        <v>0</v>
      </c>
      <c r="F521">
        <v>0</v>
      </c>
      <c r="G521">
        <v>0</v>
      </c>
      <c r="H521">
        <v>0</v>
      </c>
    </row>
    <row r="522" spans="1:8" x14ac:dyDescent="0.2">
      <c r="A522">
        <v>5901</v>
      </c>
      <c r="B522" t="s">
        <v>1052</v>
      </c>
      <c r="C522" t="s">
        <v>1053</v>
      </c>
      <c r="D522">
        <v>857583591</v>
      </c>
      <c r="E522">
        <v>0</v>
      </c>
      <c r="F522">
        <v>0</v>
      </c>
      <c r="G522">
        <v>0</v>
      </c>
      <c r="H522">
        <v>0</v>
      </c>
    </row>
    <row r="523" spans="1:8" x14ac:dyDescent="0.2">
      <c r="A523">
        <v>5901</v>
      </c>
      <c r="B523" t="s">
        <v>1054</v>
      </c>
      <c r="C523" t="s">
        <v>1055</v>
      </c>
      <c r="D523">
        <v>857583601</v>
      </c>
      <c r="E523">
        <v>0</v>
      </c>
      <c r="F523">
        <v>0</v>
      </c>
      <c r="G523">
        <v>0</v>
      </c>
      <c r="H523">
        <v>0</v>
      </c>
    </row>
    <row r="524" spans="1:8" x14ac:dyDescent="0.2">
      <c r="A524">
        <v>5901</v>
      </c>
      <c r="B524" t="s">
        <v>1056</v>
      </c>
      <c r="C524" t="s">
        <v>1057</v>
      </c>
      <c r="D524">
        <v>857583611</v>
      </c>
      <c r="E524">
        <v>0</v>
      </c>
      <c r="F524">
        <v>0</v>
      </c>
      <c r="G524">
        <v>0</v>
      </c>
      <c r="H524">
        <v>0</v>
      </c>
    </row>
    <row r="525" spans="1:8" x14ac:dyDescent="0.2">
      <c r="A525">
        <v>5901</v>
      </c>
      <c r="B525" t="s">
        <v>1058</v>
      </c>
      <c r="C525" t="s">
        <v>1059</v>
      </c>
      <c r="D525">
        <v>857583621</v>
      </c>
      <c r="E525">
        <v>0</v>
      </c>
      <c r="F525">
        <v>0</v>
      </c>
      <c r="G525">
        <v>0</v>
      </c>
      <c r="H525">
        <v>0</v>
      </c>
    </row>
    <row r="526" spans="1:8" x14ac:dyDescent="0.2">
      <c r="A526">
        <v>5901</v>
      </c>
      <c r="B526" t="s">
        <v>1060</v>
      </c>
      <c r="C526" t="s">
        <v>1061</v>
      </c>
      <c r="D526">
        <v>857583641</v>
      </c>
      <c r="E526">
        <v>0</v>
      </c>
      <c r="F526">
        <v>0</v>
      </c>
      <c r="G526">
        <v>0</v>
      </c>
      <c r="H526">
        <v>0</v>
      </c>
    </row>
    <row r="527" spans="1:8" x14ac:dyDescent="0.2">
      <c r="A527">
        <v>5901</v>
      </c>
      <c r="B527" t="s">
        <v>1062</v>
      </c>
      <c r="C527" t="s">
        <v>1063</v>
      </c>
      <c r="D527">
        <v>857583651</v>
      </c>
      <c r="E527">
        <v>0</v>
      </c>
      <c r="F527">
        <v>0</v>
      </c>
      <c r="G527">
        <v>0</v>
      </c>
      <c r="H527">
        <v>0</v>
      </c>
    </row>
    <row r="528" spans="1:8" x14ac:dyDescent="0.2">
      <c r="A528">
        <v>5901</v>
      </c>
      <c r="B528" t="s">
        <v>1064</v>
      </c>
      <c r="C528" t="s">
        <v>1065</v>
      </c>
      <c r="D528">
        <v>857583661</v>
      </c>
      <c r="E528">
        <v>0</v>
      </c>
      <c r="F528">
        <v>0</v>
      </c>
      <c r="G528">
        <v>0</v>
      </c>
      <c r="H528">
        <v>0</v>
      </c>
    </row>
    <row r="529" spans="1:8" x14ac:dyDescent="0.2">
      <c r="A529">
        <v>5901</v>
      </c>
      <c r="B529" t="s">
        <v>1066</v>
      </c>
      <c r="C529" t="s">
        <v>1067</v>
      </c>
      <c r="D529">
        <v>857583671</v>
      </c>
      <c r="E529">
        <v>0</v>
      </c>
      <c r="F529">
        <v>0</v>
      </c>
      <c r="G529">
        <v>0</v>
      </c>
      <c r="H529">
        <v>0</v>
      </c>
    </row>
    <row r="530" spans="1:8" x14ac:dyDescent="0.2">
      <c r="A530">
        <v>5901</v>
      </c>
      <c r="B530" t="s">
        <v>1068</v>
      </c>
      <c r="C530" t="s">
        <v>1069</v>
      </c>
      <c r="D530">
        <v>857583681</v>
      </c>
      <c r="E530">
        <v>0</v>
      </c>
      <c r="F530">
        <v>0</v>
      </c>
      <c r="G530">
        <v>0</v>
      </c>
      <c r="H530">
        <v>0</v>
      </c>
    </row>
    <row r="531" spans="1:8" x14ac:dyDescent="0.2">
      <c r="A531">
        <v>5901</v>
      </c>
      <c r="B531" t="s">
        <v>1070</v>
      </c>
      <c r="C531" t="s">
        <v>1071</v>
      </c>
      <c r="D531">
        <v>857583691</v>
      </c>
      <c r="E531">
        <v>19</v>
      </c>
      <c r="F531">
        <v>30</v>
      </c>
      <c r="G531">
        <v>8</v>
      </c>
      <c r="H531">
        <v>1</v>
      </c>
    </row>
    <row r="532" spans="1:8" x14ac:dyDescent="0.2">
      <c r="A532">
        <v>5901</v>
      </c>
      <c r="B532" t="s">
        <v>1072</v>
      </c>
      <c r="C532" t="s">
        <v>1073</v>
      </c>
      <c r="D532">
        <v>857583701</v>
      </c>
      <c r="E532">
        <v>0</v>
      </c>
      <c r="F532">
        <v>0</v>
      </c>
      <c r="G532">
        <v>0</v>
      </c>
      <c r="H532">
        <v>0</v>
      </c>
    </row>
    <row r="533" spans="1:8" x14ac:dyDescent="0.2">
      <c r="A533">
        <v>5901</v>
      </c>
      <c r="B533" t="s">
        <v>1074</v>
      </c>
      <c r="C533" t="s">
        <v>1075</v>
      </c>
      <c r="D533">
        <v>857583711</v>
      </c>
      <c r="E533">
        <v>0</v>
      </c>
      <c r="F533">
        <v>0</v>
      </c>
      <c r="G533">
        <v>0</v>
      </c>
      <c r="H533">
        <v>0</v>
      </c>
    </row>
    <row r="534" spans="1:8" x14ac:dyDescent="0.2">
      <c r="A534">
        <v>5901</v>
      </c>
      <c r="B534" t="s">
        <v>1076</v>
      </c>
      <c r="C534" t="s">
        <v>1077</v>
      </c>
      <c r="D534">
        <v>857583721</v>
      </c>
      <c r="E534">
        <v>0</v>
      </c>
      <c r="F534">
        <v>0</v>
      </c>
      <c r="G534">
        <v>0</v>
      </c>
      <c r="H534">
        <v>0</v>
      </c>
    </row>
    <row r="535" spans="1:8" x14ac:dyDescent="0.2">
      <c r="A535">
        <v>5901</v>
      </c>
      <c r="B535" t="s">
        <v>1078</v>
      </c>
      <c r="C535" t="s">
        <v>1079</v>
      </c>
      <c r="D535">
        <v>857583731</v>
      </c>
      <c r="E535">
        <v>0</v>
      </c>
      <c r="F535">
        <v>0</v>
      </c>
      <c r="G535">
        <v>0</v>
      </c>
      <c r="H535">
        <v>0</v>
      </c>
    </row>
    <row r="536" spans="1:8" x14ac:dyDescent="0.2">
      <c r="A536">
        <v>5901</v>
      </c>
      <c r="B536" t="s">
        <v>1080</v>
      </c>
      <c r="C536" t="s">
        <v>1081</v>
      </c>
      <c r="D536">
        <v>857583751</v>
      </c>
      <c r="E536">
        <v>0</v>
      </c>
      <c r="F536">
        <v>0</v>
      </c>
      <c r="G536">
        <v>0</v>
      </c>
      <c r="H536">
        <v>0</v>
      </c>
    </row>
    <row r="537" spans="1:8" x14ac:dyDescent="0.2">
      <c r="A537">
        <v>5901</v>
      </c>
      <c r="B537" t="s">
        <v>1082</v>
      </c>
      <c r="C537" t="s">
        <v>1083</v>
      </c>
      <c r="D537">
        <v>857583761</v>
      </c>
      <c r="E537">
        <v>149</v>
      </c>
      <c r="F537">
        <v>293</v>
      </c>
      <c r="G537">
        <v>108</v>
      </c>
      <c r="H537">
        <v>8</v>
      </c>
    </row>
    <row r="538" spans="1:8" x14ac:dyDescent="0.2">
      <c r="A538">
        <v>5901</v>
      </c>
      <c r="B538" t="s">
        <v>1084</v>
      </c>
      <c r="C538" t="s">
        <v>1085</v>
      </c>
      <c r="D538">
        <v>857583771</v>
      </c>
      <c r="E538">
        <v>9</v>
      </c>
      <c r="F538">
        <v>19</v>
      </c>
      <c r="G538">
        <v>5</v>
      </c>
      <c r="H538">
        <v>1</v>
      </c>
    </row>
    <row r="539" spans="1:8" x14ac:dyDescent="0.2">
      <c r="A539">
        <v>5901</v>
      </c>
      <c r="B539" t="s">
        <v>1086</v>
      </c>
      <c r="C539" t="s">
        <v>1087</v>
      </c>
      <c r="D539">
        <v>857583781</v>
      </c>
      <c r="E539">
        <v>0</v>
      </c>
      <c r="F539">
        <v>1</v>
      </c>
      <c r="G539">
        <v>0</v>
      </c>
      <c r="H539">
        <v>1</v>
      </c>
    </row>
    <row r="540" spans="1:8" x14ac:dyDescent="0.2">
      <c r="A540">
        <v>5901</v>
      </c>
      <c r="B540" t="s">
        <v>1088</v>
      </c>
      <c r="C540" t="s">
        <v>1089</v>
      </c>
      <c r="D540">
        <v>857583791</v>
      </c>
      <c r="E540">
        <v>0</v>
      </c>
      <c r="F540">
        <v>0</v>
      </c>
      <c r="G540">
        <v>0</v>
      </c>
      <c r="H540">
        <v>0</v>
      </c>
    </row>
    <row r="541" spans="1:8" x14ac:dyDescent="0.2">
      <c r="A541">
        <v>5901</v>
      </c>
      <c r="B541" t="s">
        <v>1090</v>
      </c>
      <c r="C541" t="s">
        <v>1091</v>
      </c>
      <c r="D541">
        <v>857583801</v>
      </c>
      <c r="E541">
        <v>0</v>
      </c>
      <c r="F541">
        <v>0</v>
      </c>
      <c r="G541">
        <v>0</v>
      </c>
      <c r="H541">
        <v>0</v>
      </c>
    </row>
    <row r="542" spans="1:8" x14ac:dyDescent="0.2">
      <c r="A542">
        <v>5901</v>
      </c>
      <c r="B542" t="s">
        <v>1092</v>
      </c>
      <c r="C542" t="s">
        <v>1093</v>
      </c>
      <c r="D542">
        <v>857583811</v>
      </c>
      <c r="E542">
        <v>0</v>
      </c>
      <c r="F542">
        <v>0</v>
      </c>
      <c r="G542">
        <v>0</v>
      </c>
      <c r="H542">
        <v>0</v>
      </c>
    </row>
    <row r="543" spans="1:8" x14ac:dyDescent="0.2">
      <c r="A543">
        <v>5901</v>
      </c>
      <c r="B543" t="s">
        <v>1094</v>
      </c>
      <c r="C543" t="s">
        <v>1095</v>
      </c>
      <c r="D543">
        <v>857583821</v>
      </c>
      <c r="E543">
        <v>0</v>
      </c>
      <c r="F543">
        <v>0</v>
      </c>
      <c r="G543">
        <v>0</v>
      </c>
      <c r="H543">
        <v>0</v>
      </c>
    </row>
    <row r="544" spans="1:8" x14ac:dyDescent="0.2">
      <c r="A544">
        <v>5901</v>
      </c>
      <c r="B544" t="s">
        <v>1096</v>
      </c>
      <c r="C544" t="s">
        <v>1097</v>
      </c>
      <c r="D544">
        <v>857583831</v>
      </c>
      <c r="E544">
        <v>0</v>
      </c>
      <c r="F544">
        <v>0</v>
      </c>
      <c r="G544">
        <v>0</v>
      </c>
      <c r="H544">
        <v>0</v>
      </c>
    </row>
    <row r="545" spans="1:8" x14ac:dyDescent="0.2">
      <c r="A545">
        <v>5901</v>
      </c>
      <c r="B545" t="s">
        <v>1098</v>
      </c>
      <c r="C545" t="s">
        <v>1099</v>
      </c>
      <c r="D545">
        <v>857583841</v>
      </c>
      <c r="E545">
        <v>0</v>
      </c>
      <c r="F545">
        <v>0</v>
      </c>
      <c r="G545">
        <v>0</v>
      </c>
      <c r="H545">
        <v>0</v>
      </c>
    </row>
    <row r="546" spans="1:8" x14ac:dyDescent="0.2">
      <c r="A546">
        <v>5901</v>
      </c>
      <c r="B546" t="s">
        <v>1100</v>
      </c>
      <c r="C546" t="s">
        <v>1101</v>
      </c>
      <c r="D546">
        <v>857583851</v>
      </c>
      <c r="E546">
        <v>155</v>
      </c>
      <c r="F546">
        <v>253</v>
      </c>
      <c r="G546">
        <v>47</v>
      </c>
      <c r="H546">
        <v>15</v>
      </c>
    </row>
    <row r="547" spans="1:8" x14ac:dyDescent="0.2">
      <c r="A547">
        <v>5901</v>
      </c>
      <c r="B547" t="s">
        <v>1102</v>
      </c>
      <c r="C547" t="s">
        <v>1103</v>
      </c>
      <c r="D547">
        <v>857583861</v>
      </c>
      <c r="E547">
        <v>0</v>
      </c>
      <c r="F547">
        <v>0</v>
      </c>
      <c r="G547">
        <v>0</v>
      </c>
      <c r="H547">
        <v>0</v>
      </c>
    </row>
    <row r="548" spans="1:8" x14ac:dyDescent="0.2">
      <c r="A548">
        <v>5901</v>
      </c>
      <c r="B548" t="s">
        <v>1104</v>
      </c>
      <c r="C548" t="s">
        <v>1105</v>
      </c>
      <c r="D548">
        <v>857583871</v>
      </c>
      <c r="E548">
        <v>0</v>
      </c>
      <c r="F548">
        <v>0</v>
      </c>
      <c r="G548">
        <v>0</v>
      </c>
      <c r="H548">
        <v>0</v>
      </c>
    </row>
    <row r="549" spans="1:8" x14ac:dyDescent="0.2">
      <c r="A549">
        <v>5901</v>
      </c>
      <c r="B549" t="s">
        <v>1106</v>
      </c>
      <c r="C549" t="s">
        <v>1107</v>
      </c>
      <c r="D549">
        <v>857583881</v>
      </c>
      <c r="E549">
        <v>0</v>
      </c>
      <c r="F549">
        <v>0</v>
      </c>
      <c r="G549">
        <v>0</v>
      </c>
      <c r="H549">
        <v>0</v>
      </c>
    </row>
    <row r="550" spans="1:8" x14ac:dyDescent="0.2">
      <c r="A550">
        <v>5901</v>
      </c>
      <c r="B550" t="s">
        <v>1108</v>
      </c>
      <c r="C550" t="s">
        <v>1109</v>
      </c>
      <c r="D550">
        <v>857583891</v>
      </c>
      <c r="E550">
        <v>0</v>
      </c>
      <c r="F550">
        <v>0</v>
      </c>
      <c r="G550">
        <v>0</v>
      </c>
      <c r="H550">
        <v>0</v>
      </c>
    </row>
    <row r="551" spans="1:8" x14ac:dyDescent="0.2">
      <c r="A551">
        <v>5901</v>
      </c>
      <c r="B551" t="s">
        <v>1110</v>
      </c>
      <c r="C551" t="s">
        <v>1111</v>
      </c>
      <c r="D551">
        <v>857583901</v>
      </c>
      <c r="E551">
        <v>0</v>
      </c>
      <c r="F551">
        <v>0</v>
      </c>
      <c r="G551">
        <v>0</v>
      </c>
      <c r="H551">
        <v>0</v>
      </c>
    </row>
    <row r="552" spans="1:8" x14ac:dyDescent="0.2">
      <c r="A552">
        <v>5901</v>
      </c>
      <c r="B552" t="s">
        <v>1112</v>
      </c>
      <c r="C552" t="s">
        <v>1113</v>
      </c>
      <c r="D552">
        <v>857583911</v>
      </c>
      <c r="E552">
        <v>0</v>
      </c>
      <c r="F552">
        <v>0</v>
      </c>
      <c r="G552">
        <v>0</v>
      </c>
      <c r="H552">
        <v>0</v>
      </c>
    </row>
    <row r="553" spans="1:8" x14ac:dyDescent="0.2">
      <c r="A553">
        <v>5901</v>
      </c>
      <c r="B553" t="s">
        <v>1114</v>
      </c>
      <c r="C553" t="s">
        <v>1115</v>
      </c>
      <c r="D553">
        <v>857583921</v>
      </c>
      <c r="E553">
        <v>1</v>
      </c>
      <c r="F553">
        <v>4</v>
      </c>
      <c r="G553">
        <v>2</v>
      </c>
      <c r="H553">
        <v>1</v>
      </c>
    </row>
    <row r="554" spans="1:8" x14ac:dyDescent="0.2">
      <c r="A554">
        <v>5901</v>
      </c>
      <c r="B554" t="s">
        <v>1116</v>
      </c>
      <c r="C554" t="s">
        <v>1117</v>
      </c>
      <c r="D554">
        <v>857583931</v>
      </c>
      <c r="E554">
        <v>0</v>
      </c>
      <c r="F554">
        <v>0</v>
      </c>
      <c r="G554">
        <v>0</v>
      </c>
      <c r="H554">
        <v>0</v>
      </c>
    </row>
    <row r="555" spans="1:8" x14ac:dyDescent="0.2">
      <c r="A555">
        <v>5901</v>
      </c>
      <c r="B555" t="s">
        <v>1118</v>
      </c>
      <c r="C555" t="s">
        <v>1119</v>
      </c>
      <c r="D555">
        <v>857583941</v>
      </c>
      <c r="E555">
        <v>0</v>
      </c>
      <c r="F555">
        <v>0</v>
      </c>
      <c r="G555">
        <v>0</v>
      </c>
      <c r="H555">
        <v>0</v>
      </c>
    </row>
    <row r="556" spans="1:8" x14ac:dyDescent="0.2">
      <c r="A556">
        <v>5901</v>
      </c>
      <c r="B556" t="s">
        <v>1120</v>
      </c>
      <c r="C556" t="s">
        <v>1121</v>
      </c>
      <c r="D556">
        <v>857583951</v>
      </c>
      <c r="E556">
        <v>0</v>
      </c>
      <c r="F556">
        <v>0</v>
      </c>
      <c r="G556">
        <v>0</v>
      </c>
      <c r="H556">
        <v>0</v>
      </c>
    </row>
    <row r="557" spans="1:8" x14ac:dyDescent="0.2">
      <c r="A557">
        <v>5901</v>
      </c>
      <c r="B557" t="s">
        <v>1122</v>
      </c>
      <c r="C557" t="s">
        <v>1123</v>
      </c>
      <c r="D557">
        <v>857583961</v>
      </c>
      <c r="E557">
        <v>0</v>
      </c>
      <c r="F557">
        <v>0</v>
      </c>
      <c r="G557">
        <v>0</v>
      </c>
      <c r="H557">
        <v>0</v>
      </c>
    </row>
    <row r="558" spans="1:8" x14ac:dyDescent="0.2">
      <c r="A558">
        <v>5901</v>
      </c>
      <c r="B558" t="s">
        <v>1124</v>
      </c>
      <c r="C558" t="s">
        <v>1125</v>
      </c>
      <c r="D558">
        <v>857583971</v>
      </c>
      <c r="E558">
        <v>0</v>
      </c>
      <c r="F558">
        <v>0</v>
      </c>
      <c r="G558">
        <v>0</v>
      </c>
      <c r="H558">
        <v>0</v>
      </c>
    </row>
    <row r="559" spans="1:8" x14ac:dyDescent="0.2">
      <c r="A559">
        <v>5901</v>
      </c>
      <c r="B559" t="s">
        <v>1126</v>
      </c>
      <c r="C559" t="s">
        <v>1127</v>
      </c>
      <c r="D559">
        <v>857583981</v>
      </c>
      <c r="E559">
        <v>0</v>
      </c>
      <c r="F559">
        <v>0</v>
      </c>
      <c r="G559">
        <v>0</v>
      </c>
      <c r="H559">
        <v>0</v>
      </c>
    </row>
    <row r="560" spans="1:8" x14ac:dyDescent="0.2">
      <c r="A560">
        <v>5901</v>
      </c>
      <c r="B560" t="s">
        <v>1128</v>
      </c>
      <c r="C560" t="s">
        <v>1129</v>
      </c>
      <c r="D560">
        <v>857583991</v>
      </c>
      <c r="E560">
        <v>0</v>
      </c>
      <c r="F560">
        <v>0</v>
      </c>
      <c r="G560">
        <v>0</v>
      </c>
      <c r="H560">
        <v>0</v>
      </c>
    </row>
    <row r="561" spans="1:8" x14ac:dyDescent="0.2">
      <c r="A561">
        <v>5901</v>
      </c>
      <c r="B561" t="s">
        <v>1130</v>
      </c>
      <c r="C561" t="s">
        <v>1131</v>
      </c>
      <c r="D561">
        <v>857584001</v>
      </c>
      <c r="E561">
        <v>0</v>
      </c>
      <c r="F561">
        <v>0</v>
      </c>
      <c r="G561">
        <v>0</v>
      </c>
      <c r="H561">
        <v>0</v>
      </c>
    </row>
    <row r="562" spans="1:8" x14ac:dyDescent="0.2">
      <c r="A562">
        <v>5901</v>
      </c>
      <c r="B562" t="s">
        <v>1132</v>
      </c>
      <c r="C562" t="s">
        <v>1133</v>
      </c>
      <c r="D562">
        <v>857584011</v>
      </c>
      <c r="E562">
        <v>0</v>
      </c>
      <c r="F562">
        <v>0</v>
      </c>
      <c r="G562">
        <v>0</v>
      </c>
      <c r="H562">
        <v>0</v>
      </c>
    </row>
    <row r="563" spans="1:8" x14ac:dyDescent="0.2">
      <c r="A563">
        <v>5901</v>
      </c>
      <c r="B563" t="s">
        <v>1134</v>
      </c>
      <c r="C563" t="s">
        <v>1135</v>
      </c>
      <c r="D563">
        <v>857584021</v>
      </c>
      <c r="E563">
        <v>123</v>
      </c>
      <c r="F563">
        <v>203</v>
      </c>
      <c r="G563">
        <v>79</v>
      </c>
      <c r="H563">
        <v>9</v>
      </c>
    </row>
    <row r="564" spans="1:8" x14ac:dyDescent="0.2">
      <c r="A564">
        <v>5901</v>
      </c>
      <c r="B564" t="s">
        <v>1136</v>
      </c>
      <c r="C564" t="s">
        <v>1137</v>
      </c>
      <c r="D564">
        <v>857584031</v>
      </c>
      <c r="E564">
        <v>0</v>
      </c>
      <c r="F564">
        <v>0</v>
      </c>
      <c r="G564">
        <v>0</v>
      </c>
      <c r="H564">
        <v>0</v>
      </c>
    </row>
    <row r="565" spans="1:8" x14ac:dyDescent="0.2">
      <c r="A565">
        <v>5901</v>
      </c>
      <c r="B565" t="s">
        <v>1138</v>
      </c>
      <c r="C565" t="s">
        <v>1139</v>
      </c>
      <c r="D565">
        <v>857584041</v>
      </c>
      <c r="E565">
        <v>0</v>
      </c>
      <c r="F565">
        <v>0</v>
      </c>
      <c r="G565">
        <v>0</v>
      </c>
      <c r="H565">
        <v>0</v>
      </c>
    </row>
    <row r="566" spans="1:8" x14ac:dyDescent="0.2">
      <c r="A566">
        <v>5901</v>
      </c>
      <c r="B566" t="s">
        <v>1140</v>
      </c>
      <c r="C566" t="s">
        <v>1141</v>
      </c>
      <c r="D566">
        <v>857584051</v>
      </c>
      <c r="E566">
        <v>0</v>
      </c>
      <c r="F566">
        <v>0</v>
      </c>
      <c r="G566">
        <v>0</v>
      </c>
      <c r="H566">
        <v>0</v>
      </c>
    </row>
    <row r="567" spans="1:8" x14ac:dyDescent="0.2">
      <c r="A567">
        <v>5901</v>
      </c>
      <c r="B567" t="s">
        <v>1142</v>
      </c>
      <c r="C567" t="s">
        <v>1143</v>
      </c>
      <c r="D567">
        <v>857584061</v>
      </c>
      <c r="E567">
        <v>0</v>
      </c>
      <c r="F567">
        <v>0</v>
      </c>
      <c r="G567">
        <v>0</v>
      </c>
      <c r="H567">
        <v>0</v>
      </c>
    </row>
    <row r="568" spans="1:8" x14ac:dyDescent="0.2">
      <c r="A568">
        <v>5901</v>
      </c>
      <c r="B568" t="s">
        <v>1144</v>
      </c>
      <c r="C568" t="s">
        <v>1145</v>
      </c>
      <c r="D568">
        <v>857584071</v>
      </c>
      <c r="E568">
        <v>0</v>
      </c>
      <c r="F568">
        <v>0</v>
      </c>
      <c r="G568">
        <v>0</v>
      </c>
      <c r="H568">
        <v>0</v>
      </c>
    </row>
    <row r="569" spans="1:8" x14ac:dyDescent="0.2">
      <c r="A569">
        <v>5901</v>
      </c>
      <c r="B569" t="s">
        <v>1146</v>
      </c>
      <c r="C569" t="s">
        <v>1147</v>
      </c>
      <c r="D569">
        <v>857584081</v>
      </c>
      <c r="E569">
        <v>0</v>
      </c>
      <c r="F569">
        <v>0</v>
      </c>
      <c r="G569">
        <v>0</v>
      </c>
      <c r="H569">
        <v>0</v>
      </c>
    </row>
    <row r="570" spans="1:8" x14ac:dyDescent="0.2">
      <c r="A570">
        <v>5901</v>
      </c>
      <c r="B570" t="s">
        <v>1148</v>
      </c>
      <c r="C570" t="s">
        <v>1149</v>
      </c>
      <c r="D570">
        <v>857584091</v>
      </c>
      <c r="E570">
        <v>0</v>
      </c>
      <c r="F570">
        <v>0</v>
      </c>
      <c r="G570">
        <v>0</v>
      </c>
      <c r="H570">
        <v>0</v>
      </c>
    </row>
    <row r="571" spans="1:8" x14ac:dyDescent="0.2">
      <c r="A571">
        <v>5901</v>
      </c>
      <c r="B571" t="s">
        <v>1150</v>
      </c>
      <c r="C571" t="s">
        <v>1151</v>
      </c>
      <c r="D571">
        <v>857584101</v>
      </c>
      <c r="E571">
        <v>0</v>
      </c>
      <c r="F571">
        <v>0</v>
      </c>
      <c r="G571">
        <v>0</v>
      </c>
      <c r="H571">
        <v>0</v>
      </c>
    </row>
    <row r="572" spans="1:8" x14ac:dyDescent="0.2">
      <c r="A572">
        <v>5901</v>
      </c>
      <c r="B572" t="s">
        <v>1152</v>
      </c>
      <c r="C572" t="s">
        <v>1153</v>
      </c>
      <c r="D572">
        <v>857584111</v>
      </c>
      <c r="E572">
        <v>0</v>
      </c>
      <c r="F572">
        <v>0</v>
      </c>
      <c r="G572">
        <v>0</v>
      </c>
      <c r="H572">
        <v>0</v>
      </c>
    </row>
    <row r="573" spans="1:8" x14ac:dyDescent="0.2">
      <c r="A573">
        <v>5901</v>
      </c>
      <c r="B573" t="s">
        <v>1154</v>
      </c>
      <c r="C573" t="s">
        <v>1155</v>
      </c>
      <c r="D573">
        <v>857584121</v>
      </c>
      <c r="E573">
        <v>0</v>
      </c>
      <c r="F573">
        <v>0</v>
      </c>
      <c r="G573">
        <v>0</v>
      </c>
      <c r="H573">
        <v>0</v>
      </c>
    </row>
    <row r="574" spans="1:8" x14ac:dyDescent="0.2">
      <c r="A574">
        <v>5901</v>
      </c>
      <c r="B574" t="s">
        <v>1156</v>
      </c>
      <c r="C574" t="s">
        <v>1157</v>
      </c>
      <c r="D574">
        <v>857584131</v>
      </c>
      <c r="E574">
        <v>0</v>
      </c>
      <c r="F574">
        <v>0</v>
      </c>
      <c r="G574">
        <v>0</v>
      </c>
      <c r="H574">
        <v>0</v>
      </c>
    </row>
    <row r="575" spans="1:8" x14ac:dyDescent="0.2">
      <c r="A575">
        <v>5901</v>
      </c>
      <c r="B575" t="s">
        <v>1158</v>
      </c>
      <c r="C575" t="s">
        <v>1159</v>
      </c>
      <c r="D575">
        <v>857584141</v>
      </c>
      <c r="E575">
        <v>0</v>
      </c>
      <c r="F575">
        <v>0</v>
      </c>
      <c r="G575">
        <v>0</v>
      </c>
      <c r="H575">
        <v>0</v>
      </c>
    </row>
    <row r="576" spans="1:8" x14ac:dyDescent="0.2">
      <c r="A576">
        <v>5901</v>
      </c>
      <c r="B576" t="s">
        <v>1160</v>
      </c>
      <c r="C576" t="s">
        <v>1161</v>
      </c>
      <c r="D576">
        <v>857584151</v>
      </c>
      <c r="E576">
        <v>0</v>
      </c>
      <c r="F576">
        <v>0</v>
      </c>
      <c r="G576">
        <v>0</v>
      </c>
      <c r="H576">
        <v>0</v>
      </c>
    </row>
    <row r="577" spans="1:8" x14ac:dyDescent="0.2">
      <c r="A577">
        <v>5901</v>
      </c>
      <c r="B577" t="s">
        <v>1162</v>
      </c>
      <c r="C577" t="s">
        <v>1163</v>
      </c>
      <c r="D577">
        <v>857584161</v>
      </c>
      <c r="E577">
        <v>0</v>
      </c>
      <c r="F577">
        <v>0</v>
      </c>
      <c r="G577">
        <v>0</v>
      </c>
      <c r="H577">
        <v>0</v>
      </c>
    </row>
    <row r="578" spans="1:8" x14ac:dyDescent="0.2">
      <c r="A578">
        <v>5901</v>
      </c>
      <c r="B578" t="s">
        <v>1164</v>
      </c>
      <c r="C578" t="s">
        <v>1165</v>
      </c>
      <c r="D578">
        <v>857584171</v>
      </c>
      <c r="E578">
        <v>0</v>
      </c>
      <c r="F578">
        <v>0</v>
      </c>
      <c r="G578">
        <v>0</v>
      </c>
      <c r="H578">
        <v>0</v>
      </c>
    </row>
    <row r="579" spans="1:8" x14ac:dyDescent="0.2">
      <c r="A579">
        <v>5901</v>
      </c>
      <c r="B579" t="s">
        <v>1166</v>
      </c>
      <c r="C579" t="s">
        <v>1167</v>
      </c>
      <c r="D579">
        <v>857584181</v>
      </c>
      <c r="E579">
        <v>25</v>
      </c>
      <c r="F579">
        <v>117</v>
      </c>
      <c r="G579">
        <v>67</v>
      </c>
      <c r="H579">
        <v>1</v>
      </c>
    </row>
    <row r="580" spans="1:8" x14ac:dyDescent="0.2">
      <c r="A580">
        <v>5901</v>
      </c>
      <c r="B580" t="s">
        <v>1168</v>
      </c>
      <c r="C580" t="s">
        <v>1169</v>
      </c>
      <c r="D580">
        <v>857584191</v>
      </c>
      <c r="E580">
        <v>0</v>
      </c>
      <c r="F580">
        <v>0</v>
      </c>
      <c r="G580">
        <v>0</v>
      </c>
      <c r="H580">
        <v>0</v>
      </c>
    </row>
    <row r="581" spans="1:8" x14ac:dyDescent="0.2">
      <c r="A581">
        <v>5901</v>
      </c>
      <c r="B581" t="s">
        <v>1170</v>
      </c>
      <c r="C581" t="s">
        <v>1171</v>
      </c>
      <c r="D581">
        <v>857584201</v>
      </c>
      <c r="E581">
        <v>0</v>
      </c>
      <c r="F581">
        <v>0</v>
      </c>
      <c r="G581">
        <v>0</v>
      </c>
      <c r="H581">
        <v>0</v>
      </c>
    </row>
    <row r="582" spans="1:8" x14ac:dyDescent="0.2">
      <c r="A582">
        <v>5901</v>
      </c>
      <c r="B582" t="s">
        <v>1172</v>
      </c>
      <c r="C582" t="s">
        <v>1173</v>
      </c>
      <c r="D582">
        <v>857584211</v>
      </c>
      <c r="E582">
        <v>0</v>
      </c>
      <c r="F582">
        <v>0</v>
      </c>
      <c r="G582">
        <v>0</v>
      </c>
      <c r="H582">
        <v>0</v>
      </c>
    </row>
    <row r="583" spans="1:8" x14ac:dyDescent="0.2">
      <c r="A583">
        <v>5901</v>
      </c>
      <c r="B583" t="s">
        <v>1174</v>
      </c>
      <c r="C583" t="s">
        <v>1175</v>
      </c>
      <c r="D583">
        <v>857584221</v>
      </c>
      <c r="E583">
        <v>33</v>
      </c>
      <c r="F583">
        <v>60</v>
      </c>
      <c r="G583">
        <v>18</v>
      </c>
      <c r="H583">
        <v>3</v>
      </c>
    </row>
    <row r="584" spans="1:8" x14ac:dyDescent="0.2">
      <c r="A584">
        <v>5901</v>
      </c>
      <c r="B584" t="s">
        <v>1176</v>
      </c>
      <c r="C584" t="s">
        <v>1177</v>
      </c>
      <c r="D584">
        <v>857584231</v>
      </c>
      <c r="E584">
        <v>0</v>
      </c>
      <c r="F584">
        <v>0</v>
      </c>
      <c r="G584">
        <v>0</v>
      </c>
      <c r="H584">
        <v>0</v>
      </c>
    </row>
    <row r="585" spans="1:8" x14ac:dyDescent="0.2">
      <c r="A585">
        <v>5901</v>
      </c>
      <c r="B585" t="s">
        <v>1178</v>
      </c>
      <c r="C585" t="s">
        <v>1179</v>
      </c>
      <c r="D585">
        <v>857584241</v>
      </c>
      <c r="E585">
        <v>0</v>
      </c>
      <c r="F585">
        <v>0</v>
      </c>
      <c r="G585">
        <v>0</v>
      </c>
      <c r="H585">
        <v>0</v>
      </c>
    </row>
    <row r="586" spans="1:8" x14ac:dyDescent="0.2">
      <c r="A586">
        <v>5901</v>
      </c>
      <c r="B586" t="s">
        <v>1180</v>
      </c>
      <c r="C586" t="s">
        <v>1181</v>
      </c>
      <c r="D586">
        <v>857584251</v>
      </c>
      <c r="E586">
        <v>0</v>
      </c>
      <c r="F586">
        <v>0</v>
      </c>
      <c r="G586">
        <v>0</v>
      </c>
      <c r="H586">
        <v>0</v>
      </c>
    </row>
    <row r="587" spans="1:8" x14ac:dyDescent="0.2">
      <c r="A587">
        <v>5901</v>
      </c>
      <c r="B587" t="s">
        <v>1182</v>
      </c>
      <c r="C587" t="s">
        <v>1183</v>
      </c>
      <c r="D587">
        <v>857584261</v>
      </c>
      <c r="E587">
        <v>0</v>
      </c>
      <c r="F587">
        <v>0</v>
      </c>
      <c r="G587">
        <v>0</v>
      </c>
      <c r="H587">
        <v>0</v>
      </c>
    </row>
    <row r="588" spans="1:8" x14ac:dyDescent="0.2">
      <c r="A588">
        <v>5901</v>
      </c>
      <c r="B588" t="s">
        <v>1184</v>
      </c>
      <c r="C588" t="s">
        <v>1185</v>
      </c>
      <c r="D588">
        <v>857584271</v>
      </c>
      <c r="E588">
        <v>0</v>
      </c>
      <c r="F588">
        <v>0</v>
      </c>
      <c r="G588">
        <v>0</v>
      </c>
      <c r="H588">
        <v>0</v>
      </c>
    </row>
    <row r="589" spans="1:8" x14ac:dyDescent="0.2">
      <c r="A589">
        <v>5901</v>
      </c>
      <c r="B589" t="s">
        <v>1186</v>
      </c>
      <c r="C589" t="s">
        <v>1187</v>
      </c>
      <c r="D589">
        <v>857584281</v>
      </c>
      <c r="E589">
        <v>0</v>
      </c>
      <c r="F589">
        <v>0</v>
      </c>
      <c r="G589">
        <v>0</v>
      </c>
      <c r="H589">
        <v>0</v>
      </c>
    </row>
    <row r="590" spans="1:8" x14ac:dyDescent="0.2">
      <c r="A590">
        <v>5901</v>
      </c>
      <c r="B590" t="s">
        <v>1188</v>
      </c>
      <c r="C590" t="s">
        <v>1189</v>
      </c>
      <c r="D590">
        <v>857584291</v>
      </c>
      <c r="E590">
        <v>0</v>
      </c>
      <c r="F590">
        <v>0</v>
      </c>
      <c r="G590">
        <v>0</v>
      </c>
      <c r="H590">
        <v>0</v>
      </c>
    </row>
    <row r="591" spans="1:8" x14ac:dyDescent="0.2">
      <c r="A591">
        <v>5901</v>
      </c>
      <c r="B591" t="s">
        <v>1190</v>
      </c>
      <c r="C591" t="s">
        <v>1191</v>
      </c>
      <c r="D591">
        <v>857584301</v>
      </c>
      <c r="E591">
        <v>0</v>
      </c>
      <c r="F591">
        <v>0</v>
      </c>
      <c r="G591">
        <v>0</v>
      </c>
      <c r="H591">
        <v>0</v>
      </c>
    </row>
    <row r="592" spans="1:8" x14ac:dyDescent="0.2">
      <c r="A592">
        <v>5901</v>
      </c>
      <c r="B592" t="s">
        <v>1192</v>
      </c>
      <c r="C592" t="s">
        <v>1193</v>
      </c>
      <c r="D592">
        <v>857584311</v>
      </c>
      <c r="E592">
        <v>0</v>
      </c>
      <c r="F592">
        <v>0</v>
      </c>
      <c r="G592">
        <v>0</v>
      </c>
      <c r="H592">
        <v>0</v>
      </c>
    </row>
    <row r="593" spans="1:8" x14ac:dyDescent="0.2">
      <c r="A593">
        <v>5901</v>
      </c>
      <c r="B593" t="s">
        <v>1194</v>
      </c>
      <c r="C593" t="s">
        <v>1195</v>
      </c>
      <c r="D593">
        <v>857584321</v>
      </c>
      <c r="E593">
        <v>0</v>
      </c>
      <c r="F593">
        <v>0</v>
      </c>
      <c r="G593">
        <v>0</v>
      </c>
      <c r="H593">
        <v>0</v>
      </c>
    </row>
    <row r="594" spans="1:8" x14ac:dyDescent="0.2">
      <c r="A594">
        <v>5901</v>
      </c>
      <c r="B594" t="s">
        <v>1196</v>
      </c>
      <c r="C594" t="s">
        <v>1197</v>
      </c>
      <c r="D594">
        <v>857584331</v>
      </c>
      <c r="E594">
        <v>0</v>
      </c>
      <c r="F594">
        <v>0</v>
      </c>
      <c r="G594">
        <v>0</v>
      </c>
      <c r="H594">
        <v>0</v>
      </c>
    </row>
    <row r="595" spans="1:8" x14ac:dyDescent="0.2">
      <c r="A595">
        <v>5901</v>
      </c>
      <c r="B595" t="s">
        <v>1198</v>
      </c>
      <c r="C595" t="s">
        <v>1199</v>
      </c>
      <c r="D595">
        <v>857584341</v>
      </c>
      <c r="E595">
        <v>0</v>
      </c>
      <c r="F595">
        <v>0</v>
      </c>
      <c r="G595">
        <v>0</v>
      </c>
      <c r="H595">
        <v>0</v>
      </c>
    </row>
    <row r="596" spans="1:8" x14ac:dyDescent="0.2">
      <c r="A596">
        <v>5901</v>
      </c>
      <c r="B596" t="s">
        <v>1200</v>
      </c>
      <c r="C596" t="s">
        <v>1201</v>
      </c>
      <c r="D596">
        <v>857584351</v>
      </c>
      <c r="E596">
        <v>0</v>
      </c>
      <c r="F596">
        <v>0</v>
      </c>
      <c r="G596">
        <v>0</v>
      </c>
      <c r="H596">
        <v>0</v>
      </c>
    </row>
    <row r="597" spans="1:8" x14ac:dyDescent="0.2">
      <c r="A597">
        <v>5901</v>
      </c>
      <c r="B597" t="s">
        <v>1202</v>
      </c>
      <c r="C597" t="s">
        <v>1203</v>
      </c>
      <c r="D597">
        <v>857584361</v>
      </c>
      <c r="E597">
        <v>0</v>
      </c>
      <c r="F597">
        <v>0</v>
      </c>
      <c r="G597">
        <v>0</v>
      </c>
      <c r="H597">
        <v>0</v>
      </c>
    </row>
    <row r="598" spans="1:8" x14ac:dyDescent="0.2">
      <c r="A598">
        <v>5901</v>
      </c>
      <c r="B598" t="s">
        <v>1204</v>
      </c>
      <c r="C598" t="s">
        <v>1205</v>
      </c>
      <c r="D598">
        <v>857507141</v>
      </c>
      <c r="E598">
        <v>105</v>
      </c>
      <c r="F598">
        <v>175</v>
      </c>
      <c r="G598">
        <v>27</v>
      </c>
      <c r="H598">
        <v>11</v>
      </c>
    </row>
    <row r="599" spans="1:8" x14ac:dyDescent="0.2">
      <c r="A599">
        <v>5901</v>
      </c>
      <c r="B599" t="s">
        <v>1206</v>
      </c>
      <c r="C599" t="s">
        <v>1207</v>
      </c>
      <c r="D599">
        <v>857584371</v>
      </c>
      <c r="E599">
        <v>0</v>
      </c>
      <c r="F599">
        <v>0</v>
      </c>
      <c r="G599">
        <v>0</v>
      </c>
      <c r="H599">
        <v>0</v>
      </c>
    </row>
    <row r="600" spans="1:8" x14ac:dyDescent="0.2">
      <c r="A600">
        <v>5901</v>
      </c>
      <c r="B600" t="s">
        <v>1208</v>
      </c>
      <c r="C600" t="s">
        <v>1209</v>
      </c>
      <c r="D600">
        <v>857584381</v>
      </c>
      <c r="E600">
        <v>0</v>
      </c>
      <c r="F600">
        <v>0</v>
      </c>
      <c r="G600">
        <v>0</v>
      </c>
      <c r="H600">
        <v>0</v>
      </c>
    </row>
    <row r="601" spans="1:8" x14ac:dyDescent="0.2">
      <c r="A601">
        <v>5901</v>
      </c>
      <c r="B601" t="s">
        <v>1210</v>
      </c>
      <c r="C601" t="s">
        <v>1211</v>
      </c>
      <c r="D601">
        <v>857584391</v>
      </c>
      <c r="E601">
        <v>0</v>
      </c>
      <c r="F601">
        <v>0</v>
      </c>
      <c r="G601">
        <v>0</v>
      </c>
      <c r="H601">
        <v>0</v>
      </c>
    </row>
    <row r="602" spans="1:8" x14ac:dyDescent="0.2">
      <c r="A602">
        <v>5901</v>
      </c>
      <c r="B602" t="s">
        <v>1212</v>
      </c>
      <c r="C602" t="s">
        <v>1213</v>
      </c>
      <c r="D602">
        <v>857584401</v>
      </c>
      <c r="E602">
        <v>0</v>
      </c>
      <c r="F602">
        <v>0</v>
      </c>
      <c r="G602">
        <v>0</v>
      </c>
      <c r="H602">
        <v>0</v>
      </c>
    </row>
    <row r="603" spans="1:8" x14ac:dyDescent="0.2">
      <c r="A603">
        <v>5901</v>
      </c>
      <c r="B603" t="s">
        <v>1214</v>
      </c>
      <c r="C603" t="s">
        <v>1215</v>
      </c>
      <c r="D603">
        <v>857584411</v>
      </c>
      <c r="E603">
        <v>0</v>
      </c>
      <c r="F603">
        <v>0</v>
      </c>
      <c r="G603">
        <v>0</v>
      </c>
      <c r="H603">
        <v>0</v>
      </c>
    </row>
    <row r="604" spans="1:8" x14ac:dyDescent="0.2">
      <c r="A604">
        <v>5901</v>
      </c>
      <c r="B604" t="s">
        <v>1216</v>
      </c>
      <c r="C604" t="s">
        <v>1217</v>
      </c>
      <c r="D604">
        <v>842143161</v>
      </c>
      <c r="E604">
        <v>0</v>
      </c>
      <c r="F604">
        <v>0</v>
      </c>
      <c r="G604">
        <v>0</v>
      </c>
      <c r="H604">
        <v>0</v>
      </c>
    </row>
    <row r="605" spans="1:8" x14ac:dyDescent="0.2">
      <c r="A605">
        <v>5901</v>
      </c>
      <c r="B605" t="s">
        <v>1218</v>
      </c>
      <c r="C605" t="s">
        <v>1219</v>
      </c>
      <c r="D605">
        <v>857584421</v>
      </c>
      <c r="E605">
        <v>0</v>
      </c>
      <c r="F605">
        <v>0</v>
      </c>
      <c r="G605">
        <v>0</v>
      </c>
      <c r="H605">
        <v>0</v>
      </c>
    </row>
    <row r="606" spans="1:8" x14ac:dyDescent="0.2">
      <c r="A606">
        <v>5901</v>
      </c>
      <c r="B606" t="s">
        <v>1220</v>
      </c>
      <c r="C606" t="s">
        <v>1221</v>
      </c>
      <c r="D606">
        <v>857584431</v>
      </c>
      <c r="E606">
        <v>0</v>
      </c>
      <c r="F606">
        <v>0</v>
      </c>
      <c r="G606">
        <v>0</v>
      </c>
      <c r="H606">
        <v>0</v>
      </c>
    </row>
    <row r="607" spans="1:8" x14ac:dyDescent="0.2">
      <c r="A607">
        <v>5901</v>
      </c>
      <c r="B607" t="s">
        <v>1222</v>
      </c>
      <c r="C607" t="s">
        <v>1223</v>
      </c>
      <c r="D607">
        <v>857584441</v>
      </c>
      <c r="E607">
        <v>0</v>
      </c>
      <c r="F607">
        <v>0</v>
      </c>
      <c r="G607">
        <v>0</v>
      </c>
      <c r="H607">
        <v>0</v>
      </c>
    </row>
    <row r="608" spans="1:8" x14ac:dyDescent="0.2">
      <c r="A608">
        <v>5901</v>
      </c>
      <c r="B608" t="s">
        <v>1224</v>
      </c>
      <c r="C608" t="s">
        <v>1225</v>
      </c>
      <c r="D608">
        <v>857584451</v>
      </c>
      <c r="E608">
        <v>0</v>
      </c>
      <c r="F608">
        <v>0</v>
      </c>
      <c r="G608">
        <v>0</v>
      </c>
      <c r="H608">
        <v>0</v>
      </c>
    </row>
    <row r="609" spans="1:8" x14ac:dyDescent="0.2">
      <c r="A609">
        <v>5901</v>
      </c>
      <c r="B609" t="s">
        <v>1226</v>
      </c>
      <c r="C609" t="s">
        <v>1227</v>
      </c>
      <c r="D609">
        <v>857584461</v>
      </c>
      <c r="E609">
        <v>0</v>
      </c>
      <c r="F609">
        <v>0</v>
      </c>
      <c r="G609">
        <v>0</v>
      </c>
      <c r="H609">
        <v>0</v>
      </c>
    </row>
    <row r="610" spans="1:8" x14ac:dyDescent="0.2">
      <c r="A610">
        <v>5901</v>
      </c>
      <c r="B610" t="s">
        <v>1228</v>
      </c>
      <c r="C610" t="s">
        <v>1229</v>
      </c>
      <c r="D610">
        <v>857584471</v>
      </c>
      <c r="E610">
        <v>0</v>
      </c>
      <c r="F610">
        <v>0</v>
      </c>
      <c r="G610">
        <v>0</v>
      </c>
      <c r="H610">
        <v>0</v>
      </c>
    </row>
    <row r="611" spans="1:8" x14ac:dyDescent="0.2">
      <c r="A611">
        <v>5901</v>
      </c>
      <c r="B611" t="s">
        <v>1230</v>
      </c>
      <c r="C611" t="s">
        <v>1231</v>
      </c>
      <c r="D611">
        <v>857584481</v>
      </c>
      <c r="E611">
        <v>0</v>
      </c>
      <c r="F611">
        <v>0</v>
      </c>
      <c r="G611">
        <v>0</v>
      </c>
      <c r="H611">
        <v>0</v>
      </c>
    </row>
    <row r="612" spans="1:8" x14ac:dyDescent="0.2">
      <c r="A612">
        <v>5901</v>
      </c>
      <c r="B612" t="s">
        <v>1232</v>
      </c>
      <c r="C612" t="s">
        <v>1233</v>
      </c>
      <c r="D612">
        <v>857584491</v>
      </c>
      <c r="E612">
        <v>0</v>
      </c>
      <c r="F612">
        <v>0</v>
      </c>
      <c r="G612">
        <v>0</v>
      </c>
      <c r="H612">
        <v>0</v>
      </c>
    </row>
    <row r="613" spans="1:8" x14ac:dyDescent="0.2">
      <c r="A613">
        <v>5901</v>
      </c>
      <c r="B613" t="s">
        <v>1234</v>
      </c>
      <c r="C613" t="s">
        <v>1235</v>
      </c>
      <c r="D613">
        <v>857584501</v>
      </c>
      <c r="E613">
        <v>0</v>
      </c>
      <c r="F613">
        <v>0</v>
      </c>
      <c r="G613">
        <v>0</v>
      </c>
      <c r="H613">
        <v>0</v>
      </c>
    </row>
    <row r="614" spans="1:8" x14ac:dyDescent="0.2">
      <c r="A614">
        <v>5901</v>
      </c>
      <c r="B614" t="s">
        <v>1236</v>
      </c>
      <c r="C614" t="s">
        <v>1237</v>
      </c>
      <c r="D614">
        <v>857584511</v>
      </c>
      <c r="E614">
        <v>0</v>
      </c>
      <c r="F614">
        <v>0</v>
      </c>
      <c r="G614">
        <v>0</v>
      </c>
      <c r="H614">
        <v>0</v>
      </c>
    </row>
    <row r="615" spans="1:8" x14ac:dyDescent="0.2">
      <c r="A615">
        <v>5901</v>
      </c>
      <c r="B615" t="s">
        <v>1238</v>
      </c>
      <c r="C615" t="s">
        <v>1239</v>
      </c>
      <c r="D615">
        <v>857584531</v>
      </c>
      <c r="E615">
        <v>0</v>
      </c>
      <c r="F615">
        <v>0</v>
      </c>
      <c r="G615">
        <v>0</v>
      </c>
      <c r="H615">
        <v>0</v>
      </c>
    </row>
    <row r="616" spans="1:8" x14ac:dyDescent="0.2">
      <c r="A616">
        <v>5901</v>
      </c>
      <c r="B616" t="s">
        <v>1240</v>
      </c>
      <c r="C616" t="s">
        <v>1241</v>
      </c>
      <c r="D616">
        <v>857584541</v>
      </c>
      <c r="E616">
        <v>0</v>
      </c>
      <c r="F616">
        <v>0</v>
      </c>
      <c r="G616">
        <v>0</v>
      </c>
      <c r="H616">
        <v>0</v>
      </c>
    </row>
    <row r="617" spans="1:8" x14ac:dyDescent="0.2">
      <c r="A617">
        <v>5901</v>
      </c>
      <c r="B617" t="s">
        <v>1242</v>
      </c>
      <c r="C617" t="s">
        <v>1243</v>
      </c>
      <c r="D617">
        <v>857584551</v>
      </c>
      <c r="E617">
        <v>0</v>
      </c>
      <c r="F617">
        <v>0</v>
      </c>
      <c r="G617">
        <v>0</v>
      </c>
      <c r="H617">
        <v>0</v>
      </c>
    </row>
    <row r="618" spans="1:8" x14ac:dyDescent="0.2">
      <c r="A618">
        <v>5901</v>
      </c>
      <c r="B618" t="s">
        <v>1244</v>
      </c>
      <c r="C618" t="s">
        <v>1245</v>
      </c>
      <c r="D618">
        <v>857584561</v>
      </c>
      <c r="E618">
        <v>0</v>
      </c>
      <c r="F618">
        <v>0</v>
      </c>
      <c r="G618">
        <v>0</v>
      </c>
      <c r="H618">
        <v>0</v>
      </c>
    </row>
    <row r="619" spans="1:8" x14ac:dyDescent="0.2">
      <c r="A619">
        <v>5901</v>
      </c>
      <c r="B619" t="s">
        <v>1246</v>
      </c>
      <c r="C619" t="s">
        <v>1247</v>
      </c>
      <c r="D619">
        <v>857584571</v>
      </c>
      <c r="E619">
        <v>0</v>
      </c>
      <c r="F619">
        <v>0</v>
      </c>
      <c r="G619">
        <v>0</v>
      </c>
      <c r="H619">
        <v>0</v>
      </c>
    </row>
    <row r="620" spans="1:8" x14ac:dyDescent="0.2">
      <c r="A620">
        <v>5901</v>
      </c>
      <c r="B620" t="s">
        <v>1248</v>
      </c>
      <c r="C620" t="s">
        <v>1249</v>
      </c>
      <c r="D620">
        <v>857584581</v>
      </c>
      <c r="E620">
        <v>0</v>
      </c>
      <c r="F620">
        <v>0</v>
      </c>
      <c r="G620">
        <v>0</v>
      </c>
      <c r="H620">
        <v>0</v>
      </c>
    </row>
    <row r="621" spans="1:8" x14ac:dyDescent="0.2">
      <c r="A621">
        <v>5901</v>
      </c>
      <c r="B621" t="s">
        <v>1250</v>
      </c>
      <c r="C621" t="s">
        <v>1251</v>
      </c>
      <c r="D621">
        <v>857584591</v>
      </c>
      <c r="E621">
        <v>0</v>
      </c>
      <c r="F621">
        <v>0</v>
      </c>
      <c r="G621">
        <v>0</v>
      </c>
      <c r="H621">
        <v>0</v>
      </c>
    </row>
    <row r="622" spans="1:8" x14ac:dyDescent="0.2">
      <c r="A622">
        <v>5901</v>
      </c>
      <c r="B622" t="s">
        <v>1252</v>
      </c>
      <c r="C622" t="s">
        <v>1253</v>
      </c>
      <c r="D622">
        <v>857584601</v>
      </c>
      <c r="E622">
        <v>197</v>
      </c>
      <c r="F622">
        <v>282</v>
      </c>
      <c r="G622">
        <v>41</v>
      </c>
      <c r="H622">
        <v>7</v>
      </c>
    </row>
    <row r="623" spans="1:8" x14ac:dyDescent="0.2">
      <c r="A623">
        <v>5901</v>
      </c>
      <c r="B623" t="s">
        <v>1254</v>
      </c>
      <c r="C623" t="s">
        <v>1255</v>
      </c>
      <c r="D623">
        <v>857584611</v>
      </c>
      <c r="E623">
        <v>0</v>
      </c>
      <c r="F623">
        <v>0</v>
      </c>
      <c r="G623">
        <v>0</v>
      </c>
      <c r="H623">
        <v>0</v>
      </c>
    </row>
    <row r="624" spans="1:8" x14ac:dyDescent="0.2">
      <c r="A624">
        <v>5901</v>
      </c>
      <c r="B624" t="s">
        <v>1256</v>
      </c>
      <c r="C624" t="s">
        <v>1257</v>
      </c>
      <c r="D624">
        <v>857584621</v>
      </c>
      <c r="E624">
        <v>0</v>
      </c>
      <c r="F624">
        <v>0</v>
      </c>
      <c r="G624">
        <v>0</v>
      </c>
      <c r="H624">
        <v>0</v>
      </c>
    </row>
    <row r="625" spans="1:8" x14ac:dyDescent="0.2">
      <c r="A625">
        <v>5901</v>
      </c>
      <c r="B625" t="s">
        <v>1258</v>
      </c>
      <c r="C625" t="s">
        <v>1259</v>
      </c>
      <c r="D625">
        <v>857584631</v>
      </c>
      <c r="E625">
        <v>0</v>
      </c>
      <c r="F625">
        <v>0</v>
      </c>
      <c r="G625">
        <v>0</v>
      </c>
      <c r="H625">
        <v>0</v>
      </c>
    </row>
    <row r="626" spans="1:8" x14ac:dyDescent="0.2">
      <c r="A626">
        <v>5901</v>
      </c>
      <c r="B626" t="s">
        <v>1260</v>
      </c>
      <c r="C626" t="s">
        <v>1261</v>
      </c>
      <c r="D626">
        <v>857584641</v>
      </c>
      <c r="E626">
        <v>0</v>
      </c>
      <c r="F626">
        <v>1</v>
      </c>
      <c r="G626">
        <v>0</v>
      </c>
      <c r="H626">
        <v>1</v>
      </c>
    </row>
    <row r="627" spans="1:8" x14ac:dyDescent="0.2">
      <c r="A627">
        <v>5901</v>
      </c>
      <c r="B627" t="s">
        <v>1262</v>
      </c>
      <c r="C627" t="s">
        <v>1263</v>
      </c>
      <c r="D627">
        <v>857584651</v>
      </c>
      <c r="E627">
        <v>0</v>
      </c>
      <c r="F627">
        <v>0</v>
      </c>
      <c r="G627">
        <v>0</v>
      </c>
      <c r="H627">
        <v>0</v>
      </c>
    </row>
    <row r="628" spans="1:8" x14ac:dyDescent="0.2">
      <c r="A628">
        <v>5901</v>
      </c>
      <c r="B628" t="s">
        <v>1264</v>
      </c>
      <c r="C628" t="s">
        <v>1265</v>
      </c>
      <c r="D628">
        <v>857584661</v>
      </c>
      <c r="E628">
        <v>69</v>
      </c>
      <c r="F628">
        <v>177</v>
      </c>
      <c r="G628">
        <v>86</v>
      </c>
      <c r="H628">
        <v>9</v>
      </c>
    </row>
    <row r="629" spans="1:8" x14ac:dyDescent="0.2">
      <c r="A629">
        <v>5901</v>
      </c>
      <c r="B629" t="s">
        <v>1266</v>
      </c>
      <c r="C629" t="s">
        <v>1267</v>
      </c>
      <c r="D629">
        <v>857584671</v>
      </c>
      <c r="E629">
        <v>0</v>
      </c>
      <c r="F629">
        <v>0</v>
      </c>
      <c r="G629">
        <v>0</v>
      </c>
      <c r="H629">
        <v>0</v>
      </c>
    </row>
    <row r="630" spans="1:8" x14ac:dyDescent="0.2">
      <c r="A630">
        <v>5901</v>
      </c>
      <c r="B630" t="s">
        <v>1268</v>
      </c>
      <c r="C630" t="s">
        <v>1269</v>
      </c>
      <c r="D630">
        <v>857584681</v>
      </c>
      <c r="E630">
        <v>0</v>
      </c>
      <c r="F630">
        <v>0</v>
      </c>
      <c r="G630">
        <v>0</v>
      </c>
      <c r="H630">
        <v>0</v>
      </c>
    </row>
    <row r="631" spans="1:8" x14ac:dyDescent="0.2">
      <c r="A631">
        <v>5901</v>
      </c>
      <c r="B631" t="s">
        <v>1270</v>
      </c>
      <c r="C631" t="s">
        <v>1271</v>
      </c>
      <c r="D631">
        <v>857584691</v>
      </c>
      <c r="E631">
        <v>0</v>
      </c>
      <c r="F631">
        <v>0</v>
      </c>
      <c r="G631">
        <v>0</v>
      </c>
      <c r="H631">
        <v>0</v>
      </c>
    </row>
    <row r="632" spans="1:8" x14ac:dyDescent="0.2">
      <c r="A632">
        <v>5901</v>
      </c>
      <c r="B632" t="s">
        <v>1272</v>
      </c>
      <c r="C632" t="s">
        <v>1273</v>
      </c>
      <c r="D632">
        <v>857584701</v>
      </c>
      <c r="E632">
        <v>0</v>
      </c>
      <c r="F632">
        <v>0</v>
      </c>
      <c r="G632">
        <v>0</v>
      </c>
      <c r="H632">
        <v>0</v>
      </c>
    </row>
    <row r="633" spans="1:8" x14ac:dyDescent="0.2">
      <c r="A633">
        <v>5901</v>
      </c>
      <c r="B633" t="s">
        <v>1274</v>
      </c>
      <c r="C633" t="s">
        <v>1275</v>
      </c>
      <c r="D633">
        <v>857584711</v>
      </c>
      <c r="E633">
        <v>0</v>
      </c>
      <c r="F633">
        <v>0</v>
      </c>
      <c r="G633">
        <v>0</v>
      </c>
      <c r="H633">
        <v>0</v>
      </c>
    </row>
    <row r="634" spans="1:8" x14ac:dyDescent="0.2">
      <c r="A634">
        <v>5901</v>
      </c>
      <c r="B634" t="s">
        <v>1276</v>
      </c>
      <c r="C634" t="s">
        <v>1277</v>
      </c>
      <c r="D634">
        <v>857584721</v>
      </c>
      <c r="E634">
        <v>0</v>
      </c>
      <c r="F634">
        <v>0</v>
      </c>
      <c r="G634">
        <v>0</v>
      </c>
      <c r="H634">
        <v>0</v>
      </c>
    </row>
    <row r="635" spans="1:8" x14ac:dyDescent="0.2">
      <c r="A635">
        <v>5901</v>
      </c>
      <c r="B635" t="s">
        <v>1278</v>
      </c>
      <c r="C635" t="s">
        <v>1279</v>
      </c>
      <c r="D635">
        <v>857584731</v>
      </c>
      <c r="E635">
        <v>0</v>
      </c>
      <c r="F635">
        <v>0</v>
      </c>
      <c r="G635">
        <v>0</v>
      </c>
      <c r="H635">
        <v>0</v>
      </c>
    </row>
    <row r="636" spans="1:8" x14ac:dyDescent="0.2">
      <c r="A636">
        <v>5901</v>
      </c>
      <c r="B636" t="s">
        <v>1280</v>
      </c>
      <c r="C636" t="s">
        <v>1281</v>
      </c>
      <c r="D636">
        <v>857584741</v>
      </c>
      <c r="E636">
        <v>0</v>
      </c>
      <c r="F636">
        <v>0</v>
      </c>
      <c r="G636">
        <v>0</v>
      </c>
      <c r="H636">
        <v>0</v>
      </c>
    </row>
    <row r="637" spans="1:8" x14ac:dyDescent="0.2">
      <c r="A637">
        <v>5901</v>
      </c>
      <c r="B637" t="s">
        <v>1282</v>
      </c>
      <c r="C637" t="s">
        <v>1283</v>
      </c>
      <c r="D637">
        <v>857584751</v>
      </c>
      <c r="E637">
        <v>13</v>
      </c>
      <c r="F637">
        <v>38</v>
      </c>
      <c r="G637">
        <v>13</v>
      </c>
      <c r="H637">
        <v>1</v>
      </c>
    </row>
    <row r="638" spans="1:8" x14ac:dyDescent="0.2">
      <c r="A638">
        <v>5901</v>
      </c>
      <c r="B638" t="s">
        <v>1284</v>
      </c>
      <c r="C638" t="s">
        <v>1285</v>
      </c>
      <c r="D638">
        <v>857584761</v>
      </c>
      <c r="E638">
        <v>2</v>
      </c>
      <c r="F638">
        <v>5</v>
      </c>
      <c r="G638">
        <v>0</v>
      </c>
      <c r="H638">
        <v>2</v>
      </c>
    </row>
    <row r="639" spans="1:8" x14ac:dyDescent="0.2">
      <c r="A639">
        <v>5901</v>
      </c>
      <c r="B639" t="s">
        <v>1286</v>
      </c>
      <c r="C639" t="s">
        <v>1287</v>
      </c>
      <c r="D639">
        <v>857584771</v>
      </c>
      <c r="E639">
        <v>0</v>
      </c>
      <c r="F639">
        <v>0</v>
      </c>
      <c r="G639">
        <v>0</v>
      </c>
      <c r="H639">
        <v>0</v>
      </c>
    </row>
    <row r="640" spans="1:8" x14ac:dyDescent="0.2">
      <c r="A640">
        <v>5901</v>
      </c>
      <c r="B640" t="s">
        <v>1288</v>
      </c>
      <c r="C640" t="s">
        <v>1289</v>
      </c>
      <c r="D640">
        <v>857584781</v>
      </c>
      <c r="E640">
        <v>0</v>
      </c>
      <c r="F640">
        <v>0</v>
      </c>
      <c r="G640">
        <v>0</v>
      </c>
      <c r="H640">
        <v>0</v>
      </c>
    </row>
    <row r="641" spans="1:8" x14ac:dyDescent="0.2">
      <c r="A641">
        <v>5901</v>
      </c>
      <c r="B641" t="s">
        <v>1290</v>
      </c>
      <c r="C641" t="s">
        <v>1291</v>
      </c>
      <c r="D641">
        <v>857584791</v>
      </c>
      <c r="E641">
        <v>0</v>
      </c>
      <c r="F641">
        <v>0</v>
      </c>
      <c r="G641">
        <v>0</v>
      </c>
      <c r="H641">
        <v>0</v>
      </c>
    </row>
    <row r="642" spans="1:8" x14ac:dyDescent="0.2">
      <c r="A642">
        <v>5901</v>
      </c>
      <c r="B642" t="s">
        <v>1292</v>
      </c>
      <c r="C642" t="s">
        <v>1293</v>
      </c>
      <c r="D642">
        <v>857584801</v>
      </c>
      <c r="E642">
        <v>0</v>
      </c>
      <c r="F642">
        <v>0</v>
      </c>
      <c r="G642">
        <v>0</v>
      </c>
      <c r="H642">
        <v>0</v>
      </c>
    </row>
    <row r="643" spans="1:8" x14ac:dyDescent="0.2">
      <c r="A643">
        <v>5901</v>
      </c>
      <c r="B643" t="s">
        <v>1294</v>
      </c>
      <c r="C643" t="s">
        <v>1295</v>
      </c>
      <c r="D643">
        <v>857584811</v>
      </c>
      <c r="E643">
        <v>0</v>
      </c>
      <c r="F643">
        <v>0</v>
      </c>
      <c r="G643">
        <v>0</v>
      </c>
      <c r="H643">
        <v>0</v>
      </c>
    </row>
    <row r="644" spans="1:8" x14ac:dyDescent="0.2">
      <c r="A644">
        <v>5901</v>
      </c>
      <c r="B644" t="s">
        <v>1296</v>
      </c>
      <c r="C644" t="s">
        <v>1297</v>
      </c>
      <c r="D644">
        <v>857584831</v>
      </c>
      <c r="E644">
        <v>0</v>
      </c>
      <c r="F644">
        <v>0</v>
      </c>
      <c r="G644">
        <v>0</v>
      </c>
      <c r="H644">
        <v>0</v>
      </c>
    </row>
    <row r="645" spans="1:8" x14ac:dyDescent="0.2">
      <c r="A645">
        <v>5901</v>
      </c>
      <c r="B645" t="s">
        <v>1298</v>
      </c>
      <c r="C645" t="s">
        <v>1299</v>
      </c>
      <c r="D645">
        <v>857584841</v>
      </c>
      <c r="E645">
        <v>0</v>
      </c>
      <c r="F645">
        <v>0</v>
      </c>
      <c r="G645">
        <v>0</v>
      </c>
      <c r="H645">
        <v>0</v>
      </c>
    </row>
    <row r="646" spans="1:8" x14ac:dyDescent="0.2">
      <c r="A646">
        <v>5901</v>
      </c>
      <c r="B646" t="s">
        <v>1300</v>
      </c>
      <c r="C646" t="s">
        <v>1301</v>
      </c>
      <c r="D646">
        <v>857584851</v>
      </c>
      <c r="E646">
        <v>0</v>
      </c>
      <c r="F646">
        <v>0</v>
      </c>
      <c r="G646">
        <v>0</v>
      </c>
      <c r="H646">
        <v>0</v>
      </c>
    </row>
    <row r="647" spans="1:8" x14ac:dyDescent="0.2">
      <c r="A647">
        <v>5901</v>
      </c>
      <c r="B647" t="s">
        <v>1302</v>
      </c>
      <c r="C647" t="s">
        <v>1303</v>
      </c>
      <c r="D647">
        <v>857584861</v>
      </c>
      <c r="E647">
        <v>0</v>
      </c>
      <c r="F647">
        <v>0</v>
      </c>
      <c r="G647">
        <v>0</v>
      </c>
      <c r="H647">
        <v>0</v>
      </c>
    </row>
    <row r="648" spans="1:8" x14ac:dyDescent="0.2">
      <c r="A648">
        <v>5901</v>
      </c>
      <c r="B648" t="s">
        <v>1304</v>
      </c>
      <c r="C648" t="s">
        <v>1305</v>
      </c>
      <c r="D648">
        <v>857584871</v>
      </c>
      <c r="E648">
        <v>0</v>
      </c>
      <c r="F648">
        <v>0</v>
      </c>
      <c r="G648">
        <v>0</v>
      </c>
      <c r="H648">
        <v>0</v>
      </c>
    </row>
    <row r="649" spans="1:8" x14ac:dyDescent="0.2">
      <c r="A649">
        <v>5901</v>
      </c>
      <c r="B649" t="s">
        <v>1306</v>
      </c>
      <c r="C649" t="s">
        <v>1307</v>
      </c>
      <c r="D649">
        <v>857584881</v>
      </c>
      <c r="E649">
        <v>0</v>
      </c>
      <c r="F649">
        <v>0</v>
      </c>
      <c r="G649">
        <v>0</v>
      </c>
      <c r="H649">
        <v>0</v>
      </c>
    </row>
    <row r="650" spans="1:8" x14ac:dyDescent="0.2">
      <c r="A650">
        <v>5901</v>
      </c>
      <c r="B650" t="s">
        <v>1308</v>
      </c>
      <c r="C650" t="s">
        <v>1309</v>
      </c>
      <c r="D650">
        <v>857584891</v>
      </c>
      <c r="E650">
        <v>0</v>
      </c>
      <c r="F650">
        <v>0</v>
      </c>
      <c r="G650">
        <v>0</v>
      </c>
      <c r="H650">
        <v>0</v>
      </c>
    </row>
    <row r="651" spans="1:8" x14ac:dyDescent="0.2">
      <c r="A651">
        <v>5901</v>
      </c>
      <c r="B651" t="s">
        <v>1310</v>
      </c>
      <c r="C651" t="s">
        <v>1311</v>
      </c>
      <c r="D651">
        <v>857584901</v>
      </c>
      <c r="E651">
        <v>0</v>
      </c>
      <c r="F651">
        <v>0</v>
      </c>
      <c r="G651">
        <v>0</v>
      </c>
      <c r="H651">
        <v>0</v>
      </c>
    </row>
    <row r="652" spans="1:8" x14ac:dyDescent="0.2">
      <c r="A652">
        <v>5901</v>
      </c>
      <c r="B652" t="s">
        <v>1312</v>
      </c>
      <c r="C652" t="s">
        <v>1313</v>
      </c>
      <c r="D652">
        <v>857584911</v>
      </c>
      <c r="E652">
        <v>0</v>
      </c>
      <c r="F652">
        <v>0</v>
      </c>
      <c r="G652">
        <v>0</v>
      </c>
      <c r="H652">
        <v>0</v>
      </c>
    </row>
    <row r="653" spans="1:8" x14ac:dyDescent="0.2">
      <c r="A653">
        <v>5901</v>
      </c>
      <c r="B653" t="s">
        <v>1314</v>
      </c>
      <c r="C653" t="s">
        <v>1315</v>
      </c>
      <c r="D653">
        <v>857584921</v>
      </c>
      <c r="E653">
        <v>0</v>
      </c>
      <c r="F653">
        <v>0</v>
      </c>
      <c r="G653">
        <v>0</v>
      </c>
      <c r="H653">
        <v>0</v>
      </c>
    </row>
    <row r="654" spans="1:8" x14ac:dyDescent="0.2">
      <c r="A654">
        <v>5901</v>
      </c>
      <c r="B654" t="s">
        <v>1316</v>
      </c>
      <c r="C654" t="s">
        <v>1317</v>
      </c>
      <c r="D654">
        <v>857584931</v>
      </c>
      <c r="E654">
        <v>0</v>
      </c>
      <c r="F654">
        <v>0</v>
      </c>
      <c r="G654">
        <v>0</v>
      </c>
      <c r="H654">
        <v>0</v>
      </c>
    </row>
    <row r="655" spans="1:8" x14ac:dyDescent="0.2">
      <c r="A655">
        <v>5901</v>
      </c>
      <c r="B655" t="s">
        <v>1318</v>
      </c>
      <c r="C655" t="s">
        <v>1319</v>
      </c>
      <c r="D655">
        <v>857584941</v>
      </c>
      <c r="E655">
        <v>0</v>
      </c>
      <c r="F655">
        <v>0</v>
      </c>
      <c r="G655">
        <v>0</v>
      </c>
      <c r="H655">
        <v>0</v>
      </c>
    </row>
    <row r="656" spans="1:8" x14ac:dyDescent="0.2">
      <c r="A656">
        <v>5901</v>
      </c>
      <c r="B656" t="s">
        <v>1320</v>
      </c>
      <c r="C656" t="s">
        <v>1321</v>
      </c>
      <c r="D656">
        <v>857584951</v>
      </c>
      <c r="E656">
        <v>18</v>
      </c>
      <c r="F656">
        <v>46</v>
      </c>
      <c r="G656">
        <v>15</v>
      </c>
      <c r="H656">
        <v>2</v>
      </c>
    </row>
    <row r="657" spans="1:8" x14ac:dyDescent="0.2">
      <c r="A657">
        <v>5901</v>
      </c>
      <c r="B657" t="s">
        <v>1322</v>
      </c>
      <c r="C657" t="s">
        <v>1323</v>
      </c>
      <c r="D657">
        <v>857584961</v>
      </c>
      <c r="E657">
        <v>0</v>
      </c>
      <c r="F657">
        <v>0</v>
      </c>
      <c r="G657">
        <v>0</v>
      </c>
      <c r="H657">
        <v>0</v>
      </c>
    </row>
    <row r="658" spans="1:8" x14ac:dyDescent="0.2">
      <c r="A658">
        <v>5901</v>
      </c>
      <c r="B658" t="s">
        <v>1324</v>
      </c>
      <c r="C658" t="s">
        <v>1325</v>
      </c>
      <c r="D658">
        <v>857584981</v>
      </c>
      <c r="E658">
        <v>0</v>
      </c>
      <c r="F658">
        <v>0</v>
      </c>
      <c r="G658">
        <v>0</v>
      </c>
      <c r="H658">
        <v>0</v>
      </c>
    </row>
    <row r="659" spans="1:8" x14ac:dyDescent="0.2">
      <c r="A659">
        <v>5901</v>
      </c>
      <c r="B659" t="s">
        <v>1326</v>
      </c>
      <c r="C659" t="s">
        <v>1327</v>
      </c>
      <c r="D659">
        <v>857584991</v>
      </c>
      <c r="E659">
        <v>0</v>
      </c>
      <c r="F659">
        <v>0</v>
      </c>
      <c r="G659">
        <v>0</v>
      </c>
      <c r="H659">
        <v>0</v>
      </c>
    </row>
    <row r="660" spans="1:8" x14ac:dyDescent="0.2">
      <c r="A660">
        <v>5901</v>
      </c>
      <c r="B660" t="s">
        <v>1328</v>
      </c>
      <c r="C660" t="s">
        <v>1329</v>
      </c>
      <c r="D660">
        <v>857585001</v>
      </c>
      <c r="E660">
        <v>55</v>
      </c>
      <c r="F660">
        <v>106</v>
      </c>
      <c r="G660">
        <v>19</v>
      </c>
      <c r="H660">
        <v>7</v>
      </c>
    </row>
    <row r="661" spans="1:8" x14ac:dyDescent="0.2">
      <c r="A661">
        <v>5901</v>
      </c>
      <c r="B661" t="s">
        <v>1330</v>
      </c>
      <c r="C661" t="s">
        <v>1331</v>
      </c>
      <c r="D661">
        <v>857585011</v>
      </c>
      <c r="E661">
        <v>0</v>
      </c>
      <c r="F661">
        <v>0</v>
      </c>
      <c r="G661">
        <v>0</v>
      </c>
      <c r="H661">
        <v>0</v>
      </c>
    </row>
    <row r="662" spans="1:8" x14ac:dyDescent="0.2">
      <c r="A662">
        <v>5901</v>
      </c>
      <c r="B662" t="s">
        <v>1332</v>
      </c>
      <c r="C662" t="s">
        <v>1333</v>
      </c>
      <c r="D662">
        <v>857585021</v>
      </c>
      <c r="E662">
        <v>0</v>
      </c>
      <c r="F662">
        <v>0</v>
      </c>
      <c r="G662">
        <v>0</v>
      </c>
      <c r="H662">
        <v>0</v>
      </c>
    </row>
    <row r="663" spans="1:8" x14ac:dyDescent="0.2">
      <c r="A663">
        <v>5901</v>
      </c>
      <c r="B663" t="s">
        <v>1334</v>
      </c>
      <c r="C663" t="s">
        <v>1335</v>
      </c>
      <c r="D663">
        <v>857585031</v>
      </c>
      <c r="E663">
        <v>0</v>
      </c>
      <c r="F663">
        <v>0</v>
      </c>
      <c r="G663">
        <v>0</v>
      </c>
      <c r="H663">
        <v>0</v>
      </c>
    </row>
    <row r="664" spans="1:8" x14ac:dyDescent="0.2">
      <c r="A664">
        <v>5901</v>
      </c>
      <c r="B664" t="s">
        <v>1336</v>
      </c>
      <c r="C664" t="s">
        <v>1337</v>
      </c>
      <c r="D664">
        <v>857585041</v>
      </c>
      <c r="E664">
        <v>0</v>
      </c>
      <c r="F664">
        <v>0</v>
      </c>
      <c r="G664">
        <v>0</v>
      </c>
      <c r="H664">
        <v>0</v>
      </c>
    </row>
    <row r="665" spans="1:8" x14ac:dyDescent="0.2">
      <c r="A665">
        <v>5901</v>
      </c>
      <c r="B665" t="s">
        <v>1338</v>
      </c>
      <c r="C665" t="s">
        <v>1339</v>
      </c>
      <c r="D665">
        <v>857585051</v>
      </c>
      <c r="E665">
        <v>0</v>
      </c>
      <c r="F665">
        <v>0</v>
      </c>
      <c r="G665">
        <v>0</v>
      </c>
      <c r="H665">
        <v>0</v>
      </c>
    </row>
    <row r="666" spans="1:8" x14ac:dyDescent="0.2">
      <c r="A666">
        <v>5901</v>
      </c>
      <c r="B666" t="s">
        <v>1340</v>
      </c>
      <c r="C666" t="s">
        <v>1341</v>
      </c>
      <c r="D666">
        <v>857585061</v>
      </c>
      <c r="E666">
        <v>0</v>
      </c>
      <c r="F666">
        <v>0</v>
      </c>
      <c r="G666">
        <v>0</v>
      </c>
      <c r="H666">
        <v>0</v>
      </c>
    </row>
    <row r="667" spans="1:8" x14ac:dyDescent="0.2">
      <c r="A667">
        <v>5901</v>
      </c>
      <c r="B667" t="s">
        <v>1342</v>
      </c>
      <c r="C667" t="s">
        <v>1343</v>
      </c>
      <c r="D667">
        <v>857585071</v>
      </c>
      <c r="E667">
        <v>0</v>
      </c>
      <c r="F667">
        <v>0</v>
      </c>
      <c r="G667">
        <v>0</v>
      </c>
      <c r="H667">
        <v>0</v>
      </c>
    </row>
    <row r="668" spans="1:8" x14ac:dyDescent="0.2">
      <c r="A668">
        <v>5901</v>
      </c>
      <c r="B668" t="s">
        <v>1344</v>
      </c>
      <c r="C668" t="s">
        <v>1345</v>
      </c>
      <c r="D668">
        <v>857585081</v>
      </c>
      <c r="E668">
        <v>0</v>
      </c>
      <c r="F668">
        <v>0</v>
      </c>
      <c r="G668">
        <v>0</v>
      </c>
      <c r="H668">
        <v>0</v>
      </c>
    </row>
    <row r="669" spans="1:8" x14ac:dyDescent="0.2">
      <c r="A669">
        <v>5901</v>
      </c>
      <c r="B669" t="s">
        <v>1346</v>
      </c>
      <c r="C669" t="s">
        <v>1347</v>
      </c>
      <c r="D669">
        <v>857585091</v>
      </c>
      <c r="E669">
        <v>0</v>
      </c>
      <c r="F669">
        <v>0</v>
      </c>
      <c r="G669">
        <v>0</v>
      </c>
      <c r="H669">
        <v>0</v>
      </c>
    </row>
    <row r="670" spans="1:8" x14ac:dyDescent="0.2">
      <c r="A670">
        <v>5901</v>
      </c>
      <c r="B670" t="s">
        <v>1348</v>
      </c>
      <c r="C670" t="s">
        <v>1349</v>
      </c>
      <c r="D670">
        <v>857585101</v>
      </c>
      <c r="E670">
        <v>0</v>
      </c>
      <c r="F670">
        <v>0</v>
      </c>
      <c r="G670">
        <v>0</v>
      </c>
      <c r="H670">
        <v>0</v>
      </c>
    </row>
    <row r="671" spans="1:8" x14ac:dyDescent="0.2">
      <c r="A671">
        <v>5901</v>
      </c>
      <c r="B671" t="s">
        <v>1350</v>
      </c>
      <c r="C671" t="s">
        <v>1351</v>
      </c>
      <c r="D671">
        <v>857585111</v>
      </c>
      <c r="E671">
        <v>0</v>
      </c>
      <c r="F671">
        <v>0</v>
      </c>
      <c r="G671">
        <v>0</v>
      </c>
      <c r="H671">
        <v>0</v>
      </c>
    </row>
    <row r="672" spans="1:8" x14ac:dyDescent="0.2">
      <c r="A672">
        <v>5901</v>
      </c>
      <c r="B672" t="s">
        <v>1352</v>
      </c>
      <c r="C672" t="s">
        <v>1353</v>
      </c>
      <c r="D672">
        <v>857585121</v>
      </c>
      <c r="E672">
        <v>0</v>
      </c>
      <c r="F672">
        <v>0</v>
      </c>
      <c r="G672">
        <v>0</v>
      </c>
      <c r="H672">
        <v>0</v>
      </c>
    </row>
    <row r="673" spans="1:8" x14ac:dyDescent="0.2">
      <c r="A673">
        <v>5901</v>
      </c>
      <c r="B673" t="s">
        <v>1354</v>
      </c>
      <c r="C673" t="s">
        <v>1355</v>
      </c>
      <c r="D673">
        <v>857585131</v>
      </c>
      <c r="E673">
        <v>0</v>
      </c>
      <c r="F673">
        <v>0</v>
      </c>
      <c r="G673">
        <v>0</v>
      </c>
      <c r="H673">
        <v>0</v>
      </c>
    </row>
    <row r="674" spans="1:8" x14ac:dyDescent="0.2">
      <c r="A674">
        <v>5901</v>
      </c>
      <c r="B674" t="s">
        <v>1356</v>
      </c>
      <c r="C674" t="s">
        <v>1357</v>
      </c>
      <c r="D674">
        <v>857585141</v>
      </c>
      <c r="E674">
        <v>0</v>
      </c>
      <c r="F674">
        <v>0</v>
      </c>
      <c r="G674">
        <v>0</v>
      </c>
      <c r="H674">
        <v>0</v>
      </c>
    </row>
    <row r="675" spans="1:8" x14ac:dyDescent="0.2">
      <c r="A675">
        <v>5901</v>
      </c>
      <c r="B675" t="s">
        <v>1358</v>
      </c>
      <c r="C675" t="s">
        <v>1359</v>
      </c>
      <c r="D675">
        <v>857585151</v>
      </c>
      <c r="E675">
        <v>0</v>
      </c>
      <c r="F675">
        <v>0</v>
      </c>
      <c r="G675">
        <v>0</v>
      </c>
      <c r="H675">
        <v>0</v>
      </c>
    </row>
    <row r="676" spans="1:8" x14ac:dyDescent="0.2">
      <c r="A676">
        <v>5901</v>
      </c>
      <c r="B676" t="s">
        <v>1360</v>
      </c>
      <c r="C676" t="s">
        <v>1361</v>
      </c>
      <c r="D676">
        <v>857585161</v>
      </c>
      <c r="E676">
        <v>0</v>
      </c>
      <c r="F676">
        <v>0</v>
      </c>
      <c r="G676">
        <v>0</v>
      </c>
      <c r="H676">
        <v>0</v>
      </c>
    </row>
    <row r="677" spans="1:8" x14ac:dyDescent="0.2">
      <c r="A677">
        <v>5901</v>
      </c>
      <c r="B677" t="s">
        <v>1364</v>
      </c>
      <c r="C677" t="s">
        <v>1365</v>
      </c>
      <c r="D677">
        <v>857585181</v>
      </c>
      <c r="E677">
        <v>0</v>
      </c>
      <c r="F677">
        <v>0</v>
      </c>
      <c r="G677">
        <v>0</v>
      </c>
      <c r="H677">
        <v>0</v>
      </c>
    </row>
    <row r="678" spans="1:8" x14ac:dyDescent="0.2">
      <c r="A678">
        <v>5901</v>
      </c>
      <c r="B678" t="s">
        <v>1366</v>
      </c>
      <c r="C678" t="s">
        <v>1367</v>
      </c>
      <c r="D678">
        <v>857585191</v>
      </c>
      <c r="E678">
        <v>0</v>
      </c>
      <c r="F678">
        <v>0</v>
      </c>
      <c r="G678">
        <v>0</v>
      </c>
      <c r="H678">
        <v>0</v>
      </c>
    </row>
    <row r="679" spans="1:8" x14ac:dyDescent="0.2">
      <c r="A679">
        <v>5901</v>
      </c>
      <c r="B679" t="s">
        <v>1368</v>
      </c>
      <c r="C679" t="s">
        <v>1369</v>
      </c>
      <c r="D679">
        <v>857585201</v>
      </c>
      <c r="E679">
        <v>0</v>
      </c>
      <c r="F679">
        <v>0</v>
      </c>
      <c r="G679">
        <v>0</v>
      </c>
      <c r="H679">
        <v>0</v>
      </c>
    </row>
    <row r="680" spans="1:8" x14ac:dyDescent="0.2">
      <c r="A680">
        <v>5901</v>
      </c>
      <c r="B680" t="s">
        <v>1370</v>
      </c>
      <c r="C680" t="s">
        <v>1371</v>
      </c>
      <c r="D680">
        <v>857585221</v>
      </c>
      <c r="E680">
        <v>0</v>
      </c>
      <c r="F680">
        <v>0</v>
      </c>
      <c r="G680">
        <v>0</v>
      </c>
      <c r="H680">
        <v>0</v>
      </c>
    </row>
    <row r="681" spans="1:8" x14ac:dyDescent="0.2">
      <c r="A681">
        <v>5901</v>
      </c>
      <c r="B681" t="s">
        <v>1372</v>
      </c>
      <c r="C681" t="s">
        <v>1373</v>
      </c>
      <c r="D681">
        <v>857585231</v>
      </c>
      <c r="E681">
        <v>0</v>
      </c>
      <c r="F681">
        <v>0</v>
      </c>
      <c r="G681">
        <v>0</v>
      </c>
      <c r="H681">
        <v>0</v>
      </c>
    </row>
    <row r="682" spans="1:8" x14ac:dyDescent="0.2">
      <c r="A682">
        <v>5901</v>
      </c>
      <c r="B682" t="s">
        <v>1374</v>
      </c>
      <c r="C682" t="s">
        <v>1375</v>
      </c>
      <c r="D682">
        <v>857585241</v>
      </c>
      <c r="E682">
        <v>0</v>
      </c>
      <c r="F682">
        <v>0</v>
      </c>
      <c r="G682">
        <v>0</v>
      </c>
      <c r="H682">
        <v>0</v>
      </c>
    </row>
    <row r="683" spans="1:8" x14ac:dyDescent="0.2">
      <c r="A683">
        <v>5901</v>
      </c>
      <c r="B683" t="s">
        <v>1376</v>
      </c>
      <c r="C683" t="s">
        <v>1377</v>
      </c>
      <c r="D683">
        <v>857585251</v>
      </c>
      <c r="E683">
        <v>0</v>
      </c>
      <c r="F683">
        <v>0</v>
      </c>
      <c r="G683">
        <v>0</v>
      </c>
      <c r="H683">
        <v>0</v>
      </c>
    </row>
    <row r="684" spans="1:8" x14ac:dyDescent="0.2">
      <c r="A684">
        <v>5901</v>
      </c>
      <c r="B684" t="s">
        <v>1378</v>
      </c>
      <c r="C684" t="s">
        <v>1379</v>
      </c>
      <c r="D684">
        <v>857585261</v>
      </c>
      <c r="E684">
        <v>0</v>
      </c>
      <c r="F684">
        <v>0</v>
      </c>
      <c r="G684">
        <v>0</v>
      </c>
      <c r="H684">
        <v>0</v>
      </c>
    </row>
    <row r="685" spans="1:8" x14ac:dyDescent="0.2">
      <c r="A685">
        <v>5901</v>
      </c>
      <c r="B685" t="s">
        <v>1380</v>
      </c>
      <c r="C685" t="s">
        <v>1381</v>
      </c>
      <c r="D685">
        <v>857585271</v>
      </c>
      <c r="E685">
        <v>0</v>
      </c>
      <c r="F685">
        <v>0</v>
      </c>
      <c r="G685">
        <v>0</v>
      </c>
      <c r="H685">
        <v>0</v>
      </c>
    </row>
    <row r="686" spans="1:8" x14ac:dyDescent="0.2">
      <c r="A686">
        <v>5901</v>
      </c>
      <c r="B686" t="s">
        <v>1382</v>
      </c>
      <c r="C686" t="s">
        <v>1383</v>
      </c>
      <c r="D686">
        <v>857585281</v>
      </c>
      <c r="E686">
        <v>0</v>
      </c>
      <c r="F686">
        <v>0</v>
      </c>
      <c r="G686">
        <v>0</v>
      </c>
      <c r="H686">
        <v>0</v>
      </c>
    </row>
    <row r="687" spans="1:8" x14ac:dyDescent="0.2">
      <c r="A687">
        <v>5901</v>
      </c>
      <c r="B687" t="s">
        <v>1384</v>
      </c>
      <c r="C687" t="s">
        <v>1385</v>
      </c>
      <c r="D687">
        <v>842143151</v>
      </c>
      <c r="E687">
        <v>26426</v>
      </c>
      <c r="F687">
        <v>48713</v>
      </c>
      <c r="G687">
        <v>13648</v>
      </c>
      <c r="H687">
        <v>1290</v>
      </c>
    </row>
    <row r="688" spans="1:8" x14ac:dyDescent="0.2">
      <c r="A688">
        <v>5901</v>
      </c>
      <c r="B688" t="s">
        <v>1386</v>
      </c>
      <c r="C688" t="s">
        <v>1387</v>
      </c>
      <c r="D688">
        <v>857585291</v>
      </c>
      <c r="E688">
        <v>0</v>
      </c>
      <c r="F688">
        <v>0</v>
      </c>
      <c r="G688">
        <v>0</v>
      </c>
      <c r="H688">
        <v>0</v>
      </c>
    </row>
    <row r="689" spans="1:8" x14ac:dyDescent="0.2">
      <c r="A689">
        <v>5901</v>
      </c>
      <c r="B689" t="s">
        <v>1388</v>
      </c>
      <c r="C689" t="s">
        <v>1389</v>
      </c>
      <c r="D689">
        <v>857585301</v>
      </c>
      <c r="E689">
        <v>0</v>
      </c>
      <c r="F689">
        <v>0</v>
      </c>
      <c r="G689">
        <v>0</v>
      </c>
      <c r="H689">
        <v>0</v>
      </c>
    </row>
    <row r="690" spans="1:8" x14ac:dyDescent="0.2">
      <c r="A690">
        <v>5901</v>
      </c>
      <c r="B690" t="s">
        <v>1390</v>
      </c>
      <c r="C690" t="s">
        <v>1391</v>
      </c>
      <c r="D690">
        <v>857585311</v>
      </c>
      <c r="E690">
        <v>0</v>
      </c>
      <c r="F690">
        <v>0</v>
      </c>
      <c r="G690">
        <v>0</v>
      </c>
      <c r="H690">
        <v>0</v>
      </c>
    </row>
    <row r="691" spans="1:8" x14ac:dyDescent="0.2">
      <c r="A691">
        <v>5901</v>
      </c>
      <c r="B691" t="s">
        <v>1392</v>
      </c>
      <c r="C691" t="s">
        <v>1393</v>
      </c>
      <c r="D691">
        <v>857585321</v>
      </c>
      <c r="E691">
        <v>0</v>
      </c>
      <c r="F691">
        <v>0</v>
      </c>
      <c r="G691">
        <v>0</v>
      </c>
      <c r="H691">
        <v>0</v>
      </c>
    </row>
    <row r="692" spans="1:8" x14ac:dyDescent="0.2">
      <c r="A692">
        <v>5901</v>
      </c>
      <c r="B692" t="s">
        <v>1394</v>
      </c>
      <c r="C692" t="s">
        <v>1395</v>
      </c>
      <c r="D692">
        <v>857585331</v>
      </c>
      <c r="E692">
        <v>0</v>
      </c>
      <c r="F692">
        <v>0</v>
      </c>
      <c r="G692">
        <v>0</v>
      </c>
      <c r="H692">
        <v>0</v>
      </c>
    </row>
    <row r="693" spans="1:8" x14ac:dyDescent="0.2">
      <c r="A693">
        <v>5901</v>
      </c>
      <c r="B693" t="s">
        <v>1396</v>
      </c>
      <c r="C693" t="s">
        <v>1397</v>
      </c>
      <c r="D693">
        <v>857585341</v>
      </c>
      <c r="E693">
        <v>3</v>
      </c>
      <c r="F693">
        <v>6</v>
      </c>
      <c r="G693">
        <v>0</v>
      </c>
      <c r="H693">
        <v>2</v>
      </c>
    </row>
    <row r="694" spans="1:8" x14ac:dyDescent="0.2">
      <c r="A694">
        <v>5901</v>
      </c>
      <c r="B694" t="s">
        <v>1398</v>
      </c>
      <c r="C694" t="s">
        <v>1399</v>
      </c>
      <c r="D694">
        <v>857585351</v>
      </c>
      <c r="E694">
        <v>0</v>
      </c>
      <c r="F694">
        <v>0</v>
      </c>
      <c r="G694">
        <v>0</v>
      </c>
      <c r="H694">
        <v>0</v>
      </c>
    </row>
    <row r="695" spans="1:8" x14ac:dyDescent="0.2">
      <c r="A695">
        <v>5901</v>
      </c>
      <c r="B695" t="s">
        <v>1400</v>
      </c>
      <c r="C695" t="s">
        <v>1401</v>
      </c>
      <c r="D695">
        <v>857585361</v>
      </c>
      <c r="E695">
        <v>0</v>
      </c>
      <c r="F695">
        <v>0</v>
      </c>
      <c r="G695">
        <v>0</v>
      </c>
      <c r="H695">
        <v>0</v>
      </c>
    </row>
    <row r="696" spans="1:8" x14ac:dyDescent="0.2">
      <c r="A696">
        <v>5901</v>
      </c>
      <c r="B696" t="s">
        <v>1402</v>
      </c>
      <c r="C696" t="s">
        <v>1403</v>
      </c>
      <c r="D696">
        <v>857585371</v>
      </c>
      <c r="E696">
        <v>0</v>
      </c>
      <c r="F696">
        <v>0</v>
      </c>
      <c r="G696">
        <v>0</v>
      </c>
      <c r="H696">
        <v>0</v>
      </c>
    </row>
    <row r="697" spans="1:8" x14ac:dyDescent="0.2">
      <c r="A697">
        <v>5901</v>
      </c>
      <c r="B697" t="s">
        <v>1404</v>
      </c>
      <c r="C697" t="s">
        <v>1405</v>
      </c>
      <c r="D697">
        <v>857585381</v>
      </c>
      <c r="E697">
        <v>0</v>
      </c>
      <c r="F697">
        <v>0</v>
      </c>
      <c r="G697">
        <v>0</v>
      </c>
      <c r="H697">
        <v>0</v>
      </c>
    </row>
    <row r="698" spans="1:8" x14ac:dyDescent="0.2">
      <c r="A698">
        <v>5901</v>
      </c>
      <c r="B698" t="s">
        <v>1406</v>
      </c>
      <c r="C698" t="s">
        <v>1407</v>
      </c>
      <c r="D698">
        <v>857585391</v>
      </c>
      <c r="E698">
        <v>0</v>
      </c>
      <c r="F698">
        <v>0</v>
      </c>
      <c r="G698">
        <v>0</v>
      </c>
      <c r="H698">
        <v>0</v>
      </c>
    </row>
    <row r="699" spans="1:8" x14ac:dyDescent="0.2">
      <c r="A699">
        <v>5901</v>
      </c>
      <c r="B699" t="s">
        <v>1408</v>
      </c>
      <c r="C699" t="s">
        <v>1409</v>
      </c>
      <c r="D699">
        <v>857585401</v>
      </c>
      <c r="E699">
        <v>0</v>
      </c>
      <c r="F699">
        <v>0</v>
      </c>
      <c r="G699">
        <v>0</v>
      </c>
      <c r="H699">
        <v>0</v>
      </c>
    </row>
    <row r="700" spans="1:8" x14ac:dyDescent="0.2">
      <c r="A700">
        <v>5901</v>
      </c>
      <c r="B700" t="s">
        <v>1410</v>
      </c>
      <c r="C700" t="s">
        <v>1411</v>
      </c>
      <c r="D700">
        <v>857585411</v>
      </c>
      <c r="E700">
        <v>0</v>
      </c>
      <c r="F700">
        <v>0</v>
      </c>
      <c r="G700">
        <v>0</v>
      </c>
      <c r="H700">
        <v>0</v>
      </c>
    </row>
    <row r="701" spans="1:8" x14ac:dyDescent="0.2">
      <c r="A701">
        <v>5901</v>
      </c>
      <c r="B701" t="s">
        <v>1412</v>
      </c>
      <c r="C701" t="s">
        <v>1413</v>
      </c>
      <c r="D701">
        <v>857585421</v>
      </c>
      <c r="E701">
        <v>0</v>
      </c>
      <c r="F701">
        <v>0</v>
      </c>
      <c r="G701">
        <v>0</v>
      </c>
      <c r="H701">
        <v>0</v>
      </c>
    </row>
    <row r="702" spans="1:8" x14ac:dyDescent="0.2">
      <c r="A702">
        <v>5901</v>
      </c>
      <c r="B702" t="s">
        <v>1414</v>
      </c>
      <c r="C702" t="s">
        <v>1415</v>
      </c>
      <c r="D702">
        <v>857585431</v>
      </c>
      <c r="E702">
        <v>0</v>
      </c>
      <c r="F702">
        <v>0</v>
      </c>
      <c r="G702">
        <v>0</v>
      </c>
      <c r="H702">
        <v>0</v>
      </c>
    </row>
    <row r="703" spans="1:8" x14ac:dyDescent="0.2">
      <c r="A703">
        <v>5901</v>
      </c>
      <c r="B703" t="s">
        <v>1416</v>
      </c>
      <c r="C703" t="s">
        <v>1417</v>
      </c>
      <c r="D703">
        <v>857585441</v>
      </c>
      <c r="E703">
        <v>0</v>
      </c>
      <c r="F703">
        <v>0</v>
      </c>
      <c r="G703">
        <v>0</v>
      </c>
      <c r="H703">
        <v>0</v>
      </c>
    </row>
    <row r="704" spans="1:8" x14ac:dyDescent="0.2">
      <c r="A704">
        <v>5901</v>
      </c>
      <c r="B704" t="s">
        <v>1418</v>
      </c>
      <c r="C704" t="s">
        <v>1419</v>
      </c>
      <c r="D704">
        <v>857585451</v>
      </c>
      <c r="E704">
        <v>0</v>
      </c>
      <c r="F704">
        <v>0</v>
      </c>
      <c r="G704">
        <v>0</v>
      </c>
      <c r="H704">
        <v>0</v>
      </c>
    </row>
    <row r="705" spans="1:8" x14ac:dyDescent="0.2">
      <c r="A705">
        <v>5901</v>
      </c>
      <c r="B705" t="s">
        <v>1420</v>
      </c>
      <c r="C705" t="s">
        <v>1421</v>
      </c>
      <c r="D705">
        <v>857585461</v>
      </c>
      <c r="E705">
        <v>0</v>
      </c>
      <c r="F705">
        <v>0</v>
      </c>
      <c r="G705">
        <v>0</v>
      </c>
      <c r="H705">
        <v>0</v>
      </c>
    </row>
    <row r="706" spans="1:8" x14ac:dyDescent="0.2">
      <c r="A706">
        <v>5901</v>
      </c>
      <c r="B706" t="s">
        <v>1422</v>
      </c>
      <c r="C706" t="s">
        <v>1423</v>
      </c>
      <c r="D706">
        <v>857585471</v>
      </c>
      <c r="E706">
        <v>0</v>
      </c>
      <c r="F706">
        <v>0</v>
      </c>
      <c r="G706">
        <v>0</v>
      </c>
      <c r="H706">
        <v>0</v>
      </c>
    </row>
    <row r="707" spans="1:8" x14ac:dyDescent="0.2">
      <c r="A707">
        <v>5901</v>
      </c>
      <c r="B707" t="s">
        <v>1424</v>
      </c>
      <c r="C707" t="s">
        <v>1425</v>
      </c>
      <c r="D707">
        <v>857585481</v>
      </c>
      <c r="E707">
        <v>0</v>
      </c>
      <c r="F707">
        <v>0</v>
      </c>
      <c r="G707">
        <v>0</v>
      </c>
      <c r="H707">
        <v>0</v>
      </c>
    </row>
    <row r="708" spans="1:8" x14ac:dyDescent="0.2">
      <c r="A708">
        <v>5901</v>
      </c>
      <c r="B708" t="s">
        <v>1426</v>
      </c>
      <c r="C708" t="s">
        <v>1427</v>
      </c>
      <c r="D708">
        <v>857585491</v>
      </c>
      <c r="E708">
        <v>0</v>
      </c>
      <c r="F708">
        <v>0</v>
      </c>
      <c r="G708">
        <v>0</v>
      </c>
      <c r="H708">
        <v>0</v>
      </c>
    </row>
    <row r="709" spans="1:8" x14ac:dyDescent="0.2">
      <c r="A709">
        <v>5901</v>
      </c>
      <c r="B709" t="s">
        <v>1428</v>
      </c>
      <c r="C709" t="s">
        <v>1429</v>
      </c>
      <c r="D709">
        <v>857585501</v>
      </c>
      <c r="E709">
        <v>0</v>
      </c>
      <c r="F709">
        <v>0</v>
      </c>
      <c r="G709">
        <v>0</v>
      </c>
      <c r="H709">
        <v>0</v>
      </c>
    </row>
    <row r="710" spans="1:8" x14ac:dyDescent="0.2">
      <c r="A710">
        <v>5901</v>
      </c>
      <c r="B710" t="s">
        <v>1430</v>
      </c>
      <c r="C710" t="s">
        <v>1431</v>
      </c>
      <c r="D710">
        <v>842143171</v>
      </c>
      <c r="E710">
        <v>0</v>
      </c>
      <c r="F710">
        <v>0</v>
      </c>
      <c r="G710">
        <v>0</v>
      </c>
      <c r="H710">
        <v>0</v>
      </c>
    </row>
    <row r="711" spans="1:8" x14ac:dyDescent="0.2">
      <c r="A711">
        <v>5901</v>
      </c>
      <c r="B711" t="s">
        <v>1432</v>
      </c>
      <c r="C711" t="s">
        <v>1433</v>
      </c>
      <c r="D711">
        <v>857585511</v>
      </c>
      <c r="E711">
        <v>0</v>
      </c>
      <c r="F711">
        <v>0</v>
      </c>
      <c r="G711">
        <v>0</v>
      </c>
      <c r="H711">
        <v>0</v>
      </c>
    </row>
    <row r="712" spans="1:8" x14ac:dyDescent="0.2">
      <c r="A712">
        <v>5901</v>
      </c>
      <c r="B712" t="s">
        <v>1434</v>
      </c>
      <c r="C712" t="s">
        <v>1435</v>
      </c>
      <c r="D712">
        <v>857585521</v>
      </c>
      <c r="E712">
        <v>0</v>
      </c>
      <c r="F712">
        <v>0</v>
      </c>
      <c r="G712">
        <v>0</v>
      </c>
      <c r="H712">
        <v>0</v>
      </c>
    </row>
    <row r="713" spans="1:8" x14ac:dyDescent="0.2">
      <c r="A713">
        <v>5901</v>
      </c>
      <c r="B713" t="s">
        <v>1436</v>
      </c>
      <c r="C713" t="s">
        <v>1437</v>
      </c>
      <c r="D713">
        <v>857585531</v>
      </c>
      <c r="E713">
        <v>0</v>
      </c>
      <c r="F713">
        <v>0</v>
      </c>
      <c r="G713">
        <v>0</v>
      </c>
      <c r="H713">
        <v>0</v>
      </c>
    </row>
    <row r="714" spans="1:8" x14ac:dyDescent="0.2">
      <c r="A714">
        <v>5901</v>
      </c>
      <c r="B714" t="s">
        <v>1438</v>
      </c>
      <c r="C714" t="s">
        <v>1439</v>
      </c>
      <c r="D714">
        <v>857585541</v>
      </c>
      <c r="E714">
        <v>0</v>
      </c>
      <c r="F714">
        <v>0</v>
      </c>
      <c r="G714">
        <v>0</v>
      </c>
      <c r="H714">
        <v>0</v>
      </c>
    </row>
    <row r="715" spans="1:8" x14ac:dyDescent="0.2">
      <c r="A715">
        <v>5901</v>
      </c>
      <c r="B715" t="s">
        <v>1440</v>
      </c>
      <c r="C715" t="s">
        <v>1441</v>
      </c>
      <c r="D715">
        <v>857585551</v>
      </c>
      <c r="E715">
        <v>117</v>
      </c>
      <c r="F715">
        <v>312</v>
      </c>
      <c r="G715">
        <v>128</v>
      </c>
      <c r="H715">
        <v>9</v>
      </c>
    </row>
    <row r="716" spans="1:8" x14ac:dyDescent="0.2">
      <c r="A716">
        <v>5901</v>
      </c>
      <c r="B716" t="s">
        <v>1442</v>
      </c>
      <c r="C716" t="s">
        <v>1443</v>
      </c>
      <c r="D716">
        <v>857585561</v>
      </c>
      <c r="E716">
        <v>0</v>
      </c>
      <c r="F716">
        <v>0</v>
      </c>
      <c r="G716">
        <v>0</v>
      </c>
      <c r="H716">
        <v>0</v>
      </c>
    </row>
    <row r="717" spans="1:8" x14ac:dyDescent="0.2">
      <c r="A717">
        <v>5901</v>
      </c>
      <c r="B717" t="s">
        <v>1444</v>
      </c>
      <c r="C717" t="s">
        <v>1445</v>
      </c>
      <c r="D717">
        <v>857585571</v>
      </c>
      <c r="E717">
        <v>0</v>
      </c>
      <c r="F717">
        <v>0</v>
      </c>
      <c r="G717">
        <v>0</v>
      </c>
      <c r="H717">
        <v>0</v>
      </c>
    </row>
    <row r="718" spans="1:8" x14ac:dyDescent="0.2">
      <c r="A718">
        <v>5901</v>
      </c>
      <c r="B718" t="s">
        <v>1446</v>
      </c>
      <c r="C718" t="s">
        <v>1447</v>
      </c>
      <c r="D718">
        <v>857585581</v>
      </c>
      <c r="E718">
        <v>0</v>
      </c>
      <c r="F718">
        <v>0</v>
      </c>
      <c r="G718">
        <v>0</v>
      </c>
      <c r="H718">
        <v>0</v>
      </c>
    </row>
    <row r="719" spans="1:8" x14ac:dyDescent="0.2">
      <c r="A719">
        <v>5901</v>
      </c>
      <c r="B719" t="s">
        <v>1448</v>
      </c>
      <c r="C719" t="s">
        <v>1449</v>
      </c>
      <c r="D719">
        <v>857585591</v>
      </c>
      <c r="E719">
        <v>0</v>
      </c>
      <c r="F719">
        <v>0</v>
      </c>
      <c r="G719">
        <v>0</v>
      </c>
      <c r="H719">
        <v>0</v>
      </c>
    </row>
    <row r="720" spans="1:8" x14ac:dyDescent="0.2">
      <c r="A720">
        <v>5901</v>
      </c>
      <c r="B720" t="s">
        <v>1450</v>
      </c>
      <c r="C720" t="s">
        <v>1451</v>
      </c>
      <c r="D720">
        <v>857585601</v>
      </c>
      <c r="E720">
        <v>0</v>
      </c>
      <c r="F720">
        <v>0</v>
      </c>
      <c r="G720">
        <v>0</v>
      </c>
      <c r="H720">
        <v>0</v>
      </c>
    </row>
    <row r="721" spans="1:8" x14ac:dyDescent="0.2">
      <c r="A721">
        <v>5901</v>
      </c>
      <c r="B721" t="s">
        <v>1452</v>
      </c>
      <c r="C721" t="s">
        <v>1453</v>
      </c>
      <c r="D721">
        <v>857585611</v>
      </c>
      <c r="E721">
        <v>0</v>
      </c>
      <c r="F721">
        <v>0</v>
      </c>
      <c r="G721">
        <v>0</v>
      </c>
      <c r="H721">
        <v>0</v>
      </c>
    </row>
    <row r="722" spans="1:8" x14ac:dyDescent="0.2">
      <c r="A722">
        <v>5901</v>
      </c>
      <c r="B722" t="s">
        <v>1454</v>
      </c>
      <c r="C722" t="s">
        <v>1455</v>
      </c>
      <c r="D722">
        <v>857585621</v>
      </c>
      <c r="E722">
        <v>0</v>
      </c>
      <c r="F722">
        <v>0</v>
      </c>
      <c r="G722">
        <v>0</v>
      </c>
      <c r="H722">
        <v>0</v>
      </c>
    </row>
    <row r="723" spans="1:8" x14ac:dyDescent="0.2">
      <c r="A723">
        <v>5901</v>
      </c>
      <c r="B723" t="s">
        <v>1456</v>
      </c>
      <c r="C723" t="s">
        <v>1457</v>
      </c>
      <c r="D723">
        <v>857585631</v>
      </c>
      <c r="E723">
        <v>0</v>
      </c>
      <c r="F723">
        <v>0</v>
      </c>
      <c r="G723">
        <v>0</v>
      </c>
      <c r="H723">
        <v>0</v>
      </c>
    </row>
    <row r="724" spans="1:8" x14ac:dyDescent="0.2">
      <c r="A724">
        <v>5901</v>
      </c>
      <c r="B724" t="s">
        <v>1458</v>
      </c>
      <c r="C724" t="s">
        <v>1459</v>
      </c>
      <c r="D724">
        <v>857585641</v>
      </c>
      <c r="E724">
        <v>0</v>
      </c>
      <c r="F724">
        <v>0</v>
      </c>
      <c r="G724">
        <v>0</v>
      </c>
      <c r="H724">
        <v>0</v>
      </c>
    </row>
    <row r="725" spans="1:8" x14ac:dyDescent="0.2">
      <c r="A725">
        <v>5901</v>
      </c>
      <c r="B725" t="s">
        <v>1460</v>
      </c>
      <c r="C725" t="s">
        <v>1461</v>
      </c>
      <c r="D725">
        <v>857585651</v>
      </c>
      <c r="E725">
        <v>0</v>
      </c>
      <c r="F725">
        <v>0</v>
      </c>
      <c r="G725">
        <v>0</v>
      </c>
      <c r="H725">
        <v>0</v>
      </c>
    </row>
    <row r="726" spans="1:8" x14ac:dyDescent="0.2">
      <c r="A726">
        <v>5901</v>
      </c>
      <c r="B726" t="s">
        <v>1462</v>
      </c>
      <c r="C726" t="s">
        <v>1463</v>
      </c>
      <c r="D726">
        <v>857585661</v>
      </c>
      <c r="E726">
        <v>0</v>
      </c>
      <c r="F726">
        <v>0</v>
      </c>
      <c r="G726">
        <v>0</v>
      </c>
      <c r="H726">
        <v>0</v>
      </c>
    </row>
    <row r="727" spans="1:8" x14ac:dyDescent="0.2">
      <c r="A727">
        <v>5901</v>
      </c>
      <c r="B727" t="s">
        <v>1464</v>
      </c>
      <c r="C727" t="s">
        <v>1465</v>
      </c>
      <c r="D727">
        <v>857585671</v>
      </c>
      <c r="E727">
        <v>0</v>
      </c>
      <c r="F727">
        <v>0</v>
      </c>
      <c r="G727">
        <v>0</v>
      </c>
      <c r="H727">
        <v>0</v>
      </c>
    </row>
    <row r="728" spans="1:8" x14ac:dyDescent="0.2">
      <c r="A728">
        <v>5901</v>
      </c>
      <c r="B728" t="s">
        <v>1466</v>
      </c>
      <c r="C728" t="s">
        <v>1467</v>
      </c>
      <c r="D728">
        <v>857585681</v>
      </c>
      <c r="E728">
        <v>8</v>
      </c>
      <c r="F728">
        <v>27</v>
      </c>
      <c r="G728">
        <v>13</v>
      </c>
      <c r="H728">
        <v>1</v>
      </c>
    </row>
    <row r="729" spans="1:8" x14ac:dyDescent="0.2">
      <c r="A729">
        <v>5901</v>
      </c>
      <c r="B729" t="s">
        <v>1468</v>
      </c>
      <c r="C729" t="s">
        <v>1469</v>
      </c>
      <c r="D729">
        <v>857585691</v>
      </c>
      <c r="E729">
        <v>174</v>
      </c>
      <c r="F729">
        <v>352</v>
      </c>
      <c r="G729">
        <v>114</v>
      </c>
      <c r="H729">
        <v>9</v>
      </c>
    </row>
    <row r="730" spans="1:8" x14ac:dyDescent="0.2">
      <c r="A730">
        <v>5901</v>
      </c>
      <c r="B730" t="s">
        <v>1470</v>
      </c>
      <c r="C730" t="s">
        <v>1471</v>
      </c>
      <c r="D730">
        <v>857585701</v>
      </c>
      <c r="E730">
        <v>0</v>
      </c>
      <c r="F730">
        <v>0</v>
      </c>
      <c r="G730">
        <v>0</v>
      </c>
      <c r="H730">
        <v>0</v>
      </c>
    </row>
    <row r="731" spans="1:8" x14ac:dyDescent="0.2">
      <c r="A731">
        <v>5901</v>
      </c>
      <c r="B731" t="s">
        <v>1472</v>
      </c>
      <c r="C731" t="s">
        <v>1473</v>
      </c>
      <c r="D731">
        <v>857585711</v>
      </c>
      <c r="E731">
        <v>0</v>
      </c>
      <c r="F731">
        <v>0</v>
      </c>
      <c r="G731">
        <v>0</v>
      </c>
      <c r="H731">
        <v>0</v>
      </c>
    </row>
    <row r="732" spans="1:8" x14ac:dyDescent="0.2">
      <c r="A732">
        <v>5901</v>
      </c>
      <c r="B732" t="s">
        <v>1474</v>
      </c>
      <c r="C732" t="s">
        <v>1475</v>
      </c>
      <c r="D732">
        <v>857585721</v>
      </c>
      <c r="E732">
        <v>0</v>
      </c>
      <c r="F732">
        <v>0</v>
      </c>
      <c r="G732">
        <v>0</v>
      </c>
      <c r="H732">
        <v>0</v>
      </c>
    </row>
    <row r="733" spans="1:8" x14ac:dyDescent="0.2">
      <c r="A733">
        <v>5901</v>
      </c>
      <c r="B733" t="s">
        <v>1476</v>
      </c>
      <c r="C733" t="s">
        <v>1477</v>
      </c>
      <c r="D733">
        <v>857585731</v>
      </c>
      <c r="E733">
        <v>0</v>
      </c>
      <c r="F733">
        <v>0</v>
      </c>
      <c r="G733">
        <v>0</v>
      </c>
      <c r="H733">
        <v>0</v>
      </c>
    </row>
    <row r="734" spans="1:8" x14ac:dyDescent="0.2">
      <c r="A734">
        <v>5901</v>
      </c>
      <c r="B734" t="s">
        <v>1478</v>
      </c>
      <c r="C734" t="s">
        <v>1479</v>
      </c>
      <c r="D734">
        <v>857585741</v>
      </c>
      <c r="E734">
        <v>12</v>
      </c>
      <c r="F734">
        <v>23</v>
      </c>
      <c r="G734">
        <v>8</v>
      </c>
      <c r="H734">
        <v>1</v>
      </c>
    </row>
    <row r="735" spans="1:8" x14ac:dyDescent="0.2">
      <c r="A735">
        <v>5901</v>
      </c>
      <c r="B735" t="s">
        <v>1480</v>
      </c>
      <c r="C735" t="s">
        <v>1481</v>
      </c>
      <c r="D735">
        <v>857585751</v>
      </c>
      <c r="E735">
        <v>0</v>
      </c>
      <c r="F735">
        <v>0</v>
      </c>
      <c r="G735">
        <v>0</v>
      </c>
      <c r="H735">
        <v>0</v>
      </c>
    </row>
    <row r="736" spans="1:8" x14ac:dyDescent="0.2">
      <c r="A736">
        <v>5901</v>
      </c>
      <c r="B736" t="s">
        <v>1482</v>
      </c>
      <c r="C736" t="s">
        <v>1483</v>
      </c>
      <c r="D736">
        <v>857585761</v>
      </c>
      <c r="E736">
        <v>0</v>
      </c>
      <c r="F736">
        <v>0</v>
      </c>
      <c r="G736">
        <v>0</v>
      </c>
      <c r="H736">
        <v>0</v>
      </c>
    </row>
    <row r="737" spans="1:8" x14ac:dyDescent="0.2">
      <c r="A737">
        <v>5901</v>
      </c>
      <c r="B737" t="s">
        <v>1484</v>
      </c>
      <c r="C737" t="s">
        <v>1485</v>
      </c>
      <c r="D737">
        <v>857585771</v>
      </c>
      <c r="E737">
        <v>0</v>
      </c>
      <c r="F737">
        <v>0</v>
      </c>
      <c r="G737">
        <v>0</v>
      </c>
      <c r="H737">
        <v>0</v>
      </c>
    </row>
    <row r="738" spans="1:8" x14ac:dyDescent="0.2">
      <c r="A738">
        <v>5901</v>
      </c>
      <c r="B738" t="s">
        <v>1486</v>
      </c>
      <c r="C738" t="s">
        <v>1487</v>
      </c>
      <c r="D738">
        <v>857585791</v>
      </c>
      <c r="E738">
        <v>0</v>
      </c>
      <c r="F738">
        <v>0</v>
      </c>
      <c r="G738">
        <v>0</v>
      </c>
      <c r="H738">
        <v>0</v>
      </c>
    </row>
    <row r="739" spans="1:8" x14ac:dyDescent="0.2">
      <c r="A739">
        <v>5901</v>
      </c>
      <c r="B739" t="s">
        <v>1488</v>
      </c>
      <c r="C739" t="s">
        <v>1489</v>
      </c>
      <c r="D739">
        <v>857585801</v>
      </c>
      <c r="E739">
        <v>0</v>
      </c>
      <c r="F739">
        <v>0</v>
      </c>
      <c r="G739">
        <v>0</v>
      </c>
      <c r="H739">
        <v>0</v>
      </c>
    </row>
    <row r="740" spans="1:8" x14ac:dyDescent="0.2">
      <c r="A740">
        <v>5901</v>
      </c>
      <c r="B740" t="s">
        <v>1490</v>
      </c>
      <c r="C740" t="s">
        <v>1491</v>
      </c>
      <c r="D740">
        <v>857585811</v>
      </c>
      <c r="E740">
        <v>0</v>
      </c>
      <c r="F740">
        <v>0</v>
      </c>
      <c r="G740">
        <v>0</v>
      </c>
      <c r="H740">
        <v>0</v>
      </c>
    </row>
    <row r="741" spans="1:8" x14ac:dyDescent="0.2">
      <c r="A741">
        <v>5901</v>
      </c>
      <c r="B741" t="s">
        <v>1492</v>
      </c>
      <c r="C741" t="s">
        <v>1493</v>
      </c>
      <c r="D741">
        <v>857585821</v>
      </c>
      <c r="E741">
        <v>0</v>
      </c>
      <c r="F741">
        <v>0</v>
      </c>
      <c r="G741">
        <v>0</v>
      </c>
      <c r="H741">
        <v>0</v>
      </c>
    </row>
    <row r="742" spans="1:8" x14ac:dyDescent="0.2">
      <c r="A742">
        <v>5901</v>
      </c>
      <c r="B742" t="s">
        <v>1494</v>
      </c>
      <c r="C742" t="s">
        <v>1495</v>
      </c>
      <c r="D742">
        <v>857585831</v>
      </c>
      <c r="E742">
        <v>0</v>
      </c>
      <c r="F742">
        <v>0</v>
      </c>
      <c r="G742">
        <v>0</v>
      </c>
      <c r="H742">
        <v>0</v>
      </c>
    </row>
    <row r="743" spans="1:8" x14ac:dyDescent="0.2">
      <c r="A743">
        <v>5901</v>
      </c>
      <c r="B743" t="s">
        <v>1496</v>
      </c>
      <c r="C743" t="s">
        <v>1497</v>
      </c>
      <c r="D743">
        <v>857585841</v>
      </c>
      <c r="E743">
        <v>0</v>
      </c>
      <c r="F743">
        <v>0</v>
      </c>
      <c r="G743">
        <v>0</v>
      </c>
      <c r="H743">
        <v>0</v>
      </c>
    </row>
    <row r="744" spans="1:8" x14ac:dyDescent="0.2">
      <c r="A744">
        <v>5901</v>
      </c>
      <c r="B744" t="s">
        <v>1498</v>
      </c>
      <c r="C744" t="s">
        <v>1499</v>
      </c>
      <c r="D744">
        <v>857585851</v>
      </c>
      <c r="E744">
        <v>0</v>
      </c>
      <c r="F744">
        <v>1</v>
      </c>
      <c r="G744">
        <v>0</v>
      </c>
      <c r="H744">
        <v>1</v>
      </c>
    </row>
    <row r="745" spans="1:8" x14ac:dyDescent="0.2">
      <c r="A745">
        <v>5901</v>
      </c>
      <c r="B745" t="s">
        <v>1500</v>
      </c>
      <c r="C745" t="s">
        <v>1501</v>
      </c>
      <c r="D745">
        <v>857585861</v>
      </c>
      <c r="E745">
        <v>0</v>
      </c>
      <c r="F745">
        <v>0</v>
      </c>
      <c r="G745">
        <v>0</v>
      </c>
      <c r="H745">
        <v>0</v>
      </c>
    </row>
    <row r="746" spans="1:8" x14ac:dyDescent="0.2">
      <c r="A746">
        <v>5901</v>
      </c>
      <c r="B746" t="s">
        <v>1502</v>
      </c>
      <c r="C746" t="s">
        <v>1503</v>
      </c>
      <c r="D746">
        <v>857585871</v>
      </c>
      <c r="E746">
        <v>0</v>
      </c>
      <c r="F746">
        <v>0</v>
      </c>
      <c r="G746">
        <v>0</v>
      </c>
      <c r="H746">
        <v>0</v>
      </c>
    </row>
    <row r="747" spans="1:8" x14ac:dyDescent="0.2">
      <c r="A747">
        <v>5901</v>
      </c>
      <c r="B747" t="s">
        <v>1504</v>
      </c>
      <c r="C747" t="s">
        <v>1505</v>
      </c>
      <c r="D747">
        <v>857585881</v>
      </c>
      <c r="E747">
        <v>0</v>
      </c>
      <c r="F747">
        <v>0</v>
      </c>
      <c r="G747">
        <v>0</v>
      </c>
      <c r="H747">
        <v>0</v>
      </c>
    </row>
    <row r="748" spans="1:8" x14ac:dyDescent="0.2">
      <c r="A748">
        <v>5901</v>
      </c>
      <c r="B748" t="s">
        <v>1506</v>
      </c>
      <c r="C748" t="s">
        <v>1507</v>
      </c>
      <c r="D748">
        <v>857585901</v>
      </c>
      <c r="E748">
        <v>0</v>
      </c>
      <c r="F748">
        <v>0</v>
      </c>
      <c r="G748">
        <v>0</v>
      </c>
      <c r="H748">
        <v>0</v>
      </c>
    </row>
    <row r="749" spans="1:8" x14ac:dyDescent="0.2">
      <c r="A749">
        <v>5901</v>
      </c>
      <c r="B749" t="s">
        <v>1508</v>
      </c>
      <c r="C749" t="s">
        <v>1509</v>
      </c>
      <c r="D749">
        <v>857585911</v>
      </c>
      <c r="E749">
        <v>0</v>
      </c>
      <c r="F749">
        <v>0</v>
      </c>
      <c r="G749">
        <v>0</v>
      </c>
      <c r="H749">
        <v>0</v>
      </c>
    </row>
    <row r="750" spans="1:8" x14ac:dyDescent="0.2">
      <c r="A750">
        <v>5901</v>
      </c>
      <c r="B750" t="s">
        <v>1510</v>
      </c>
      <c r="C750" t="s">
        <v>1511</v>
      </c>
      <c r="D750">
        <v>857585921</v>
      </c>
      <c r="E750">
        <v>7</v>
      </c>
      <c r="F750">
        <v>12</v>
      </c>
      <c r="G750">
        <v>0</v>
      </c>
      <c r="H750">
        <v>3</v>
      </c>
    </row>
    <row r="751" spans="1:8" x14ac:dyDescent="0.2">
      <c r="A751">
        <v>5901</v>
      </c>
      <c r="B751" t="s">
        <v>1512</v>
      </c>
      <c r="C751" t="s">
        <v>1513</v>
      </c>
      <c r="D751">
        <v>857585931</v>
      </c>
      <c r="E751">
        <v>0</v>
      </c>
      <c r="F751">
        <v>0</v>
      </c>
      <c r="G751">
        <v>0</v>
      </c>
      <c r="H751">
        <v>0</v>
      </c>
    </row>
    <row r="752" spans="1:8" x14ac:dyDescent="0.2">
      <c r="A752">
        <v>5901</v>
      </c>
      <c r="B752" t="s">
        <v>1514</v>
      </c>
      <c r="C752" t="s">
        <v>1515</v>
      </c>
      <c r="D752">
        <v>857585941</v>
      </c>
      <c r="E752">
        <v>0</v>
      </c>
      <c r="F752">
        <v>0</v>
      </c>
      <c r="G752">
        <v>0</v>
      </c>
      <c r="H752">
        <v>0</v>
      </c>
    </row>
    <row r="753" spans="1:8" x14ac:dyDescent="0.2">
      <c r="A753">
        <v>5901</v>
      </c>
      <c r="B753" t="s">
        <v>1516</v>
      </c>
      <c r="C753" t="s">
        <v>1517</v>
      </c>
      <c r="D753">
        <v>857585951</v>
      </c>
      <c r="E753">
        <v>0</v>
      </c>
      <c r="F753">
        <v>0</v>
      </c>
      <c r="G753">
        <v>0</v>
      </c>
      <c r="H753">
        <v>0</v>
      </c>
    </row>
    <row r="754" spans="1:8" x14ac:dyDescent="0.2">
      <c r="A754">
        <v>5901</v>
      </c>
      <c r="B754" t="s">
        <v>1518</v>
      </c>
      <c r="C754" t="s">
        <v>1519</v>
      </c>
      <c r="D754">
        <v>857585961</v>
      </c>
      <c r="E754">
        <v>0</v>
      </c>
      <c r="F754">
        <v>0</v>
      </c>
      <c r="G754">
        <v>0</v>
      </c>
      <c r="H754">
        <v>0</v>
      </c>
    </row>
    <row r="755" spans="1:8" x14ac:dyDescent="0.2">
      <c r="A755">
        <v>5901</v>
      </c>
      <c r="B755" t="s">
        <v>1520</v>
      </c>
      <c r="C755" t="s">
        <v>1521</v>
      </c>
      <c r="D755">
        <v>857585971</v>
      </c>
      <c r="E755">
        <v>0</v>
      </c>
      <c r="F755">
        <v>0</v>
      </c>
      <c r="G755">
        <v>0</v>
      </c>
      <c r="H755">
        <v>0</v>
      </c>
    </row>
    <row r="756" spans="1:8" x14ac:dyDescent="0.2">
      <c r="A756">
        <v>5901</v>
      </c>
      <c r="B756" t="s">
        <v>1522</v>
      </c>
      <c r="C756" t="s">
        <v>1523</v>
      </c>
      <c r="D756">
        <v>857585981</v>
      </c>
      <c r="E756">
        <v>0</v>
      </c>
      <c r="F756">
        <v>0</v>
      </c>
      <c r="G756">
        <v>0</v>
      </c>
      <c r="H756">
        <v>0</v>
      </c>
    </row>
    <row r="757" spans="1:8" x14ac:dyDescent="0.2">
      <c r="A757">
        <v>5901</v>
      </c>
      <c r="B757" t="s">
        <v>1524</v>
      </c>
      <c r="C757" t="s">
        <v>1525</v>
      </c>
      <c r="D757">
        <v>857585991</v>
      </c>
      <c r="E757">
        <v>0</v>
      </c>
      <c r="F757">
        <v>0</v>
      </c>
      <c r="G757">
        <v>0</v>
      </c>
      <c r="H757">
        <v>0</v>
      </c>
    </row>
    <row r="758" spans="1:8" x14ac:dyDescent="0.2">
      <c r="A758">
        <v>5901</v>
      </c>
      <c r="B758" t="s">
        <v>1526</v>
      </c>
      <c r="C758" t="s">
        <v>1527</v>
      </c>
      <c r="D758">
        <v>857586001</v>
      </c>
      <c r="E758">
        <v>0</v>
      </c>
      <c r="F758">
        <v>0</v>
      </c>
      <c r="G758">
        <v>0</v>
      </c>
      <c r="H758">
        <v>0</v>
      </c>
    </row>
    <row r="759" spans="1:8" x14ac:dyDescent="0.2">
      <c r="A759">
        <v>5901</v>
      </c>
      <c r="B759" t="s">
        <v>1528</v>
      </c>
      <c r="C759" t="s">
        <v>1529</v>
      </c>
      <c r="D759">
        <v>857586011</v>
      </c>
      <c r="E759">
        <v>0</v>
      </c>
      <c r="F759">
        <v>0</v>
      </c>
      <c r="G759">
        <v>0</v>
      </c>
      <c r="H759">
        <v>0</v>
      </c>
    </row>
    <row r="760" spans="1:8" x14ac:dyDescent="0.2">
      <c r="A760">
        <v>5901</v>
      </c>
      <c r="B760" t="s">
        <v>1530</v>
      </c>
      <c r="C760" t="s">
        <v>1531</v>
      </c>
      <c r="D760">
        <v>857586021</v>
      </c>
      <c r="E760">
        <v>90</v>
      </c>
      <c r="F760">
        <v>191</v>
      </c>
      <c r="G760">
        <v>21</v>
      </c>
      <c r="H760">
        <v>6</v>
      </c>
    </row>
    <row r="761" spans="1:8" x14ac:dyDescent="0.2">
      <c r="A761">
        <v>5901</v>
      </c>
      <c r="B761" t="s">
        <v>1532</v>
      </c>
      <c r="C761" t="s">
        <v>1533</v>
      </c>
      <c r="D761">
        <v>857586031</v>
      </c>
      <c r="E761">
        <v>0</v>
      </c>
      <c r="F761">
        <v>0</v>
      </c>
      <c r="G761">
        <v>0</v>
      </c>
      <c r="H761">
        <v>0</v>
      </c>
    </row>
    <row r="762" spans="1:8" x14ac:dyDescent="0.2">
      <c r="A762">
        <v>5901</v>
      </c>
      <c r="B762" t="s">
        <v>1534</v>
      </c>
      <c r="C762" t="s">
        <v>1535</v>
      </c>
      <c r="D762">
        <v>857586041</v>
      </c>
      <c r="E762">
        <v>0</v>
      </c>
      <c r="F762">
        <v>0</v>
      </c>
      <c r="G762">
        <v>0</v>
      </c>
      <c r="H762">
        <v>0</v>
      </c>
    </row>
    <row r="763" spans="1:8" x14ac:dyDescent="0.2">
      <c r="A763">
        <v>5901</v>
      </c>
      <c r="B763" t="s">
        <v>1536</v>
      </c>
      <c r="C763" t="s">
        <v>1537</v>
      </c>
      <c r="D763">
        <v>857586051</v>
      </c>
      <c r="E763">
        <v>0</v>
      </c>
      <c r="F763">
        <v>0</v>
      </c>
      <c r="G763">
        <v>0</v>
      </c>
      <c r="H763">
        <v>0</v>
      </c>
    </row>
    <row r="764" spans="1:8" x14ac:dyDescent="0.2">
      <c r="A764">
        <v>5901</v>
      </c>
      <c r="B764" t="s">
        <v>1538</v>
      </c>
      <c r="C764" t="s">
        <v>1539</v>
      </c>
      <c r="D764">
        <v>857586071</v>
      </c>
      <c r="E764">
        <v>0</v>
      </c>
      <c r="F764">
        <v>0</v>
      </c>
      <c r="G764">
        <v>0</v>
      </c>
      <c r="H764">
        <v>0</v>
      </c>
    </row>
    <row r="765" spans="1:8" x14ac:dyDescent="0.2">
      <c r="A765">
        <v>5901</v>
      </c>
      <c r="B765" t="s">
        <v>1540</v>
      </c>
      <c r="C765" t="s">
        <v>1541</v>
      </c>
      <c r="D765">
        <v>857586091</v>
      </c>
      <c r="E765">
        <v>24</v>
      </c>
      <c r="F765">
        <v>31</v>
      </c>
      <c r="G765">
        <v>9</v>
      </c>
      <c r="H765">
        <v>3</v>
      </c>
    </row>
    <row r="766" spans="1:8" x14ac:dyDescent="0.2">
      <c r="A766">
        <v>5901</v>
      </c>
      <c r="B766" t="s">
        <v>1542</v>
      </c>
      <c r="C766" t="s">
        <v>1543</v>
      </c>
      <c r="D766">
        <v>857586101</v>
      </c>
      <c r="E766">
        <v>0</v>
      </c>
      <c r="F766">
        <v>0</v>
      </c>
      <c r="G766">
        <v>0</v>
      </c>
      <c r="H766">
        <v>0</v>
      </c>
    </row>
    <row r="767" spans="1:8" x14ac:dyDescent="0.2">
      <c r="A767">
        <v>5901</v>
      </c>
      <c r="B767" t="s">
        <v>1544</v>
      </c>
      <c r="C767" t="s">
        <v>1545</v>
      </c>
      <c r="D767">
        <v>857586111</v>
      </c>
      <c r="E767">
        <v>0</v>
      </c>
      <c r="F767">
        <v>0</v>
      </c>
      <c r="G767">
        <v>0</v>
      </c>
      <c r="H767">
        <v>0</v>
      </c>
    </row>
    <row r="768" spans="1:8" x14ac:dyDescent="0.2">
      <c r="A768">
        <v>5901</v>
      </c>
      <c r="B768" t="s">
        <v>1546</v>
      </c>
      <c r="C768" t="s">
        <v>1547</v>
      </c>
      <c r="D768">
        <v>857586121</v>
      </c>
      <c r="E768">
        <v>0</v>
      </c>
      <c r="F768">
        <v>0</v>
      </c>
      <c r="G768">
        <v>0</v>
      </c>
      <c r="H768">
        <v>0</v>
      </c>
    </row>
    <row r="769" spans="1:8" x14ac:dyDescent="0.2">
      <c r="A769">
        <v>5901</v>
      </c>
      <c r="B769" t="s">
        <v>1548</v>
      </c>
      <c r="C769" t="s">
        <v>1549</v>
      </c>
      <c r="D769">
        <v>857586131</v>
      </c>
      <c r="E769">
        <v>0</v>
      </c>
      <c r="F769">
        <v>0</v>
      </c>
      <c r="G769">
        <v>0</v>
      </c>
      <c r="H769">
        <v>0</v>
      </c>
    </row>
    <row r="770" spans="1:8" x14ac:dyDescent="0.2">
      <c r="A770">
        <v>5901</v>
      </c>
      <c r="B770" t="s">
        <v>1550</v>
      </c>
      <c r="C770" t="s">
        <v>1551</v>
      </c>
      <c r="D770">
        <v>857586141</v>
      </c>
      <c r="E770">
        <v>0</v>
      </c>
      <c r="F770">
        <v>0</v>
      </c>
      <c r="G770">
        <v>0</v>
      </c>
      <c r="H770">
        <v>0</v>
      </c>
    </row>
    <row r="771" spans="1:8" x14ac:dyDescent="0.2">
      <c r="A771">
        <v>5901</v>
      </c>
      <c r="B771" t="s">
        <v>1552</v>
      </c>
      <c r="C771" t="s">
        <v>1553</v>
      </c>
      <c r="D771">
        <v>857586151</v>
      </c>
      <c r="E771">
        <v>0</v>
      </c>
      <c r="F771">
        <v>1</v>
      </c>
      <c r="G771">
        <v>0</v>
      </c>
      <c r="H771">
        <v>1</v>
      </c>
    </row>
    <row r="772" spans="1:8" x14ac:dyDescent="0.2">
      <c r="A772">
        <v>5901</v>
      </c>
      <c r="B772" t="s">
        <v>1554</v>
      </c>
      <c r="C772" t="s">
        <v>1555</v>
      </c>
      <c r="D772">
        <v>857586161</v>
      </c>
      <c r="E772">
        <v>0</v>
      </c>
      <c r="F772">
        <v>0</v>
      </c>
      <c r="G772">
        <v>0</v>
      </c>
      <c r="H772">
        <v>0</v>
      </c>
    </row>
    <row r="773" spans="1:8" x14ac:dyDescent="0.2">
      <c r="A773">
        <v>5901</v>
      </c>
      <c r="B773" t="s">
        <v>1556</v>
      </c>
      <c r="C773" t="s">
        <v>1557</v>
      </c>
      <c r="D773">
        <v>857586171</v>
      </c>
      <c r="E773">
        <v>0</v>
      </c>
      <c r="F773">
        <v>0</v>
      </c>
      <c r="G773">
        <v>0</v>
      </c>
      <c r="H773">
        <v>0</v>
      </c>
    </row>
    <row r="774" spans="1:8" x14ac:dyDescent="0.2">
      <c r="A774">
        <v>5901</v>
      </c>
      <c r="B774" t="s">
        <v>1558</v>
      </c>
      <c r="C774" t="s">
        <v>1559</v>
      </c>
      <c r="D774">
        <v>857586181</v>
      </c>
      <c r="E774">
        <v>0</v>
      </c>
      <c r="F774">
        <v>0</v>
      </c>
      <c r="G774">
        <v>0</v>
      </c>
      <c r="H774">
        <v>0</v>
      </c>
    </row>
    <row r="775" spans="1:8" x14ac:dyDescent="0.2">
      <c r="A775">
        <v>5901</v>
      </c>
      <c r="B775" t="s">
        <v>1560</v>
      </c>
      <c r="C775" t="s">
        <v>1561</v>
      </c>
      <c r="D775">
        <v>857586191</v>
      </c>
      <c r="E775">
        <v>0</v>
      </c>
      <c r="F775">
        <v>1</v>
      </c>
      <c r="G775">
        <v>0</v>
      </c>
      <c r="H775">
        <v>1</v>
      </c>
    </row>
    <row r="776" spans="1:8" x14ac:dyDescent="0.2">
      <c r="A776">
        <v>5901</v>
      </c>
      <c r="B776" t="s">
        <v>1562</v>
      </c>
      <c r="C776" t="s">
        <v>1563</v>
      </c>
      <c r="D776">
        <v>857586201</v>
      </c>
      <c r="E776">
        <v>0</v>
      </c>
      <c r="F776">
        <v>0</v>
      </c>
      <c r="G776">
        <v>0</v>
      </c>
      <c r="H776">
        <v>0</v>
      </c>
    </row>
    <row r="777" spans="1:8" x14ac:dyDescent="0.2">
      <c r="A777">
        <v>5901</v>
      </c>
      <c r="B777" t="s">
        <v>1564</v>
      </c>
      <c r="C777" t="s">
        <v>1565</v>
      </c>
      <c r="D777">
        <v>857586211</v>
      </c>
      <c r="E777">
        <v>0</v>
      </c>
      <c r="F777">
        <v>0</v>
      </c>
      <c r="G777">
        <v>0</v>
      </c>
      <c r="H777">
        <v>0</v>
      </c>
    </row>
    <row r="778" spans="1:8" x14ac:dyDescent="0.2">
      <c r="A778">
        <v>5901</v>
      </c>
      <c r="B778" t="s">
        <v>1566</v>
      </c>
      <c r="C778" t="s">
        <v>1567</v>
      </c>
      <c r="D778">
        <v>857586221</v>
      </c>
      <c r="E778">
        <v>0</v>
      </c>
      <c r="F778">
        <v>0</v>
      </c>
      <c r="G778">
        <v>0</v>
      </c>
      <c r="H778">
        <v>0</v>
      </c>
    </row>
    <row r="779" spans="1:8" x14ac:dyDescent="0.2">
      <c r="A779">
        <v>5901</v>
      </c>
      <c r="B779" t="s">
        <v>1568</v>
      </c>
      <c r="C779" t="s">
        <v>1569</v>
      </c>
      <c r="D779">
        <v>857586231</v>
      </c>
      <c r="E779">
        <v>0</v>
      </c>
      <c r="F779">
        <v>0</v>
      </c>
      <c r="G779">
        <v>0</v>
      </c>
      <c r="H779">
        <v>0</v>
      </c>
    </row>
    <row r="780" spans="1:8" x14ac:dyDescent="0.2">
      <c r="A780">
        <v>5901</v>
      </c>
      <c r="B780" t="s">
        <v>1570</v>
      </c>
      <c r="C780" t="s">
        <v>1571</v>
      </c>
      <c r="D780">
        <v>857586241</v>
      </c>
      <c r="E780">
        <v>0</v>
      </c>
      <c r="F780">
        <v>0</v>
      </c>
      <c r="G780">
        <v>0</v>
      </c>
      <c r="H780">
        <v>0</v>
      </c>
    </row>
    <row r="781" spans="1:8" x14ac:dyDescent="0.2">
      <c r="A781">
        <v>5901</v>
      </c>
      <c r="B781" t="s">
        <v>1572</v>
      </c>
      <c r="C781" t="s">
        <v>1573</v>
      </c>
      <c r="D781">
        <v>857586251</v>
      </c>
      <c r="E781">
        <v>0</v>
      </c>
      <c r="F781">
        <v>0</v>
      </c>
      <c r="G781">
        <v>0</v>
      </c>
      <c r="H781">
        <v>0</v>
      </c>
    </row>
    <row r="782" spans="1:8" x14ac:dyDescent="0.2">
      <c r="A782">
        <v>5901</v>
      </c>
      <c r="B782" t="s">
        <v>1574</v>
      </c>
      <c r="C782" t="s">
        <v>1575</v>
      </c>
      <c r="D782">
        <v>857586261</v>
      </c>
      <c r="E782">
        <v>0</v>
      </c>
      <c r="F782">
        <v>0</v>
      </c>
      <c r="G782">
        <v>0</v>
      </c>
      <c r="H782">
        <v>0</v>
      </c>
    </row>
    <row r="783" spans="1:8" x14ac:dyDescent="0.2">
      <c r="A783">
        <v>5901</v>
      </c>
      <c r="B783" t="s">
        <v>1576</v>
      </c>
      <c r="C783" t="s">
        <v>1577</v>
      </c>
      <c r="D783">
        <v>857586271</v>
      </c>
      <c r="E783">
        <v>0</v>
      </c>
      <c r="F783">
        <v>0</v>
      </c>
      <c r="G783">
        <v>0</v>
      </c>
      <c r="H783">
        <v>0</v>
      </c>
    </row>
    <row r="784" spans="1:8" x14ac:dyDescent="0.2">
      <c r="A784">
        <v>5901</v>
      </c>
      <c r="B784" t="s">
        <v>1578</v>
      </c>
      <c r="C784" t="s">
        <v>1579</v>
      </c>
      <c r="D784">
        <v>857586281</v>
      </c>
      <c r="E784">
        <v>0</v>
      </c>
      <c r="F784">
        <v>0</v>
      </c>
      <c r="G784">
        <v>0</v>
      </c>
      <c r="H784">
        <v>0</v>
      </c>
    </row>
    <row r="785" spans="1:8" x14ac:dyDescent="0.2">
      <c r="A785">
        <v>5901</v>
      </c>
      <c r="B785" t="s">
        <v>1580</v>
      </c>
      <c r="C785" t="s">
        <v>1581</v>
      </c>
      <c r="D785">
        <v>857586291</v>
      </c>
      <c r="E785">
        <v>0</v>
      </c>
      <c r="F785">
        <v>0</v>
      </c>
      <c r="G785">
        <v>0</v>
      </c>
      <c r="H785">
        <v>0</v>
      </c>
    </row>
    <row r="786" spans="1:8" x14ac:dyDescent="0.2">
      <c r="A786">
        <v>5901</v>
      </c>
      <c r="B786" t="s">
        <v>1582</v>
      </c>
      <c r="C786" t="s">
        <v>1583</v>
      </c>
      <c r="D786">
        <v>857586301</v>
      </c>
      <c r="E786">
        <v>0</v>
      </c>
      <c r="F786">
        <v>0</v>
      </c>
      <c r="G786">
        <v>0</v>
      </c>
      <c r="H786">
        <v>0</v>
      </c>
    </row>
    <row r="787" spans="1:8" x14ac:dyDescent="0.2">
      <c r="A787">
        <v>5901</v>
      </c>
      <c r="B787" t="s">
        <v>1584</v>
      </c>
      <c r="C787" t="s">
        <v>1585</v>
      </c>
      <c r="D787">
        <v>857586311</v>
      </c>
      <c r="E787">
        <v>0</v>
      </c>
      <c r="F787">
        <v>0</v>
      </c>
      <c r="G787">
        <v>0</v>
      </c>
      <c r="H787">
        <v>0</v>
      </c>
    </row>
    <row r="788" spans="1:8" x14ac:dyDescent="0.2">
      <c r="A788">
        <v>5901</v>
      </c>
      <c r="B788" t="s">
        <v>1586</v>
      </c>
      <c r="C788" t="s">
        <v>1587</v>
      </c>
      <c r="D788">
        <v>857586321</v>
      </c>
      <c r="E788">
        <v>0</v>
      </c>
      <c r="F788">
        <v>0</v>
      </c>
      <c r="G788">
        <v>0</v>
      </c>
      <c r="H788">
        <v>0</v>
      </c>
    </row>
    <row r="789" spans="1:8" x14ac:dyDescent="0.2">
      <c r="A789">
        <v>5901</v>
      </c>
      <c r="B789" t="s">
        <v>1588</v>
      </c>
      <c r="C789" t="s">
        <v>1589</v>
      </c>
      <c r="D789">
        <v>857586331</v>
      </c>
      <c r="E789">
        <v>89</v>
      </c>
      <c r="F789">
        <v>152</v>
      </c>
      <c r="G789">
        <v>20</v>
      </c>
      <c r="H789">
        <v>4</v>
      </c>
    </row>
    <row r="790" spans="1:8" x14ac:dyDescent="0.2">
      <c r="A790">
        <v>5901</v>
      </c>
      <c r="B790" t="s">
        <v>1590</v>
      </c>
      <c r="C790" t="s">
        <v>1591</v>
      </c>
      <c r="D790">
        <v>857586341</v>
      </c>
      <c r="E790">
        <v>0</v>
      </c>
      <c r="F790">
        <v>0</v>
      </c>
      <c r="G790">
        <v>0</v>
      </c>
      <c r="H790">
        <v>0</v>
      </c>
    </row>
    <row r="791" spans="1:8" x14ac:dyDescent="0.2">
      <c r="A791">
        <v>5901</v>
      </c>
      <c r="B791" t="s">
        <v>1592</v>
      </c>
      <c r="C791" t="s">
        <v>1593</v>
      </c>
      <c r="D791">
        <v>857586351</v>
      </c>
      <c r="E791">
        <v>34</v>
      </c>
      <c r="F791">
        <v>77</v>
      </c>
      <c r="G791">
        <v>12</v>
      </c>
      <c r="H791">
        <v>1</v>
      </c>
    </row>
    <row r="792" spans="1:8" x14ac:dyDescent="0.2">
      <c r="A792">
        <v>5901</v>
      </c>
      <c r="B792" t="s">
        <v>1594</v>
      </c>
      <c r="C792" t="s">
        <v>1595</v>
      </c>
      <c r="D792">
        <v>857586361</v>
      </c>
      <c r="E792">
        <v>0</v>
      </c>
      <c r="F792">
        <v>0</v>
      </c>
      <c r="G792">
        <v>0</v>
      </c>
      <c r="H792">
        <v>0</v>
      </c>
    </row>
    <row r="793" spans="1:8" x14ac:dyDescent="0.2">
      <c r="A793">
        <v>5901</v>
      </c>
      <c r="B793" t="s">
        <v>1596</v>
      </c>
      <c r="C793" t="s">
        <v>1597</v>
      </c>
      <c r="D793">
        <v>857586371</v>
      </c>
      <c r="E793">
        <v>0</v>
      </c>
      <c r="F793">
        <v>0</v>
      </c>
      <c r="G793">
        <v>0</v>
      </c>
      <c r="H793">
        <v>0</v>
      </c>
    </row>
    <row r="794" spans="1:8" x14ac:dyDescent="0.2">
      <c r="A794">
        <v>5901</v>
      </c>
      <c r="B794" t="s">
        <v>1598</v>
      </c>
      <c r="C794" t="s">
        <v>1599</v>
      </c>
      <c r="D794">
        <v>857586381</v>
      </c>
      <c r="E794">
        <v>7</v>
      </c>
      <c r="F794">
        <v>9</v>
      </c>
      <c r="G794">
        <v>0</v>
      </c>
      <c r="H794">
        <v>1</v>
      </c>
    </row>
    <row r="795" spans="1:8" x14ac:dyDescent="0.2">
      <c r="A795">
        <v>5901</v>
      </c>
      <c r="B795" t="s">
        <v>1600</v>
      </c>
      <c r="C795" t="s">
        <v>1601</v>
      </c>
      <c r="D795">
        <v>857586391</v>
      </c>
      <c r="E795">
        <v>12</v>
      </c>
      <c r="F795">
        <v>27</v>
      </c>
      <c r="G795">
        <v>7</v>
      </c>
      <c r="H795">
        <v>1</v>
      </c>
    </row>
    <row r="796" spans="1:8" x14ac:dyDescent="0.2">
      <c r="A796">
        <v>5901</v>
      </c>
      <c r="B796" t="s">
        <v>1602</v>
      </c>
      <c r="C796" t="s">
        <v>1603</v>
      </c>
      <c r="D796">
        <v>857586401</v>
      </c>
      <c r="E796">
        <v>0</v>
      </c>
      <c r="F796">
        <v>0</v>
      </c>
      <c r="G796">
        <v>0</v>
      </c>
      <c r="H796">
        <v>0</v>
      </c>
    </row>
    <row r="797" spans="1:8" x14ac:dyDescent="0.2">
      <c r="A797">
        <v>5901</v>
      </c>
      <c r="B797" t="s">
        <v>1604</v>
      </c>
      <c r="C797" t="s">
        <v>1605</v>
      </c>
      <c r="D797">
        <v>857586411</v>
      </c>
      <c r="E797">
        <v>0</v>
      </c>
      <c r="F797">
        <v>0</v>
      </c>
      <c r="G797">
        <v>0</v>
      </c>
      <c r="H797">
        <v>0</v>
      </c>
    </row>
    <row r="798" spans="1:8" x14ac:dyDescent="0.2">
      <c r="A798">
        <v>5901</v>
      </c>
      <c r="B798" t="s">
        <v>1606</v>
      </c>
      <c r="C798" t="s">
        <v>1607</v>
      </c>
      <c r="D798">
        <v>857586421</v>
      </c>
      <c r="E798">
        <v>0</v>
      </c>
      <c r="F798">
        <v>0</v>
      </c>
      <c r="G798">
        <v>0</v>
      </c>
      <c r="H798">
        <v>0</v>
      </c>
    </row>
    <row r="799" spans="1:8" x14ac:dyDescent="0.2">
      <c r="A799">
        <v>5901</v>
      </c>
      <c r="B799" t="s">
        <v>1608</v>
      </c>
      <c r="C799" t="s">
        <v>1609</v>
      </c>
      <c r="D799">
        <v>857586431</v>
      </c>
      <c r="E799">
        <v>0</v>
      </c>
      <c r="F799">
        <v>0</v>
      </c>
      <c r="G799">
        <v>0</v>
      </c>
      <c r="H799">
        <v>0</v>
      </c>
    </row>
    <row r="800" spans="1:8" x14ac:dyDescent="0.2">
      <c r="A800">
        <v>5901</v>
      </c>
      <c r="B800" t="s">
        <v>1610</v>
      </c>
      <c r="C800" t="s">
        <v>1611</v>
      </c>
      <c r="D800">
        <v>857586441</v>
      </c>
      <c r="E800">
        <v>0</v>
      </c>
      <c r="F800">
        <v>0</v>
      </c>
      <c r="G800">
        <v>0</v>
      </c>
      <c r="H800">
        <v>0</v>
      </c>
    </row>
    <row r="801" spans="1:8" x14ac:dyDescent="0.2">
      <c r="A801">
        <v>5901</v>
      </c>
      <c r="B801" t="s">
        <v>1612</v>
      </c>
      <c r="C801" t="s">
        <v>1613</v>
      </c>
      <c r="D801">
        <v>857586451</v>
      </c>
      <c r="E801">
        <v>0</v>
      </c>
      <c r="F801">
        <v>0</v>
      </c>
      <c r="G801">
        <v>0</v>
      </c>
      <c r="H801">
        <v>0</v>
      </c>
    </row>
    <row r="802" spans="1:8" x14ac:dyDescent="0.2">
      <c r="A802">
        <v>5901</v>
      </c>
      <c r="B802" t="s">
        <v>1614</v>
      </c>
      <c r="C802" t="s">
        <v>1615</v>
      </c>
      <c r="D802">
        <v>857586461</v>
      </c>
      <c r="E802">
        <v>0</v>
      </c>
      <c r="F802">
        <v>0</v>
      </c>
      <c r="G802">
        <v>0</v>
      </c>
      <c r="H802">
        <v>0</v>
      </c>
    </row>
    <row r="803" spans="1:8" x14ac:dyDescent="0.2">
      <c r="A803">
        <v>5901</v>
      </c>
      <c r="B803" t="s">
        <v>1616</v>
      </c>
      <c r="C803" t="s">
        <v>1617</v>
      </c>
      <c r="D803">
        <v>857586471</v>
      </c>
      <c r="E803">
        <v>0</v>
      </c>
      <c r="F803">
        <v>0</v>
      </c>
      <c r="G803">
        <v>0</v>
      </c>
      <c r="H803">
        <v>0</v>
      </c>
    </row>
    <row r="804" spans="1:8" x14ac:dyDescent="0.2">
      <c r="A804">
        <v>5901</v>
      </c>
      <c r="B804" t="s">
        <v>1618</v>
      </c>
      <c r="C804" t="s">
        <v>1619</v>
      </c>
      <c r="D804">
        <v>857586481</v>
      </c>
      <c r="E804">
        <v>0</v>
      </c>
      <c r="F804">
        <v>0</v>
      </c>
      <c r="G804">
        <v>0</v>
      </c>
      <c r="H804">
        <v>0</v>
      </c>
    </row>
    <row r="805" spans="1:8" x14ac:dyDescent="0.2">
      <c r="A805">
        <v>5901</v>
      </c>
      <c r="B805" t="s">
        <v>1620</v>
      </c>
      <c r="C805" t="s">
        <v>1621</v>
      </c>
      <c r="D805">
        <v>857586491</v>
      </c>
      <c r="E805">
        <v>0</v>
      </c>
      <c r="F805">
        <v>0</v>
      </c>
      <c r="G805">
        <v>0</v>
      </c>
      <c r="H805">
        <v>0</v>
      </c>
    </row>
    <row r="806" spans="1:8" x14ac:dyDescent="0.2">
      <c r="A806">
        <v>5901</v>
      </c>
      <c r="B806" t="s">
        <v>1622</v>
      </c>
      <c r="C806" t="s">
        <v>1623</v>
      </c>
      <c r="D806">
        <v>857586501</v>
      </c>
      <c r="E806">
        <v>0</v>
      </c>
      <c r="F806">
        <v>0</v>
      </c>
      <c r="G806">
        <v>0</v>
      </c>
      <c r="H806">
        <v>0</v>
      </c>
    </row>
    <row r="807" spans="1:8" x14ac:dyDescent="0.2">
      <c r="A807">
        <v>5901</v>
      </c>
      <c r="B807" t="s">
        <v>1624</v>
      </c>
      <c r="C807" t="s">
        <v>1625</v>
      </c>
      <c r="D807">
        <v>857586511</v>
      </c>
      <c r="E807">
        <v>0</v>
      </c>
      <c r="F807">
        <v>0</v>
      </c>
      <c r="G807">
        <v>0</v>
      </c>
      <c r="H807">
        <v>0</v>
      </c>
    </row>
    <row r="808" spans="1:8" x14ac:dyDescent="0.2">
      <c r="A808">
        <v>5901</v>
      </c>
      <c r="B808" t="s">
        <v>1626</v>
      </c>
      <c r="C808" t="s">
        <v>1627</v>
      </c>
      <c r="D808">
        <v>857586521</v>
      </c>
      <c r="E808">
        <v>0</v>
      </c>
      <c r="F808">
        <v>0</v>
      </c>
      <c r="G808">
        <v>0</v>
      </c>
      <c r="H808">
        <v>0</v>
      </c>
    </row>
    <row r="809" spans="1:8" x14ac:dyDescent="0.2">
      <c r="A809">
        <v>5901</v>
      </c>
      <c r="B809" t="s">
        <v>1628</v>
      </c>
      <c r="C809" t="s">
        <v>1629</v>
      </c>
      <c r="D809">
        <v>857586531</v>
      </c>
      <c r="E809">
        <v>0</v>
      </c>
      <c r="F809">
        <v>0</v>
      </c>
      <c r="G809">
        <v>0</v>
      </c>
      <c r="H809">
        <v>0</v>
      </c>
    </row>
    <row r="810" spans="1:8" x14ac:dyDescent="0.2">
      <c r="A810">
        <v>5901</v>
      </c>
      <c r="B810" t="s">
        <v>1630</v>
      </c>
      <c r="C810" t="s">
        <v>1631</v>
      </c>
      <c r="D810">
        <v>857586541</v>
      </c>
      <c r="E810">
        <v>0</v>
      </c>
      <c r="F810">
        <v>0</v>
      </c>
      <c r="G810">
        <v>0</v>
      </c>
      <c r="H810">
        <v>0</v>
      </c>
    </row>
    <row r="811" spans="1:8" x14ac:dyDescent="0.2">
      <c r="A811">
        <v>5901</v>
      </c>
      <c r="B811" t="s">
        <v>1632</v>
      </c>
      <c r="C811" t="s">
        <v>1633</v>
      </c>
      <c r="D811">
        <v>857586551</v>
      </c>
      <c r="E811">
        <v>0</v>
      </c>
      <c r="F811">
        <v>0</v>
      </c>
      <c r="G811">
        <v>0</v>
      </c>
      <c r="H811">
        <v>0</v>
      </c>
    </row>
    <row r="812" spans="1:8" x14ac:dyDescent="0.2">
      <c r="A812">
        <v>5901</v>
      </c>
      <c r="B812" t="s">
        <v>1634</v>
      </c>
      <c r="C812" t="s">
        <v>1635</v>
      </c>
      <c r="D812">
        <v>857586561</v>
      </c>
      <c r="E812">
        <v>0</v>
      </c>
      <c r="F812">
        <v>1</v>
      </c>
      <c r="G812">
        <v>0</v>
      </c>
      <c r="H812">
        <v>1</v>
      </c>
    </row>
    <row r="813" spans="1:8" x14ac:dyDescent="0.2">
      <c r="A813">
        <v>5901</v>
      </c>
      <c r="B813" t="s">
        <v>1636</v>
      </c>
      <c r="C813" t="s">
        <v>1637</v>
      </c>
      <c r="D813">
        <v>857586571</v>
      </c>
      <c r="E813">
        <v>0</v>
      </c>
      <c r="F813">
        <v>0</v>
      </c>
      <c r="G813">
        <v>0</v>
      </c>
      <c r="H813">
        <v>0</v>
      </c>
    </row>
    <row r="814" spans="1:8" x14ac:dyDescent="0.2">
      <c r="A814">
        <v>5901</v>
      </c>
      <c r="B814" t="s">
        <v>1638</v>
      </c>
      <c r="C814" t="s">
        <v>1639</v>
      </c>
      <c r="D814">
        <v>857586581</v>
      </c>
      <c r="E814">
        <v>0</v>
      </c>
      <c r="F814">
        <v>0</v>
      </c>
      <c r="G814">
        <v>0</v>
      </c>
      <c r="H814">
        <v>0</v>
      </c>
    </row>
    <row r="815" spans="1:8" x14ac:dyDescent="0.2">
      <c r="A815">
        <v>5901</v>
      </c>
      <c r="B815" t="s">
        <v>1640</v>
      </c>
      <c r="C815" t="s">
        <v>1641</v>
      </c>
      <c r="D815">
        <v>857586591</v>
      </c>
      <c r="E815">
        <v>0</v>
      </c>
      <c r="F815">
        <v>0</v>
      </c>
      <c r="G815">
        <v>0</v>
      </c>
      <c r="H815">
        <v>0</v>
      </c>
    </row>
    <row r="816" spans="1:8" x14ac:dyDescent="0.2">
      <c r="A816">
        <v>5901</v>
      </c>
      <c r="B816" t="s">
        <v>1642</v>
      </c>
      <c r="C816" t="s">
        <v>1643</v>
      </c>
      <c r="D816">
        <v>857586601</v>
      </c>
      <c r="E816">
        <v>0</v>
      </c>
      <c r="F816">
        <v>0</v>
      </c>
      <c r="G816">
        <v>0</v>
      </c>
      <c r="H816">
        <v>0</v>
      </c>
    </row>
    <row r="817" spans="1:8" x14ac:dyDescent="0.2">
      <c r="A817">
        <v>5901</v>
      </c>
      <c r="B817" t="s">
        <v>1644</v>
      </c>
      <c r="C817" t="s">
        <v>1645</v>
      </c>
      <c r="D817">
        <v>857586611</v>
      </c>
      <c r="E817">
        <v>0</v>
      </c>
      <c r="F817">
        <v>0</v>
      </c>
      <c r="G817">
        <v>0</v>
      </c>
      <c r="H817">
        <v>0</v>
      </c>
    </row>
    <row r="818" spans="1:8" x14ac:dyDescent="0.2">
      <c r="A818">
        <v>5901</v>
      </c>
      <c r="B818" t="s">
        <v>1646</v>
      </c>
      <c r="C818" t="s">
        <v>1647</v>
      </c>
      <c r="D818">
        <v>857586621</v>
      </c>
      <c r="E818">
        <v>0</v>
      </c>
      <c r="F818">
        <v>0</v>
      </c>
      <c r="G818">
        <v>0</v>
      </c>
      <c r="H818">
        <v>0</v>
      </c>
    </row>
    <row r="819" spans="1:8" x14ac:dyDescent="0.2">
      <c r="A819">
        <v>5901</v>
      </c>
      <c r="B819" t="s">
        <v>1648</v>
      </c>
      <c r="C819" t="s">
        <v>1649</v>
      </c>
      <c r="D819">
        <v>857586631</v>
      </c>
      <c r="E819">
        <v>0</v>
      </c>
      <c r="F819">
        <v>0</v>
      </c>
      <c r="G819">
        <v>0</v>
      </c>
      <c r="H819">
        <v>0</v>
      </c>
    </row>
    <row r="820" spans="1:8" x14ac:dyDescent="0.2">
      <c r="A820">
        <v>5901</v>
      </c>
      <c r="B820" t="s">
        <v>1650</v>
      </c>
      <c r="C820" t="s">
        <v>1651</v>
      </c>
      <c r="D820">
        <v>857586641</v>
      </c>
      <c r="E820">
        <v>46</v>
      </c>
      <c r="F820">
        <v>94</v>
      </c>
      <c r="G820">
        <v>23</v>
      </c>
      <c r="H820">
        <v>3</v>
      </c>
    </row>
    <row r="821" spans="1:8" x14ac:dyDescent="0.2">
      <c r="A821">
        <v>5901</v>
      </c>
      <c r="B821" t="s">
        <v>1652</v>
      </c>
      <c r="C821" t="s">
        <v>1653</v>
      </c>
      <c r="D821">
        <v>857586651</v>
      </c>
      <c r="E821">
        <v>0</v>
      </c>
      <c r="F821">
        <v>1</v>
      </c>
      <c r="G821">
        <v>0</v>
      </c>
      <c r="H821">
        <v>1</v>
      </c>
    </row>
    <row r="822" spans="1:8" x14ac:dyDescent="0.2">
      <c r="A822">
        <v>5901</v>
      </c>
      <c r="B822" t="s">
        <v>1654</v>
      </c>
      <c r="C822" t="s">
        <v>1655</v>
      </c>
      <c r="D822">
        <v>857586661</v>
      </c>
      <c r="E822">
        <v>0</v>
      </c>
      <c r="F822">
        <v>0</v>
      </c>
      <c r="G822">
        <v>0</v>
      </c>
      <c r="H822">
        <v>0</v>
      </c>
    </row>
    <row r="823" spans="1:8" x14ac:dyDescent="0.2">
      <c r="A823">
        <v>5901</v>
      </c>
      <c r="B823" t="s">
        <v>1656</v>
      </c>
      <c r="C823" t="s">
        <v>1657</v>
      </c>
      <c r="D823">
        <v>857586671</v>
      </c>
      <c r="E823">
        <v>0</v>
      </c>
      <c r="F823">
        <v>0</v>
      </c>
      <c r="G823">
        <v>0</v>
      </c>
      <c r="H823">
        <v>0</v>
      </c>
    </row>
    <row r="824" spans="1:8" x14ac:dyDescent="0.2">
      <c r="A824">
        <v>5901</v>
      </c>
      <c r="B824" t="s">
        <v>1658</v>
      </c>
      <c r="C824" t="s">
        <v>1659</v>
      </c>
      <c r="D824">
        <v>857586681</v>
      </c>
      <c r="E824">
        <v>0</v>
      </c>
      <c r="F824">
        <v>0</v>
      </c>
      <c r="G824">
        <v>0</v>
      </c>
      <c r="H824">
        <v>0</v>
      </c>
    </row>
    <row r="825" spans="1:8" x14ac:dyDescent="0.2">
      <c r="A825">
        <v>5901</v>
      </c>
      <c r="B825" t="s">
        <v>1660</v>
      </c>
      <c r="C825" t="s">
        <v>1661</v>
      </c>
      <c r="D825">
        <v>857586691</v>
      </c>
      <c r="E825">
        <v>0</v>
      </c>
      <c r="F825">
        <v>0</v>
      </c>
      <c r="G825">
        <v>0</v>
      </c>
      <c r="H825">
        <v>0</v>
      </c>
    </row>
    <row r="826" spans="1:8" x14ac:dyDescent="0.2">
      <c r="A826">
        <v>5901</v>
      </c>
      <c r="B826" t="s">
        <v>1662</v>
      </c>
      <c r="C826" t="s">
        <v>1663</v>
      </c>
      <c r="D826">
        <v>857586701</v>
      </c>
      <c r="E826">
        <v>0</v>
      </c>
      <c r="F826">
        <v>0</v>
      </c>
      <c r="G826">
        <v>0</v>
      </c>
      <c r="H826">
        <v>0</v>
      </c>
    </row>
    <row r="827" spans="1:8" x14ac:dyDescent="0.2">
      <c r="A827">
        <v>5901</v>
      </c>
      <c r="B827" t="s">
        <v>1664</v>
      </c>
      <c r="C827" t="s">
        <v>1665</v>
      </c>
      <c r="D827">
        <v>857586711</v>
      </c>
      <c r="E827">
        <v>0</v>
      </c>
      <c r="F827">
        <v>0</v>
      </c>
      <c r="G827">
        <v>0</v>
      </c>
      <c r="H827">
        <v>0</v>
      </c>
    </row>
    <row r="828" spans="1:8" x14ac:dyDescent="0.2">
      <c r="A828">
        <v>5901</v>
      </c>
      <c r="B828" t="s">
        <v>1666</v>
      </c>
      <c r="C828" t="s">
        <v>1667</v>
      </c>
      <c r="D828">
        <v>857586721</v>
      </c>
      <c r="E828">
        <v>0</v>
      </c>
      <c r="F828">
        <v>0</v>
      </c>
      <c r="G828">
        <v>0</v>
      </c>
      <c r="H828">
        <v>0</v>
      </c>
    </row>
    <row r="829" spans="1:8" x14ac:dyDescent="0.2">
      <c r="A829">
        <v>5901</v>
      </c>
      <c r="B829" t="s">
        <v>1668</v>
      </c>
      <c r="C829" t="s">
        <v>1669</v>
      </c>
      <c r="D829">
        <v>857586731</v>
      </c>
      <c r="E829">
        <v>0</v>
      </c>
      <c r="F829">
        <v>0</v>
      </c>
      <c r="G829">
        <v>0</v>
      </c>
      <c r="H829">
        <v>0</v>
      </c>
    </row>
    <row r="830" spans="1:8" x14ac:dyDescent="0.2">
      <c r="A830">
        <v>5901</v>
      </c>
      <c r="B830" t="s">
        <v>1670</v>
      </c>
      <c r="C830" t="s">
        <v>1671</v>
      </c>
      <c r="D830">
        <v>857586751</v>
      </c>
      <c r="E830">
        <v>0</v>
      </c>
      <c r="F830">
        <v>0</v>
      </c>
      <c r="G830">
        <v>0</v>
      </c>
      <c r="H830">
        <v>0</v>
      </c>
    </row>
    <row r="831" spans="1:8" x14ac:dyDescent="0.2">
      <c r="A831">
        <v>5901</v>
      </c>
      <c r="B831" t="s">
        <v>1672</v>
      </c>
      <c r="C831" t="s">
        <v>1673</v>
      </c>
      <c r="D831">
        <v>857586761</v>
      </c>
      <c r="E831">
        <v>0</v>
      </c>
      <c r="F831">
        <v>0</v>
      </c>
      <c r="G831">
        <v>0</v>
      </c>
      <c r="H831">
        <v>0</v>
      </c>
    </row>
    <row r="832" spans="1:8" x14ac:dyDescent="0.2">
      <c r="A832">
        <v>5901</v>
      </c>
      <c r="B832" t="s">
        <v>1674</v>
      </c>
      <c r="C832" t="s">
        <v>1675</v>
      </c>
      <c r="D832">
        <v>857586771</v>
      </c>
      <c r="E832">
        <v>0</v>
      </c>
      <c r="F832">
        <v>0</v>
      </c>
      <c r="G832">
        <v>0</v>
      </c>
      <c r="H832">
        <v>0</v>
      </c>
    </row>
    <row r="833" spans="1:8" x14ac:dyDescent="0.2">
      <c r="A833">
        <v>5901</v>
      </c>
      <c r="B833" t="s">
        <v>1676</v>
      </c>
      <c r="C833" t="s">
        <v>1677</v>
      </c>
      <c r="D833">
        <v>857586781</v>
      </c>
      <c r="E833">
        <v>236</v>
      </c>
      <c r="F833">
        <v>476</v>
      </c>
      <c r="G833">
        <v>154</v>
      </c>
      <c r="H833">
        <v>19</v>
      </c>
    </row>
    <row r="834" spans="1:8" x14ac:dyDescent="0.2">
      <c r="A834">
        <v>5901</v>
      </c>
      <c r="B834" t="s">
        <v>1678</v>
      </c>
      <c r="C834" t="s">
        <v>1679</v>
      </c>
      <c r="D834">
        <v>857586791</v>
      </c>
      <c r="E834">
        <v>0</v>
      </c>
      <c r="F834">
        <v>0</v>
      </c>
      <c r="G834">
        <v>0</v>
      </c>
      <c r="H834">
        <v>0</v>
      </c>
    </row>
    <row r="835" spans="1:8" x14ac:dyDescent="0.2">
      <c r="A835">
        <v>5901</v>
      </c>
      <c r="B835" t="s">
        <v>1680</v>
      </c>
      <c r="C835" t="s">
        <v>1681</v>
      </c>
      <c r="D835">
        <v>857586801</v>
      </c>
      <c r="E835">
        <v>0</v>
      </c>
      <c r="F835">
        <v>0</v>
      </c>
      <c r="G835">
        <v>0</v>
      </c>
      <c r="H835">
        <v>0</v>
      </c>
    </row>
    <row r="836" spans="1:8" x14ac:dyDescent="0.2">
      <c r="A836">
        <v>5901</v>
      </c>
      <c r="B836" t="s">
        <v>1682</v>
      </c>
      <c r="C836" t="s">
        <v>1683</v>
      </c>
      <c r="D836">
        <v>857586811</v>
      </c>
      <c r="E836">
        <v>0</v>
      </c>
      <c r="F836">
        <v>0</v>
      </c>
      <c r="G836">
        <v>0</v>
      </c>
      <c r="H836">
        <v>0</v>
      </c>
    </row>
    <row r="837" spans="1:8" x14ac:dyDescent="0.2">
      <c r="A837">
        <v>5901</v>
      </c>
      <c r="B837" t="s">
        <v>1684</v>
      </c>
      <c r="C837" t="s">
        <v>1685</v>
      </c>
      <c r="D837">
        <v>857586821</v>
      </c>
      <c r="E837">
        <v>0</v>
      </c>
      <c r="F837">
        <v>0</v>
      </c>
      <c r="G837">
        <v>0</v>
      </c>
      <c r="H837">
        <v>0</v>
      </c>
    </row>
    <row r="838" spans="1:8" x14ac:dyDescent="0.2">
      <c r="A838">
        <v>5901</v>
      </c>
      <c r="B838" t="s">
        <v>1686</v>
      </c>
      <c r="C838" t="s">
        <v>1687</v>
      </c>
      <c r="D838">
        <v>857586831</v>
      </c>
      <c r="E838">
        <v>0</v>
      </c>
      <c r="F838">
        <v>0</v>
      </c>
      <c r="G838">
        <v>0</v>
      </c>
      <c r="H838">
        <v>0</v>
      </c>
    </row>
    <row r="839" spans="1:8" x14ac:dyDescent="0.2">
      <c r="A839">
        <v>5901</v>
      </c>
      <c r="B839" t="s">
        <v>1688</v>
      </c>
      <c r="C839" t="s">
        <v>1689</v>
      </c>
      <c r="D839">
        <v>857586841</v>
      </c>
      <c r="E839">
        <v>0</v>
      </c>
      <c r="F839">
        <v>0</v>
      </c>
      <c r="G839">
        <v>0</v>
      </c>
      <c r="H839">
        <v>0</v>
      </c>
    </row>
    <row r="840" spans="1:8" x14ac:dyDescent="0.2">
      <c r="A840">
        <v>5901</v>
      </c>
      <c r="B840" t="s">
        <v>1690</v>
      </c>
      <c r="C840" t="s">
        <v>1691</v>
      </c>
      <c r="D840">
        <v>857586851</v>
      </c>
      <c r="E840">
        <v>0</v>
      </c>
      <c r="F840">
        <v>0</v>
      </c>
      <c r="G840">
        <v>0</v>
      </c>
      <c r="H840">
        <v>0</v>
      </c>
    </row>
    <row r="841" spans="1:8" x14ac:dyDescent="0.2">
      <c r="A841">
        <v>5901</v>
      </c>
      <c r="B841" t="s">
        <v>1692</v>
      </c>
      <c r="C841" t="s">
        <v>1693</v>
      </c>
      <c r="D841">
        <v>857586861</v>
      </c>
      <c r="E841">
        <v>84</v>
      </c>
      <c r="F841">
        <v>111</v>
      </c>
      <c r="G841">
        <v>8</v>
      </c>
      <c r="H841">
        <v>5</v>
      </c>
    </row>
    <row r="842" spans="1:8" x14ac:dyDescent="0.2">
      <c r="A842">
        <v>5901</v>
      </c>
      <c r="B842" t="s">
        <v>1694</v>
      </c>
      <c r="C842" t="s">
        <v>1695</v>
      </c>
      <c r="D842">
        <v>857586871</v>
      </c>
      <c r="E842">
        <v>0</v>
      </c>
      <c r="F842">
        <v>0</v>
      </c>
      <c r="G842">
        <v>0</v>
      </c>
      <c r="H842">
        <v>0</v>
      </c>
    </row>
    <row r="843" spans="1:8" x14ac:dyDescent="0.2">
      <c r="A843">
        <v>5901</v>
      </c>
      <c r="B843" t="s">
        <v>1696</v>
      </c>
      <c r="C843" t="s">
        <v>1697</v>
      </c>
      <c r="D843">
        <v>857586881</v>
      </c>
      <c r="E843">
        <v>0</v>
      </c>
      <c r="F843">
        <v>0</v>
      </c>
      <c r="G843">
        <v>0</v>
      </c>
      <c r="H843">
        <v>0</v>
      </c>
    </row>
    <row r="844" spans="1:8" x14ac:dyDescent="0.2">
      <c r="A844">
        <v>5901</v>
      </c>
      <c r="B844" t="s">
        <v>1698</v>
      </c>
      <c r="C844" t="s">
        <v>1699</v>
      </c>
      <c r="D844">
        <v>857586891</v>
      </c>
      <c r="E844">
        <v>0</v>
      </c>
      <c r="F844">
        <v>0</v>
      </c>
      <c r="G844">
        <v>0</v>
      </c>
      <c r="H844">
        <v>0</v>
      </c>
    </row>
    <row r="845" spans="1:8" x14ac:dyDescent="0.2">
      <c r="A845">
        <v>5901</v>
      </c>
      <c r="B845" t="s">
        <v>1700</v>
      </c>
      <c r="C845" t="s">
        <v>1701</v>
      </c>
      <c r="D845">
        <v>857586901</v>
      </c>
      <c r="E845">
        <v>0</v>
      </c>
      <c r="F845">
        <v>0</v>
      </c>
      <c r="G845">
        <v>0</v>
      </c>
      <c r="H845">
        <v>0</v>
      </c>
    </row>
    <row r="846" spans="1:8" x14ac:dyDescent="0.2">
      <c r="A846">
        <v>5901</v>
      </c>
      <c r="B846" t="s">
        <v>1702</v>
      </c>
      <c r="C846" t="s">
        <v>1703</v>
      </c>
      <c r="D846">
        <v>857586911</v>
      </c>
      <c r="E846">
        <v>0</v>
      </c>
      <c r="F846">
        <v>0</v>
      </c>
      <c r="G846">
        <v>0</v>
      </c>
      <c r="H846">
        <v>0</v>
      </c>
    </row>
    <row r="847" spans="1:8" x14ac:dyDescent="0.2">
      <c r="A847">
        <v>5901</v>
      </c>
      <c r="B847" t="s">
        <v>1704</v>
      </c>
      <c r="C847" t="s">
        <v>1705</v>
      </c>
      <c r="D847">
        <v>857586921</v>
      </c>
      <c r="E847">
        <v>0</v>
      </c>
      <c r="F847">
        <v>0</v>
      </c>
      <c r="G847">
        <v>0</v>
      </c>
      <c r="H847">
        <v>0</v>
      </c>
    </row>
    <row r="848" spans="1:8" x14ac:dyDescent="0.2">
      <c r="A848">
        <v>5901</v>
      </c>
      <c r="B848" t="s">
        <v>1706</v>
      </c>
      <c r="C848" t="s">
        <v>1707</v>
      </c>
      <c r="D848">
        <v>857586931</v>
      </c>
      <c r="E848">
        <v>0</v>
      </c>
      <c r="F848">
        <v>0</v>
      </c>
      <c r="G848">
        <v>0</v>
      </c>
      <c r="H848">
        <v>0</v>
      </c>
    </row>
    <row r="849" spans="1:8" x14ac:dyDescent="0.2">
      <c r="A849">
        <v>5901</v>
      </c>
      <c r="B849" t="s">
        <v>1708</v>
      </c>
      <c r="C849" t="s">
        <v>1709</v>
      </c>
      <c r="D849">
        <v>857586951</v>
      </c>
      <c r="E849">
        <v>0</v>
      </c>
      <c r="F849">
        <v>2</v>
      </c>
      <c r="G849">
        <v>0</v>
      </c>
      <c r="H849">
        <v>1</v>
      </c>
    </row>
    <row r="850" spans="1:8" x14ac:dyDescent="0.2">
      <c r="A850">
        <v>5901</v>
      </c>
      <c r="B850" t="s">
        <v>1710</v>
      </c>
      <c r="C850" t="s">
        <v>1711</v>
      </c>
      <c r="D850">
        <v>857586961</v>
      </c>
      <c r="E850">
        <v>3</v>
      </c>
      <c r="F850">
        <v>4</v>
      </c>
      <c r="G850">
        <v>0</v>
      </c>
      <c r="H850">
        <v>1</v>
      </c>
    </row>
    <row r="851" spans="1:8" x14ac:dyDescent="0.2">
      <c r="A851">
        <v>5901</v>
      </c>
      <c r="B851" t="s">
        <v>1712</v>
      </c>
      <c r="C851" t="s">
        <v>1713</v>
      </c>
      <c r="D851">
        <v>857586971</v>
      </c>
      <c r="E851">
        <v>0</v>
      </c>
      <c r="F851">
        <v>0</v>
      </c>
      <c r="G851">
        <v>0</v>
      </c>
      <c r="H851">
        <v>0</v>
      </c>
    </row>
    <row r="852" spans="1:8" x14ac:dyDescent="0.2">
      <c r="A852">
        <v>5901</v>
      </c>
      <c r="B852" t="s">
        <v>1714</v>
      </c>
      <c r="C852" t="s">
        <v>1715</v>
      </c>
      <c r="D852">
        <v>857586981</v>
      </c>
      <c r="E852">
        <v>0</v>
      </c>
      <c r="F852">
        <v>0</v>
      </c>
      <c r="G852">
        <v>0</v>
      </c>
      <c r="H852">
        <v>0</v>
      </c>
    </row>
    <row r="853" spans="1:8" x14ac:dyDescent="0.2">
      <c r="A853">
        <v>5901</v>
      </c>
      <c r="B853" t="s">
        <v>1716</v>
      </c>
      <c r="C853" t="s">
        <v>1717</v>
      </c>
      <c r="D853">
        <v>857586991</v>
      </c>
      <c r="E853">
        <v>0</v>
      </c>
      <c r="F853">
        <v>0</v>
      </c>
      <c r="G853">
        <v>0</v>
      </c>
      <c r="H853">
        <v>0</v>
      </c>
    </row>
    <row r="854" spans="1:8" x14ac:dyDescent="0.2">
      <c r="A854">
        <v>5901</v>
      </c>
      <c r="B854" t="s">
        <v>1718</v>
      </c>
      <c r="C854" t="s">
        <v>1719</v>
      </c>
      <c r="D854">
        <v>857587001</v>
      </c>
      <c r="E854">
        <v>0</v>
      </c>
      <c r="F854">
        <v>0</v>
      </c>
      <c r="G854">
        <v>0</v>
      </c>
      <c r="H854">
        <v>0</v>
      </c>
    </row>
    <row r="855" spans="1:8" x14ac:dyDescent="0.2">
      <c r="A855">
        <v>5901</v>
      </c>
      <c r="B855" t="s">
        <v>1720</v>
      </c>
      <c r="C855" t="s">
        <v>1721</v>
      </c>
      <c r="D855">
        <v>857587011</v>
      </c>
      <c r="E855">
        <v>0</v>
      </c>
      <c r="F855">
        <v>0</v>
      </c>
      <c r="G855">
        <v>0</v>
      </c>
      <c r="H855">
        <v>0</v>
      </c>
    </row>
    <row r="856" spans="1:8" x14ac:dyDescent="0.2">
      <c r="A856">
        <v>5901</v>
      </c>
      <c r="B856" t="s">
        <v>1722</v>
      </c>
      <c r="C856" t="s">
        <v>1723</v>
      </c>
      <c r="D856">
        <v>857587021</v>
      </c>
      <c r="E856">
        <v>1</v>
      </c>
      <c r="F856">
        <v>2</v>
      </c>
      <c r="G856">
        <v>0</v>
      </c>
      <c r="H856">
        <v>1</v>
      </c>
    </row>
    <row r="857" spans="1:8" x14ac:dyDescent="0.2">
      <c r="A857">
        <v>5901</v>
      </c>
      <c r="B857" t="s">
        <v>1724</v>
      </c>
      <c r="C857" t="s">
        <v>1725</v>
      </c>
      <c r="D857">
        <v>857587031</v>
      </c>
      <c r="E857">
        <v>0</v>
      </c>
      <c r="F857">
        <v>0</v>
      </c>
      <c r="G857">
        <v>0</v>
      </c>
      <c r="H857">
        <v>0</v>
      </c>
    </row>
    <row r="858" spans="1:8" x14ac:dyDescent="0.2">
      <c r="A858">
        <v>5901</v>
      </c>
      <c r="B858" t="s">
        <v>1726</v>
      </c>
      <c r="C858" t="s">
        <v>1727</v>
      </c>
      <c r="D858">
        <v>857587041</v>
      </c>
      <c r="E858">
        <v>0</v>
      </c>
      <c r="F858">
        <v>0</v>
      </c>
      <c r="G858">
        <v>0</v>
      </c>
      <c r="H858">
        <v>0</v>
      </c>
    </row>
    <row r="859" spans="1:8" x14ac:dyDescent="0.2">
      <c r="A859">
        <v>5901</v>
      </c>
      <c r="B859" t="s">
        <v>1728</v>
      </c>
      <c r="C859" t="s">
        <v>1729</v>
      </c>
      <c r="D859">
        <v>857587051</v>
      </c>
      <c r="E859">
        <v>0</v>
      </c>
      <c r="F859">
        <v>0</v>
      </c>
      <c r="G859">
        <v>0</v>
      </c>
      <c r="H859">
        <v>0</v>
      </c>
    </row>
    <row r="860" spans="1:8" x14ac:dyDescent="0.2">
      <c r="A860">
        <v>5901</v>
      </c>
      <c r="B860" t="s">
        <v>1730</v>
      </c>
      <c r="C860" t="s">
        <v>1731</v>
      </c>
      <c r="D860">
        <v>857587061</v>
      </c>
      <c r="E860">
        <v>0</v>
      </c>
      <c r="F860">
        <v>0</v>
      </c>
      <c r="G860">
        <v>0</v>
      </c>
      <c r="H860">
        <v>0</v>
      </c>
    </row>
    <row r="861" spans="1:8" x14ac:dyDescent="0.2">
      <c r="A861">
        <v>5901</v>
      </c>
      <c r="B861" t="s">
        <v>1732</v>
      </c>
      <c r="C861" t="s">
        <v>1733</v>
      </c>
      <c r="D861">
        <v>857587081</v>
      </c>
      <c r="E861">
        <v>31</v>
      </c>
      <c r="F861">
        <v>44</v>
      </c>
      <c r="G861">
        <v>10</v>
      </c>
      <c r="H861">
        <v>1</v>
      </c>
    </row>
    <row r="862" spans="1:8" x14ac:dyDescent="0.2">
      <c r="A862">
        <v>5901</v>
      </c>
      <c r="B862" t="s">
        <v>1734</v>
      </c>
      <c r="C862" t="s">
        <v>1735</v>
      </c>
      <c r="D862">
        <v>857587091</v>
      </c>
      <c r="E862">
        <v>0</v>
      </c>
      <c r="F862">
        <v>0</v>
      </c>
      <c r="G862">
        <v>0</v>
      </c>
      <c r="H862">
        <v>0</v>
      </c>
    </row>
    <row r="863" spans="1:8" x14ac:dyDescent="0.2">
      <c r="A863">
        <v>5901</v>
      </c>
      <c r="B863" t="s">
        <v>1736</v>
      </c>
      <c r="C863" t="s">
        <v>1737</v>
      </c>
      <c r="D863">
        <v>857587101</v>
      </c>
      <c r="E863">
        <v>0</v>
      </c>
      <c r="F863">
        <v>0</v>
      </c>
      <c r="G863">
        <v>0</v>
      </c>
      <c r="H863">
        <v>0</v>
      </c>
    </row>
    <row r="864" spans="1:8" x14ac:dyDescent="0.2">
      <c r="A864">
        <v>5901</v>
      </c>
      <c r="B864" t="s">
        <v>1738</v>
      </c>
      <c r="C864" t="s">
        <v>1739</v>
      </c>
      <c r="D864">
        <v>857587111</v>
      </c>
      <c r="E864">
        <v>0</v>
      </c>
      <c r="F864">
        <v>0</v>
      </c>
      <c r="G864">
        <v>0</v>
      </c>
      <c r="H864">
        <v>0</v>
      </c>
    </row>
    <row r="865" spans="1:8" x14ac:dyDescent="0.2">
      <c r="A865">
        <v>5901</v>
      </c>
      <c r="B865" t="s">
        <v>1740</v>
      </c>
      <c r="C865" t="s">
        <v>1741</v>
      </c>
      <c r="D865">
        <v>857587121</v>
      </c>
      <c r="E865">
        <v>0</v>
      </c>
      <c r="F865">
        <v>0</v>
      </c>
      <c r="G865">
        <v>0</v>
      </c>
      <c r="H865">
        <v>0</v>
      </c>
    </row>
    <row r="866" spans="1:8" x14ac:dyDescent="0.2">
      <c r="A866">
        <v>5901</v>
      </c>
      <c r="B866" t="s">
        <v>1742</v>
      </c>
      <c r="C866" t="s">
        <v>1743</v>
      </c>
      <c r="D866">
        <v>857587131</v>
      </c>
      <c r="E866">
        <v>0</v>
      </c>
      <c r="F866">
        <v>0</v>
      </c>
      <c r="G866">
        <v>0</v>
      </c>
      <c r="H866">
        <v>0</v>
      </c>
    </row>
    <row r="867" spans="1:8" x14ac:dyDescent="0.2">
      <c r="A867">
        <v>5901</v>
      </c>
      <c r="B867" t="s">
        <v>1744</v>
      </c>
      <c r="C867" t="s">
        <v>1745</v>
      </c>
      <c r="D867">
        <v>857587141</v>
      </c>
      <c r="E867">
        <v>0</v>
      </c>
      <c r="F867">
        <v>0</v>
      </c>
      <c r="G867">
        <v>0</v>
      </c>
      <c r="H867">
        <v>0</v>
      </c>
    </row>
    <row r="868" spans="1:8" x14ac:dyDescent="0.2">
      <c r="A868">
        <v>5901</v>
      </c>
      <c r="B868" t="s">
        <v>1746</v>
      </c>
      <c r="C868" t="s">
        <v>1747</v>
      </c>
      <c r="D868">
        <v>857587151</v>
      </c>
      <c r="E868">
        <v>0</v>
      </c>
      <c r="F868">
        <v>0</v>
      </c>
      <c r="G868">
        <v>0</v>
      </c>
      <c r="H868">
        <v>0</v>
      </c>
    </row>
    <row r="869" spans="1:8" x14ac:dyDescent="0.2">
      <c r="A869">
        <v>5901</v>
      </c>
      <c r="B869" t="s">
        <v>1748</v>
      </c>
      <c r="C869" t="s">
        <v>1749</v>
      </c>
      <c r="D869">
        <v>857587161</v>
      </c>
      <c r="E869">
        <v>0</v>
      </c>
      <c r="F869">
        <v>0</v>
      </c>
      <c r="G869">
        <v>0</v>
      </c>
      <c r="H869">
        <v>0</v>
      </c>
    </row>
    <row r="870" spans="1:8" x14ac:dyDescent="0.2">
      <c r="A870">
        <v>5901</v>
      </c>
      <c r="B870" t="s">
        <v>1750</v>
      </c>
      <c r="C870" t="s">
        <v>1751</v>
      </c>
      <c r="D870">
        <v>857587171</v>
      </c>
      <c r="E870">
        <v>0</v>
      </c>
      <c r="F870">
        <v>0</v>
      </c>
      <c r="G870">
        <v>0</v>
      </c>
      <c r="H870">
        <v>0</v>
      </c>
    </row>
    <row r="871" spans="1:8" x14ac:dyDescent="0.2">
      <c r="A871">
        <v>5901</v>
      </c>
      <c r="B871" t="s">
        <v>1752</v>
      </c>
      <c r="C871" t="s">
        <v>1753</v>
      </c>
      <c r="D871">
        <v>857587181</v>
      </c>
      <c r="E871">
        <v>0</v>
      </c>
      <c r="F871">
        <v>0</v>
      </c>
      <c r="G871">
        <v>0</v>
      </c>
      <c r="H871">
        <v>0</v>
      </c>
    </row>
    <row r="872" spans="1:8" x14ac:dyDescent="0.2">
      <c r="A872">
        <v>5901</v>
      </c>
      <c r="B872" t="s">
        <v>1754</v>
      </c>
      <c r="C872" t="s">
        <v>1755</v>
      </c>
      <c r="D872">
        <v>857587191</v>
      </c>
      <c r="E872">
        <v>0</v>
      </c>
      <c r="F872">
        <v>0</v>
      </c>
      <c r="G872">
        <v>0</v>
      </c>
      <c r="H872">
        <v>0</v>
      </c>
    </row>
    <row r="873" spans="1:8" x14ac:dyDescent="0.2">
      <c r="A873">
        <v>5901</v>
      </c>
      <c r="B873" t="s">
        <v>1756</v>
      </c>
      <c r="C873" t="s">
        <v>1757</v>
      </c>
      <c r="D873">
        <v>857587201</v>
      </c>
      <c r="E873">
        <v>0</v>
      </c>
      <c r="F873">
        <v>0</v>
      </c>
      <c r="G873">
        <v>0</v>
      </c>
      <c r="H873">
        <v>0</v>
      </c>
    </row>
    <row r="874" spans="1:8" x14ac:dyDescent="0.2">
      <c r="A874">
        <v>5901</v>
      </c>
      <c r="B874" t="s">
        <v>1758</v>
      </c>
      <c r="C874" t="s">
        <v>1759</v>
      </c>
      <c r="D874">
        <v>857587211</v>
      </c>
      <c r="E874">
        <v>0</v>
      </c>
      <c r="F874">
        <v>0</v>
      </c>
      <c r="G874">
        <v>0</v>
      </c>
      <c r="H874">
        <v>0</v>
      </c>
    </row>
    <row r="875" spans="1:8" x14ac:dyDescent="0.2">
      <c r="A875">
        <v>5901</v>
      </c>
      <c r="B875" t="s">
        <v>1760</v>
      </c>
      <c r="C875" t="s">
        <v>1761</v>
      </c>
      <c r="D875">
        <v>857587221</v>
      </c>
      <c r="E875">
        <v>0</v>
      </c>
      <c r="F875">
        <v>0</v>
      </c>
      <c r="G875">
        <v>0</v>
      </c>
      <c r="H875">
        <v>0</v>
      </c>
    </row>
    <row r="876" spans="1:8" x14ac:dyDescent="0.2">
      <c r="A876">
        <v>5901</v>
      </c>
      <c r="B876" t="s">
        <v>1762</v>
      </c>
      <c r="C876" t="s">
        <v>1763</v>
      </c>
      <c r="D876">
        <v>857587231</v>
      </c>
      <c r="E876">
        <v>0</v>
      </c>
      <c r="F876">
        <v>0</v>
      </c>
      <c r="G876">
        <v>0</v>
      </c>
      <c r="H876">
        <v>0</v>
      </c>
    </row>
    <row r="877" spans="1:8" x14ac:dyDescent="0.2">
      <c r="A877">
        <v>5901</v>
      </c>
      <c r="B877" t="s">
        <v>1764</v>
      </c>
      <c r="C877" t="s">
        <v>1765</v>
      </c>
      <c r="D877">
        <v>857587241</v>
      </c>
      <c r="E877">
        <v>0</v>
      </c>
      <c r="F877">
        <v>1</v>
      </c>
      <c r="G877">
        <v>0</v>
      </c>
      <c r="H877">
        <v>1</v>
      </c>
    </row>
    <row r="878" spans="1:8" x14ac:dyDescent="0.2">
      <c r="A878">
        <v>5901</v>
      </c>
      <c r="B878" t="s">
        <v>1766</v>
      </c>
      <c r="C878" t="s">
        <v>1767</v>
      </c>
      <c r="D878">
        <v>857587261</v>
      </c>
      <c r="E878">
        <v>0</v>
      </c>
      <c r="F878">
        <v>0</v>
      </c>
      <c r="G878">
        <v>0</v>
      </c>
      <c r="H878">
        <v>0</v>
      </c>
    </row>
    <row r="879" spans="1:8" x14ac:dyDescent="0.2">
      <c r="A879">
        <v>5901</v>
      </c>
      <c r="B879" t="s">
        <v>1768</v>
      </c>
      <c r="C879" t="s">
        <v>1769</v>
      </c>
      <c r="D879">
        <v>857587271</v>
      </c>
      <c r="E879">
        <v>0</v>
      </c>
      <c r="F879">
        <v>0</v>
      </c>
      <c r="G879">
        <v>0</v>
      </c>
      <c r="H879">
        <v>0</v>
      </c>
    </row>
    <row r="880" spans="1:8" x14ac:dyDescent="0.2">
      <c r="A880">
        <v>5901</v>
      </c>
      <c r="B880" t="s">
        <v>1770</v>
      </c>
      <c r="C880" t="s">
        <v>1771</v>
      </c>
      <c r="D880">
        <v>857587281</v>
      </c>
      <c r="E880">
        <v>0</v>
      </c>
      <c r="F880">
        <v>0</v>
      </c>
      <c r="G880">
        <v>0</v>
      </c>
      <c r="H880">
        <v>0</v>
      </c>
    </row>
    <row r="881" spans="1:8" x14ac:dyDescent="0.2">
      <c r="A881">
        <v>5901</v>
      </c>
      <c r="B881" t="s">
        <v>1772</v>
      </c>
      <c r="C881" t="s">
        <v>1773</v>
      </c>
      <c r="D881">
        <v>857587291</v>
      </c>
      <c r="E881">
        <v>33</v>
      </c>
      <c r="F881">
        <v>117</v>
      </c>
      <c r="G881">
        <v>43</v>
      </c>
      <c r="H881">
        <v>9</v>
      </c>
    </row>
    <row r="882" spans="1:8" x14ac:dyDescent="0.2">
      <c r="A882">
        <v>5901</v>
      </c>
      <c r="B882" t="s">
        <v>1774</v>
      </c>
      <c r="C882" t="s">
        <v>1775</v>
      </c>
      <c r="D882">
        <v>857587301</v>
      </c>
      <c r="E882">
        <v>0</v>
      </c>
      <c r="F882">
        <v>0</v>
      </c>
      <c r="G882">
        <v>0</v>
      </c>
      <c r="H882">
        <v>0</v>
      </c>
    </row>
    <row r="883" spans="1:8" x14ac:dyDescent="0.2">
      <c r="A883">
        <v>5901</v>
      </c>
      <c r="B883" t="s">
        <v>1776</v>
      </c>
      <c r="C883" t="s">
        <v>1777</v>
      </c>
      <c r="D883">
        <v>857587311</v>
      </c>
      <c r="E883">
        <v>0</v>
      </c>
      <c r="F883">
        <v>0</v>
      </c>
      <c r="G883">
        <v>0</v>
      </c>
      <c r="H883">
        <v>0</v>
      </c>
    </row>
    <row r="884" spans="1:8" x14ac:dyDescent="0.2">
      <c r="A884">
        <v>5901</v>
      </c>
      <c r="B884" t="s">
        <v>1778</v>
      </c>
      <c r="C884" t="s">
        <v>1779</v>
      </c>
      <c r="D884">
        <v>857587321</v>
      </c>
      <c r="E884">
        <v>0</v>
      </c>
      <c r="F884">
        <v>0</v>
      </c>
      <c r="G884">
        <v>0</v>
      </c>
      <c r="H884">
        <v>0</v>
      </c>
    </row>
    <row r="885" spans="1:8" x14ac:dyDescent="0.2">
      <c r="A885">
        <v>5901</v>
      </c>
      <c r="B885" t="s">
        <v>1780</v>
      </c>
      <c r="C885" t="s">
        <v>1781</v>
      </c>
      <c r="D885">
        <v>857587331</v>
      </c>
      <c r="E885">
        <v>0</v>
      </c>
      <c r="F885">
        <v>0</v>
      </c>
      <c r="G885">
        <v>0</v>
      </c>
      <c r="H885">
        <v>0</v>
      </c>
    </row>
    <row r="886" spans="1:8" x14ac:dyDescent="0.2">
      <c r="A886">
        <v>5901</v>
      </c>
      <c r="B886" t="s">
        <v>1782</v>
      </c>
      <c r="C886" t="s">
        <v>1783</v>
      </c>
      <c r="D886">
        <v>857587341</v>
      </c>
      <c r="E886">
        <v>0</v>
      </c>
      <c r="F886">
        <v>0</v>
      </c>
      <c r="G886">
        <v>0</v>
      </c>
      <c r="H886">
        <v>0</v>
      </c>
    </row>
    <row r="887" spans="1:8" x14ac:dyDescent="0.2">
      <c r="A887">
        <v>5901</v>
      </c>
      <c r="B887" t="s">
        <v>1784</v>
      </c>
      <c r="C887" t="s">
        <v>1785</v>
      </c>
      <c r="D887">
        <v>857587351</v>
      </c>
      <c r="E887">
        <v>3</v>
      </c>
      <c r="F887">
        <v>11</v>
      </c>
      <c r="G887">
        <v>0</v>
      </c>
      <c r="H887">
        <v>3</v>
      </c>
    </row>
    <row r="888" spans="1:8" x14ac:dyDescent="0.2">
      <c r="A888">
        <v>5901</v>
      </c>
      <c r="B888" t="s">
        <v>1786</v>
      </c>
      <c r="C888" t="s">
        <v>1787</v>
      </c>
      <c r="D888">
        <v>857587361</v>
      </c>
      <c r="E888">
        <v>0</v>
      </c>
      <c r="F888">
        <v>0</v>
      </c>
      <c r="G888">
        <v>0</v>
      </c>
      <c r="H888">
        <v>0</v>
      </c>
    </row>
    <row r="889" spans="1:8" x14ac:dyDescent="0.2">
      <c r="A889">
        <v>5901</v>
      </c>
      <c r="B889" t="s">
        <v>1788</v>
      </c>
      <c r="C889" t="s">
        <v>1789</v>
      </c>
      <c r="D889">
        <v>857587371</v>
      </c>
      <c r="E889">
        <v>2</v>
      </c>
      <c r="F889">
        <v>4</v>
      </c>
      <c r="G889">
        <v>1</v>
      </c>
      <c r="H889">
        <v>1</v>
      </c>
    </row>
    <row r="890" spans="1:8" x14ac:dyDescent="0.2">
      <c r="A890">
        <v>5901</v>
      </c>
      <c r="B890" t="s">
        <v>1790</v>
      </c>
      <c r="C890" t="s">
        <v>1791</v>
      </c>
      <c r="D890">
        <v>857587381</v>
      </c>
      <c r="E890">
        <v>0</v>
      </c>
      <c r="F890">
        <v>0</v>
      </c>
      <c r="G890">
        <v>0</v>
      </c>
      <c r="H890">
        <v>0</v>
      </c>
    </row>
    <row r="891" spans="1:8" x14ac:dyDescent="0.2">
      <c r="A891">
        <v>5901</v>
      </c>
      <c r="B891" t="s">
        <v>1792</v>
      </c>
      <c r="C891" t="s">
        <v>1793</v>
      </c>
      <c r="D891">
        <v>857587391</v>
      </c>
      <c r="E891">
        <v>0</v>
      </c>
      <c r="F891">
        <v>0</v>
      </c>
      <c r="G891">
        <v>0</v>
      </c>
      <c r="H891">
        <v>0</v>
      </c>
    </row>
    <row r="892" spans="1:8" x14ac:dyDescent="0.2">
      <c r="A892">
        <v>5901</v>
      </c>
      <c r="B892" t="s">
        <v>1794</v>
      </c>
      <c r="C892" t="s">
        <v>1795</v>
      </c>
      <c r="D892">
        <v>857587401</v>
      </c>
      <c r="E892">
        <v>0</v>
      </c>
      <c r="F892">
        <v>0</v>
      </c>
      <c r="G892">
        <v>0</v>
      </c>
      <c r="H892">
        <v>0</v>
      </c>
    </row>
    <row r="893" spans="1:8" x14ac:dyDescent="0.2">
      <c r="A893">
        <v>5901</v>
      </c>
      <c r="B893" t="s">
        <v>1796</v>
      </c>
      <c r="C893" t="s">
        <v>1797</v>
      </c>
      <c r="D893">
        <v>857587411</v>
      </c>
      <c r="E893">
        <v>0</v>
      </c>
      <c r="F893">
        <v>0</v>
      </c>
      <c r="G893">
        <v>0</v>
      </c>
      <c r="H893">
        <v>0</v>
      </c>
    </row>
    <row r="894" spans="1:8" x14ac:dyDescent="0.2">
      <c r="A894">
        <v>5901</v>
      </c>
      <c r="B894" t="s">
        <v>1798</v>
      </c>
      <c r="C894" t="s">
        <v>1799</v>
      </c>
      <c r="D894">
        <v>857587421</v>
      </c>
      <c r="E894">
        <v>0</v>
      </c>
      <c r="F894">
        <v>0</v>
      </c>
      <c r="G894">
        <v>0</v>
      </c>
      <c r="H894">
        <v>0</v>
      </c>
    </row>
    <row r="895" spans="1:8" x14ac:dyDescent="0.2">
      <c r="A895">
        <v>5901</v>
      </c>
      <c r="B895" t="s">
        <v>1800</v>
      </c>
      <c r="C895" t="s">
        <v>1801</v>
      </c>
      <c r="D895">
        <v>857587431</v>
      </c>
      <c r="E895">
        <v>0</v>
      </c>
      <c r="F895">
        <v>0</v>
      </c>
      <c r="G895">
        <v>0</v>
      </c>
      <c r="H895">
        <v>0</v>
      </c>
    </row>
    <row r="896" spans="1:8" x14ac:dyDescent="0.2">
      <c r="A896">
        <v>5901</v>
      </c>
      <c r="B896" t="s">
        <v>1802</v>
      </c>
      <c r="C896" t="s">
        <v>1803</v>
      </c>
      <c r="D896">
        <v>857587441</v>
      </c>
      <c r="E896">
        <v>0</v>
      </c>
      <c r="F896">
        <v>0</v>
      </c>
      <c r="G896">
        <v>0</v>
      </c>
      <c r="H896">
        <v>0</v>
      </c>
    </row>
    <row r="897" spans="1:8" x14ac:dyDescent="0.2">
      <c r="A897">
        <v>5901</v>
      </c>
      <c r="B897" t="s">
        <v>1804</v>
      </c>
      <c r="C897" t="s">
        <v>1805</v>
      </c>
      <c r="D897">
        <v>857587451</v>
      </c>
      <c r="E897">
        <v>0</v>
      </c>
      <c r="F897">
        <v>0</v>
      </c>
      <c r="G897">
        <v>0</v>
      </c>
      <c r="H897">
        <v>0</v>
      </c>
    </row>
    <row r="898" spans="1:8" x14ac:dyDescent="0.2">
      <c r="A898">
        <v>5901</v>
      </c>
      <c r="B898" t="s">
        <v>1806</v>
      </c>
      <c r="C898" t="s">
        <v>1807</v>
      </c>
      <c r="D898">
        <v>857587461</v>
      </c>
      <c r="E898">
        <v>13</v>
      </c>
      <c r="F898">
        <v>21</v>
      </c>
      <c r="G898">
        <v>4</v>
      </c>
      <c r="H898">
        <v>2</v>
      </c>
    </row>
    <row r="899" spans="1:8" x14ac:dyDescent="0.2">
      <c r="A899">
        <v>5901</v>
      </c>
      <c r="B899" t="s">
        <v>1808</v>
      </c>
      <c r="C899" t="s">
        <v>1809</v>
      </c>
      <c r="D899">
        <v>857587471</v>
      </c>
      <c r="E899">
        <v>0</v>
      </c>
      <c r="F899">
        <v>0</v>
      </c>
      <c r="G899">
        <v>0</v>
      </c>
      <c r="H899">
        <v>0</v>
      </c>
    </row>
    <row r="900" spans="1:8" x14ac:dyDescent="0.2">
      <c r="A900">
        <v>5901</v>
      </c>
      <c r="B900" t="s">
        <v>1810</v>
      </c>
      <c r="C900" t="s">
        <v>1811</v>
      </c>
      <c r="D900">
        <v>857587481</v>
      </c>
      <c r="E900">
        <v>0</v>
      </c>
      <c r="F900">
        <v>0</v>
      </c>
      <c r="G900">
        <v>0</v>
      </c>
      <c r="H900">
        <v>0</v>
      </c>
    </row>
    <row r="901" spans="1:8" x14ac:dyDescent="0.2">
      <c r="A901">
        <v>5901</v>
      </c>
      <c r="B901" t="s">
        <v>1812</v>
      </c>
      <c r="C901" t="s">
        <v>1813</v>
      </c>
      <c r="D901">
        <v>857587491</v>
      </c>
      <c r="E901">
        <v>0</v>
      </c>
      <c r="F901">
        <v>0</v>
      </c>
      <c r="G901">
        <v>0</v>
      </c>
      <c r="H901">
        <v>0</v>
      </c>
    </row>
    <row r="902" spans="1:8" x14ac:dyDescent="0.2">
      <c r="A902">
        <v>5901</v>
      </c>
      <c r="B902" t="s">
        <v>1814</v>
      </c>
      <c r="C902" t="s">
        <v>1815</v>
      </c>
      <c r="D902">
        <v>857587501</v>
      </c>
      <c r="E902">
        <v>0</v>
      </c>
      <c r="F902">
        <v>0</v>
      </c>
      <c r="G902">
        <v>0</v>
      </c>
      <c r="H902">
        <v>0</v>
      </c>
    </row>
    <row r="903" spans="1:8" x14ac:dyDescent="0.2">
      <c r="A903">
        <v>5901</v>
      </c>
      <c r="B903" t="s">
        <v>1816</v>
      </c>
      <c r="C903" t="s">
        <v>1817</v>
      </c>
      <c r="D903">
        <v>857587511</v>
      </c>
      <c r="E903">
        <v>4</v>
      </c>
      <c r="F903">
        <v>12</v>
      </c>
      <c r="G903">
        <v>6</v>
      </c>
      <c r="H903">
        <v>1</v>
      </c>
    </row>
    <row r="904" spans="1:8" x14ac:dyDescent="0.2">
      <c r="A904">
        <v>5901</v>
      </c>
      <c r="B904" t="s">
        <v>1818</v>
      </c>
      <c r="C904" t="s">
        <v>1819</v>
      </c>
      <c r="D904">
        <v>857587521</v>
      </c>
      <c r="E904">
        <v>0</v>
      </c>
      <c r="F904">
        <v>0</v>
      </c>
      <c r="G904">
        <v>0</v>
      </c>
      <c r="H904">
        <v>0</v>
      </c>
    </row>
    <row r="905" spans="1:8" x14ac:dyDescent="0.2">
      <c r="A905">
        <v>5901</v>
      </c>
      <c r="B905" t="s">
        <v>1820</v>
      </c>
      <c r="C905" t="s">
        <v>1821</v>
      </c>
      <c r="D905">
        <v>857587531</v>
      </c>
      <c r="E905">
        <v>0</v>
      </c>
      <c r="F905">
        <v>0</v>
      </c>
      <c r="G905">
        <v>0</v>
      </c>
      <c r="H905">
        <v>0</v>
      </c>
    </row>
    <row r="906" spans="1:8" x14ac:dyDescent="0.2">
      <c r="A906">
        <v>5901</v>
      </c>
      <c r="B906" t="s">
        <v>1822</v>
      </c>
      <c r="C906" t="s">
        <v>1823</v>
      </c>
      <c r="D906">
        <v>857587541</v>
      </c>
      <c r="E906">
        <v>0</v>
      </c>
      <c r="F906">
        <v>0</v>
      </c>
      <c r="G906">
        <v>0</v>
      </c>
      <c r="H906">
        <v>0</v>
      </c>
    </row>
    <row r="907" spans="1:8" x14ac:dyDescent="0.2">
      <c r="A907">
        <v>5901</v>
      </c>
      <c r="B907" t="s">
        <v>1826</v>
      </c>
      <c r="C907" t="s">
        <v>1827</v>
      </c>
      <c r="D907">
        <v>857587561</v>
      </c>
      <c r="E907">
        <v>0</v>
      </c>
      <c r="F907">
        <v>0</v>
      </c>
      <c r="G907">
        <v>0</v>
      </c>
      <c r="H907">
        <v>0</v>
      </c>
    </row>
    <row r="908" spans="1:8" x14ac:dyDescent="0.2">
      <c r="A908">
        <v>5901</v>
      </c>
      <c r="B908" t="s">
        <v>1828</v>
      </c>
      <c r="C908" t="s">
        <v>1829</v>
      </c>
      <c r="D908">
        <v>857587571</v>
      </c>
      <c r="E908">
        <v>0</v>
      </c>
      <c r="F908">
        <v>0</v>
      </c>
      <c r="G908">
        <v>0</v>
      </c>
      <c r="H908">
        <v>0</v>
      </c>
    </row>
    <row r="909" spans="1:8" x14ac:dyDescent="0.2">
      <c r="A909">
        <v>5901</v>
      </c>
      <c r="B909" t="s">
        <v>1830</v>
      </c>
      <c r="C909" t="s">
        <v>1831</v>
      </c>
      <c r="D909">
        <v>857587581</v>
      </c>
      <c r="E909">
        <v>0</v>
      </c>
      <c r="F909">
        <v>0</v>
      </c>
      <c r="G909">
        <v>0</v>
      </c>
      <c r="H909">
        <v>0</v>
      </c>
    </row>
    <row r="910" spans="1:8" x14ac:dyDescent="0.2">
      <c r="A910">
        <v>5901</v>
      </c>
      <c r="B910" t="s">
        <v>1832</v>
      </c>
      <c r="C910" t="s">
        <v>1833</v>
      </c>
      <c r="D910">
        <v>857587591</v>
      </c>
      <c r="E910">
        <v>0</v>
      </c>
      <c r="F910">
        <v>0</v>
      </c>
      <c r="G910">
        <v>0</v>
      </c>
      <c r="H910">
        <v>0</v>
      </c>
    </row>
    <row r="911" spans="1:8" x14ac:dyDescent="0.2">
      <c r="A911">
        <v>5901</v>
      </c>
      <c r="B911" t="s">
        <v>1834</v>
      </c>
      <c r="C911" t="s">
        <v>1835</v>
      </c>
      <c r="D911">
        <v>857587601</v>
      </c>
      <c r="E911">
        <v>0</v>
      </c>
      <c r="F911">
        <v>0</v>
      </c>
      <c r="G911">
        <v>0</v>
      </c>
      <c r="H911">
        <v>0</v>
      </c>
    </row>
    <row r="912" spans="1:8" x14ac:dyDescent="0.2">
      <c r="A912">
        <v>5901</v>
      </c>
      <c r="B912" t="s">
        <v>1836</v>
      </c>
      <c r="C912" t="s">
        <v>1837</v>
      </c>
      <c r="D912">
        <v>857587611</v>
      </c>
      <c r="E912">
        <v>0</v>
      </c>
      <c r="F912">
        <v>0</v>
      </c>
      <c r="G912">
        <v>0</v>
      </c>
      <c r="H912">
        <v>0</v>
      </c>
    </row>
    <row r="913" spans="1:8" x14ac:dyDescent="0.2">
      <c r="A913">
        <v>5901</v>
      </c>
      <c r="B913" t="s">
        <v>1838</v>
      </c>
      <c r="C913" t="s">
        <v>1839</v>
      </c>
      <c r="D913">
        <v>857587621</v>
      </c>
      <c r="E913">
        <v>41</v>
      </c>
      <c r="F913">
        <v>83</v>
      </c>
      <c r="G913">
        <v>30</v>
      </c>
      <c r="H913">
        <v>5</v>
      </c>
    </row>
    <row r="914" spans="1:8" x14ac:dyDescent="0.2">
      <c r="A914">
        <v>5901</v>
      </c>
      <c r="B914" t="s">
        <v>1840</v>
      </c>
      <c r="C914" t="s">
        <v>1841</v>
      </c>
      <c r="D914">
        <v>857587631</v>
      </c>
      <c r="E914">
        <v>0</v>
      </c>
      <c r="F914">
        <v>0</v>
      </c>
      <c r="G914">
        <v>0</v>
      </c>
      <c r="H914">
        <v>0</v>
      </c>
    </row>
    <row r="915" spans="1:8" x14ac:dyDescent="0.2">
      <c r="A915">
        <v>5901</v>
      </c>
      <c r="B915" t="s">
        <v>1842</v>
      </c>
      <c r="C915" t="s">
        <v>1843</v>
      </c>
      <c r="D915">
        <v>857587641</v>
      </c>
      <c r="E915">
        <v>0</v>
      </c>
      <c r="F915">
        <v>0</v>
      </c>
      <c r="G915">
        <v>0</v>
      </c>
      <c r="H915">
        <v>0</v>
      </c>
    </row>
    <row r="916" spans="1:8" x14ac:dyDescent="0.2">
      <c r="A916">
        <v>5901</v>
      </c>
      <c r="B916" t="s">
        <v>1844</v>
      </c>
      <c r="C916" t="s">
        <v>1845</v>
      </c>
      <c r="D916">
        <v>857587661</v>
      </c>
      <c r="E916">
        <v>0</v>
      </c>
      <c r="F916">
        <v>0</v>
      </c>
      <c r="G916">
        <v>0</v>
      </c>
      <c r="H916">
        <v>0</v>
      </c>
    </row>
    <row r="917" spans="1:8" x14ac:dyDescent="0.2">
      <c r="A917">
        <v>5901</v>
      </c>
      <c r="B917" t="s">
        <v>1846</v>
      </c>
      <c r="C917" t="s">
        <v>1847</v>
      </c>
      <c r="D917">
        <v>857587671</v>
      </c>
      <c r="E917">
        <v>0</v>
      </c>
      <c r="F917">
        <v>0</v>
      </c>
      <c r="G917">
        <v>0</v>
      </c>
      <c r="H917">
        <v>0</v>
      </c>
    </row>
    <row r="918" spans="1:8" x14ac:dyDescent="0.2">
      <c r="A918">
        <v>5901</v>
      </c>
      <c r="B918" t="s">
        <v>1848</v>
      </c>
      <c r="C918" t="s">
        <v>1849</v>
      </c>
      <c r="D918">
        <v>857587681</v>
      </c>
      <c r="E918">
        <v>0</v>
      </c>
      <c r="F918">
        <v>0</v>
      </c>
      <c r="G918">
        <v>0</v>
      </c>
      <c r="H918">
        <v>0</v>
      </c>
    </row>
    <row r="919" spans="1:8" x14ac:dyDescent="0.2">
      <c r="A919">
        <v>5901</v>
      </c>
      <c r="B919" t="s">
        <v>1850</v>
      </c>
      <c r="C919" t="s">
        <v>1851</v>
      </c>
      <c r="D919">
        <v>857587691</v>
      </c>
      <c r="E919">
        <v>0</v>
      </c>
      <c r="F919">
        <v>0</v>
      </c>
      <c r="G919">
        <v>0</v>
      </c>
      <c r="H919">
        <v>0</v>
      </c>
    </row>
    <row r="920" spans="1:8" x14ac:dyDescent="0.2">
      <c r="A920">
        <v>5901</v>
      </c>
      <c r="B920" t="s">
        <v>1852</v>
      </c>
      <c r="C920" t="s">
        <v>1853</v>
      </c>
      <c r="D920">
        <v>857587701</v>
      </c>
      <c r="E920">
        <v>0</v>
      </c>
      <c r="F920">
        <v>0</v>
      </c>
      <c r="G920">
        <v>0</v>
      </c>
      <c r="H920">
        <v>0</v>
      </c>
    </row>
    <row r="921" spans="1:8" x14ac:dyDescent="0.2">
      <c r="A921">
        <v>5901</v>
      </c>
      <c r="B921" t="s">
        <v>1854</v>
      </c>
      <c r="C921" t="s">
        <v>1855</v>
      </c>
      <c r="D921">
        <v>857587711</v>
      </c>
      <c r="E921">
        <v>0</v>
      </c>
      <c r="F921">
        <v>0</v>
      </c>
      <c r="G921">
        <v>0</v>
      </c>
      <c r="H921">
        <v>0</v>
      </c>
    </row>
    <row r="922" spans="1:8" x14ac:dyDescent="0.2">
      <c r="A922">
        <v>5901</v>
      </c>
      <c r="B922" t="s">
        <v>1856</v>
      </c>
      <c r="C922" t="s">
        <v>1857</v>
      </c>
      <c r="D922">
        <v>857587721</v>
      </c>
      <c r="E922">
        <v>0</v>
      </c>
      <c r="F922">
        <v>0</v>
      </c>
      <c r="G922">
        <v>0</v>
      </c>
      <c r="H922">
        <v>0</v>
      </c>
    </row>
    <row r="923" spans="1:8" x14ac:dyDescent="0.2">
      <c r="A923">
        <v>5901</v>
      </c>
      <c r="B923" t="s">
        <v>1858</v>
      </c>
      <c r="C923" t="s">
        <v>1859</v>
      </c>
      <c r="D923">
        <v>857587731</v>
      </c>
      <c r="E923">
        <v>0</v>
      </c>
      <c r="F923">
        <v>0</v>
      </c>
      <c r="G923">
        <v>0</v>
      </c>
      <c r="H923">
        <v>0</v>
      </c>
    </row>
    <row r="924" spans="1:8" x14ac:dyDescent="0.2">
      <c r="A924">
        <v>5901</v>
      </c>
      <c r="B924" t="s">
        <v>1860</v>
      </c>
      <c r="C924" t="s">
        <v>1861</v>
      </c>
      <c r="D924">
        <v>857587741</v>
      </c>
      <c r="E924">
        <v>15</v>
      </c>
      <c r="F924">
        <v>33</v>
      </c>
      <c r="G924">
        <v>14</v>
      </c>
      <c r="H924">
        <v>1</v>
      </c>
    </row>
    <row r="925" spans="1:8" x14ac:dyDescent="0.2">
      <c r="A925">
        <v>5901</v>
      </c>
      <c r="B925" t="s">
        <v>1862</v>
      </c>
      <c r="C925" t="s">
        <v>1863</v>
      </c>
      <c r="D925">
        <v>857587751</v>
      </c>
      <c r="E925">
        <v>0</v>
      </c>
      <c r="F925">
        <v>0</v>
      </c>
      <c r="G925">
        <v>0</v>
      </c>
      <c r="H925">
        <v>0</v>
      </c>
    </row>
    <row r="926" spans="1:8" x14ac:dyDescent="0.2">
      <c r="A926">
        <v>5901</v>
      </c>
      <c r="B926" t="s">
        <v>1864</v>
      </c>
      <c r="C926" t="s">
        <v>1865</v>
      </c>
      <c r="D926">
        <v>857587761</v>
      </c>
      <c r="E926">
        <v>0</v>
      </c>
      <c r="F926">
        <v>0</v>
      </c>
      <c r="G926">
        <v>0</v>
      </c>
      <c r="H926">
        <v>0</v>
      </c>
    </row>
    <row r="927" spans="1:8" x14ac:dyDescent="0.2">
      <c r="A927">
        <v>5901</v>
      </c>
      <c r="B927" t="s">
        <v>1866</v>
      </c>
      <c r="C927" t="s">
        <v>1867</v>
      </c>
      <c r="D927">
        <v>857587771</v>
      </c>
      <c r="E927">
        <v>0</v>
      </c>
      <c r="F927">
        <v>0</v>
      </c>
      <c r="G927">
        <v>0</v>
      </c>
      <c r="H927">
        <v>0</v>
      </c>
    </row>
    <row r="928" spans="1:8" x14ac:dyDescent="0.2">
      <c r="A928">
        <v>5901</v>
      </c>
      <c r="B928" t="s">
        <v>1868</v>
      </c>
      <c r="C928" t="s">
        <v>1869</v>
      </c>
      <c r="D928">
        <v>857587781</v>
      </c>
      <c r="E928">
        <v>0</v>
      </c>
      <c r="F928">
        <v>0</v>
      </c>
      <c r="G928">
        <v>0</v>
      </c>
      <c r="H928">
        <v>0</v>
      </c>
    </row>
    <row r="929" spans="1:8" x14ac:dyDescent="0.2">
      <c r="A929">
        <v>5901</v>
      </c>
      <c r="B929" t="s">
        <v>1870</v>
      </c>
      <c r="C929" t="s">
        <v>1871</v>
      </c>
      <c r="D929">
        <v>857587791</v>
      </c>
      <c r="E929">
        <v>0</v>
      </c>
      <c r="F929">
        <v>0</v>
      </c>
      <c r="G929">
        <v>0</v>
      </c>
      <c r="H929">
        <v>0</v>
      </c>
    </row>
    <row r="930" spans="1:8" x14ac:dyDescent="0.2">
      <c r="A930">
        <v>5901</v>
      </c>
      <c r="B930" t="s">
        <v>1872</v>
      </c>
      <c r="C930" t="s">
        <v>1873</v>
      </c>
      <c r="D930">
        <v>857587801</v>
      </c>
      <c r="E930">
        <v>0</v>
      </c>
      <c r="F930">
        <v>0</v>
      </c>
      <c r="G930">
        <v>0</v>
      </c>
      <c r="H930">
        <v>0</v>
      </c>
    </row>
    <row r="931" spans="1:8" x14ac:dyDescent="0.2">
      <c r="A931">
        <v>5901</v>
      </c>
      <c r="B931" t="s">
        <v>1874</v>
      </c>
      <c r="C931" t="s">
        <v>1875</v>
      </c>
      <c r="D931">
        <v>857587811</v>
      </c>
      <c r="E931">
        <v>128</v>
      </c>
      <c r="F931">
        <v>264</v>
      </c>
      <c r="G931">
        <v>94</v>
      </c>
      <c r="H931">
        <v>6</v>
      </c>
    </row>
    <row r="932" spans="1:8" x14ac:dyDescent="0.2">
      <c r="A932">
        <v>5901</v>
      </c>
      <c r="B932" t="s">
        <v>1876</v>
      </c>
      <c r="C932" t="s">
        <v>1877</v>
      </c>
      <c r="D932">
        <v>857587821</v>
      </c>
      <c r="E932">
        <v>0</v>
      </c>
      <c r="F932">
        <v>0</v>
      </c>
      <c r="G932">
        <v>0</v>
      </c>
      <c r="H932">
        <v>0</v>
      </c>
    </row>
    <row r="933" spans="1:8" x14ac:dyDescent="0.2">
      <c r="A933">
        <v>5901</v>
      </c>
      <c r="B933" t="s">
        <v>1878</v>
      </c>
      <c r="C933" t="s">
        <v>1879</v>
      </c>
      <c r="D933">
        <v>857587831</v>
      </c>
      <c r="E933">
        <v>0</v>
      </c>
      <c r="F933">
        <v>0</v>
      </c>
      <c r="G933">
        <v>0</v>
      </c>
      <c r="H933">
        <v>0</v>
      </c>
    </row>
    <row r="934" spans="1:8" x14ac:dyDescent="0.2">
      <c r="A934">
        <v>5901</v>
      </c>
      <c r="B934" t="s">
        <v>1880</v>
      </c>
      <c r="C934" t="s">
        <v>1881</v>
      </c>
      <c r="D934">
        <v>857587841</v>
      </c>
      <c r="E934">
        <v>0</v>
      </c>
      <c r="F934">
        <v>0</v>
      </c>
      <c r="G934">
        <v>0</v>
      </c>
      <c r="H934">
        <v>0</v>
      </c>
    </row>
    <row r="935" spans="1:8" x14ac:dyDescent="0.2">
      <c r="A935">
        <v>5901</v>
      </c>
      <c r="B935" t="s">
        <v>1882</v>
      </c>
      <c r="C935" t="s">
        <v>1883</v>
      </c>
      <c r="D935">
        <v>857587851</v>
      </c>
      <c r="E935">
        <v>0</v>
      </c>
      <c r="F935">
        <v>0</v>
      </c>
      <c r="G935">
        <v>0</v>
      </c>
      <c r="H935">
        <v>0</v>
      </c>
    </row>
    <row r="936" spans="1:8" x14ac:dyDescent="0.2">
      <c r="A936">
        <v>5901</v>
      </c>
      <c r="B936" t="s">
        <v>1884</v>
      </c>
      <c r="C936" t="s">
        <v>1885</v>
      </c>
      <c r="D936">
        <v>857587861</v>
      </c>
      <c r="E936">
        <v>0</v>
      </c>
      <c r="F936">
        <v>0</v>
      </c>
      <c r="G936">
        <v>0</v>
      </c>
      <c r="H936">
        <v>0</v>
      </c>
    </row>
    <row r="937" spans="1:8" x14ac:dyDescent="0.2">
      <c r="A937">
        <v>5901</v>
      </c>
      <c r="B937" t="s">
        <v>1886</v>
      </c>
      <c r="C937" t="s">
        <v>1887</v>
      </c>
      <c r="D937">
        <v>857587871</v>
      </c>
      <c r="E937">
        <v>0</v>
      </c>
      <c r="F937">
        <v>0</v>
      </c>
      <c r="G937">
        <v>0</v>
      </c>
      <c r="H937">
        <v>0</v>
      </c>
    </row>
    <row r="938" spans="1:8" x14ac:dyDescent="0.2">
      <c r="A938">
        <v>5901</v>
      </c>
      <c r="B938" t="s">
        <v>1888</v>
      </c>
      <c r="C938" t="s">
        <v>1889</v>
      </c>
      <c r="D938">
        <v>857587881</v>
      </c>
      <c r="E938">
        <v>0</v>
      </c>
      <c r="F938">
        <v>0</v>
      </c>
      <c r="G938">
        <v>0</v>
      </c>
      <c r="H938">
        <v>0</v>
      </c>
    </row>
    <row r="939" spans="1:8" x14ac:dyDescent="0.2">
      <c r="A939">
        <v>5901</v>
      </c>
      <c r="B939" t="s">
        <v>1890</v>
      </c>
      <c r="C939" t="s">
        <v>1891</v>
      </c>
      <c r="D939">
        <v>857587891</v>
      </c>
      <c r="E939">
        <v>0</v>
      </c>
      <c r="F939">
        <v>0</v>
      </c>
      <c r="G939">
        <v>0</v>
      </c>
      <c r="H939">
        <v>0</v>
      </c>
    </row>
    <row r="940" spans="1:8" x14ac:dyDescent="0.2">
      <c r="A940">
        <v>5901</v>
      </c>
      <c r="B940" t="s">
        <v>1892</v>
      </c>
      <c r="C940" t="s">
        <v>1893</v>
      </c>
      <c r="D940">
        <v>857587901</v>
      </c>
      <c r="E940">
        <v>0</v>
      </c>
      <c r="F940">
        <v>0</v>
      </c>
      <c r="G940">
        <v>0</v>
      </c>
      <c r="H940">
        <v>0</v>
      </c>
    </row>
    <row r="941" spans="1:8" x14ac:dyDescent="0.2">
      <c r="A941">
        <v>5901</v>
      </c>
      <c r="B941" t="s">
        <v>1894</v>
      </c>
      <c r="C941" t="s">
        <v>1895</v>
      </c>
      <c r="D941">
        <v>857587911</v>
      </c>
      <c r="E941">
        <v>0</v>
      </c>
      <c r="F941">
        <v>0</v>
      </c>
      <c r="G941">
        <v>0</v>
      </c>
      <c r="H941">
        <v>0</v>
      </c>
    </row>
    <row r="942" spans="1:8" x14ac:dyDescent="0.2">
      <c r="A942">
        <v>5901</v>
      </c>
      <c r="B942" t="s">
        <v>1896</v>
      </c>
      <c r="C942" t="s">
        <v>1897</v>
      </c>
      <c r="D942">
        <v>857587921</v>
      </c>
      <c r="E942">
        <v>0</v>
      </c>
      <c r="F942">
        <v>0</v>
      </c>
      <c r="G942">
        <v>0</v>
      </c>
      <c r="H942">
        <v>0</v>
      </c>
    </row>
    <row r="943" spans="1:8" x14ac:dyDescent="0.2">
      <c r="A943">
        <v>5901</v>
      </c>
      <c r="B943" t="s">
        <v>1898</v>
      </c>
      <c r="C943" t="s">
        <v>1899</v>
      </c>
      <c r="D943">
        <v>857587931</v>
      </c>
      <c r="E943">
        <v>0</v>
      </c>
      <c r="F943">
        <v>0</v>
      </c>
      <c r="G943">
        <v>0</v>
      </c>
      <c r="H943">
        <v>0</v>
      </c>
    </row>
    <row r="944" spans="1:8" x14ac:dyDescent="0.2">
      <c r="A944">
        <v>5901</v>
      </c>
      <c r="B944" t="s">
        <v>1900</v>
      </c>
      <c r="C944" t="s">
        <v>1901</v>
      </c>
      <c r="D944">
        <v>857587941</v>
      </c>
      <c r="E944">
        <v>0</v>
      </c>
      <c r="F944">
        <v>0</v>
      </c>
      <c r="G944">
        <v>0</v>
      </c>
      <c r="H944">
        <v>0</v>
      </c>
    </row>
    <row r="945" spans="1:8" x14ac:dyDescent="0.2">
      <c r="A945">
        <v>5901</v>
      </c>
      <c r="B945" t="s">
        <v>1902</v>
      </c>
      <c r="C945" t="s">
        <v>1903</v>
      </c>
      <c r="D945">
        <v>857587951</v>
      </c>
      <c r="E945">
        <v>0</v>
      </c>
      <c r="F945">
        <v>0</v>
      </c>
      <c r="G945">
        <v>0</v>
      </c>
      <c r="H945">
        <v>0</v>
      </c>
    </row>
    <row r="946" spans="1:8" x14ac:dyDescent="0.2">
      <c r="A946">
        <v>5901</v>
      </c>
      <c r="B946" t="s">
        <v>1904</v>
      </c>
      <c r="C946" t="s">
        <v>1905</v>
      </c>
      <c r="D946">
        <v>857587961</v>
      </c>
      <c r="E946">
        <v>0</v>
      </c>
      <c r="F946">
        <v>0</v>
      </c>
      <c r="G946">
        <v>0</v>
      </c>
      <c r="H946">
        <v>0</v>
      </c>
    </row>
    <row r="947" spans="1:8" x14ac:dyDescent="0.2">
      <c r="A947">
        <v>5901</v>
      </c>
      <c r="B947" t="s">
        <v>1906</v>
      </c>
      <c r="C947" t="s">
        <v>1907</v>
      </c>
      <c r="D947">
        <v>857587971</v>
      </c>
      <c r="E947">
        <v>0</v>
      </c>
      <c r="F947">
        <v>0</v>
      </c>
      <c r="G947">
        <v>0</v>
      </c>
      <c r="H947">
        <v>0</v>
      </c>
    </row>
    <row r="948" spans="1:8" x14ac:dyDescent="0.2">
      <c r="A948">
        <v>5901</v>
      </c>
      <c r="B948" t="s">
        <v>1908</v>
      </c>
      <c r="C948" t="s">
        <v>1909</v>
      </c>
      <c r="D948">
        <v>857587981</v>
      </c>
      <c r="E948">
        <v>14</v>
      </c>
      <c r="F948">
        <v>24</v>
      </c>
      <c r="G948">
        <v>5</v>
      </c>
      <c r="H948">
        <v>2</v>
      </c>
    </row>
    <row r="949" spans="1:8" x14ac:dyDescent="0.2">
      <c r="A949">
        <v>5901</v>
      </c>
      <c r="B949" t="s">
        <v>1910</v>
      </c>
      <c r="C949" t="s">
        <v>1911</v>
      </c>
      <c r="D949">
        <v>857587991</v>
      </c>
      <c r="E949">
        <v>0</v>
      </c>
      <c r="F949">
        <v>0</v>
      </c>
      <c r="G949">
        <v>0</v>
      </c>
      <c r="H949">
        <v>0</v>
      </c>
    </row>
    <row r="950" spans="1:8" x14ac:dyDescent="0.2">
      <c r="A950">
        <v>5901</v>
      </c>
      <c r="B950" t="s">
        <v>1912</v>
      </c>
      <c r="C950" t="s">
        <v>1913</v>
      </c>
      <c r="D950">
        <v>857588001</v>
      </c>
      <c r="E950">
        <v>0</v>
      </c>
      <c r="F950">
        <v>0</v>
      </c>
      <c r="G950">
        <v>0</v>
      </c>
      <c r="H950">
        <v>0</v>
      </c>
    </row>
    <row r="951" spans="1:8" x14ac:dyDescent="0.2">
      <c r="A951">
        <v>5901</v>
      </c>
      <c r="B951" t="s">
        <v>1914</v>
      </c>
      <c r="C951" t="s">
        <v>1915</v>
      </c>
      <c r="D951">
        <v>857588011</v>
      </c>
      <c r="E951">
        <v>0</v>
      </c>
      <c r="F951">
        <v>0</v>
      </c>
      <c r="G951">
        <v>0</v>
      </c>
      <c r="H951">
        <v>0</v>
      </c>
    </row>
    <row r="952" spans="1:8" x14ac:dyDescent="0.2">
      <c r="A952">
        <v>5901</v>
      </c>
      <c r="B952" t="s">
        <v>1916</v>
      </c>
      <c r="C952" t="s">
        <v>1917</v>
      </c>
      <c r="D952">
        <v>857588021</v>
      </c>
      <c r="E952">
        <v>0</v>
      </c>
      <c r="F952">
        <v>0</v>
      </c>
      <c r="G952">
        <v>0</v>
      </c>
      <c r="H952">
        <v>0</v>
      </c>
    </row>
    <row r="953" spans="1:8" x14ac:dyDescent="0.2">
      <c r="A953">
        <v>5901</v>
      </c>
      <c r="B953" t="s">
        <v>1918</v>
      </c>
      <c r="C953" t="s">
        <v>1919</v>
      </c>
      <c r="D953">
        <v>857588031</v>
      </c>
      <c r="E953">
        <v>0</v>
      </c>
      <c r="F953">
        <v>0</v>
      </c>
      <c r="G953">
        <v>0</v>
      </c>
      <c r="H953">
        <v>0</v>
      </c>
    </row>
    <row r="954" spans="1:8" x14ac:dyDescent="0.2">
      <c r="A954">
        <v>5901</v>
      </c>
      <c r="B954" t="s">
        <v>1920</v>
      </c>
      <c r="C954" t="s">
        <v>1921</v>
      </c>
      <c r="D954">
        <v>857588041</v>
      </c>
      <c r="E954">
        <v>0</v>
      </c>
      <c r="F954">
        <v>0</v>
      </c>
      <c r="G954">
        <v>0</v>
      </c>
      <c r="H954">
        <v>0</v>
      </c>
    </row>
    <row r="955" spans="1:8" x14ac:dyDescent="0.2">
      <c r="A955">
        <v>5901</v>
      </c>
      <c r="B955" t="s">
        <v>1922</v>
      </c>
      <c r="C955" t="s">
        <v>1923</v>
      </c>
      <c r="D955">
        <v>857588051</v>
      </c>
      <c r="E955">
        <v>0</v>
      </c>
      <c r="F955">
        <v>0</v>
      </c>
      <c r="G955">
        <v>0</v>
      </c>
      <c r="H955">
        <v>0</v>
      </c>
    </row>
    <row r="956" spans="1:8" x14ac:dyDescent="0.2">
      <c r="A956">
        <v>5901</v>
      </c>
      <c r="B956" t="s">
        <v>1924</v>
      </c>
      <c r="C956" t="s">
        <v>1925</v>
      </c>
      <c r="D956">
        <v>857588061</v>
      </c>
      <c r="E956">
        <v>0</v>
      </c>
      <c r="F956">
        <v>0</v>
      </c>
      <c r="G956">
        <v>0</v>
      </c>
      <c r="H956">
        <v>0</v>
      </c>
    </row>
    <row r="957" spans="1:8" x14ac:dyDescent="0.2">
      <c r="A957">
        <v>5901</v>
      </c>
      <c r="B957" t="s">
        <v>1926</v>
      </c>
      <c r="C957" t="s">
        <v>1927</v>
      </c>
      <c r="D957">
        <v>857588071</v>
      </c>
      <c r="E957">
        <v>0</v>
      </c>
      <c r="F957">
        <v>0</v>
      </c>
      <c r="G957">
        <v>0</v>
      </c>
      <c r="H957">
        <v>0</v>
      </c>
    </row>
    <row r="958" spans="1:8" x14ac:dyDescent="0.2">
      <c r="A958">
        <v>5901</v>
      </c>
      <c r="B958" t="s">
        <v>1928</v>
      </c>
      <c r="C958" t="s">
        <v>1929</v>
      </c>
      <c r="D958">
        <v>857588081</v>
      </c>
      <c r="E958">
        <v>0</v>
      </c>
      <c r="F958">
        <v>0</v>
      </c>
      <c r="G958">
        <v>0</v>
      </c>
      <c r="H958">
        <v>0</v>
      </c>
    </row>
    <row r="959" spans="1:8" x14ac:dyDescent="0.2">
      <c r="A959">
        <v>5901</v>
      </c>
      <c r="B959" t="s">
        <v>1930</v>
      </c>
      <c r="C959" t="s">
        <v>1931</v>
      </c>
      <c r="D959">
        <v>857588091</v>
      </c>
      <c r="E959">
        <v>0</v>
      </c>
      <c r="F959">
        <v>0</v>
      </c>
      <c r="G959">
        <v>0</v>
      </c>
      <c r="H959">
        <v>0</v>
      </c>
    </row>
    <row r="960" spans="1:8" x14ac:dyDescent="0.2">
      <c r="A960">
        <v>5901</v>
      </c>
      <c r="B960" t="s">
        <v>1932</v>
      </c>
      <c r="C960" t="s">
        <v>1933</v>
      </c>
      <c r="D960">
        <v>857588101</v>
      </c>
      <c r="E960">
        <v>0</v>
      </c>
      <c r="F960">
        <v>0</v>
      </c>
      <c r="G960">
        <v>0</v>
      </c>
      <c r="H960">
        <v>0</v>
      </c>
    </row>
    <row r="961" spans="1:8" x14ac:dyDescent="0.2">
      <c r="A961">
        <v>5901</v>
      </c>
      <c r="B961" t="s">
        <v>1934</v>
      </c>
      <c r="C961" t="s">
        <v>1935</v>
      </c>
      <c r="D961">
        <v>857588111</v>
      </c>
      <c r="E961">
        <v>0</v>
      </c>
      <c r="F961">
        <v>0</v>
      </c>
      <c r="G961">
        <v>0</v>
      </c>
      <c r="H961">
        <v>0</v>
      </c>
    </row>
    <row r="962" spans="1:8" x14ac:dyDescent="0.2">
      <c r="A962">
        <v>5901</v>
      </c>
      <c r="B962" t="s">
        <v>1936</v>
      </c>
      <c r="C962" t="s">
        <v>1937</v>
      </c>
      <c r="D962">
        <v>857588121</v>
      </c>
      <c r="E962">
        <v>0</v>
      </c>
      <c r="F962">
        <v>0</v>
      </c>
      <c r="G962">
        <v>0</v>
      </c>
      <c r="H962">
        <v>0</v>
      </c>
    </row>
    <row r="963" spans="1:8" x14ac:dyDescent="0.2">
      <c r="A963">
        <v>5901</v>
      </c>
      <c r="B963" t="s">
        <v>1938</v>
      </c>
      <c r="C963" t="s">
        <v>1939</v>
      </c>
      <c r="D963">
        <v>857588131</v>
      </c>
      <c r="E963">
        <v>0</v>
      </c>
      <c r="F963">
        <v>0</v>
      </c>
      <c r="G963">
        <v>0</v>
      </c>
      <c r="H963">
        <v>0</v>
      </c>
    </row>
    <row r="964" spans="1:8" x14ac:dyDescent="0.2">
      <c r="A964">
        <v>5901</v>
      </c>
      <c r="B964" t="s">
        <v>1940</v>
      </c>
      <c r="C964" t="s">
        <v>1941</v>
      </c>
      <c r="D964">
        <v>857588141</v>
      </c>
      <c r="E964">
        <v>0</v>
      </c>
      <c r="F964">
        <v>0</v>
      </c>
      <c r="G964">
        <v>0</v>
      </c>
      <c r="H964">
        <v>0</v>
      </c>
    </row>
    <row r="965" spans="1:8" x14ac:dyDescent="0.2">
      <c r="A965">
        <v>5901</v>
      </c>
      <c r="B965" t="s">
        <v>1942</v>
      </c>
      <c r="C965" t="s">
        <v>1943</v>
      </c>
      <c r="D965">
        <v>857588151</v>
      </c>
      <c r="E965">
        <v>0</v>
      </c>
      <c r="F965">
        <v>0</v>
      </c>
      <c r="G965">
        <v>0</v>
      </c>
      <c r="H965">
        <v>0</v>
      </c>
    </row>
    <row r="966" spans="1:8" x14ac:dyDescent="0.2">
      <c r="A966">
        <v>5901</v>
      </c>
      <c r="B966" t="s">
        <v>1944</v>
      </c>
      <c r="C966" t="s">
        <v>1945</v>
      </c>
      <c r="D966">
        <v>857588161</v>
      </c>
      <c r="E966">
        <v>16</v>
      </c>
      <c r="F966">
        <v>29</v>
      </c>
      <c r="G966">
        <v>0</v>
      </c>
      <c r="H966">
        <v>1</v>
      </c>
    </row>
    <row r="967" spans="1:8" x14ac:dyDescent="0.2">
      <c r="A967">
        <v>5901</v>
      </c>
      <c r="B967" t="s">
        <v>1946</v>
      </c>
      <c r="C967" t="s">
        <v>1947</v>
      </c>
      <c r="D967">
        <v>857588171</v>
      </c>
      <c r="E967">
        <v>0</v>
      </c>
      <c r="F967">
        <v>0</v>
      </c>
      <c r="G967">
        <v>0</v>
      </c>
      <c r="H967">
        <v>0</v>
      </c>
    </row>
    <row r="968" spans="1:8" x14ac:dyDescent="0.2">
      <c r="A968">
        <v>5901</v>
      </c>
      <c r="B968" t="s">
        <v>1948</v>
      </c>
      <c r="C968" t="s">
        <v>1949</v>
      </c>
      <c r="D968">
        <v>857588181</v>
      </c>
      <c r="E968">
        <v>0</v>
      </c>
      <c r="F968">
        <v>0</v>
      </c>
      <c r="G968">
        <v>0</v>
      </c>
      <c r="H968">
        <v>0</v>
      </c>
    </row>
    <row r="969" spans="1:8" x14ac:dyDescent="0.2">
      <c r="A969">
        <v>5901</v>
      </c>
      <c r="B969" t="s">
        <v>1950</v>
      </c>
      <c r="C969" t="s">
        <v>1951</v>
      </c>
      <c r="D969">
        <v>857588191</v>
      </c>
      <c r="E969">
        <v>0</v>
      </c>
      <c r="F969">
        <v>0</v>
      </c>
      <c r="G969">
        <v>0</v>
      </c>
      <c r="H969">
        <v>0</v>
      </c>
    </row>
    <row r="970" spans="1:8" x14ac:dyDescent="0.2">
      <c r="A970">
        <v>5901</v>
      </c>
      <c r="B970" t="s">
        <v>1952</v>
      </c>
      <c r="C970" t="s">
        <v>1953</v>
      </c>
      <c r="D970">
        <v>857588201</v>
      </c>
      <c r="E970">
        <v>0</v>
      </c>
      <c r="F970">
        <v>0</v>
      </c>
      <c r="G970">
        <v>0</v>
      </c>
      <c r="H970">
        <v>0</v>
      </c>
    </row>
    <row r="971" spans="1:8" x14ac:dyDescent="0.2">
      <c r="A971">
        <v>5901</v>
      </c>
      <c r="B971" t="s">
        <v>1954</v>
      </c>
      <c r="C971" t="s">
        <v>1955</v>
      </c>
      <c r="D971">
        <v>857588211</v>
      </c>
      <c r="E971">
        <v>0</v>
      </c>
      <c r="F971">
        <v>0</v>
      </c>
      <c r="G971">
        <v>0</v>
      </c>
      <c r="H971">
        <v>0</v>
      </c>
    </row>
    <row r="972" spans="1:8" x14ac:dyDescent="0.2">
      <c r="A972">
        <v>5901</v>
      </c>
      <c r="B972" t="s">
        <v>1956</v>
      </c>
      <c r="C972" t="s">
        <v>1957</v>
      </c>
      <c r="D972">
        <v>857588221</v>
      </c>
      <c r="E972">
        <v>0</v>
      </c>
      <c r="F972">
        <v>0</v>
      </c>
      <c r="G972">
        <v>0</v>
      </c>
      <c r="H972">
        <v>0</v>
      </c>
    </row>
    <row r="973" spans="1:8" x14ac:dyDescent="0.2">
      <c r="A973">
        <v>5901</v>
      </c>
      <c r="B973" t="s">
        <v>1958</v>
      </c>
      <c r="C973" t="s">
        <v>1959</v>
      </c>
      <c r="D973">
        <v>857588231</v>
      </c>
      <c r="E973">
        <v>0</v>
      </c>
      <c r="F973">
        <v>0</v>
      </c>
      <c r="G973">
        <v>0</v>
      </c>
      <c r="H973">
        <v>0</v>
      </c>
    </row>
    <row r="974" spans="1:8" x14ac:dyDescent="0.2">
      <c r="A974">
        <v>5901</v>
      </c>
      <c r="B974" t="s">
        <v>1960</v>
      </c>
      <c r="C974" t="s">
        <v>1961</v>
      </c>
      <c r="D974">
        <v>857588241</v>
      </c>
      <c r="E974">
        <v>0</v>
      </c>
      <c r="F974">
        <v>0</v>
      </c>
      <c r="G974">
        <v>0</v>
      </c>
      <c r="H974">
        <v>0</v>
      </c>
    </row>
    <row r="975" spans="1:8" x14ac:dyDescent="0.2">
      <c r="A975">
        <v>5901</v>
      </c>
      <c r="B975" t="s">
        <v>1962</v>
      </c>
      <c r="C975" t="s">
        <v>1963</v>
      </c>
      <c r="D975">
        <v>857588251</v>
      </c>
      <c r="E975">
        <v>0</v>
      </c>
      <c r="F975">
        <v>0</v>
      </c>
      <c r="G975">
        <v>0</v>
      </c>
      <c r="H975">
        <v>0</v>
      </c>
    </row>
    <row r="976" spans="1:8" x14ac:dyDescent="0.2">
      <c r="A976">
        <v>5901</v>
      </c>
      <c r="B976" t="s">
        <v>1964</v>
      </c>
      <c r="C976" t="s">
        <v>1965</v>
      </c>
      <c r="D976">
        <v>857588261</v>
      </c>
      <c r="E976">
        <v>0</v>
      </c>
      <c r="F976">
        <v>0</v>
      </c>
      <c r="G976">
        <v>0</v>
      </c>
      <c r="H976">
        <v>0</v>
      </c>
    </row>
    <row r="977" spans="1:8" x14ac:dyDescent="0.2">
      <c r="A977">
        <v>5901</v>
      </c>
      <c r="B977" t="s">
        <v>1966</v>
      </c>
      <c r="C977" t="s">
        <v>1967</v>
      </c>
      <c r="D977">
        <v>857588271</v>
      </c>
      <c r="E977">
        <v>0</v>
      </c>
      <c r="F977">
        <v>0</v>
      </c>
      <c r="G977">
        <v>0</v>
      </c>
      <c r="H977">
        <v>0</v>
      </c>
    </row>
    <row r="978" spans="1:8" x14ac:dyDescent="0.2">
      <c r="A978">
        <v>5901</v>
      </c>
      <c r="B978" t="s">
        <v>1968</v>
      </c>
      <c r="C978" t="s">
        <v>1969</v>
      </c>
      <c r="D978">
        <v>857588281</v>
      </c>
      <c r="E978">
        <v>0</v>
      </c>
      <c r="F978">
        <v>0</v>
      </c>
      <c r="G978">
        <v>0</v>
      </c>
      <c r="H978">
        <v>0</v>
      </c>
    </row>
    <row r="979" spans="1:8" x14ac:dyDescent="0.2">
      <c r="A979">
        <v>5901</v>
      </c>
      <c r="B979" t="s">
        <v>1970</v>
      </c>
      <c r="C979" t="s">
        <v>1971</v>
      </c>
      <c r="D979">
        <v>857588291</v>
      </c>
      <c r="E979">
        <v>0</v>
      </c>
      <c r="F979">
        <v>0</v>
      </c>
      <c r="G979">
        <v>0</v>
      </c>
      <c r="H979">
        <v>0</v>
      </c>
    </row>
    <row r="980" spans="1:8" x14ac:dyDescent="0.2">
      <c r="A980">
        <v>5901</v>
      </c>
      <c r="B980" t="s">
        <v>1972</v>
      </c>
      <c r="C980" t="s">
        <v>1973</v>
      </c>
      <c r="D980">
        <v>857588301</v>
      </c>
      <c r="E980">
        <v>0</v>
      </c>
      <c r="F980">
        <v>0</v>
      </c>
      <c r="G980">
        <v>0</v>
      </c>
      <c r="H980">
        <v>0</v>
      </c>
    </row>
    <row r="981" spans="1:8" x14ac:dyDescent="0.2">
      <c r="A981">
        <v>5901</v>
      </c>
      <c r="B981" t="s">
        <v>1974</v>
      </c>
      <c r="C981" t="s">
        <v>1975</v>
      </c>
      <c r="D981">
        <v>857588311</v>
      </c>
      <c r="E981">
        <v>0</v>
      </c>
      <c r="F981">
        <v>0</v>
      </c>
      <c r="G981">
        <v>0</v>
      </c>
      <c r="H981">
        <v>0</v>
      </c>
    </row>
    <row r="982" spans="1:8" x14ac:dyDescent="0.2">
      <c r="A982">
        <v>5901</v>
      </c>
      <c r="B982" t="s">
        <v>1976</v>
      </c>
      <c r="C982" t="s">
        <v>1977</v>
      </c>
      <c r="D982">
        <v>857588331</v>
      </c>
      <c r="E982">
        <v>0</v>
      </c>
      <c r="F982">
        <v>0</v>
      </c>
      <c r="G982">
        <v>0</v>
      </c>
      <c r="H982">
        <v>0</v>
      </c>
    </row>
    <row r="983" spans="1:8" x14ac:dyDescent="0.2">
      <c r="A983">
        <v>5901</v>
      </c>
      <c r="B983" t="s">
        <v>1978</v>
      </c>
      <c r="C983" t="s">
        <v>1979</v>
      </c>
      <c r="D983">
        <v>857588341</v>
      </c>
      <c r="E983">
        <v>0</v>
      </c>
      <c r="F983">
        <v>0</v>
      </c>
      <c r="G983">
        <v>0</v>
      </c>
      <c r="H983">
        <v>0</v>
      </c>
    </row>
    <row r="984" spans="1:8" x14ac:dyDescent="0.2">
      <c r="A984">
        <v>5901</v>
      </c>
      <c r="B984" t="s">
        <v>1980</v>
      </c>
      <c r="C984" t="s">
        <v>1981</v>
      </c>
      <c r="D984">
        <v>857588351</v>
      </c>
      <c r="E984">
        <v>0</v>
      </c>
      <c r="F984">
        <v>0</v>
      </c>
      <c r="G984">
        <v>0</v>
      </c>
      <c r="H984">
        <v>0</v>
      </c>
    </row>
    <row r="985" spans="1:8" x14ac:dyDescent="0.2">
      <c r="A985">
        <v>5901</v>
      </c>
      <c r="B985" t="s">
        <v>1982</v>
      </c>
      <c r="C985" t="s">
        <v>1983</v>
      </c>
      <c r="D985">
        <v>857588371</v>
      </c>
      <c r="E985">
        <v>0</v>
      </c>
      <c r="F985">
        <v>0</v>
      </c>
      <c r="G985">
        <v>0</v>
      </c>
      <c r="H985">
        <v>0</v>
      </c>
    </row>
    <row r="986" spans="1:8" x14ac:dyDescent="0.2">
      <c r="A986">
        <v>5901</v>
      </c>
      <c r="B986" t="s">
        <v>1984</v>
      </c>
      <c r="C986" t="s">
        <v>1985</v>
      </c>
      <c r="D986">
        <v>857588381</v>
      </c>
      <c r="E986">
        <v>0</v>
      </c>
      <c r="F986">
        <v>0</v>
      </c>
      <c r="G986">
        <v>0</v>
      </c>
      <c r="H986">
        <v>0</v>
      </c>
    </row>
    <row r="987" spans="1:8" x14ac:dyDescent="0.2">
      <c r="A987">
        <v>5901</v>
      </c>
      <c r="B987" t="s">
        <v>1986</v>
      </c>
      <c r="C987" t="s">
        <v>1987</v>
      </c>
      <c r="D987">
        <v>857588391</v>
      </c>
      <c r="E987">
        <v>0</v>
      </c>
      <c r="F987">
        <v>0</v>
      </c>
      <c r="G987">
        <v>0</v>
      </c>
      <c r="H987">
        <v>0</v>
      </c>
    </row>
    <row r="988" spans="1:8" x14ac:dyDescent="0.2">
      <c r="A988">
        <v>5901</v>
      </c>
      <c r="B988" t="s">
        <v>1988</v>
      </c>
      <c r="C988" t="s">
        <v>1989</v>
      </c>
      <c r="D988">
        <v>857588401</v>
      </c>
      <c r="E988">
        <v>0</v>
      </c>
      <c r="F988">
        <v>0</v>
      </c>
      <c r="G988">
        <v>0</v>
      </c>
      <c r="H988">
        <v>0</v>
      </c>
    </row>
    <row r="989" spans="1:8" x14ac:dyDescent="0.2">
      <c r="A989">
        <v>5901</v>
      </c>
      <c r="B989" t="s">
        <v>1990</v>
      </c>
      <c r="C989" t="s">
        <v>1991</v>
      </c>
      <c r="D989">
        <v>857588411</v>
      </c>
      <c r="E989">
        <v>0</v>
      </c>
      <c r="F989">
        <v>0</v>
      </c>
      <c r="G989">
        <v>0</v>
      </c>
      <c r="H989">
        <v>0</v>
      </c>
    </row>
    <row r="990" spans="1:8" x14ac:dyDescent="0.2">
      <c r="A990">
        <v>5901</v>
      </c>
      <c r="B990" t="s">
        <v>1992</v>
      </c>
      <c r="C990" t="s">
        <v>1993</v>
      </c>
      <c r="D990">
        <v>857588431</v>
      </c>
      <c r="E990">
        <v>0</v>
      </c>
      <c r="F990">
        <v>0</v>
      </c>
      <c r="G990">
        <v>0</v>
      </c>
      <c r="H990">
        <v>0</v>
      </c>
    </row>
    <row r="991" spans="1:8" x14ac:dyDescent="0.2">
      <c r="A991">
        <v>5901</v>
      </c>
      <c r="B991" t="s">
        <v>1994</v>
      </c>
      <c r="C991" t="s">
        <v>1995</v>
      </c>
      <c r="D991">
        <v>857588441</v>
      </c>
      <c r="E991">
        <v>0</v>
      </c>
      <c r="F991">
        <v>0</v>
      </c>
      <c r="G991">
        <v>0</v>
      </c>
      <c r="H991">
        <v>0</v>
      </c>
    </row>
    <row r="992" spans="1:8" x14ac:dyDescent="0.2">
      <c r="A992">
        <v>5901</v>
      </c>
      <c r="B992" t="s">
        <v>1996</v>
      </c>
      <c r="C992" t="s">
        <v>1997</v>
      </c>
      <c r="D992">
        <v>857588451</v>
      </c>
      <c r="E992">
        <v>0</v>
      </c>
      <c r="F992">
        <v>0</v>
      </c>
      <c r="G992">
        <v>0</v>
      </c>
      <c r="H992">
        <v>0</v>
      </c>
    </row>
    <row r="993" spans="1:8" x14ac:dyDescent="0.2">
      <c r="A993">
        <v>5901</v>
      </c>
      <c r="B993" t="s">
        <v>1998</v>
      </c>
      <c r="C993" t="s">
        <v>1999</v>
      </c>
      <c r="D993">
        <v>857588461</v>
      </c>
      <c r="E993">
        <v>0</v>
      </c>
      <c r="F993">
        <v>0</v>
      </c>
      <c r="G993">
        <v>0</v>
      </c>
      <c r="H993">
        <v>0</v>
      </c>
    </row>
    <row r="994" spans="1:8" x14ac:dyDescent="0.2">
      <c r="A994">
        <v>5901</v>
      </c>
      <c r="B994" t="s">
        <v>2000</v>
      </c>
      <c r="C994" t="s">
        <v>2001</v>
      </c>
      <c r="D994">
        <v>857588471</v>
      </c>
      <c r="E994">
        <v>0</v>
      </c>
      <c r="F994">
        <v>0</v>
      </c>
      <c r="G994">
        <v>0</v>
      </c>
      <c r="H994">
        <v>0</v>
      </c>
    </row>
    <row r="995" spans="1:8" x14ac:dyDescent="0.2">
      <c r="A995">
        <v>5901</v>
      </c>
      <c r="B995" t="s">
        <v>2002</v>
      </c>
      <c r="C995" t="s">
        <v>2003</v>
      </c>
      <c r="D995">
        <v>857588481</v>
      </c>
      <c r="E995">
        <v>0</v>
      </c>
      <c r="F995">
        <v>0</v>
      </c>
      <c r="G995">
        <v>0</v>
      </c>
      <c r="H995">
        <v>0</v>
      </c>
    </row>
    <row r="996" spans="1:8" x14ac:dyDescent="0.2">
      <c r="A996">
        <v>5901</v>
      </c>
      <c r="B996" t="s">
        <v>2004</v>
      </c>
      <c r="C996" t="s">
        <v>2005</v>
      </c>
      <c r="D996">
        <v>857588491</v>
      </c>
      <c r="E996">
        <v>0</v>
      </c>
      <c r="F996">
        <v>0</v>
      </c>
      <c r="G996">
        <v>0</v>
      </c>
      <c r="H996">
        <v>0</v>
      </c>
    </row>
    <row r="997" spans="1:8" x14ac:dyDescent="0.2">
      <c r="A997">
        <v>5901</v>
      </c>
      <c r="B997" t="s">
        <v>2006</v>
      </c>
      <c r="C997" t="s">
        <v>2007</v>
      </c>
      <c r="D997">
        <v>857588501</v>
      </c>
      <c r="E997">
        <v>0</v>
      </c>
      <c r="F997">
        <v>0</v>
      </c>
      <c r="G997">
        <v>0</v>
      </c>
      <c r="H997">
        <v>0</v>
      </c>
    </row>
    <row r="998" spans="1:8" x14ac:dyDescent="0.2">
      <c r="A998">
        <v>5901</v>
      </c>
      <c r="B998" t="s">
        <v>2008</v>
      </c>
      <c r="C998" t="s">
        <v>2009</v>
      </c>
      <c r="D998">
        <v>857588511</v>
      </c>
      <c r="E998">
        <v>0</v>
      </c>
      <c r="F998">
        <v>0</v>
      </c>
      <c r="G998">
        <v>0</v>
      </c>
      <c r="H998">
        <v>0</v>
      </c>
    </row>
    <row r="999" spans="1:8" x14ac:dyDescent="0.2">
      <c r="A999">
        <v>5901</v>
      </c>
      <c r="B999" t="s">
        <v>2010</v>
      </c>
      <c r="C999" t="s">
        <v>2011</v>
      </c>
      <c r="D999">
        <v>857588521</v>
      </c>
      <c r="E999">
        <v>0</v>
      </c>
      <c r="F999">
        <v>0</v>
      </c>
      <c r="G999">
        <v>0</v>
      </c>
      <c r="H999">
        <v>0</v>
      </c>
    </row>
    <row r="1000" spans="1:8" x14ac:dyDescent="0.2">
      <c r="A1000">
        <v>5901</v>
      </c>
      <c r="B1000" t="s">
        <v>2012</v>
      </c>
      <c r="C1000" t="s">
        <v>2013</v>
      </c>
      <c r="D1000">
        <v>857588531</v>
      </c>
      <c r="E1000">
        <v>7</v>
      </c>
      <c r="F1000">
        <v>27</v>
      </c>
      <c r="G1000">
        <v>2</v>
      </c>
      <c r="H1000">
        <v>4</v>
      </c>
    </row>
    <row r="1001" spans="1:8" x14ac:dyDescent="0.2">
      <c r="A1001">
        <v>5901</v>
      </c>
      <c r="B1001" t="s">
        <v>2014</v>
      </c>
      <c r="C1001" t="s">
        <v>2015</v>
      </c>
      <c r="D1001">
        <v>857588541</v>
      </c>
      <c r="E1001">
        <v>0</v>
      </c>
      <c r="F1001">
        <v>0</v>
      </c>
      <c r="G1001">
        <v>0</v>
      </c>
      <c r="H1001">
        <v>0</v>
      </c>
    </row>
    <row r="1002" spans="1:8" x14ac:dyDescent="0.2">
      <c r="A1002">
        <v>5901</v>
      </c>
      <c r="B1002" t="s">
        <v>2016</v>
      </c>
      <c r="C1002" t="s">
        <v>2017</v>
      </c>
      <c r="D1002">
        <v>857588551</v>
      </c>
      <c r="E1002">
        <v>0</v>
      </c>
      <c r="F1002">
        <v>0</v>
      </c>
      <c r="G1002">
        <v>0</v>
      </c>
      <c r="H1002">
        <v>0</v>
      </c>
    </row>
    <row r="1003" spans="1:8" x14ac:dyDescent="0.2">
      <c r="A1003">
        <v>5901</v>
      </c>
      <c r="B1003" t="s">
        <v>2018</v>
      </c>
      <c r="C1003" t="s">
        <v>2019</v>
      </c>
      <c r="D1003">
        <v>857588561</v>
      </c>
      <c r="E1003">
        <v>0</v>
      </c>
      <c r="F1003">
        <v>0</v>
      </c>
      <c r="G1003">
        <v>0</v>
      </c>
      <c r="H1003">
        <v>0</v>
      </c>
    </row>
    <row r="1004" spans="1:8" x14ac:dyDescent="0.2">
      <c r="A1004">
        <v>5901</v>
      </c>
      <c r="B1004" t="s">
        <v>2020</v>
      </c>
      <c r="C1004" t="s">
        <v>2021</v>
      </c>
      <c r="D1004">
        <v>857588571</v>
      </c>
      <c r="E1004">
        <v>0</v>
      </c>
      <c r="F1004">
        <v>0</v>
      </c>
      <c r="G1004">
        <v>0</v>
      </c>
      <c r="H1004">
        <v>0</v>
      </c>
    </row>
    <row r="1005" spans="1:8" x14ac:dyDescent="0.2">
      <c r="A1005">
        <v>5901</v>
      </c>
      <c r="B1005" t="s">
        <v>2022</v>
      </c>
      <c r="C1005" t="s">
        <v>2023</v>
      </c>
      <c r="D1005">
        <v>857588581</v>
      </c>
      <c r="E1005">
        <v>0</v>
      </c>
      <c r="F1005">
        <v>0</v>
      </c>
      <c r="G1005">
        <v>0</v>
      </c>
      <c r="H1005">
        <v>0</v>
      </c>
    </row>
    <row r="1006" spans="1:8" x14ac:dyDescent="0.2">
      <c r="A1006">
        <v>5901</v>
      </c>
      <c r="B1006" t="s">
        <v>2024</v>
      </c>
      <c r="C1006" t="s">
        <v>2025</v>
      </c>
      <c r="D1006">
        <v>857588591</v>
      </c>
      <c r="E1006">
        <v>0</v>
      </c>
      <c r="F1006">
        <v>0</v>
      </c>
      <c r="G1006">
        <v>0</v>
      </c>
      <c r="H1006">
        <v>0</v>
      </c>
    </row>
    <row r="1007" spans="1:8" x14ac:dyDescent="0.2">
      <c r="A1007">
        <v>5901</v>
      </c>
      <c r="B1007" t="s">
        <v>2026</v>
      </c>
      <c r="C1007" t="s">
        <v>2027</v>
      </c>
      <c r="D1007">
        <v>857588601</v>
      </c>
      <c r="E1007">
        <v>0</v>
      </c>
      <c r="F1007">
        <v>0</v>
      </c>
      <c r="G1007">
        <v>0</v>
      </c>
      <c r="H1007">
        <v>0</v>
      </c>
    </row>
    <row r="1008" spans="1:8" x14ac:dyDescent="0.2">
      <c r="A1008">
        <v>5901</v>
      </c>
      <c r="B1008" t="s">
        <v>2028</v>
      </c>
      <c r="C1008" t="s">
        <v>2029</v>
      </c>
      <c r="D1008">
        <v>857588611</v>
      </c>
      <c r="E1008">
        <v>0</v>
      </c>
      <c r="F1008">
        <v>0</v>
      </c>
      <c r="G1008">
        <v>0</v>
      </c>
      <c r="H1008">
        <v>0</v>
      </c>
    </row>
    <row r="1009" spans="1:8" x14ac:dyDescent="0.2">
      <c r="A1009">
        <v>5901</v>
      </c>
      <c r="B1009" t="s">
        <v>2030</v>
      </c>
      <c r="C1009" t="s">
        <v>2031</v>
      </c>
      <c r="D1009">
        <v>857588621</v>
      </c>
      <c r="E1009">
        <v>0</v>
      </c>
      <c r="F1009">
        <v>0</v>
      </c>
      <c r="G1009">
        <v>0</v>
      </c>
      <c r="H1009">
        <v>0</v>
      </c>
    </row>
    <row r="1010" spans="1:8" x14ac:dyDescent="0.2">
      <c r="A1010">
        <v>5901</v>
      </c>
      <c r="B1010" t="s">
        <v>2032</v>
      </c>
      <c r="C1010" t="s">
        <v>2033</v>
      </c>
      <c r="D1010">
        <v>857588631</v>
      </c>
      <c r="E1010">
        <v>0</v>
      </c>
      <c r="F1010">
        <v>0</v>
      </c>
      <c r="G1010">
        <v>0</v>
      </c>
      <c r="H1010">
        <v>0</v>
      </c>
    </row>
    <row r="1011" spans="1:8" x14ac:dyDescent="0.2">
      <c r="A1011">
        <v>5901</v>
      </c>
      <c r="B1011" t="s">
        <v>2034</v>
      </c>
      <c r="C1011" t="s">
        <v>2035</v>
      </c>
      <c r="D1011">
        <v>857588641</v>
      </c>
      <c r="E1011">
        <v>2</v>
      </c>
      <c r="F1011">
        <v>8</v>
      </c>
      <c r="G1011">
        <v>2</v>
      </c>
      <c r="H1011">
        <v>1</v>
      </c>
    </row>
    <row r="1012" spans="1:8" x14ac:dyDescent="0.2">
      <c r="A1012">
        <v>5901</v>
      </c>
      <c r="B1012" t="s">
        <v>2036</v>
      </c>
      <c r="C1012" t="s">
        <v>2037</v>
      </c>
      <c r="D1012">
        <v>857588651</v>
      </c>
      <c r="E1012">
        <v>0</v>
      </c>
      <c r="F1012">
        <v>0</v>
      </c>
      <c r="G1012">
        <v>0</v>
      </c>
      <c r="H1012">
        <v>0</v>
      </c>
    </row>
    <row r="1013" spans="1:8" x14ac:dyDescent="0.2">
      <c r="A1013">
        <v>5901</v>
      </c>
      <c r="B1013" t="s">
        <v>2038</v>
      </c>
      <c r="C1013" t="s">
        <v>2039</v>
      </c>
      <c r="D1013">
        <v>857588661</v>
      </c>
      <c r="E1013">
        <v>0</v>
      </c>
      <c r="F1013">
        <v>0</v>
      </c>
      <c r="G1013">
        <v>0</v>
      </c>
      <c r="H1013">
        <v>0</v>
      </c>
    </row>
    <row r="1014" spans="1:8" x14ac:dyDescent="0.2">
      <c r="A1014">
        <v>5901</v>
      </c>
      <c r="B1014" t="s">
        <v>2040</v>
      </c>
      <c r="C1014" t="s">
        <v>2041</v>
      </c>
      <c r="D1014">
        <v>857588671</v>
      </c>
      <c r="E1014">
        <v>0</v>
      </c>
      <c r="F1014">
        <v>0</v>
      </c>
      <c r="G1014">
        <v>0</v>
      </c>
      <c r="H1014">
        <v>0</v>
      </c>
    </row>
    <row r="1015" spans="1:8" x14ac:dyDescent="0.2">
      <c r="A1015">
        <v>5901</v>
      </c>
      <c r="B1015" t="s">
        <v>2042</v>
      </c>
      <c r="C1015" t="s">
        <v>2043</v>
      </c>
      <c r="D1015">
        <v>857588691</v>
      </c>
      <c r="E1015">
        <v>0</v>
      </c>
      <c r="F1015">
        <v>0</v>
      </c>
      <c r="G1015">
        <v>0</v>
      </c>
      <c r="H1015">
        <v>0</v>
      </c>
    </row>
    <row r="1016" spans="1:8" x14ac:dyDescent="0.2">
      <c r="A1016">
        <v>5901</v>
      </c>
      <c r="B1016" t="s">
        <v>2044</v>
      </c>
      <c r="C1016" t="s">
        <v>2045</v>
      </c>
      <c r="D1016">
        <v>857588701</v>
      </c>
      <c r="E1016">
        <v>0</v>
      </c>
      <c r="F1016">
        <v>0</v>
      </c>
      <c r="G1016">
        <v>0</v>
      </c>
      <c r="H1016">
        <v>0</v>
      </c>
    </row>
    <row r="1017" spans="1:8" x14ac:dyDescent="0.2">
      <c r="A1017">
        <v>5901</v>
      </c>
      <c r="B1017" t="s">
        <v>2046</v>
      </c>
      <c r="C1017" t="s">
        <v>2047</v>
      </c>
      <c r="D1017">
        <v>857588711</v>
      </c>
      <c r="E1017">
        <v>0</v>
      </c>
      <c r="F1017">
        <v>0</v>
      </c>
      <c r="G1017">
        <v>0</v>
      </c>
      <c r="H1017">
        <v>0</v>
      </c>
    </row>
    <row r="1018" spans="1:8" x14ac:dyDescent="0.2">
      <c r="A1018">
        <v>5901</v>
      </c>
      <c r="B1018" t="s">
        <v>2048</v>
      </c>
      <c r="C1018" t="s">
        <v>2049</v>
      </c>
      <c r="D1018">
        <v>857588721</v>
      </c>
      <c r="E1018">
        <v>2</v>
      </c>
      <c r="F1018">
        <v>5</v>
      </c>
      <c r="G1018">
        <v>2</v>
      </c>
      <c r="H1018">
        <v>1</v>
      </c>
    </row>
    <row r="1019" spans="1:8" x14ac:dyDescent="0.2">
      <c r="A1019">
        <v>5901</v>
      </c>
      <c r="B1019" t="s">
        <v>2050</v>
      </c>
      <c r="C1019" t="s">
        <v>2051</v>
      </c>
      <c r="D1019">
        <v>857588731</v>
      </c>
      <c r="E1019">
        <v>0</v>
      </c>
      <c r="F1019">
        <v>0</v>
      </c>
      <c r="G1019">
        <v>0</v>
      </c>
      <c r="H1019">
        <v>0</v>
      </c>
    </row>
    <row r="1020" spans="1:8" x14ac:dyDescent="0.2">
      <c r="A1020">
        <v>5901</v>
      </c>
      <c r="B1020" t="s">
        <v>2052</v>
      </c>
      <c r="C1020" t="s">
        <v>2053</v>
      </c>
      <c r="D1020">
        <v>857588741</v>
      </c>
      <c r="E1020">
        <v>0</v>
      </c>
      <c r="F1020">
        <v>0</v>
      </c>
      <c r="G1020">
        <v>0</v>
      </c>
      <c r="H1020">
        <v>0</v>
      </c>
    </row>
    <row r="1021" spans="1:8" x14ac:dyDescent="0.2">
      <c r="A1021">
        <v>5901</v>
      </c>
      <c r="B1021" t="s">
        <v>2054</v>
      </c>
      <c r="C1021" t="s">
        <v>2055</v>
      </c>
      <c r="D1021">
        <v>857588751</v>
      </c>
      <c r="E1021">
        <v>9</v>
      </c>
      <c r="F1021">
        <v>31</v>
      </c>
      <c r="G1021">
        <v>21</v>
      </c>
      <c r="H1021">
        <v>1</v>
      </c>
    </row>
    <row r="1022" spans="1:8" x14ac:dyDescent="0.2">
      <c r="A1022">
        <v>5901</v>
      </c>
      <c r="B1022" t="s">
        <v>2056</v>
      </c>
      <c r="C1022" t="s">
        <v>2057</v>
      </c>
      <c r="D1022">
        <v>857588761</v>
      </c>
      <c r="E1022">
        <v>0</v>
      </c>
      <c r="F1022">
        <v>0</v>
      </c>
      <c r="G1022">
        <v>0</v>
      </c>
      <c r="H1022">
        <v>0</v>
      </c>
    </row>
    <row r="1023" spans="1:8" x14ac:dyDescent="0.2">
      <c r="A1023">
        <v>5901</v>
      </c>
      <c r="B1023" t="s">
        <v>2058</v>
      </c>
      <c r="C1023" t="s">
        <v>2059</v>
      </c>
      <c r="D1023">
        <v>857588771</v>
      </c>
      <c r="E1023">
        <v>0</v>
      </c>
      <c r="F1023">
        <v>0</v>
      </c>
      <c r="G1023">
        <v>0</v>
      </c>
      <c r="H1023">
        <v>0</v>
      </c>
    </row>
    <row r="1024" spans="1:8" x14ac:dyDescent="0.2">
      <c r="A1024">
        <v>5901</v>
      </c>
      <c r="B1024" t="s">
        <v>2060</v>
      </c>
      <c r="C1024" t="s">
        <v>2061</v>
      </c>
      <c r="D1024">
        <v>857588781</v>
      </c>
      <c r="E1024">
        <v>0</v>
      </c>
      <c r="F1024">
        <v>0</v>
      </c>
      <c r="G1024">
        <v>0</v>
      </c>
      <c r="H1024">
        <v>0</v>
      </c>
    </row>
    <row r="1025" spans="1:8" x14ac:dyDescent="0.2">
      <c r="A1025">
        <v>5901</v>
      </c>
      <c r="B1025" t="s">
        <v>2062</v>
      </c>
      <c r="C1025" t="s">
        <v>2063</v>
      </c>
      <c r="D1025">
        <v>857588791</v>
      </c>
      <c r="E1025">
        <v>0</v>
      </c>
      <c r="F1025">
        <v>0</v>
      </c>
      <c r="G1025">
        <v>0</v>
      </c>
      <c r="H1025">
        <v>0</v>
      </c>
    </row>
    <row r="1026" spans="1:8" x14ac:dyDescent="0.2">
      <c r="A1026">
        <v>5901</v>
      </c>
      <c r="B1026" t="s">
        <v>2064</v>
      </c>
      <c r="C1026" t="s">
        <v>2065</v>
      </c>
      <c r="D1026">
        <v>857588801</v>
      </c>
      <c r="E1026">
        <v>0</v>
      </c>
      <c r="F1026">
        <v>0</v>
      </c>
      <c r="G1026">
        <v>0</v>
      </c>
      <c r="H1026">
        <v>0</v>
      </c>
    </row>
    <row r="1027" spans="1:8" x14ac:dyDescent="0.2">
      <c r="A1027">
        <v>5901</v>
      </c>
      <c r="B1027" t="s">
        <v>2066</v>
      </c>
      <c r="C1027" t="s">
        <v>2067</v>
      </c>
      <c r="D1027">
        <v>857588811</v>
      </c>
      <c r="E1027">
        <v>10</v>
      </c>
      <c r="F1027">
        <v>34</v>
      </c>
      <c r="G1027">
        <v>14</v>
      </c>
      <c r="H1027">
        <v>1</v>
      </c>
    </row>
    <row r="1028" spans="1:8" x14ac:dyDescent="0.2">
      <c r="A1028">
        <v>5901</v>
      </c>
      <c r="B1028" t="s">
        <v>2068</v>
      </c>
      <c r="C1028" t="s">
        <v>2069</v>
      </c>
      <c r="D1028">
        <v>857588821</v>
      </c>
      <c r="E1028">
        <v>0</v>
      </c>
      <c r="F1028">
        <v>0</v>
      </c>
      <c r="G1028">
        <v>0</v>
      </c>
      <c r="H1028">
        <v>0</v>
      </c>
    </row>
    <row r="1029" spans="1:8" x14ac:dyDescent="0.2">
      <c r="A1029">
        <v>5901</v>
      </c>
      <c r="B1029" t="s">
        <v>2070</v>
      </c>
      <c r="C1029" t="s">
        <v>2071</v>
      </c>
      <c r="D1029">
        <v>857588831</v>
      </c>
      <c r="E1029">
        <v>0</v>
      </c>
      <c r="F1029">
        <v>0</v>
      </c>
      <c r="G1029">
        <v>0</v>
      </c>
      <c r="H1029">
        <v>0</v>
      </c>
    </row>
    <row r="1030" spans="1:8" x14ac:dyDescent="0.2">
      <c r="A1030">
        <v>5901</v>
      </c>
      <c r="B1030" t="s">
        <v>2072</v>
      </c>
      <c r="C1030" t="s">
        <v>2073</v>
      </c>
      <c r="D1030">
        <v>857588841</v>
      </c>
      <c r="E1030">
        <v>0</v>
      </c>
      <c r="F1030">
        <v>0</v>
      </c>
      <c r="G1030">
        <v>0</v>
      </c>
      <c r="H1030">
        <v>0</v>
      </c>
    </row>
    <row r="1031" spans="1:8" x14ac:dyDescent="0.2">
      <c r="A1031">
        <v>5901</v>
      </c>
      <c r="B1031" t="s">
        <v>2074</v>
      </c>
      <c r="C1031" t="s">
        <v>2075</v>
      </c>
      <c r="D1031">
        <v>857588851</v>
      </c>
      <c r="E1031">
        <v>0</v>
      </c>
      <c r="F1031">
        <v>0</v>
      </c>
      <c r="G1031">
        <v>0</v>
      </c>
      <c r="H1031">
        <v>0</v>
      </c>
    </row>
    <row r="1032" spans="1:8" x14ac:dyDescent="0.2">
      <c r="A1032">
        <v>5901</v>
      </c>
      <c r="B1032" t="s">
        <v>2076</v>
      </c>
      <c r="C1032" t="s">
        <v>2077</v>
      </c>
      <c r="D1032">
        <v>857588861</v>
      </c>
      <c r="E1032">
        <v>0</v>
      </c>
      <c r="F1032">
        <v>0</v>
      </c>
      <c r="G1032">
        <v>0</v>
      </c>
      <c r="H1032">
        <v>0</v>
      </c>
    </row>
    <row r="1033" spans="1:8" x14ac:dyDescent="0.2">
      <c r="A1033">
        <v>5901</v>
      </c>
      <c r="B1033" t="s">
        <v>2078</v>
      </c>
      <c r="C1033" t="s">
        <v>2079</v>
      </c>
      <c r="D1033">
        <v>857588881</v>
      </c>
      <c r="E1033">
        <v>0</v>
      </c>
      <c r="F1033">
        <v>0</v>
      </c>
      <c r="G1033">
        <v>0</v>
      </c>
      <c r="H1033">
        <v>0</v>
      </c>
    </row>
    <row r="1034" spans="1:8" x14ac:dyDescent="0.2">
      <c r="A1034">
        <v>5901</v>
      </c>
      <c r="B1034" t="s">
        <v>2080</v>
      </c>
      <c r="C1034" t="s">
        <v>2081</v>
      </c>
      <c r="D1034">
        <v>857588891</v>
      </c>
      <c r="E1034">
        <v>0</v>
      </c>
      <c r="F1034">
        <v>0</v>
      </c>
      <c r="G1034">
        <v>0</v>
      </c>
      <c r="H1034">
        <v>0</v>
      </c>
    </row>
    <row r="1035" spans="1:8" x14ac:dyDescent="0.2">
      <c r="A1035">
        <v>5901</v>
      </c>
      <c r="B1035" t="s">
        <v>2082</v>
      </c>
      <c r="C1035" t="s">
        <v>2083</v>
      </c>
      <c r="D1035">
        <v>857588901</v>
      </c>
      <c r="E1035">
        <v>0</v>
      </c>
      <c r="F1035">
        <v>0</v>
      </c>
      <c r="G1035">
        <v>0</v>
      </c>
      <c r="H1035">
        <v>0</v>
      </c>
    </row>
    <row r="1036" spans="1:8" x14ac:dyDescent="0.2">
      <c r="A1036">
        <v>5901</v>
      </c>
      <c r="B1036" t="s">
        <v>2084</v>
      </c>
      <c r="C1036" t="s">
        <v>2085</v>
      </c>
      <c r="D1036">
        <v>857588911</v>
      </c>
      <c r="E1036">
        <v>0</v>
      </c>
      <c r="F1036">
        <v>0</v>
      </c>
      <c r="G1036">
        <v>0</v>
      </c>
      <c r="H1036">
        <v>0</v>
      </c>
    </row>
    <row r="1037" spans="1:8" x14ac:dyDescent="0.2">
      <c r="A1037">
        <v>5901</v>
      </c>
      <c r="B1037" t="s">
        <v>2086</v>
      </c>
      <c r="C1037" t="s">
        <v>2087</v>
      </c>
      <c r="D1037">
        <v>857588921</v>
      </c>
      <c r="E1037">
        <v>0</v>
      </c>
      <c r="F1037">
        <v>0</v>
      </c>
      <c r="G1037">
        <v>0</v>
      </c>
      <c r="H1037">
        <v>0</v>
      </c>
    </row>
    <row r="1038" spans="1:8" x14ac:dyDescent="0.2">
      <c r="A1038">
        <v>5901</v>
      </c>
      <c r="B1038" t="s">
        <v>2088</v>
      </c>
      <c r="C1038" t="s">
        <v>2089</v>
      </c>
      <c r="D1038">
        <v>857588931</v>
      </c>
      <c r="E1038">
        <v>93</v>
      </c>
      <c r="F1038">
        <v>154</v>
      </c>
      <c r="G1038">
        <v>15</v>
      </c>
      <c r="H1038">
        <v>6</v>
      </c>
    </row>
    <row r="1039" spans="1:8" x14ac:dyDescent="0.2">
      <c r="A1039">
        <v>5901</v>
      </c>
      <c r="B1039" t="s">
        <v>2090</v>
      </c>
      <c r="C1039" t="s">
        <v>2091</v>
      </c>
      <c r="D1039">
        <v>857588941</v>
      </c>
      <c r="E1039">
        <v>0</v>
      </c>
      <c r="F1039">
        <v>0</v>
      </c>
      <c r="G1039">
        <v>0</v>
      </c>
      <c r="H1039">
        <v>0</v>
      </c>
    </row>
    <row r="1040" spans="1:8" x14ac:dyDescent="0.2">
      <c r="A1040">
        <v>5901</v>
      </c>
      <c r="B1040" t="s">
        <v>2092</v>
      </c>
      <c r="C1040" t="s">
        <v>2093</v>
      </c>
      <c r="D1040">
        <v>857588951</v>
      </c>
      <c r="E1040">
        <v>0</v>
      </c>
      <c r="F1040">
        <v>0</v>
      </c>
      <c r="G1040">
        <v>0</v>
      </c>
      <c r="H1040">
        <v>0</v>
      </c>
    </row>
    <row r="1041" spans="1:8" x14ac:dyDescent="0.2">
      <c r="A1041">
        <v>5901</v>
      </c>
      <c r="B1041" t="s">
        <v>2094</v>
      </c>
      <c r="C1041" t="s">
        <v>2095</v>
      </c>
      <c r="D1041">
        <v>857588961</v>
      </c>
      <c r="E1041">
        <v>14</v>
      </c>
      <c r="F1041">
        <v>24</v>
      </c>
      <c r="G1041">
        <v>3</v>
      </c>
      <c r="H1041">
        <v>1</v>
      </c>
    </row>
    <row r="1042" spans="1:8" x14ac:dyDescent="0.2">
      <c r="A1042">
        <v>5901</v>
      </c>
      <c r="B1042" t="s">
        <v>2096</v>
      </c>
      <c r="C1042" t="s">
        <v>2097</v>
      </c>
      <c r="D1042">
        <v>857588971</v>
      </c>
      <c r="E1042">
        <v>0</v>
      </c>
      <c r="F1042">
        <v>0</v>
      </c>
      <c r="G1042">
        <v>0</v>
      </c>
      <c r="H1042">
        <v>0</v>
      </c>
    </row>
    <row r="1043" spans="1:8" x14ac:dyDescent="0.2">
      <c r="A1043">
        <v>5901</v>
      </c>
      <c r="B1043" t="s">
        <v>2098</v>
      </c>
      <c r="C1043" t="s">
        <v>2099</v>
      </c>
      <c r="D1043">
        <v>857588981</v>
      </c>
      <c r="E1043">
        <v>0</v>
      </c>
      <c r="F1043">
        <v>0</v>
      </c>
      <c r="G1043">
        <v>0</v>
      </c>
      <c r="H1043">
        <v>0</v>
      </c>
    </row>
    <row r="1044" spans="1:8" x14ac:dyDescent="0.2">
      <c r="A1044">
        <v>5901</v>
      </c>
      <c r="B1044" t="s">
        <v>2100</v>
      </c>
      <c r="C1044" t="s">
        <v>2101</v>
      </c>
      <c r="D1044">
        <v>857588991</v>
      </c>
      <c r="E1044">
        <v>0</v>
      </c>
      <c r="F1044">
        <v>0</v>
      </c>
      <c r="G1044">
        <v>0</v>
      </c>
      <c r="H1044">
        <v>0</v>
      </c>
    </row>
    <row r="1045" spans="1:8" x14ac:dyDescent="0.2">
      <c r="A1045">
        <v>5901</v>
      </c>
      <c r="B1045" t="s">
        <v>2102</v>
      </c>
      <c r="C1045" t="s">
        <v>2103</v>
      </c>
      <c r="D1045">
        <v>857589001</v>
      </c>
      <c r="E1045">
        <v>0</v>
      </c>
      <c r="F1045">
        <v>0</v>
      </c>
      <c r="G1045">
        <v>0</v>
      </c>
      <c r="H1045">
        <v>0</v>
      </c>
    </row>
    <row r="1046" spans="1:8" x14ac:dyDescent="0.2">
      <c r="A1046">
        <v>5901</v>
      </c>
      <c r="B1046" t="s">
        <v>2104</v>
      </c>
      <c r="C1046" t="s">
        <v>2105</v>
      </c>
      <c r="D1046">
        <v>857589011</v>
      </c>
      <c r="E1046">
        <v>0</v>
      </c>
      <c r="F1046">
        <v>0</v>
      </c>
      <c r="G1046">
        <v>0</v>
      </c>
      <c r="H1046">
        <v>0</v>
      </c>
    </row>
    <row r="1047" spans="1:8" x14ac:dyDescent="0.2">
      <c r="A1047">
        <v>5901</v>
      </c>
      <c r="B1047" t="s">
        <v>2106</v>
      </c>
      <c r="C1047" t="s">
        <v>2107</v>
      </c>
      <c r="D1047">
        <v>857589021</v>
      </c>
      <c r="E1047">
        <v>38</v>
      </c>
      <c r="F1047">
        <v>81</v>
      </c>
      <c r="G1047">
        <v>37</v>
      </c>
      <c r="H1047">
        <v>3</v>
      </c>
    </row>
    <row r="1048" spans="1:8" x14ac:dyDescent="0.2">
      <c r="A1048">
        <v>5901</v>
      </c>
      <c r="B1048" t="s">
        <v>2108</v>
      </c>
      <c r="C1048" t="s">
        <v>2109</v>
      </c>
      <c r="D1048">
        <v>857589031</v>
      </c>
      <c r="E1048">
        <v>0</v>
      </c>
      <c r="F1048">
        <v>0</v>
      </c>
      <c r="G1048">
        <v>0</v>
      </c>
      <c r="H1048">
        <v>0</v>
      </c>
    </row>
    <row r="1049" spans="1:8" x14ac:dyDescent="0.2">
      <c r="A1049">
        <v>5901</v>
      </c>
      <c r="B1049" t="s">
        <v>2110</v>
      </c>
      <c r="C1049" t="s">
        <v>2111</v>
      </c>
      <c r="D1049">
        <v>857589041</v>
      </c>
      <c r="E1049">
        <v>0</v>
      </c>
      <c r="F1049">
        <v>0</v>
      </c>
      <c r="G1049">
        <v>0</v>
      </c>
      <c r="H1049">
        <v>0</v>
      </c>
    </row>
    <row r="1050" spans="1:8" x14ac:dyDescent="0.2">
      <c r="A1050">
        <v>5901</v>
      </c>
      <c r="B1050" t="s">
        <v>2112</v>
      </c>
      <c r="C1050" t="s">
        <v>2113</v>
      </c>
      <c r="D1050">
        <v>857589051</v>
      </c>
      <c r="E1050">
        <v>0</v>
      </c>
      <c r="F1050">
        <v>0</v>
      </c>
      <c r="G1050">
        <v>0</v>
      </c>
      <c r="H1050">
        <v>0</v>
      </c>
    </row>
    <row r="1051" spans="1:8" x14ac:dyDescent="0.2">
      <c r="A1051">
        <v>5901</v>
      </c>
      <c r="B1051" t="s">
        <v>2114</v>
      </c>
      <c r="C1051" t="s">
        <v>2115</v>
      </c>
      <c r="D1051">
        <v>857589061</v>
      </c>
      <c r="E1051">
        <v>0</v>
      </c>
      <c r="F1051">
        <v>0</v>
      </c>
      <c r="G1051">
        <v>0</v>
      </c>
      <c r="H1051">
        <v>0</v>
      </c>
    </row>
    <row r="1052" spans="1:8" x14ac:dyDescent="0.2">
      <c r="A1052">
        <v>5901</v>
      </c>
      <c r="B1052" t="s">
        <v>2116</v>
      </c>
      <c r="C1052" t="s">
        <v>2117</v>
      </c>
      <c r="D1052">
        <v>857589071</v>
      </c>
      <c r="E1052">
        <v>0</v>
      </c>
      <c r="F1052">
        <v>0</v>
      </c>
      <c r="G1052">
        <v>0</v>
      </c>
      <c r="H1052">
        <v>0</v>
      </c>
    </row>
    <row r="1053" spans="1:8" x14ac:dyDescent="0.2">
      <c r="A1053">
        <v>5901</v>
      </c>
      <c r="B1053" t="s">
        <v>2118</v>
      </c>
      <c r="C1053" t="s">
        <v>2119</v>
      </c>
      <c r="D1053">
        <v>857589091</v>
      </c>
      <c r="E1053">
        <v>0</v>
      </c>
      <c r="F1053">
        <v>0</v>
      </c>
      <c r="G1053">
        <v>0</v>
      </c>
      <c r="H1053">
        <v>0</v>
      </c>
    </row>
    <row r="1054" spans="1:8" x14ac:dyDescent="0.2">
      <c r="A1054">
        <v>5901</v>
      </c>
      <c r="B1054" t="s">
        <v>2120</v>
      </c>
      <c r="C1054" t="s">
        <v>2121</v>
      </c>
      <c r="D1054">
        <v>857589101</v>
      </c>
      <c r="E1054">
        <v>0</v>
      </c>
      <c r="F1054">
        <v>0</v>
      </c>
      <c r="G1054">
        <v>0</v>
      </c>
      <c r="H1054">
        <v>0</v>
      </c>
    </row>
    <row r="1055" spans="1:8" x14ac:dyDescent="0.2">
      <c r="A1055">
        <v>5901</v>
      </c>
      <c r="B1055" t="s">
        <v>2122</v>
      </c>
      <c r="C1055" t="s">
        <v>2123</v>
      </c>
      <c r="D1055">
        <v>857589111</v>
      </c>
      <c r="E1055">
        <v>0</v>
      </c>
      <c r="F1055">
        <v>0</v>
      </c>
      <c r="G1055">
        <v>0</v>
      </c>
      <c r="H1055">
        <v>0</v>
      </c>
    </row>
    <row r="1056" spans="1:8" x14ac:dyDescent="0.2">
      <c r="A1056">
        <v>5901</v>
      </c>
      <c r="B1056" t="s">
        <v>2124</v>
      </c>
      <c r="C1056" t="s">
        <v>2125</v>
      </c>
      <c r="D1056">
        <v>857589121</v>
      </c>
      <c r="E1056">
        <v>0</v>
      </c>
      <c r="F1056">
        <v>0</v>
      </c>
      <c r="G1056">
        <v>0</v>
      </c>
      <c r="H1056">
        <v>0</v>
      </c>
    </row>
    <row r="1057" spans="1:8" x14ac:dyDescent="0.2">
      <c r="A1057">
        <v>5901</v>
      </c>
      <c r="B1057" t="s">
        <v>2126</v>
      </c>
      <c r="C1057" t="s">
        <v>2127</v>
      </c>
      <c r="D1057">
        <v>857589131</v>
      </c>
      <c r="E1057">
        <v>2</v>
      </c>
      <c r="F1057">
        <v>5</v>
      </c>
      <c r="G1057">
        <v>1</v>
      </c>
      <c r="H1057">
        <v>1</v>
      </c>
    </row>
    <row r="1058" spans="1:8" x14ac:dyDescent="0.2">
      <c r="A1058">
        <v>5901</v>
      </c>
      <c r="B1058" t="s">
        <v>2128</v>
      </c>
      <c r="C1058" t="s">
        <v>2129</v>
      </c>
      <c r="D1058">
        <v>857589141</v>
      </c>
      <c r="E1058">
        <v>0</v>
      </c>
      <c r="F1058">
        <v>0</v>
      </c>
      <c r="G1058">
        <v>0</v>
      </c>
      <c r="H1058">
        <v>0</v>
      </c>
    </row>
    <row r="1059" spans="1:8" x14ac:dyDescent="0.2">
      <c r="A1059">
        <v>5901</v>
      </c>
      <c r="B1059" t="s">
        <v>2130</v>
      </c>
      <c r="C1059" t="s">
        <v>2131</v>
      </c>
      <c r="D1059">
        <v>857589161</v>
      </c>
      <c r="E1059">
        <v>0</v>
      </c>
      <c r="F1059">
        <v>0</v>
      </c>
      <c r="G1059">
        <v>0</v>
      </c>
      <c r="H1059">
        <v>0</v>
      </c>
    </row>
    <row r="1060" spans="1:8" x14ac:dyDescent="0.2">
      <c r="A1060">
        <v>5901</v>
      </c>
      <c r="B1060" t="s">
        <v>2132</v>
      </c>
      <c r="C1060" t="s">
        <v>2133</v>
      </c>
      <c r="D1060">
        <v>857589171</v>
      </c>
      <c r="E1060">
        <v>0</v>
      </c>
      <c r="F1060">
        <v>0</v>
      </c>
      <c r="G1060">
        <v>0</v>
      </c>
      <c r="H1060">
        <v>0</v>
      </c>
    </row>
    <row r="1061" spans="1:8" x14ac:dyDescent="0.2">
      <c r="A1061">
        <v>5901</v>
      </c>
      <c r="B1061" t="s">
        <v>2134</v>
      </c>
      <c r="C1061" t="s">
        <v>2135</v>
      </c>
      <c r="D1061">
        <v>857589181</v>
      </c>
      <c r="E1061">
        <v>0</v>
      </c>
      <c r="F1061">
        <v>0</v>
      </c>
      <c r="G1061">
        <v>0</v>
      </c>
      <c r="H1061">
        <v>0</v>
      </c>
    </row>
    <row r="1062" spans="1:8" x14ac:dyDescent="0.2">
      <c r="A1062">
        <v>5901</v>
      </c>
      <c r="B1062" t="s">
        <v>2136</v>
      </c>
      <c r="C1062" t="s">
        <v>2137</v>
      </c>
      <c r="D1062">
        <v>857589191</v>
      </c>
      <c r="E1062">
        <v>0</v>
      </c>
      <c r="F1062">
        <v>0</v>
      </c>
      <c r="G1062">
        <v>0</v>
      </c>
      <c r="H1062">
        <v>0</v>
      </c>
    </row>
    <row r="1063" spans="1:8" x14ac:dyDescent="0.2">
      <c r="A1063">
        <v>5901</v>
      </c>
      <c r="B1063" t="s">
        <v>2138</v>
      </c>
      <c r="C1063" t="s">
        <v>2139</v>
      </c>
      <c r="D1063">
        <v>857589201</v>
      </c>
      <c r="E1063">
        <v>0</v>
      </c>
      <c r="F1063">
        <v>0</v>
      </c>
      <c r="G1063">
        <v>0</v>
      </c>
      <c r="H1063">
        <v>0</v>
      </c>
    </row>
    <row r="1064" spans="1:8" x14ac:dyDescent="0.2">
      <c r="A1064">
        <v>5901</v>
      </c>
      <c r="B1064" t="s">
        <v>2140</v>
      </c>
      <c r="C1064" t="s">
        <v>2141</v>
      </c>
      <c r="D1064">
        <v>857589211</v>
      </c>
      <c r="E1064">
        <v>0</v>
      </c>
      <c r="F1064">
        <v>0</v>
      </c>
      <c r="G1064">
        <v>0</v>
      </c>
      <c r="H1064">
        <v>0</v>
      </c>
    </row>
    <row r="1065" spans="1:8" x14ac:dyDescent="0.2">
      <c r="A1065">
        <v>5901</v>
      </c>
      <c r="B1065" t="s">
        <v>2142</v>
      </c>
      <c r="C1065" t="s">
        <v>2143</v>
      </c>
      <c r="D1065">
        <v>857589221</v>
      </c>
      <c r="E1065">
        <v>0</v>
      </c>
      <c r="F1065">
        <v>0</v>
      </c>
      <c r="G1065">
        <v>0</v>
      </c>
      <c r="H1065">
        <v>0</v>
      </c>
    </row>
    <row r="1066" spans="1:8" x14ac:dyDescent="0.2">
      <c r="A1066">
        <v>5901</v>
      </c>
      <c r="B1066" t="s">
        <v>2144</v>
      </c>
      <c r="C1066" t="s">
        <v>2145</v>
      </c>
      <c r="D1066">
        <v>857589231</v>
      </c>
      <c r="E1066">
        <v>0</v>
      </c>
      <c r="F1066">
        <v>0</v>
      </c>
      <c r="G1066">
        <v>0</v>
      </c>
      <c r="H1066">
        <v>0</v>
      </c>
    </row>
    <row r="1067" spans="1:8" x14ac:dyDescent="0.2">
      <c r="A1067">
        <v>5901</v>
      </c>
      <c r="B1067" t="s">
        <v>2146</v>
      </c>
      <c r="C1067" t="s">
        <v>2147</v>
      </c>
      <c r="D1067">
        <v>857589251</v>
      </c>
      <c r="E1067">
        <v>0</v>
      </c>
      <c r="F1067">
        <v>0</v>
      </c>
      <c r="G1067">
        <v>0</v>
      </c>
      <c r="H1067">
        <v>0</v>
      </c>
    </row>
    <row r="1068" spans="1:8" x14ac:dyDescent="0.2">
      <c r="A1068">
        <v>5901</v>
      </c>
      <c r="B1068" t="s">
        <v>2148</v>
      </c>
      <c r="C1068" t="s">
        <v>2149</v>
      </c>
      <c r="D1068">
        <v>857589261</v>
      </c>
      <c r="E1068">
        <v>0</v>
      </c>
      <c r="F1068">
        <v>0</v>
      </c>
      <c r="G1068">
        <v>0</v>
      </c>
      <c r="H1068">
        <v>0</v>
      </c>
    </row>
    <row r="1069" spans="1:8" x14ac:dyDescent="0.2">
      <c r="A1069">
        <v>5901</v>
      </c>
      <c r="B1069" t="s">
        <v>2150</v>
      </c>
      <c r="C1069" t="s">
        <v>2151</v>
      </c>
      <c r="D1069">
        <v>857589271</v>
      </c>
      <c r="E1069">
        <v>0</v>
      </c>
      <c r="F1069">
        <v>0</v>
      </c>
      <c r="G1069">
        <v>0</v>
      </c>
      <c r="H1069">
        <v>0</v>
      </c>
    </row>
    <row r="1070" spans="1:8" x14ac:dyDescent="0.2">
      <c r="A1070">
        <v>5901</v>
      </c>
      <c r="B1070" t="s">
        <v>2152</v>
      </c>
      <c r="C1070" t="s">
        <v>2153</v>
      </c>
      <c r="D1070">
        <v>857589281</v>
      </c>
      <c r="E1070">
        <v>0</v>
      </c>
      <c r="F1070">
        <v>0</v>
      </c>
      <c r="G1070">
        <v>0</v>
      </c>
      <c r="H1070">
        <v>0</v>
      </c>
    </row>
    <row r="1071" spans="1:8" x14ac:dyDescent="0.2">
      <c r="A1071">
        <v>5901</v>
      </c>
      <c r="B1071" t="s">
        <v>2154</v>
      </c>
      <c r="C1071" t="s">
        <v>2155</v>
      </c>
      <c r="D1071">
        <v>857589291</v>
      </c>
      <c r="E1071">
        <v>0</v>
      </c>
      <c r="F1071">
        <v>0</v>
      </c>
      <c r="G1071">
        <v>0</v>
      </c>
      <c r="H1071">
        <v>0</v>
      </c>
    </row>
    <row r="1072" spans="1:8" x14ac:dyDescent="0.2">
      <c r="A1072">
        <v>5901</v>
      </c>
      <c r="B1072" t="s">
        <v>2156</v>
      </c>
      <c r="C1072" t="s">
        <v>2157</v>
      </c>
      <c r="D1072">
        <v>857589301</v>
      </c>
      <c r="E1072">
        <v>0</v>
      </c>
      <c r="F1072">
        <v>0</v>
      </c>
      <c r="G1072">
        <v>0</v>
      </c>
      <c r="H1072">
        <v>0</v>
      </c>
    </row>
    <row r="1073" spans="1:8" x14ac:dyDescent="0.2">
      <c r="A1073">
        <v>5901</v>
      </c>
      <c r="B1073" t="s">
        <v>2158</v>
      </c>
      <c r="C1073" t="s">
        <v>2159</v>
      </c>
      <c r="D1073">
        <v>857589311</v>
      </c>
      <c r="E1073">
        <v>0</v>
      </c>
      <c r="F1073">
        <v>0</v>
      </c>
      <c r="G1073">
        <v>0</v>
      </c>
      <c r="H1073">
        <v>0</v>
      </c>
    </row>
    <row r="1074" spans="1:8" x14ac:dyDescent="0.2">
      <c r="A1074">
        <v>5901</v>
      </c>
      <c r="B1074" t="s">
        <v>2160</v>
      </c>
      <c r="C1074" t="s">
        <v>2161</v>
      </c>
      <c r="D1074">
        <v>857589321</v>
      </c>
      <c r="E1074">
        <v>0</v>
      </c>
      <c r="F1074">
        <v>0</v>
      </c>
      <c r="G1074">
        <v>0</v>
      </c>
      <c r="H1074">
        <v>0</v>
      </c>
    </row>
    <row r="1075" spans="1:8" x14ac:dyDescent="0.2">
      <c r="A1075">
        <v>5901</v>
      </c>
      <c r="B1075" t="s">
        <v>2162</v>
      </c>
      <c r="C1075" t="s">
        <v>2163</v>
      </c>
      <c r="D1075">
        <v>857589331</v>
      </c>
      <c r="E1075">
        <v>0</v>
      </c>
      <c r="F1075">
        <v>0</v>
      </c>
      <c r="G1075">
        <v>0</v>
      </c>
      <c r="H1075">
        <v>0</v>
      </c>
    </row>
    <row r="1076" spans="1:8" x14ac:dyDescent="0.2">
      <c r="A1076">
        <v>5901</v>
      </c>
      <c r="B1076" t="s">
        <v>2164</v>
      </c>
      <c r="C1076" t="s">
        <v>2165</v>
      </c>
      <c r="D1076">
        <v>857589341</v>
      </c>
      <c r="E1076">
        <v>0</v>
      </c>
      <c r="F1076">
        <v>0</v>
      </c>
      <c r="G1076">
        <v>0</v>
      </c>
      <c r="H1076">
        <v>0</v>
      </c>
    </row>
    <row r="1077" spans="1:8" x14ac:dyDescent="0.2">
      <c r="A1077">
        <v>5901</v>
      </c>
      <c r="B1077" t="s">
        <v>2166</v>
      </c>
      <c r="C1077" t="s">
        <v>2167</v>
      </c>
      <c r="D1077">
        <v>857589361</v>
      </c>
      <c r="E1077">
        <v>0</v>
      </c>
      <c r="F1077">
        <v>0</v>
      </c>
      <c r="G1077">
        <v>0</v>
      </c>
      <c r="H1077">
        <v>0</v>
      </c>
    </row>
    <row r="1078" spans="1:8" x14ac:dyDescent="0.2">
      <c r="A1078">
        <v>5901</v>
      </c>
      <c r="B1078" t="s">
        <v>2168</v>
      </c>
      <c r="C1078" t="s">
        <v>2169</v>
      </c>
      <c r="D1078">
        <v>857589371</v>
      </c>
      <c r="E1078">
        <v>0</v>
      </c>
      <c r="F1078">
        <v>0</v>
      </c>
      <c r="G1078">
        <v>0</v>
      </c>
      <c r="H1078">
        <v>0</v>
      </c>
    </row>
    <row r="1079" spans="1:8" x14ac:dyDescent="0.2">
      <c r="A1079">
        <v>5901</v>
      </c>
      <c r="B1079" t="s">
        <v>2170</v>
      </c>
      <c r="C1079" t="s">
        <v>2171</v>
      </c>
      <c r="D1079">
        <v>857589381</v>
      </c>
      <c r="E1079">
        <v>0</v>
      </c>
      <c r="F1079">
        <v>0</v>
      </c>
      <c r="G1079">
        <v>0</v>
      </c>
      <c r="H1079">
        <v>0</v>
      </c>
    </row>
    <row r="1080" spans="1:8" x14ac:dyDescent="0.2">
      <c r="A1080">
        <v>5901</v>
      </c>
      <c r="B1080" t="s">
        <v>2172</v>
      </c>
      <c r="C1080" t="s">
        <v>2173</v>
      </c>
      <c r="D1080">
        <v>857589391</v>
      </c>
      <c r="E1080">
        <v>0</v>
      </c>
      <c r="F1080">
        <v>0</v>
      </c>
      <c r="G1080">
        <v>0</v>
      </c>
      <c r="H1080">
        <v>0</v>
      </c>
    </row>
    <row r="1081" spans="1:8" x14ac:dyDescent="0.2">
      <c r="A1081">
        <v>5901</v>
      </c>
      <c r="B1081" t="s">
        <v>2174</v>
      </c>
      <c r="C1081" t="s">
        <v>2175</v>
      </c>
      <c r="D1081">
        <v>857589401</v>
      </c>
      <c r="E1081">
        <v>0</v>
      </c>
      <c r="F1081">
        <v>0</v>
      </c>
      <c r="G1081">
        <v>0</v>
      </c>
      <c r="H1081">
        <v>0</v>
      </c>
    </row>
    <row r="1082" spans="1:8" x14ac:dyDescent="0.2">
      <c r="A1082">
        <v>5901</v>
      </c>
      <c r="B1082" t="s">
        <v>2176</v>
      </c>
      <c r="C1082" t="s">
        <v>2177</v>
      </c>
      <c r="D1082">
        <v>857589411</v>
      </c>
      <c r="E1082">
        <v>0</v>
      </c>
      <c r="F1082">
        <v>0</v>
      </c>
      <c r="G1082">
        <v>0</v>
      </c>
      <c r="H1082">
        <v>0</v>
      </c>
    </row>
    <row r="1083" spans="1:8" x14ac:dyDescent="0.2">
      <c r="A1083">
        <v>5901</v>
      </c>
      <c r="B1083" t="s">
        <v>2178</v>
      </c>
      <c r="C1083" t="s">
        <v>2179</v>
      </c>
      <c r="D1083">
        <v>857589421</v>
      </c>
      <c r="E1083">
        <v>0</v>
      </c>
      <c r="F1083">
        <v>0</v>
      </c>
      <c r="G1083">
        <v>0</v>
      </c>
      <c r="H1083">
        <v>0</v>
      </c>
    </row>
    <row r="1084" spans="1:8" x14ac:dyDescent="0.2">
      <c r="A1084">
        <v>5901</v>
      </c>
      <c r="B1084" t="s">
        <v>2180</v>
      </c>
      <c r="C1084" t="s">
        <v>2181</v>
      </c>
      <c r="D1084">
        <v>857589431</v>
      </c>
      <c r="E1084">
        <v>0</v>
      </c>
      <c r="F1084">
        <v>0</v>
      </c>
      <c r="G1084">
        <v>0</v>
      </c>
      <c r="H1084">
        <v>0</v>
      </c>
    </row>
    <row r="1085" spans="1:8" x14ac:dyDescent="0.2">
      <c r="A1085">
        <v>5901</v>
      </c>
      <c r="B1085" t="s">
        <v>2182</v>
      </c>
      <c r="C1085" t="s">
        <v>2183</v>
      </c>
      <c r="D1085">
        <v>857589441</v>
      </c>
      <c r="E1085">
        <v>0</v>
      </c>
      <c r="F1085">
        <v>0</v>
      </c>
      <c r="G1085">
        <v>0</v>
      </c>
      <c r="H1085">
        <v>0</v>
      </c>
    </row>
    <row r="1086" spans="1:8" x14ac:dyDescent="0.2">
      <c r="A1086">
        <v>5901</v>
      </c>
      <c r="B1086" t="s">
        <v>2184</v>
      </c>
      <c r="C1086" t="s">
        <v>2185</v>
      </c>
      <c r="D1086">
        <v>857589451</v>
      </c>
      <c r="E1086">
        <v>0</v>
      </c>
      <c r="F1086">
        <v>0</v>
      </c>
      <c r="G1086">
        <v>0</v>
      </c>
      <c r="H1086">
        <v>0</v>
      </c>
    </row>
    <row r="1087" spans="1:8" x14ac:dyDescent="0.2">
      <c r="A1087">
        <v>5901</v>
      </c>
      <c r="B1087" t="s">
        <v>2186</v>
      </c>
      <c r="C1087" t="s">
        <v>2187</v>
      </c>
      <c r="D1087">
        <v>857589461</v>
      </c>
      <c r="E1087">
        <v>0</v>
      </c>
      <c r="F1087">
        <v>0</v>
      </c>
      <c r="G1087">
        <v>0</v>
      </c>
      <c r="H1087">
        <v>0</v>
      </c>
    </row>
    <row r="1088" spans="1:8" x14ac:dyDescent="0.2">
      <c r="A1088">
        <v>5901</v>
      </c>
      <c r="B1088" t="s">
        <v>2188</v>
      </c>
      <c r="C1088" t="s">
        <v>2189</v>
      </c>
      <c r="D1088">
        <v>857589471</v>
      </c>
      <c r="E1088">
        <v>0</v>
      </c>
      <c r="F1088">
        <v>0</v>
      </c>
      <c r="G1088">
        <v>0</v>
      </c>
      <c r="H1088">
        <v>0</v>
      </c>
    </row>
    <row r="1089" spans="1:8" x14ac:dyDescent="0.2">
      <c r="A1089">
        <v>5901</v>
      </c>
      <c r="B1089" t="s">
        <v>2190</v>
      </c>
      <c r="C1089" t="s">
        <v>2191</v>
      </c>
      <c r="D1089">
        <v>857589481</v>
      </c>
      <c r="E1089">
        <v>0</v>
      </c>
      <c r="F1089">
        <v>0</v>
      </c>
      <c r="G1089">
        <v>0</v>
      </c>
      <c r="H1089">
        <v>0</v>
      </c>
    </row>
    <row r="1090" spans="1:8" x14ac:dyDescent="0.2">
      <c r="A1090">
        <v>5901</v>
      </c>
      <c r="B1090" t="s">
        <v>2192</v>
      </c>
      <c r="C1090" t="s">
        <v>2193</v>
      </c>
      <c r="D1090">
        <v>857589491</v>
      </c>
      <c r="E1090">
        <v>0</v>
      </c>
      <c r="F1090">
        <v>0</v>
      </c>
      <c r="G1090">
        <v>0</v>
      </c>
      <c r="H1090">
        <v>0</v>
      </c>
    </row>
    <row r="1091" spans="1:8" x14ac:dyDescent="0.2">
      <c r="A1091">
        <v>5901</v>
      </c>
      <c r="B1091" t="s">
        <v>2194</v>
      </c>
      <c r="C1091" t="s">
        <v>2195</v>
      </c>
      <c r="D1091">
        <v>857589501</v>
      </c>
      <c r="E1091">
        <v>11</v>
      </c>
      <c r="F1091">
        <v>37</v>
      </c>
      <c r="G1091">
        <v>23</v>
      </c>
      <c r="H1091">
        <v>2</v>
      </c>
    </row>
    <row r="1092" spans="1:8" x14ac:dyDescent="0.2">
      <c r="A1092">
        <v>5901</v>
      </c>
      <c r="B1092" t="s">
        <v>2196</v>
      </c>
      <c r="C1092" t="s">
        <v>2197</v>
      </c>
      <c r="D1092">
        <v>857589511</v>
      </c>
      <c r="E1092">
        <v>0</v>
      </c>
      <c r="F1092">
        <v>0</v>
      </c>
      <c r="G1092">
        <v>0</v>
      </c>
      <c r="H1092">
        <v>0</v>
      </c>
    </row>
    <row r="1093" spans="1:8" x14ac:dyDescent="0.2">
      <c r="A1093">
        <v>5901</v>
      </c>
      <c r="B1093" t="s">
        <v>2198</v>
      </c>
      <c r="C1093" t="s">
        <v>2199</v>
      </c>
      <c r="D1093">
        <v>857589521</v>
      </c>
      <c r="E1093">
        <v>0</v>
      </c>
      <c r="F1093">
        <v>1</v>
      </c>
      <c r="G1093">
        <v>0</v>
      </c>
      <c r="H1093">
        <v>1</v>
      </c>
    </row>
    <row r="1094" spans="1:8" x14ac:dyDescent="0.2">
      <c r="A1094">
        <v>5901</v>
      </c>
      <c r="B1094" t="s">
        <v>2200</v>
      </c>
      <c r="C1094" t="s">
        <v>2201</v>
      </c>
      <c r="D1094">
        <v>857589531</v>
      </c>
      <c r="E1094">
        <v>0</v>
      </c>
      <c r="F1094">
        <v>0</v>
      </c>
      <c r="G1094">
        <v>0</v>
      </c>
      <c r="H1094">
        <v>0</v>
      </c>
    </row>
    <row r="1095" spans="1:8" x14ac:dyDescent="0.2">
      <c r="A1095">
        <v>5901</v>
      </c>
      <c r="B1095" t="s">
        <v>2202</v>
      </c>
      <c r="C1095" t="s">
        <v>2203</v>
      </c>
      <c r="D1095">
        <v>857589541</v>
      </c>
      <c r="E1095">
        <v>0</v>
      </c>
      <c r="F1095">
        <v>0</v>
      </c>
      <c r="G1095">
        <v>0</v>
      </c>
      <c r="H1095">
        <v>0</v>
      </c>
    </row>
    <row r="1096" spans="1:8" x14ac:dyDescent="0.2">
      <c r="A1096">
        <v>5901</v>
      </c>
      <c r="B1096" t="s">
        <v>2204</v>
      </c>
      <c r="C1096" t="s">
        <v>2205</v>
      </c>
      <c r="D1096">
        <v>857589551</v>
      </c>
      <c r="E1096">
        <v>143</v>
      </c>
      <c r="F1096">
        <v>214</v>
      </c>
      <c r="G1096">
        <v>38</v>
      </c>
      <c r="H1096">
        <v>7</v>
      </c>
    </row>
    <row r="1097" spans="1:8" x14ac:dyDescent="0.2">
      <c r="A1097">
        <v>5901</v>
      </c>
      <c r="B1097" t="s">
        <v>2206</v>
      </c>
      <c r="C1097" t="s">
        <v>2207</v>
      </c>
      <c r="D1097">
        <v>857589561</v>
      </c>
      <c r="E1097">
        <v>0</v>
      </c>
      <c r="F1097">
        <v>0</v>
      </c>
      <c r="G1097">
        <v>0</v>
      </c>
      <c r="H1097">
        <v>0</v>
      </c>
    </row>
    <row r="1098" spans="1:8" x14ac:dyDescent="0.2">
      <c r="A1098">
        <v>5901</v>
      </c>
      <c r="B1098" t="s">
        <v>2208</v>
      </c>
      <c r="C1098" t="s">
        <v>2209</v>
      </c>
      <c r="D1098">
        <v>857589571</v>
      </c>
      <c r="E1098">
        <v>0</v>
      </c>
      <c r="F1098">
        <v>0</v>
      </c>
      <c r="G1098">
        <v>0</v>
      </c>
      <c r="H1098">
        <v>0</v>
      </c>
    </row>
    <row r="1099" spans="1:8" x14ac:dyDescent="0.2">
      <c r="A1099">
        <v>5901</v>
      </c>
      <c r="B1099" t="s">
        <v>2210</v>
      </c>
      <c r="C1099" t="s">
        <v>2211</v>
      </c>
      <c r="D1099">
        <v>857589581</v>
      </c>
      <c r="E1099">
        <v>0</v>
      </c>
      <c r="F1099">
        <v>0</v>
      </c>
      <c r="G1099">
        <v>0</v>
      </c>
      <c r="H1099">
        <v>0</v>
      </c>
    </row>
    <row r="1100" spans="1:8" x14ac:dyDescent="0.2">
      <c r="A1100">
        <v>5901</v>
      </c>
      <c r="B1100" t="s">
        <v>2212</v>
      </c>
      <c r="C1100" t="s">
        <v>2213</v>
      </c>
      <c r="D1100">
        <v>857589591</v>
      </c>
      <c r="E1100">
        <v>0</v>
      </c>
      <c r="F1100">
        <v>0</v>
      </c>
      <c r="G1100">
        <v>0</v>
      </c>
      <c r="H1100">
        <v>0</v>
      </c>
    </row>
    <row r="1101" spans="1:8" x14ac:dyDescent="0.2">
      <c r="A1101">
        <v>5901</v>
      </c>
      <c r="B1101" t="s">
        <v>2214</v>
      </c>
      <c r="C1101" t="s">
        <v>2215</v>
      </c>
      <c r="D1101">
        <v>857589601</v>
      </c>
      <c r="E1101">
        <v>0</v>
      </c>
      <c r="F1101">
        <v>0</v>
      </c>
      <c r="G1101">
        <v>0</v>
      </c>
      <c r="H1101">
        <v>0</v>
      </c>
    </row>
    <row r="1102" spans="1:8" x14ac:dyDescent="0.2">
      <c r="A1102">
        <v>5901</v>
      </c>
      <c r="B1102" t="s">
        <v>2216</v>
      </c>
      <c r="C1102" t="s">
        <v>2217</v>
      </c>
      <c r="D1102">
        <v>857589621</v>
      </c>
      <c r="E1102">
        <v>0</v>
      </c>
      <c r="F1102">
        <v>0</v>
      </c>
      <c r="G1102">
        <v>0</v>
      </c>
      <c r="H1102">
        <v>0</v>
      </c>
    </row>
    <row r="1103" spans="1:8" x14ac:dyDescent="0.2">
      <c r="A1103">
        <v>5901</v>
      </c>
      <c r="B1103" t="s">
        <v>2218</v>
      </c>
      <c r="C1103" t="s">
        <v>2219</v>
      </c>
      <c r="D1103">
        <v>857589631</v>
      </c>
      <c r="E1103">
        <v>3</v>
      </c>
      <c r="F1103">
        <v>7</v>
      </c>
      <c r="G1103">
        <v>1</v>
      </c>
      <c r="H1103">
        <v>2</v>
      </c>
    </row>
    <row r="1104" spans="1:8" x14ac:dyDescent="0.2">
      <c r="A1104">
        <v>5901</v>
      </c>
      <c r="B1104" t="s">
        <v>2220</v>
      </c>
      <c r="C1104" t="s">
        <v>2221</v>
      </c>
      <c r="D1104">
        <v>857589641</v>
      </c>
      <c r="E1104">
        <v>0</v>
      </c>
      <c r="F1104">
        <v>0</v>
      </c>
      <c r="G1104">
        <v>0</v>
      </c>
      <c r="H1104">
        <v>0</v>
      </c>
    </row>
    <row r="1105" spans="1:8" x14ac:dyDescent="0.2">
      <c r="A1105">
        <v>5901</v>
      </c>
      <c r="B1105" t="s">
        <v>2222</v>
      </c>
      <c r="C1105" t="s">
        <v>2223</v>
      </c>
      <c r="D1105">
        <v>857589651</v>
      </c>
      <c r="E1105">
        <v>0</v>
      </c>
      <c r="F1105">
        <v>0</v>
      </c>
      <c r="G1105">
        <v>0</v>
      </c>
      <c r="H1105">
        <v>0</v>
      </c>
    </row>
    <row r="1106" spans="1:8" x14ac:dyDescent="0.2">
      <c r="A1106">
        <v>5901</v>
      </c>
      <c r="B1106" t="s">
        <v>2224</v>
      </c>
      <c r="C1106" t="s">
        <v>2225</v>
      </c>
      <c r="D1106">
        <v>857589661</v>
      </c>
      <c r="E1106">
        <v>0</v>
      </c>
      <c r="F1106">
        <v>0</v>
      </c>
      <c r="G1106">
        <v>0</v>
      </c>
      <c r="H1106">
        <v>0</v>
      </c>
    </row>
    <row r="1107" spans="1:8" x14ac:dyDescent="0.2">
      <c r="A1107">
        <v>5901</v>
      </c>
      <c r="B1107" t="s">
        <v>2226</v>
      </c>
      <c r="C1107" t="s">
        <v>2227</v>
      </c>
      <c r="D1107">
        <v>857589671</v>
      </c>
      <c r="E1107">
        <v>24</v>
      </c>
      <c r="F1107">
        <v>42</v>
      </c>
      <c r="G1107">
        <v>7</v>
      </c>
      <c r="H1107">
        <v>3</v>
      </c>
    </row>
    <row r="1108" spans="1:8" x14ac:dyDescent="0.2">
      <c r="A1108">
        <v>5901</v>
      </c>
      <c r="B1108" t="s">
        <v>2228</v>
      </c>
      <c r="C1108" t="s">
        <v>2229</v>
      </c>
      <c r="D1108">
        <v>857589681</v>
      </c>
      <c r="E1108">
        <v>0</v>
      </c>
      <c r="F1108">
        <v>0</v>
      </c>
      <c r="G1108">
        <v>0</v>
      </c>
      <c r="H1108">
        <v>0</v>
      </c>
    </row>
    <row r="1109" spans="1:8" x14ac:dyDescent="0.2">
      <c r="A1109">
        <v>5901</v>
      </c>
      <c r="B1109" t="s">
        <v>2230</v>
      </c>
      <c r="C1109" t="s">
        <v>2231</v>
      </c>
      <c r="D1109">
        <v>857589691</v>
      </c>
      <c r="E1109">
        <v>0</v>
      </c>
      <c r="F1109">
        <v>0</v>
      </c>
      <c r="G1109">
        <v>0</v>
      </c>
      <c r="H1109">
        <v>0</v>
      </c>
    </row>
    <row r="1110" spans="1:8" x14ac:dyDescent="0.2">
      <c r="A1110">
        <v>5901</v>
      </c>
      <c r="B1110" t="s">
        <v>2232</v>
      </c>
      <c r="C1110" t="s">
        <v>2233</v>
      </c>
      <c r="D1110">
        <v>857589701</v>
      </c>
      <c r="E1110">
        <v>0</v>
      </c>
      <c r="F1110">
        <v>0</v>
      </c>
      <c r="G1110">
        <v>0</v>
      </c>
      <c r="H1110">
        <v>0</v>
      </c>
    </row>
    <row r="1111" spans="1:8" x14ac:dyDescent="0.2">
      <c r="A1111">
        <v>5901</v>
      </c>
      <c r="B1111" t="s">
        <v>2234</v>
      </c>
      <c r="C1111" t="s">
        <v>2235</v>
      </c>
      <c r="D1111">
        <v>857589711</v>
      </c>
      <c r="E1111">
        <v>0</v>
      </c>
      <c r="F1111">
        <v>0</v>
      </c>
      <c r="G1111">
        <v>0</v>
      </c>
      <c r="H1111">
        <v>0</v>
      </c>
    </row>
    <row r="1112" spans="1:8" x14ac:dyDescent="0.2">
      <c r="A1112">
        <v>5901</v>
      </c>
      <c r="B1112" t="s">
        <v>2236</v>
      </c>
      <c r="C1112" t="s">
        <v>2237</v>
      </c>
      <c r="D1112">
        <v>857589721</v>
      </c>
      <c r="E1112">
        <v>0</v>
      </c>
      <c r="F1112">
        <v>0</v>
      </c>
      <c r="G1112">
        <v>0</v>
      </c>
      <c r="H1112">
        <v>0</v>
      </c>
    </row>
    <row r="1113" spans="1:8" x14ac:dyDescent="0.2">
      <c r="A1113">
        <v>5901</v>
      </c>
      <c r="B1113" t="s">
        <v>2238</v>
      </c>
      <c r="C1113" t="s">
        <v>2239</v>
      </c>
      <c r="D1113">
        <v>857589731</v>
      </c>
      <c r="E1113">
        <v>0</v>
      </c>
      <c r="F1113">
        <v>0</v>
      </c>
      <c r="G1113">
        <v>0</v>
      </c>
      <c r="H1113">
        <v>0</v>
      </c>
    </row>
    <row r="1114" spans="1:8" x14ac:dyDescent="0.2">
      <c r="A1114">
        <v>5901</v>
      </c>
      <c r="B1114" t="s">
        <v>2240</v>
      </c>
      <c r="C1114" t="s">
        <v>2241</v>
      </c>
      <c r="D1114">
        <v>857589741</v>
      </c>
      <c r="E1114">
        <v>0</v>
      </c>
      <c r="F1114">
        <v>0</v>
      </c>
      <c r="G1114">
        <v>0</v>
      </c>
      <c r="H1114">
        <v>0</v>
      </c>
    </row>
    <row r="1115" spans="1:8" x14ac:dyDescent="0.2">
      <c r="A1115">
        <v>5901</v>
      </c>
      <c r="B1115" t="s">
        <v>2242</v>
      </c>
      <c r="C1115" t="s">
        <v>2243</v>
      </c>
      <c r="D1115">
        <v>857589751</v>
      </c>
      <c r="E1115">
        <v>0</v>
      </c>
      <c r="F1115">
        <v>0</v>
      </c>
      <c r="G1115">
        <v>0</v>
      </c>
      <c r="H1115">
        <v>0</v>
      </c>
    </row>
    <row r="1116" spans="1:8" x14ac:dyDescent="0.2">
      <c r="A1116">
        <v>5901</v>
      </c>
      <c r="B1116" t="s">
        <v>2244</v>
      </c>
      <c r="C1116" t="s">
        <v>2245</v>
      </c>
      <c r="D1116">
        <v>857589761</v>
      </c>
      <c r="E1116">
        <v>0</v>
      </c>
      <c r="F1116">
        <v>0</v>
      </c>
      <c r="G1116">
        <v>0</v>
      </c>
      <c r="H1116">
        <v>0</v>
      </c>
    </row>
    <row r="1117" spans="1:8" x14ac:dyDescent="0.2">
      <c r="A1117">
        <v>5901</v>
      </c>
      <c r="B1117" t="s">
        <v>2246</v>
      </c>
      <c r="C1117" t="s">
        <v>2247</v>
      </c>
      <c r="D1117">
        <v>857589771</v>
      </c>
      <c r="E1117">
        <v>0</v>
      </c>
      <c r="F1117">
        <v>0</v>
      </c>
      <c r="G1117">
        <v>0</v>
      </c>
      <c r="H1117">
        <v>0</v>
      </c>
    </row>
    <row r="1118" spans="1:8" x14ac:dyDescent="0.2">
      <c r="A1118">
        <v>5901</v>
      </c>
      <c r="B1118" t="s">
        <v>2248</v>
      </c>
      <c r="C1118" t="s">
        <v>2249</v>
      </c>
      <c r="D1118">
        <v>857589781</v>
      </c>
      <c r="E1118">
        <v>0</v>
      </c>
      <c r="F1118">
        <v>0</v>
      </c>
      <c r="G1118">
        <v>0</v>
      </c>
      <c r="H1118">
        <v>0</v>
      </c>
    </row>
    <row r="1119" spans="1:8" x14ac:dyDescent="0.2">
      <c r="A1119">
        <v>5901</v>
      </c>
      <c r="B1119" t="s">
        <v>2250</v>
      </c>
      <c r="C1119" t="s">
        <v>2251</v>
      </c>
      <c r="D1119">
        <v>857589791</v>
      </c>
      <c r="E1119">
        <v>0</v>
      </c>
      <c r="F1119">
        <v>0</v>
      </c>
      <c r="G1119">
        <v>0</v>
      </c>
      <c r="H1119">
        <v>0</v>
      </c>
    </row>
    <row r="1120" spans="1:8" x14ac:dyDescent="0.2">
      <c r="A1120">
        <v>5901</v>
      </c>
      <c r="B1120" t="s">
        <v>2252</v>
      </c>
      <c r="C1120" t="s">
        <v>2253</v>
      </c>
      <c r="D1120">
        <v>857589801</v>
      </c>
      <c r="E1120">
        <v>5</v>
      </c>
      <c r="F1120">
        <v>12</v>
      </c>
      <c r="G1120">
        <v>2</v>
      </c>
      <c r="H1120">
        <v>1</v>
      </c>
    </row>
    <row r="1121" spans="1:8" x14ac:dyDescent="0.2">
      <c r="A1121">
        <v>5901</v>
      </c>
      <c r="B1121" t="s">
        <v>2254</v>
      </c>
      <c r="C1121" t="s">
        <v>2255</v>
      </c>
      <c r="D1121">
        <v>857589811</v>
      </c>
      <c r="E1121">
        <v>0</v>
      </c>
      <c r="F1121">
        <v>0</v>
      </c>
      <c r="G1121">
        <v>0</v>
      </c>
      <c r="H1121">
        <v>0</v>
      </c>
    </row>
    <row r="1122" spans="1:8" x14ac:dyDescent="0.2">
      <c r="A1122">
        <v>5901</v>
      </c>
      <c r="B1122" t="s">
        <v>2256</v>
      </c>
      <c r="C1122" t="s">
        <v>2257</v>
      </c>
      <c r="D1122">
        <v>857589821</v>
      </c>
      <c r="E1122">
        <v>0</v>
      </c>
      <c r="F1122">
        <v>0</v>
      </c>
      <c r="G1122">
        <v>0</v>
      </c>
      <c r="H1122">
        <v>0</v>
      </c>
    </row>
    <row r="1123" spans="1:8" x14ac:dyDescent="0.2">
      <c r="A1123">
        <v>5901</v>
      </c>
      <c r="B1123" t="s">
        <v>2258</v>
      </c>
      <c r="C1123" t="s">
        <v>2259</v>
      </c>
      <c r="D1123">
        <v>857589831</v>
      </c>
      <c r="E1123">
        <v>0</v>
      </c>
      <c r="F1123">
        <v>0</v>
      </c>
      <c r="G1123">
        <v>0</v>
      </c>
      <c r="H1123">
        <v>0</v>
      </c>
    </row>
    <row r="1124" spans="1:8" x14ac:dyDescent="0.2">
      <c r="A1124">
        <v>5901</v>
      </c>
      <c r="B1124" t="s">
        <v>2260</v>
      </c>
      <c r="C1124" t="s">
        <v>2261</v>
      </c>
      <c r="D1124">
        <v>857589841</v>
      </c>
      <c r="E1124">
        <v>0</v>
      </c>
      <c r="F1124">
        <v>0</v>
      </c>
      <c r="G1124">
        <v>0</v>
      </c>
      <c r="H1124">
        <v>0</v>
      </c>
    </row>
    <row r="1125" spans="1:8" x14ac:dyDescent="0.2">
      <c r="A1125">
        <v>5901</v>
      </c>
      <c r="B1125" t="s">
        <v>2262</v>
      </c>
      <c r="C1125" t="s">
        <v>2263</v>
      </c>
      <c r="D1125">
        <v>857589851</v>
      </c>
      <c r="E1125">
        <v>0</v>
      </c>
      <c r="F1125">
        <v>0</v>
      </c>
      <c r="G1125">
        <v>0</v>
      </c>
      <c r="H1125">
        <v>0</v>
      </c>
    </row>
    <row r="1126" spans="1:8" x14ac:dyDescent="0.2">
      <c r="A1126">
        <v>5901</v>
      </c>
      <c r="B1126" t="s">
        <v>2264</v>
      </c>
      <c r="C1126" t="s">
        <v>2265</v>
      </c>
      <c r="D1126">
        <v>857589861</v>
      </c>
      <c r="E1126">
        <v>0</v>
      </c>
      <c r="F1126">
        <v>0</v>
      </c>
      <c r="G1126">
        <v>0</v>
      </c>
      <c r="H1126">
        <v>0</v>
      </c>
    </row>
    <row r="1127" spans="1:8" x14ac:dyDescent="0.2">
      <c r="A1127">
        <v>5901</v>
      </c>
      <c r="B1127" t="s">
        <v>2266</v>
      </c>
      <c r="C1127" t="s">
        <v>2267</v>
      </c>
      <c r="D1127">
        <v>857589881</v>
      </c>
      <c r="E1127">
        <v>0</v>
      </c>
      <c r="F1127">
        <v>0</v>
      </c>
      <c r="G1127">
        <v>0</v>
      </c>
      <c r="H1127">
        <v>0</v>
      </c>
    </row>
    <row r="1128" spans="1:8" x14ac:dyDescent="0.2">
      <c r="A1128">
        <v>5901</v>
      </c>
      <c r="B1128" t="s">
        <v>2268</v>
      </c>
      <c r="C1128" t="s">
        <v>2269</v>
      </c>
      <c r="D1128">
        <v>857589891</v>
      </c>
      <c r="E1128">
        <v>114</v>
      </c>
      <c r="F1128">
        <v>230</v>
      </c>
      <c r="G1128">
        <v>55</v>
      </c>
      <c r="H1128">
        <v>13</v>
      </c>
    </row>
    <row r="1129" spans="1:8" x14ac:dyDescent="0.2">
      <c r="A1129">
        <v>5901</v>
      </c>
      <c r="B1129" t="s">
        <v>2270</v>
      </c>
      <c r="C1129" t="s">
        <v>2271</v>
      </c>
      <c r="D1129">
        <v>857589901</v>
      </c>
      <c r="E1129">
        <v>0</v>
      </c>
      <c r="F1129">
        <v>0</v>
      </c>
      <c r="G1129">
        <v>0</v>
      </c>
      <c r="H1129">
        <v>0</v>
      </c>
    </row>
    <row r="1130" spans="1:8" x14ac:dyDescent="0.2">
      <c r="A1130">
        <v>5901</v>
      </c>
      <c r="B1130" t="s">
        <v>2272</v>
      </c>
      <c r="C1130" t="s">
        <v>2273</v>
      </c>
      <c r="D1130">
        <v>857589921</v>
      </c>
      <c r="E1130">
        <v>0</v>
      </c>
      <c r="F1130">
        <v>0</v>
      </c>
      <c r="G1130">
        <v>0</v>
      </c>
      <c r="H1130">
        <v>0</v>
      </c>
    </row>
    <row r="1131" spans="1:8" x14ac:dyDescent="0.2">
      <c r="A1131">
        <v>5901</v>
      </c>
      <c r="B1131" t="s">
        <v>2274</v>
      </c>
      <c r="C1131" t="s">
        <v>2275</v>
      </c>
      <c r="D1131">
        <v>857589931</v>
      </c>
      <c r="E1131">
        <v>0</v>
      </c>
      <c r="F1131">
        <v>0</v>
      </c>
      <c r="G1131">
        <v>0</v>
      </c>
      <c r="H1131">
        <v>0</v>
      </c>
    </row>
    <row r="1132" spans="1:8" x14ac:dyDescent="0.2">
      <c r="A1132">
        <v>5901</v>
      </c>
      <c r="B1132" t="s">
        <v>2276</v>
      </c>
      <c r="C1132" t="s">
        <v>2277</v>
      </c>
      <c r="D1132">
        <v>857589941</v>
      </c>
      <c r="E1132">
        <v>0</v>
      </c>
      <c r="F1132">
        <v>0</v>
      </c>
      <c r="G1132">
        <v>0</v>
      </c>
      <c r="H1132">
        <v>0</v>
      </c>
    </row>
    <row r="1133" spans="1:8" x14ac:dyDescent="0.2">
      <c r="A1133">
        <v>5901</v>
      </c>
      <c r="B1133" t="s">
        <v>2278</v>
      </c>
      <c r="C1133" t="s">
        <v>2279</v>
      </c>
      <c r="D1133">
        <v>857589951</v>
      </c>
      <c r="E1133">
        <v>0</v>
      </c>
      <c r="F1133">
        <v>0</v>
      </c>
      <c r="G1133">
        <v>0</v>
      </c>
      <c r="H1133">
        <v>0</v>
      </c>
    </row>
    <row r="1134" spans="1:8" x14ac:dyDescent="0.2">
      <c r="A1134">
        <v>5901</v>
      </c>
      <c r="B1134" t="s">
        <v>2280</v>
      </c>
      <c r="C1134" t="s">
        <v>2281</v>
      </c>
      <c r="D1134">
        <v>857589961</v>
      </c>
      <c r="E1134">
        <v>0</v>
      </c>
      <c r="F1134">
        <v>0</v>
      </c>
      <c r="G1134">
        <v>0</v>
      </c>
      <c r="H1134">
        <v>0</v>
      </c>
    </row>
    <row r="1135" spans="1:8" x14ac:dyDescent="0.2">
      <c r="A1135">
        <v>5901</v>
      </c>
      <c r="B1135" t="s">
        <v>2282</v>
      </c>
      <c r="C1135" t="s">
        <v>2283</v>
      </c>
      <c r="D1135">
        <v>857589981</v>
      </c>
      <c r="E1135">
        <v>0</v>
      </c>
      <c r="F1135">
        <v>0</v>
      </c>
      <c r="G1135">
        <v>0</v>
      </c>
      <c r="H1135">
        <v>0</v>
      </c>
    </row>
    <row r="1136" spans="1:8" x14ac:dyDescent="0.2">
      <c r="A1136">
        <v>5901</v>
      </c>
      <c r="B1136" t="s">
        <v>2284</v>
      </c>
      <c r="C1136" t="s">
        <v>2285</v>
      </c>
      <c r="D1136">
        <v>857589991</v>
      </c>
      <c r="E1136">
        <v>0</v>
      </c>
      <c r="F1136">
        <v>0</v>
      </c>
      <c r="G1136">
        <v>0</v>
      </c>
      <c r="H1136">
        <v>0</v>
      </c>
    </row>
    <row r="1137" spans="1:8" x14ac:dyDescent="0.2">
      <c r="A1137">
        <v>5901</v>
      </c>
      <c r="B1137" t="s">
        <v>2286</v>
      </c>
      <c r="C1137" t="s">
        <v>2287</v>
      </c>
      <c r="D1137">
        <v>857590001</v>
      </c>
      <c r="E1137">
        <v>0</v>
      </c>
      <c r="F1137">
        <v>0</v>
      </c>
      <c r="G1137">
        <v>0</v>
      </c>
      <c r="H1137">
        <v>0</v>
      </c>
    </row>
    <row r="1138" spans="1:8" x14ac:dyDescent="0.2">
      <c r="A1138">
        <v>5901</v>
      </c>
      <c r="B1138" t="s">
        <v>2288</v>
      </c>
      <c r="C1138" t="s">
        <v>2289</v>
      </c>
      <c r="D1138">
        <v>857590011</v>
      </c>
      <c r="E1138">
        <v>0</v>
      </c>
      <c r="F1138">
        <v>0</v>
      </c>
      <c r="G1138">
        <v>0</v>
      </c>
      <c r="H1138">
        <v>0</v>
      </c>
    </row>
    <row r="1139" spans="1:8" x14ac:dyDescent="0.2">
      <c r="A1139">
        <v>5901</v>
      </c>
      <c r="B1139" t="s">
        <v>2290</v>
      </c>
      <c r="C1139" t="s">
        <v>2291</v>
      </c>
      <c r="D1139">
        <v>857590021</v>
      </c>
      <c r="E1139">
        <v>53</v>
      </c>
      <c r="F1139">
        <v>63</v>
      </c>
      <c r="G1139">
        <v>5</v>
      </c>
      <c r="H1139">
        <v>3</v>
      </c>
    </row>
    <row r="1140" spans="1:8" x14ac:dyDescent="0.2">
      <c r="A1140">
        <v>5901</v>
      </c>
      <c r="B1140" t="s">
        <v>2292</v>
      </c>
      <c r="C1140" t="s">
        <v>2293</v>
      </c>
      <c r="D1140">
        <v>857590031</v>
      </c>
      <c r="E1140">
        <v>0</v>
      </c>
      <c r="F1140">
        <v>0</v>
      </c>
      <c r="G1140">
        <v>0</v>
      </c>
      <c r="H1140">
        <v>0</v>
      </c>
    </row>
    <row r="1141" spans="1:8" x14ac:dyDescent="0.2">
      <c r="A1141">
        <v>5901</v>
      </c>
      <c r="B1141" t="s">
        <v>2294</v>
      </c>
      <c r="C1141" t="s">
        <v>2295</v>
      </c>
      <c r="D1141">
        <v>857590041</v>
      </c>
      <c r="E1141">
        <v>0</v>
      </c>
      <c r="F1141">
        <v>0</v>
      </c>
      <c r="G1141">
        <v>0</v>
      </c>
      <c r="H1141">
        <v>0</v>
      </c>
    </row>
    <row r="1142" spans="1:8" x14ac:dyDescent="0.2">
      <c r="A1142">
        <v>5901</v>
      </c>
      <c r="B1142" t="s">
        <v>2296</v>
      </c>
      <c r="C1142" t="s">
        <v>2297</v>
      </c>
      <c r="D1142">
        <v>857590051</v>
      </c>
      <c r="E1142">
        <v>101</v>
      </c>
      <c r="F1142">
        <v>394</v>
      </c>
      <c r="G1142">
        <v>234</v>
      </c>
      <c r="H1142">
        <v>6</v>
      </c>
    </row>
    <row r="1143" spans="1:8" x14ac:dyDescent="0.2">
      <c r="A1143">
        <v>5901</v>
      </c>
      <c r="B1143" t="s">
        <v>2298</v>
      </c>
      <c r="C1143" t="s">
        <v>2299</v>
      </c>
      <c r="D1143">
        <v>857590061</v>
      </c>
      <c r="E1143">
        <v>0</v>
      </c>
      <c r="F1143">
        <v>0</v>
      </c>
      <c r="G1143">
        <v>0</v>
      </c>
      <c r="H1143">
        <v>0</v>
      </c>
    </row>
    <row r="1144" spans="1:8" x14ac:dyDescent="0.2">
      <c r="A1144">
        <v>5901</v>
      </c>
      <c r="B1144" t="s">
        <v>2300</v>
      </c>
      <c r="C1144" t="s">
        <v>2301</v>
      </c>
      <c r="D1144">
        <v>857590071</v>
      </c>
      <c r="E1144">
        <v>0</v>
      </c>
      <c r="F1144">
        <v>0</v>
      </c>
      <c r="G1144">
        <v>0</v>
      </c>
      <c r="H1144">
        <v>0</v>
      </c>
    </row>
    <row r="1145" spans="1:8" x14ac:dyDescent="0.2">
      <c r="A1145">
        <v>5901</v>
      </c>
      <c r="B1145" t="s">
        <v>2302</v>
      </c>
      <c r="C1145" t="s">
        <v>2303</v>
      </c>
      <c r="D1145">
        <v>857590081</v>
      </c>
      <c r="E1145">
        <v>0</v>
      </c>
      <c r="F1145">
        <v>0</v>
      </c>
      <c r="G1145">
        <v>0</v>
      </c>
      <c r="H1145">
        <v>0</v>
      </c>
    </row>
    <row r="1146" spans="1:8" x14ac:dyDescent="0.2">
      <c r="A1146">
        <v>5901</v>
      </c>
      <c r="B1146" t="s">
        <v>2304</v>
      </c>
      <c r="C1146" t="s">
        <v>2305</v>
      </c>
      <c r="D1146">
        <v>857590091</v>
      </c>
      <c r="E1146">
        <v>0</v>
      </c>
      <c r="F1146">
        <v>0</v>
      </c>
      <c r="G1146">
        <v>0</v>
      </c>
      <c r="H1146">
        <v>0</v>
      </c>
    </row>
    <row r="1147" spans="1:8" x14ac:dyDescent="0.2">
      <c r="A1147">
        <v>5901</v>
      </c>
      <c r="B1147" t="s">
        <v>2306</v>
      </c>
      <c r="C1147" t="s">
        <v>2307</v>
      </c>
      <c r="D1147">
        <v>857590101</v>
      </c>
      <c r="E1147">
        <v>3</v>
      </c>
      <c r="F1147">
        <v>11</v>
      </c>
      <c r="G1147">
        <v>2</v>
      </c>
      <c r="H1147">
        <v>3</v>
      </c>
    </row>
    <row r="1148" spans="1:8" x14ac:dyDescent="0.2">
      <c r="A1148">
        <v>5901</v>
      </c>
      <c r="B1148" t="s">
        <v>2308</v>
      </c>
      <c r="C1148" t="s">
        <v>2309</v>
      </c>
      <c r="D1148">
        <v>857590111</v>
      </c>
      <c r="E1148">
        <v>0</v>
      </c>
      <c r="F1148">
        <v>0</v>
      </c>
      <c r="G1148">
        <v>0</v>
      </c>
      <c r="H1148">
        <v>0</v>
      </c>
    </row>
    <row r="1149" spans="1:8" x14ac:dyDescent="0.2">
      <c r="A1149">
        <v>5901</v>
      </c>
      <c r="B1149" t="s">
        <v>2310</v>
      </c>
      <c r="C1149" t="s">
        <v>2311</v>
      </c>
      <c r="D1149">
        <v>857590121</v>
      </c>
      <c r="E1149">
        <v>0</v>
      </c>
      <c r="F1149">
        <v>0</v>
      </c>
      <c r="G1149">
        <v>0</v>
      </c>
      <c r="H1149">
        <v>0</v>
      </c>
    </row>
    <row r="1150" spans="1:8" x14ac:dyDescent="0.2">
      <c r="A1150">
        <v>5901</v>
      </c>
      <c r="B1150" t="s">
        <v>2312</v>
      </c>
      <c r="C1150" t="s">
        <v>2313</v>
      </c>
      <c r="D1150">
        <v>857590131</v>
      </c>
      <c r="E1150">
        <v>0</v>
      </c>
      <c r="F1150">
        <v>0</v>
      </c>
      <c r="G1150">
        <v>0</v>
      </c>
      <c r="H1150">
        <v>0</v>
      </c>
    </row>
    <row r="1151" spans="1:8" x14ac:dyDescent="0.2">
      <c r="A1151">
        <v>5901</v>
      </c>
      <c r="B1151" t="s">
        <v>2314</v>
      </c>
      <c r="C1151" t="s">
        <v>2315</v>
      </c>
      <c r="D1151">
        <v>857590141</v>
      </c>
      <c r="E1151">
        <v>0</v>
      </c>
      <c r="F1151">
        <v>0</v>
      </c>
      <c r="G1151">
        <v>0</v>
      </c>
      <c r="H1151">
        <v>0</v>
      </c>
    </row>
    <row r="1152" spans="1:8" x14ac:dyDescent="0.2">
      <c r="A1152">
        <v>5901</v>
      </c>
      <c r="B1152" t="s">
        <v>2316</v>
      </c>
      <c r="C1152" t="s">
        <v>2317</v>
      </c>
      <c r="D1152">
        <v>857590151</v>
      </c>
      <c r="E1152">
        <v>0</v>
      </c>
      <c r="F1152">
        <v>0</v>
      </c>
      <c r="G1152">
        <v>0</v>
      </c>
      <c r="H1152">
        <v>0</v>
      </c>
    </row>
    <row r="1153" spans="1:8" x14ac:dyDescent="0.2">
      <c r="A1153">
        <v>5901</v>
      </c>
      <c r="B1153" t="s">
        <v>788</v>
      </c>
      <c r="C1153" t="s">
        <v>789</v>
      </c>
      <c r="D1153">
        <v>857582221</v>
      </c>
      <c r="E1153">
        <v>0</v>
      </c>
      <c r="F1153">
        <v>0</v>
      </c>
      <c r="G1153">
        <v>0</v>
      </c>
      <c r="H1153">
        <v>0</v>
      </c>
    </row>
    <row r="1154" spans="1:8" x14ac:dyDescent="0.2">
      <c r="A1154">
        <v>5901</v>
      </c>
      <c r="B1154" t="s">
        <v>814</v>
      </c>
      <c r="C1154" t="s">
        <v>815</v>
      </c>
      <c r="D1154">
        <v>857582351</v>
      </c>
      <c r="E1154">
        <v>0</v>
      </c>
      <c r="F1154">
        <v>0</v>
      </c>
      <c r="G1154">
        <v>0</v>
      </c>
      <c r="H1154">
        <v>0</v>
      </c>
    </row>
    <row r="1155" spans="1:8" x14ac:dyDescent="0.2">
      <c r="A1155">
        <v>5901</v>
      </c>
      <c r="B1155" t="s">
        <v>1362</v>
      </c>
      <c r="C1155" t="s">
        <v>1363</v>
      </c>
      <c r="D1155">
        <v>857585171</v>
      </c>
      <c r="E1155">
        <v>0</v>
      </c>
      <c r="F1155">
        <v>0</v>
      </c>
      <c r="G1155">
        <v>0</v>
      </c>
      <c r="H1155">
        <v>0</v>
      </c>
    </row>
    <row r="1156" spans="1:8" x14ac:dyDescent="0.2">
      <c r="A1156">
        <v>5901</v>
      </c>
      <c r="B1156" t="s">
        <v>1824</v>
      </c>
      <c r="C1156" t="s">
        <v>1825</v>
      </c>
      <c r="D1156">
        <v>857587551</v>
      </c>
      <c r="E1156">
        <v>0</v>
      </c>
      <c r="F1156">
        <v>0</v>
      </c>
      <c r="G1156">
        <v>0</v>
      </c>
      <c r="H1156">
        <v>0</v>
      </c>
    </row>
    <row r="1157" spans="1:8" x14ac:dyDescent="0.2">
      <c r="A1157">
        <v>5901</v>
      </c>
      <c r="B1157" t="s">
        <v>2322</v>
      </c>
      <c r="C1157" t="s">
        <v>2323</v>
      </c>
      <c r="D1157">
        <v>863331171</v>
      </c>
      <c r="E1157">
        <v>0</v>
      </c>
      <c r="F1157">
        <v>0</v>
      </c>
      <c r="G1157">
        <v>0</v>
      </c>
      <c r="H1157">
        <v>0</v>
      </c>
    </row>
    <row r="1158" spans="1:8" x14ac:dyDescent="0.2">
      <c r="A1158">
        <v>5901</v>
      </c>
      <c r="B1158" t="s">
        <v>2328</v>
      </c>
      <c r="C1158" t="s">
        <v>2329</v>
      </c>
      <c r="D1158">
        <v>863038811</v>
      </c>
      <c r="E1158">
        <v>12</v>
      </c>
      <c r="F1158">
        <v>21</v>
      </c>
      <c r="G1158">
        <v>2</v>
      </c>
      <c r="H1158">
        <v>2</v>
      </c>
    </row>
    <row r="1159" spans="1:8" x14ac:dyDescent="0.2">
      <c r="A1159">
        <v>5901</v>
      </c>
      <c r="B1159" t="s">
        <v>2334</v>
      </c>
      <c r="C1159" t="s">
        <v>2335</v>
      </c>
      <c r="D1159">
        <v>863038831</v>
      </c>
      <c r="E1159">
        <v>54</v>
      </c>
      <c r="F1159">
        <v>122</v>
      </c>
      <c r="G1159">
        <v>16</v>
      </c>
      <c r="H1159">
        <v>8</v>
      </c>
    </row>
    <row r="1160" spans="1:8" x14ac:dyDescent="0.2">
      <c r="A1160">
        <v>5901</v>
      </c>
      <c r="B1160" t="s">
        <v>2340</v>
      </c>
      <c r="C1160" t="s">
        <v>2341</v>
      </c>
      <c r="D1160">
        <v>863038861</v>
      </c>
      <c r="E1160">
        <v>0</v>
      </c>
      <c r="F1160">
        <v>0</v>
      </c>
      <c r="G1160">
        <v>0</v>
      </c>
      <c r="H1160">
        <v>0</v>
      </c>
    </row>
    <row r="1161" spans="1:8" x14ac:dyDescent="0.2">
      <c r="A1161">
        <v>5901</v>
      </c>
      <c r="B1161" t="s">
        <v>2348</v>
      </c>
      <c r="C1161" t="s">
        <v>2349</v>
      </c>
      <c r="D1161">
        <v>863038901</v>
      </c>
      <c r="E1161">
        <v>61</v>
      </c>
      <c r="F1161">
        <v>106</v>
      </c>
      <c r="G1161">
        <v>11</v>
      </c>
      <c r="H1161">
        <v>2</v>
      </c>
    </row>
    <row r="1162" spans="1:8" x14ac:dyDescent="0.2">
      <c r="A1162">
        <v>5901</v>
      </c>
      <c r="B1162" t="s">
        <v>2350</v>
      </c>
      <c r="C1162" t="s">
        <v>2351</v>
      </c>
      <c r="D1162">
        <v>863331191</v>
      </c>
      <c r="E1162">
        <v>0</v>
      </c>
      <c r="F1162">
        <v>0</v>
      </c>
      <c r="G1162">
        <v>0</v>
      </c>
      <c r="H1162">
        <v>0</v>
      </c>
    </row>
    <row r="1163" spans="1:8" x14ac:dyDescent="0.2">
      <c r="A1163">
        <v>5901</v>
      </c>
      <c r="B1163" t="s">
        <v>2352</v>
      </c>
      <c r="C1163" t="s">
        <v>2353</v>
      </c>
      <c r="D1163">
        <v>863038911</v>
      </c>
      <c r="E1163">
        <v>0</v>
      </c>
      <c r="F1163">
        <v>0</v>
      </c>
      <c r="G1163">
        <v>0</v>
      </c>
      <c r="H1163">
        <v>0</v>
      </c>
    </row>
    <row r="1164" spans="1:8" x14ac:dyDescent="0.2">
      <c r="A1164">
        <v>5901</v>
      </c>
      <c r="B1164" t="s">
        <v>2356</v>
      </c>
      <c r="C1164" t="s">
        <v>2357</v>
      </c>
      <c r="D1164">
        <v>863038931</v>
      </c>
      <c r="E1164">
        <v>0</v>
      </c>
      <c r="F1164">
        <v>0</v>
      </c>
      <c r="G1164">
        <v>0</v>
      </c>
      <c r="H1164">
        <v>0</v>
      </c>
    </row>
    <row r="1165" spans="1:8" x14ac:dyDescent="0.2">
      <c r="A1165">
        <v>5901</v>
      </c>
      <c r="B1165" t="s">
        <v>2360</v>
      </c>
      <c r="C1165" t="s">
        <v>2361</v>
      </c>
      <c r="D1165">
        <v>863038951</v>
      </c>
      <c r="E1165">
        <v>0</v>
      </c>
      <c r="F1165">
        <v>0</v>
      </c>
      <c r="G1165">
        <v>0</v>
      </c>
      <c r="H1165">
        <v>0</v>
      </c>
    </row>
    <row r="1166" spans="1:8" x14ac:dyDescent="0.2">
      <c r="A1166">
        <v>5901</v>
      </c>
      <c r="B1166" t="s">
        <v>2362</v>
      </c>
      <c r="C1166" t="s">
        <v>2363</v>
      </c>
      <c r="D1166">
        <v>863331201</v>
      </c>
      <c r="E1166">
        <v>0</v>
      </c>
      <c r="F1166">
        <v>0</v>
      </c>
      <c r="G1166">
        <v>0</v>
      </c>
      <c r="H1166">
        <v>0</v>
      </c>
    </row>
    <row r="1167" spans="1:8" x14ac:dyDescent="0.2">
      <c r="A1167">
        <v>5901</v>
      </c>
      <c r="B1167" t="s">
        <v>2364</v>
      </c>
      <c r="C1167" t="s">
        <v>2365</v>
      </c>
      <c r="D1167">
        <v>863038961</v>
      </c>
      <c r="E1167">
        <v>0</v>
      </c>
      <c r="F1167">
        <v>1</v>
      </c>
      <c r="G1167">
        <v>0</v>
      </c>
      <c r="H1167">
        <v>1</v>
      </c>
    </row>
    <row r="1168" spans="1:8" x14ac:dyDescent="0.2">
      <c r="A1168">
        <v>5901</v>
      </c>
      <c r="B1168" t="s">
        <v>2366</v>
      </c>
      <c r="C1168" t="s">
        <v>2367</v>
      </c>
      <c r="D1168">
        <v>859657221</v>
      </c>
      <c r="E1168">
        <v>276</v>
      </c>
      <c r="F1168">
        <v>635</v>
      </c>
      <c r="G1168">
        <v>180</v>
      </c>
      <c r="H1168">
        <v>9</v>
      </c>
    </row>
    <row r="1169" spans="1:8" x14ac:dyDescent="0.2">
      <c r="A1169">
        <v>5901</v>
      </c>
      <c r="B1169" t="s">
        <v>2368</v>
      </c>
      <c r="C1169" t="s">
        <v>2369</v>
      </c>
      <c r="D1169">
        <v>863331211</v>
      </c>
      <c r="E1169">
        <v>0</v>
      </c>
      <c r="F1169">
        <v>0</v>
      </c>
      <c r="G1169">
        <v>0</v>
      </c>
      <c r="H1169">
        <v>0</v>
      </c>
    </row>
    <row r="1170" spans="1:8" x14ac:dyDescent="0.2">
      <c r="A1170">
        <v>5901</v>
      </c>
      <c r="B1170" t="s">
        <v>2370</v>
      </c>
      <c r="C1170" t="s">
        <v>2371</v>
      </c>
      <c r="D1170">
        <v>863331221</v>
      </c>
      <c r="E1170">
        <v>0</v>
      </c>
      <c r="F1170">
        <v>0</v>
      </c>
      <c r="G1170">
        <v>0</v>
      </c>
      <c r="H1170">
        <v>0</v>
      </c>
    </row>
    <row r="1171" spans="1:8" x14ac:dyDescent="0.2">
      <c r="A1171">
        <v>5901</v>
      </c>
      <c r="B1171" t="s">
        <v>2372</v>
      </c>
      <c r="C1171" t="s">
        <v>2373</v>
      </c>
      <c r="D1171">
        <v>863331231</v>
      </c>
      <c r="E1171">
        <v>0</v>
      </c>
      <c r="F1171">
        <v>0</v>
      </c>
      <c r="G1171">
        <v>0</v>
      </c>
      <c r="H1171">
        <v>0</v>
      </c>
    </row>
    <row r="1172" spans="1:8" x14ac:dyDescent="0.2">
      <c r="A1172">
        <v>5901</v>
      </c>
      <c r="B1172" t="s">
        <v>2378</v>
      </c>
      <c r="C1172" t="s">
        <v>2379</v>
      </c>
      <c r="D1172">
        <v>863038991</v>
      </c>
      <c r="E1172">
        <v>0</v>
      </c>
      <c r="F1172">
        <v>0</v>
      </c>
      <c r="G1172">
        <v>0</v>
      </c>
      <c r="H1172">
        <v>0</v>
      </c>
    </row>
    <row r="1173" spans="1:8" x14ac:dyDescent="0.2">
      <c r="A1173">
        <v>5901</v>
      </c>
      <c r="B1173" t="s">
        <v>2330</v>
      </c>
      <c r="C1173" t="s">
        <v>2331</v>
      </c>
      <c r="D1173">
        <v>863038821</v>
      </c>
      <c r="E1173">
        <v>45</v>
      </c>
      <c r="F1173">
        <v>82</v>
      </c>
      <c r="G1173">
        <v>26</v>
      </c>
      <c r="H1173">
        <v>2</v>
      </c>
    </row>
    <row r="1174" spans="1:8" x14ac:dyDescent="0.2">
      <c r="A1174">
        <v>5901</v>
      </c>
      <c r="B1174" t="s">
        <v>2326</v>
      </c>
      <c r="C1174" t="s">
        <v>2327</v>
      </c>
      <c r="D1174">
        <v>863038801</v>
      </c>
      <c r="E1174">
        <v>61</v>
      </c>
      <c r="F1174">
        <v>58</v>
      </c>
      <c r="G1174">
        <v>29</v>
      </c>
      <c r="H1174">
        <v>2</v>
      </c>
    </row>
    <row r="1175" spans="1:8" x14ac:dyDescent="0.2">
      <c r="A1175">
        <v>5901</v>
      </c>
      <c r="B1175" t="s">
        <v>2342</v>
      </c>
      <c r="C1175" t="s">
        <v>2343</v>
      </c>
      <c r="D1175">
        <v>863038871</v>
      </c>
      <c r="E1175">
        <v>0</v>
      </c>
      <c r="F1175">
        <v>0</v>
      </c>
      <c r="G1175">
        <v>0</v>
      </c>
      <c r="H1175">
        <v>0</v>
      </c>
    </row>
    <row r="1176" spans="1:8" x14ac:dyDescent="0.2">
      <c r="A1176">
        <v>5901</v>
      </c>
      <c r="B1176" t="s">
        <v>2344</v>
      </c>
      <c r="C1176" t="s">
        <v>2345</v>
      </c>
      <c r="D1176">
        <v>863038881</v>
      </c>
      <c r="E1176">
        <v>0</v>
      </c>
      <c r="F1176">
        <v>0</v>
      </c>
      <c r="G1176">
        <v>0</v>
      </c>
      <c r="H1176">
        <v>0</v>
      </c>
    </row>
    <row r="1177" spans="1:8" x14ac:dyDescent="0.2">
      <c r="A1177">
        <v>5901</v>
      </c>
      <c r="B1177" t="s">
        <v>2376</v>
      </c>
      <c r="C1177" t="s">
        <v>2377</v>
      </c>
      <c r="D1177">
        <v>863038981</v>
      </c>
      <c r="E1177">
        <v>0</v>
      </c>
      <c r="F1177">
        <v>0</v>
      </c>
      <c r="G1177">
        <v>0</v>
      </c>
      <c r="H1177">
        <v>0</v>
      </c>
    </row>
    <row r="1178" spans="1:8" x14ac:dyDescent="0.2">
      <c r="A1178">
        <v>5901</v>
      </c>
      <c r="B1178" t="s">
        <v>2320</v>
      </c>
      <c r="C1178" t="s">
        <v>2321</v>
      </c>
      <c r="D1178">
        <v>863038781</v>
      </c>
      <c r="E1178">
        <v>0</v>
      </c>
      <c r="F1178">
        <v>0</v>
      </c>
      <c r="G1178">
        <v>0</v>
      </c>
      <c r="H1178">
        <v>0</v>
      </c>
    </row>
    <row r="1179" spans="1:8" x14ac:dyDescent="0.2">
      <c r="A1179">
        <v>5901</v>
      </c>
      <c r="B1179" t="s">
        <v>2324</v>
      </c>
      <c r="C1179" t="s">
        <v>2325</v>
      </c>
      <c r="D1179">
        <v>863038791</v>
      </c>
      <c r="E1179">
        <v>0</v>
      </c>
      <c r="F1179">
        <v>0</v>
      </c>
      <c r="G1179">
        <v>0</v>
      </c>
      <c r="H1179">
        <v>0</v>
      </c>
    </row>
    <row r="1180" spans="1:8" x14ac:dyDescent="0.2">
      <c r="A1180">
        <v>5901</v>
      </c>
      <c r="B1180" t="s">
        <v>2336</v>
      </c>
      <c r="C1180" t="s">
        <v>2337</v>
      </c>
      <c r="D1180">
        <v>863038841</v>
      </c>
      <c r="E1180">
        <v>24</v>
      </c>
      <c r="F1180">
        <v>76</v>
      </c>
      <c r="G1180">
        <v>22</v>
      </c>
      <c r="H1180">
        <v>3</v>
      </c>
    </row>
    <row r="1181" spans="1:8" x14ac:dyDescent="0.2">
      <c r="A1181">
        <v>5901</v>
      </c>
      <c r="B1181" t="s">
        <v>2354</v>
      </c>
      <c r="C1181" t="s">
        <v>2355</v>
      </c>
      <c r="D1181">
        <v>863038921</v>
      </c>
      <c r="E1181">
        <v>0</v>
      </c>
      <c r="F1181">
        <v>0</v>
      </c>
      <c r="G1181">
        <v>0</v>
      </c>
      <c r="H1181">
        <v>0</v>
      </c>
    </row>
    <row r="1182" spans="1:8" x14ac:dyDescent="0.2">
      <c r="A1182">
        <v>5901</v>
      </c>
      <c r="B1182" t="s">
        <v>2358</v>
      </c>
      <c r="C1182" t="s">
        <v>2359</v>
      </c>
      <c r="D1182">
        <v>863038941</v>
      </c>
      <c r="E1182">
        <v>251</v>
      </c>
      <c r="F1182">
        <v>417</v>
      </c>
      <c r="G1182">
        <v>124</v>
      </c>
      <c r="H1182">
        <v>9</v>
      </c>
    </row>
    <row r="1183" spans="1:8" x14ac:dyDescent="0.2">
      <c r="A1183">
        <v>5901</v>
      </c>
      <c r="B1183" t="s">
        <v>2338</v>
      </c>
      <c r="C1183" t="s">
        <v>2339</v>
      </c>
      <c r="D1183">
        <v>863038851</v>
      </c>
      <c r="E1183">
        <v>3</v>
      </c>
      <c r="F1183">
        <v>9</v>
      </c>
      <c r="G1183">
        <v>0</v>
      </c>
      <c r="H1183">
        <v>1</v>
      </c>
    </row>
    <row r="1184" spans="1:8" x14ac:dyDescent="0.2">
      <c r="A1184">
        <v>5901</v>
      </c>
      <c r="B1184" t="s">
        <v>2318</v>
      </c>
      <c r="C1184" t="s">
        <v>2319</v>
      </c>
      <c r="D1184">
        <v>863331161</v>
      </c>
      <c r="E1184">
        <v>0</v>
      </c>
      <c r="F1184">
        <v>0</v>
      </c>
      <c r="G1184">
        <v>0</v>
      </c>
      <c r="H1184">
        <v>0</v>
      </c>
    </row>
    <row r="1185" spans="1:8" x14ac:dyDescent="0.2">
      <c r="A1185">
        <v>5901</v>
      </c>
      <c r="B1185" t="s">
        <v>2332</v>
      </c>
      <c r="C1185" t="s">
        <v>2333</v>
      </c>
      <c r="D1185">
        <v>863331181</v>
      </c>
      <c r="E1185">
        <v>0</v>
      </c>
      <c r="F1185">
        <v>0</v>
      </c>
      <c r="G1185">
        <v>0</v>
      </c>
      <c r="H1185">
        <v>0</v>
      </c>
    </row>
    <row r="1186" spans="1:8" x14ac:dyDescent="0.2">
      <c r="A1186">
        <v>5901</v>
      </c>
      <c r="B1186" t="s">
        <v>2346</v>
      </c>
      <c r="C1186" t="s">
        <v>2347</v>
      </c>
      <c r="D1186">
        <v>863038891</v>
      </c>
      <c r="E1186">
        <v>4</v>
      </c>
      <c r="F1186">
        <v>29</v>
      </c>
      <c r="G1186">
        <v>14</v>
      </c>
      <c r="H1186">
        <v>2</v>
      </c>
    </row>
    <row r="1187" spans="1:8" x14ac:dyDescent="0.2">
      <c r="A1187">
        <v>5901</v>
      </c>
      <c r="B1187" t="s">
        <v>2374</v>
      </c>
      <c r="C1187" t="s">
        <v>2375</v>
      </c>
      <c r="D1187">
        <v>863038971</v>
      </c>
      <c r="E1187">
        <v>1132</v>
      </c>
      <c r="F1187">
        <v>2001</v>
      </c>
      <c r="G1187">
        <v>491</v>
      </c>
      <c r="H1187">
        <v>59</v>
      </c>
    </row>
    <row r="1188" spans="1:8" x14ac:dyDescent="0.2">
      <c r="A1188">
        <v>5901</v>
      </c>
      <c r="B1188" t="s">
        <v>2382</v>
      </c>
      <c r="C1188" t="s">
        <v>2383</v>
      </c>
      <c r="D1188">
        <v>897644831</v>
      </c>
      <c r="E1188">
        <v>0</v>
      </c>
      <c r="F1188">
        <v>0</v>
      </c>
      <c r="G1188">
        <v>0</v>
      </c>
      <c r="H1188">
        <v>0</v>
      </c>
    </row>
    <row r="1189" spans="1:8" x14ac:dyDescent="0.2">
      <c r="A1189">
        <v>5901</v>
      </c>
      <c r="B1189" t="s">
        <v>2384</v>
      </c>
      <c r="C1189" t="s">
        <v>2385</v>
      </c>
      <c r="D1189">
        <v>897644841</v>
      </c>
      <c r="E1189">
        <v>0</v>
      </c>
      <c r="F1189">
        <v>0</v>
      </c>
      <c r="G1189">
        <v>0</v>
      </c>
      <c r="H1189">
        <v>0</v>
      </c>
    </row>
    <row r="1190" spans="1:8" x14ac:dyDescent="0.2">
      <c r="A1190">
        <v>5901</v>
      </c>
      <c r="B1190" t="s">
        <v>2386</v>
      </c>
      <c r="C1190" t="s">
        <v>2387</v>
      </c>
      <c r="D1190">
        <v>897644851</v>
      </c>
      <c r="E1190">
        <v>0</v>
      </c>
      <c r="F1190">
        <v>0</v>
      </c>
      <c r="G1190">
        <v>0</v>
      </c>
      <c r="H1190">
        <v>0</v>
      </c>
    </row>
    <row r="1191" spans="1:8" x14ac:dyDescent="0.2">
      <c r="A1191">
        <v>5901</v>
      </c>
      <c r="B1191" t="s">
        <v>2388</v>
      </c>
      <c r="C1191" t="s">
        <v>2389</v>
      </c>
      <c r="D1191">
        <v>897644861</v>
      </c>
      <c r="E1191">
        <v>0</v>
      </c>
      <c r="F1191">
        <v>0</v>
      </c>
      <c r="G1191">
        <v>0</v>
      </c>
      <c r="H1191">
        <v>0</v>
      </c>
    </row>
    <row r="1192" spans="1:8" x14ac:dyDescent="0.2">
      <c r="A1192">
        <v>5901</v>
      </c>
      <c r="B1192" t="s">
        <v>2390</v>
      </c>
      <c r="C1192" t="s">
        <v>2391</v>
      </c>
      <c r="D1192">
        <v>897644871</v>
      </c>
      <c r="E1192">
        <v>0</v>
      </c>
      <c r="F1192">
        <v>0</v>
      </c>
      <c r="G1192">
        <v>0</v>
      </c>
      <c r="H1192">
        <v>0</v>
      </c>
    </row>
    <row r="1193" spans="1:8" x14ac:dyDescent="0.2">
      <c r="A1193">
        <v>5901</v>
      </c>
      <c r="B1193" t="s">
        <v>2392</v>
      </c>
      <c r="C1193" t="s">
        <v>2393</v>
      </c>
      <c r="D1193">
        <v>897644881</v>
      </c>
      <c r="E1193">
        <v>0</v>
      </c>
      <c r="F1193">
        <v>0</v>
      </c>
      <c r="G1193">
        <v>0</v>
      </c>
      <c r="H1193">
        <v>0</v>
      </c>
    </row>
    <row r="1194" spans="1:8" x14ac:dyDescent="0.2">
      <c r="A1194">
        <v>5901</v>
      </c>
      <c r="B1194" t="s">
        <v>2394</v>
      </c>
      <c r="C1194" t="s">
        <v>2395</v>
      </c>
      <c r="D1194">
        <v>897644891</v>
      </c>
      <c r="E1194">
        <v>0</v>
      </c>
      <c r="F1194">
        <v>0</v>
      </c>
      <c r="G1194">
        <v>0</v>
      </c>
      <c r="H1194">
        <v>0</v>
      </c>
    </row>
    <row r="1195" spans="1:8" x14ac:dyDescent="0.2">
      <c r="A1195">
        <v>5901</v>
      </c>
      <c r="B1195" t="s">
        <v>2396</v>
      </c>
      <c r="C1195" t="s">
        <v>2397</v>
      </c>
      <c r="D1195">
        <v>897644901</v>
      </c>
      <c r="E1195">
        <v>0</v>
      </c>
      <c r="F1195">
        <v>0</v>
      </c>
      <c r="G1195">
        <v>0</v>
      </c>
      <c r="H1195">
        <v>0</v>
      </c>
    </row>
    <row r="1196" spans="1:8" x14ac:dyDescent="0.2">
      <c r="A1196">
        <v>5901</v>
      </c>
      <c r="B1196" t="s">
        <v>2398</v>
      </c>
      <c r="C1196" t="s">
        <v>2399</v>
      </c>
      <c r="D1196">
        <v>897644911</v>
      </c>
      <c r="E1196">
        <v>0</v>
      </c>
      <c r="F1196">
        <v>0</v>
      </c>
      <c r="G1196">
        <v>0</v>
      </c>
      <c r="H1196">
        <v>0</v>
      </c>
    </row>
    <row r="1197" spans="1:8" x14ac:dyDescent="0.2">
      <c r="A1197">
        <v>5901</v>
      </c>
      <c r="B1197" t="s">
        <v>2400</v>
      </c>
      <c r="C1197" t="s">
        <v>2401</v>
      </c>
      <c r="D1197">
        <v>897644921</v>
      </c>
      <c r="E1197">
        <v>0</v>
      </c>
      <c r="F1197">
        <v>0</v>
      </c>
      <c r="G1197">
        <v>0</v>
      </c>
      <c r="H1197">
        <v>0</v>
      </c>
    </row>
    <row r="1198" spans="1:8" x14ac:dyDescent="0.2">
      <c r="A1198">
        <v>5901</v>
      </c>
      <c r="B1198" t="s">
        <v>2402</v>
      </c>
      <c r="C1198" t="s">
        <v>2403</v>
      </c>
      <c r="D1198">
        <v>897644931</v>
      </c>
      <c r="E1198">
        <v>0</v>
      </c>
      <c r="F1198">
        <v>0</v>
      </c>
      <c r="G1198">
        <v>0</v>
      </c>
      <c r="H1198">
        <v>0</v>
      </c>
    </row>
    <row r="1199" spans="1:8" x14ac:dyDescent="0.2">
      <c r="A1199">
        <v>5901</v>
      </c>
      <c r="B1199" t="s">
        <v>2404</v>
      </c>
      <c r="C1199" t="s">
        <v>2405</v>
      </c>
      <c r="D1199">
        <v>897644941</v>
      </c>
      <c r="E1199">
        <v>0</v>
      </c>
      <c r="F1199">
        <v>0</v>
      </c>
      <c r="G1199">
        <v>0</v>
      </c>
      <c r="H1199">
        <v>0</v>
      </c>
    </row>
    <row r="1200" spans="1:8" x14ac:dyDescent="0.2">
      <c r="A1200">
        <v>5901</v>
      </c>
      <c r="B1200" t="s">
        <v>2406</v>
      </c>
      <c r="C1200" t="s">
        <v>2407</v>
      </c>
      <c r="D1200">
        <v>897644951</v>
      </c>
      <c r="E1200">
        <v>0</v>
      </c>
      <c r="F1200">
        <v>0</v>
      </c>
      <c r="G1200">
        <v>0</v>
      </c>
      <c r="H1200">
        <v>0</v>
      </c>
    </row>
    <row r="1201" spans="1:8" x14ac:dyDescent="0.2">
      <c r="A1201">
        <v>5901</v>
      </c>
      <c r="B1201" t="s">
        <v>2408</v>
      </c>
      <c r="C1201" t="s">
        <v>2409</v>
      </c>
      <c r="D1201">
        <v>897644961</v>
      </c>
      <c r="E1201">
        <v>0</v>
      </c>
      <c r="F1201">
        <v>0</v>
      </c>
      <c r="G1201">
        <v>0</v>
      </c>
      <c r="H1201">
        <v>0</v>
      </c>
    </row>
    <row r="1202" spans="1:8" x14ac:dyDescent="0.2">
      <c r="A1202">
        <v>5901</v>
      </c>
      <c r="B1202" t="s">
        <v>2410</v>
      </c>
      <c r="C1202" t="s">
        <v>2411</v>
      </c>
      <c r="D1202">
        <v>897644971</v>
      </c>
      <c r="E1202">
        <v>0</v>
      </c>
      <c r="F1202">
        <v>0</v>
      </c>
      <c r="G1202">
        <v>0</v>
      </c>
      <c r="H1202">
        <v>0</v>
      </c>
    </row>
    <row r="1203" spans="1:8" x14ac:dyDescent="0.2">
      <c r="A1203">
        <v>5901</v>
      </c>
      <c r="B1203" t="s">
        <v>2412</v>
      </c>
      <c r="C1203" t="s">
        <v>2413</v>
      </c>
      <c r="D1203">
        <v>897644981</v>
      </c>
      <c r="E1203">
        <v>0</v>
      </c>
      <c r="F1203">
        <v>0</v>
      </c>
      <c r="G1203">
        <v>0</v>
      </c>
      <c r="H1203">
        <v>0</v>
      </c>
    </row>
    <row r="1204" spans="1:8" x14ac:dyDescent="0.2">
      <c r="A1204">
        <v>5901</v>
      </c>
      <c r="B1204" t="s">
        <v>2414</v>
      </c>
      <c r="C1204" t="s">
        <v>2415</v>
      </c>
      <c r="D1204">
        <v>897644991</v>
      </c>
      <c r="E1204">
        <v>0</v>
      </c>
      <c r="F1204">
        <v>0</v>
      </c>
      <c r="G1204">
        <v>0</v>
      </c>
      <c r="H1204">
        <v>0</v>
      </c>
    </row>
    <row r="1205" spans="1:8" x14ac:dyDescent="0.2">
      <c r="A1205">
        <v>5901</v>
      </c>
      <c r="B1205" t="s">
        <v>2416</v>
      </c>
      <c r="C1205" t="s">
        <v>2417</v>
      </c>
      <c r="D1205">
        <v>897645001</v>
      </c>
      <c r="E1205">
        <v>0</v>
      </c>
      <c r="F1205">
        <v>0</v>
      </c>
      <c r="G1205">
        <v>0</v>
      </c>
      <c r="H1205">
        <v>0</v>
      </c>
    </row>
    <row r="1206" spans="1:8" x14ac:dyDescent="0.2">
      <c r="A1206">
        <v>5901</v>
      </c>
      <c r="B1206" t="s">
        <v>2418</v>
      </c>
      <c r="C1206" t="s">
        <v>2419</v>
      </c>
      <c r="D1206">
        <v>897645011</v>
      </c>
      <c r="E1206">
        <v>0</v>
      </c>
      <c r="F1206">
        <v>0</v>
      </c>
      <c r="G1206">
        <v>0</v>
      </c>
      <c r="H1206">
        <v>0</v>
      </c>
    </row>
    <row r="1207" spans="1:8" x14ac:dyDescent="0.2">
      <c r="A1207">
        <v>5901</v>
      </c>
      <c r="B1207" t="s">
        <v>2420</v>
      </c>
      <c r="C1207" t="s">
        <v>2421</v>
      </c>
      <c r="D1207">
        <v>897645031</v>
      </c>
      <c r="E1207">
        <v>0</v>
      </c>
      <c r="F1207">
        <v>0</v>
      </c>
      <c r="G1207">
        <v>0</v>
      </c>
      <c r="H1207">
        <v>0</v>
      </c>
    </row>
    <row r="1208" spans="1:8" x14ac:dyDescent="0.2">
      <c r="A1208">
        <v>5901</v>
      </c>
      <c r="B1208" t="s">
        <v>2422</v>
      </c>
      <c r="C1208" t="s">
        <v>2423</v>
      </c>
      <c r="D1208">
        <v>897645041</v>
      </c>
      <c r="E1208">
        <v>0</v>
      </c>
      <c r="F1208">
        <v>0</v>
      </c>
      <c r="G1208">
        <v>0</v>
      </c>
      <c r="H1208">
        <v>0</v>
      </c>
    </row>
    <row r="1209" spans="1:8" x14ac:dyDescent="0.2">
      <c r="A1209">
        <v>5901</v>
      </c>
      <c r="B1209" t="s">
        <v>2424</v>
      </c>
      <c r="C1209" t="s">
        <v>2425</v>
      </c>
      <c r="D1209">
        <v>897645051</v>
      </c>
      <c r="E1209">
        <v>0</v>
      </c>
      <c r="F1209">
        <v>0</v>
      </c>
      <c r="G1209">
        <v>0</v>
      </c>
      <c r="H1209">
        <v>0</v>
      </c>
    </row>
    <row r="1210" spans="1:8" x14ac:dyDescent="0.2">
      <c r="A1210">
        <v>5901</v>
      </c>
      <c r="B1210" t="s">
        <v>2426</v>
      </c>
      <c r="C1210" t="s">
        <v>2427</v>
      </c>
      <c r="D1210">
        <v>897645061</v>
      </c>
      <c r="E1210">
        <v>0</v>
      </c>
      <c r="F1210">
        <v>0</v>
      </c>
      <c r="G1210">
        <v>0</v>
      </c>
      <c r="H1210">
        <v>0</v>
      </c>
    </row>
    <row r="1211" spans="1:8" x14ac:dyDescent="0.2">
      <c r="A1211">
        <v>5901</v>
      </c>
      <c r="B1211" t="s">
        <v>2428</v>
      </c>
      <c r="C1211" t="s">
        <v>2429</v>
      </c>
      <c r="D1211">
        <v>897645071</v>
      </c>
      <c r="E1211">
        <v>0</v>
      </c>
      <c r="F1211">
        <v>0</v>
      </c>
      <c r="G1211">
        <v>0</v>
      </c>
      <c r="H1211">
        <v>0</v>
      </c>
    </row>
    <row r="1212" spans="1:8" x14ac:dyDescent="0.2">
      <c r="A1212">
        <v>5901</v>
      </c>
      <c r="B1212" t="s">
        <v>2430</v>
      </c>
      <c r="C1212" t="s">
        <v>2431</v>
      </c>
      <c r="D1212">
        <v>897645081</v>
      </c>
      <c r="E1212">
        <v>0</v>
      </c>
      <c r="F1212">
        <v>0</v>
      </c>
      <c r="G1212">
        <v>0</v>
      </c>
      <c r="H1212">
        <v>0</v>
      </c>
    </row>
    <row r="1213" spans="1:8" x14ac:dyDescent="0.2">
      <c r="A1213">
        <v>5901</v>
      </c>
      <c r="B1213" t="s">
        <v>2432</v>
      </c>
      <c r="C1213" t="s">
        <v>2433</v>
      </c>
      <c r="D1213">
        <v>897645091</v>
      </c>
      <c r="E1213">
        <v>0</v>
      </c>
      <c r="F1213">
        <v>0</v>
      </c>
      <c r="G1213">
        <v>0</v>
      </c>
      <c r="H1213">
        <v>0</v>
      </c>
    </row>
    <row r="1214" spans="1:8" x14ac:dyDescent="0.2">
      <c r="A1214">
        <v>5901</v>
      </c>
      <c r="B1214" t="s">
        <v>2434</v>
      </c>
      <c r="C1214" t="s">
        <v>2435</v>
      </c>
      <c r="D1214">
        <v>897645101</v>
      </c>
      <c r="E1214">
        <v>0</v>
      </c>
      <c r="F1214">
        <v>0</v>
      </c>
      <c r="G1214">
        <v>0</v>
      </c>
      <c r="H1214">
        <v>0</v>
      </c>
    </row>
    <row r="1215" spans="1:8" x14ac:dyDescent="0.2">
      <c r="A1215">
        <v>5901</v>
      </c>
      <c r="B1215" t="s">
        <v>2436</v>
      </c>
      <c r="C1215" t="s">
        <v>2437</v>
      </c>
      <c r="D1215">
        <v>897645111</v>
      </c>
      <c r="E1215">
        <v>0</v>
      </c>
      <c r="F1215">
        <v>0</v>
      </c>
      <c r="G1215">
        <v>0</v>
      </c>
      <c r="H1215">
        <v>0</v>
      </c>
    </row>
    <row r="1216" spans="1:8" x14ac:dyDescent="0.2">
      <c r="A1216">
        <v>5901</v>
      </c>
      <c r="B1216" t="s">
        <v>2438</v>
      </c>
      <c r="C1216" t="s">
        <v>2439</v>
      </c>
      <c r="D1216">
        <v>897645121</v>
      </c>
      <c r="E1216">
        <v>0</v>
      </c>
      <c r="F1216">
        <v>0</v>
      </c>
      <c r="G1216">
        <v>0</v>
      </c>
      <c r="H1216">
        <v>0</v>
      </c>
    </row>
    <row r="1217" spans="1:8" x14ac:dyDescent="0.2">
      <c r="A1217">
        <v>5901</v>
      </c>
      <c r="B1217" t="s">
        <v>2440</v>
      </c>
      <c r="C1217" t="s">
        <v>2441</v>
      </c>
      <c r="D1217">
        <v>897645131</v>
      </c>
      <c r="E1217">
        <v>0</v>
      </c>
      <c r="F1217">
        <v>0</v>
      </c>
      <c r="G1217">
        <v>0</v>
      </c>
      <c r="H1217">
        <v>0</v>
      </c>
    </row>
    <row r="1218" spans="1:8" x14ac:dyDescent="0.2">
      <c r="A1218">
        <v>5901</v>
      </c>
      <c r="B1218" t="s">
        <v>2442</v>
      </c>
      <c r="C1218" t="s">
        <v>2443</v>
      </c>
      <c r="D1218">
        <v>897645141</v>
      </c>
      <c r="E1218">
        <v>0</v>
      </c>
      <c r="F1218">
        <v>0</v>
      </c>
      <c r="G1218">
        <v>0</v>
      </c>
      <c r="H1218">
        <v>0</v>
      </c>
    </row>
    <row r="1219" spans="1:8" x14ac:dyDescent="0.2">
      <c r="A1219">
        <v>5901</v>
      </c>
      <c r="B1219" t="s">
        <v>2444</v>
      </c>
      <c r="C1219" t="s">
        <v>2445</v>
      </c>
      <c r="D1219">
        <v>897645151</v>
      </c>
      <c r="E1219">
        <v>0</v>
      </c>
      <c r="F1219">
        <v>0</v>
      </c>
      <c r="G1219">
        <v>0</v>
      </c>
      <c r="H1219">
        <v>0</v>
      </c>
    </row>
    <row r="1220" spans="1:8" x14ac:dyDescent="0.2">
      <c r="A1220">
        <v>5901</v>
      </c>
      <c r="B1220" t="s">
        <v>2446</v>
      </c>
      <c r="C1220" t="s">
        <v>2447</v>
      </c>
      <c r="D1220">
        <v>897645161</v>
      </c>
      <c r="E1220">
        <v>0</v>
      </c>
      <c r="F1220">
        <v>0</v>
      </c>
      <c r="G1220">
        <v>0</v>
      </c>
      <c r="H1220">
        <v>0</v>
      </c>
    </row>
    <row r="1221" spans="1:8" x14ac:dyDescent="0.2">
      <c r="A1221">
        <v>5901</v>
      </c>
      <c r="B1221" t="s">
        <v>2448</v>
      </c>
      <c r="C1221" t="s">
        <v>2449</v>
      </c>
      <c r="D1221">
        <v>897645171</v>
      </c>
      <c r="E1221">
        <v>0</v>
      </c>
      <c r="F1221">
        <v>0</v>
      </c>
      <c r="G1221">
        <v>0</v>
      </c>
      <c r="H1221">
        <v>0</v>
      </c>
    </row>
    <row r="1222" spans="1:8" x14ac:dyDescent="0.2">
      <c r="A1222">
        <v>5901</v>
      </c>
      <c r="B1222" t="s">
        <v>2450</v>
      </c>
      <c r="C1222" t="s">
        <v>2451</v>
      </c>
      <c r="D1222">
        <v>897645181</v>
      </c>
      <c r="E1222">
        <v>0</v>
      </c>
      <c r="F1222">
        <v>0</v>
      </c>
      <c r="G1222">
        <v>0</v>
      </c>
      <c r="H1222">
        <v>0</v>
      </c>
    </row>
    <row r="1223" spans="1:8" x14ac:dyDescent="0.2">
      <c r="A1223">
        <v>5901</v>
      </c>
      <c r="B1223" t="s">
        <v>2452</v>
      </c>
      <c r="C1223" t="s">
        <v>2453</v>
      </c>
      <c r="D1223">
        <v>897645191</v>
      </c>
      <c r="E1223">
        <v>0</v>
      </c>
      <c r="F1223">
        <v>0</v>
      </c>
      <c r="G1223">
        <v>0</v>
      </c>
      <c r="H1223">
        <v>0</v>
      </c>
    </row>
    <row r="1224" spans="1:8" x14ac:dyDescent="0.2">
      <c r="A1224">
        <v>5901</v>
      </c>
      <c r="B1224" t="s">
        <v>2454</v>
      </c>
      <c r="C1224" t="s">
        <v>2455</v>
      </c>
      <c r="D1224">
        <v>897645201</v>
      </c>
      <c r="E1224">
        <v>0</v>
      </c>
      <c r="F1224">
        <v>0</v>
      </c>
      <c r="G1224">
        <v>0</v>
      </c>
      <c r="H1224">
        <v>0</v>
      </c>
    </row>
    <row r="1225" spans="1:8" x14ac:dyDescent="0.2">
      <c r="A1225">
        <v>5901</v>
      </c>
      <c r="B1225" t="s">
        <v>2456</v>
      </c>
      <c r="C1225" t="s">
        <v>2457</v>
      </c>
      <c r="D1225">
        <v>897645211</v>
      </c>
      <c r="E1225">
        <v>0</v>
      </c>
      <c r="F1225">
        <v>0</v>
      </c>
      <c r="G1225">
        <v>0</v>
      </c>
      <c r="H1225">
        <v>0</v>
      </c>
    </row>
    <row r="1226" spans="1:8" x14ac:dyDescent="0.2">
      <c r="A1226">
        <v>5901</v>
      </c>
      <c r="B1226" t="s">
        <v>2458</v>
      </c>
      <c r="C1226" t="s">
        <v>2459</v>
      </c>
      <c r="D1226">
        <v>897645221</v>
      </c>
      <c r="E1226">
        <v>0</v>
      </c>
      <c r="F1226">
        <v>0</v>
      </c>
      <c r="G1226">
        <v>0</v>
      </c>
      <c r="H1226">
        <v>0</v>
      </c>
    </row>
    <row r="1227" spans="1:8" x14ac:dyDescent="0.2">
      <c r="A1227">
        <v>5901</v>
      </c>
      <c r="B1227" t="s">
        <v>2460</v>
      </c>
      <c r="C1227" t="s">
        <v>2461</v>
      </c>
      <c r="D1227">
        <v>897645231</v>
      </c>
      <c r="E1227">
        <v>0</v>
      </c>
      <c r="F1227">
        <v>0</v>
      </c>
      <c r="G1227">
        <v>0</v>
      </c>
      <c r="H1227">
        <v>0</v>
      </c>
    </row>
    <row r="1228" spans="1:8" x14ac:dyDescent="0.2">
      <c r="A1228">
        <v>5901</v>
      </c>
      <c r="B1228" t="s">
        <v>2462</v>
      </c>
      <c r="C1228" t="s">
        <v>2463</v>
      </c>
      <c r="D1228">
        <v>897645241</v>
      </c>
      <c r="E1228">
        <v>0</v>
      </c>
      <c r="F1228">
        <v>0</v>
      </c>
      <c r="G1228">
        <v>0</v>
      </c>
      <c r="H1228">
        <v>0</v>
      </c>
    </row>
    <row r="1229" spans="1:8" x14ac:dyDescent="0.2">
      <c r="A1229">
        <v>5901</v>
      </c>
      <c r="B1229" t="s">
        <v>2464</v>
      </c>
      <c r="C1229" t="s">
        <v>2465</v>
      </c>
      <c r="D1229">
        <v>897645251</v>
      </c>
      <c r="E1229">
        <v>0</v>
      </c>
      <c r="F1229">
        <v>0</v>
      </c>
      <c r="G1229">
        <v>0</v>
      </c>
      <c r="H1229">
        <v>0</v>
      </c>
    </row>
    <row r="1230" spans="1:8" x14ac:dyDescent="0.2">
      <c r="A1230">
        <v>5901</v>
      </c>
      <c r="B1230" t="s">
        <v>2466</v>
      </c>
      <c r="C1230" t="s">
        <v>2467</v>
      </c>
      <c r="D1230">
        <v>897645261</v>
      </c>
      <c r="E1230">
        <v>0</v>
      </c>
      <c r="F1230">
        <v>0</v>
      </c>
      <c r="G1230">
        <v>0</v>
      </c>
      <c r="H1230">
        <v>0</v>
      </c>
    </row>
    <row r="1231" spans="1:8" x14ac:dyDescent="0.2">
      <c r="A1231">
        <v>5901</v>
      </c>
      <c r="B1231" t="s">
        <v>2468</v>
      </c>
      <c r="C1231" t="s">
        <v>2469</v>
      </c>
      <c r="D1231">
        <v>897645271</v>
      </c>
      <c r="E1231">
        <v>0</v>
      </c>
      <c r="F1231">
        <v>0</v>
      </c>
      <c r="G1231">
        <v>0</v>
      </c>
      <c r="H1231">
        <v>0</v>
      </c>
    </row>
    <row r="1232" spans="1:8" x14ac:dyDescent="0.2">
      <c r="A1232">
        <v>5901</v>
      </c>
      <c r="B1232" t="s">
        <v>2470</v>
      </c>
      <c r="C1232" t="s">
        <v>2471</v>
      </c>
      <c r="D1232">
        <v>897645281</v>
      </c>
      <c r="E1232">
        <v>0</v>
      </c>
      <c r="F1232">
        <v>0</v>
      </c>
      <c r="G1232">
        <v>0</v>
      </c>
      <c r="H1232">
        <v>0</v>
      </c>
    </row>
    <row r="1233" spans="1:8" x14ac:dyDescent="0.2">
      <c r="A1233">
        <v>5901</v>
      </c>
      <c r="B1233" t="s">
        <v>2472</v>
      </c>
      <c r="C1233" t="s">
        <v>2473</v>
      </c>
      <c r="D1233">
        <v>897645291</v>
      </c>
      <c r="E1233">
        <v>0</v>
      </c>
      <c r="F1233">
        <v>0</v>
      </c>
      <c r="G1233">
        <v>0</v>
      </c>
      <c r="H1233">
        <v>0</v>
      </c>
    </row>
    <row r="1234" spans="1:8" x14ac:dyDescent="0.2">
      <c r="A1234">
        <v>5901</v>
      </c>
      <c r="B1234" t="s">
        <v>2474</v>
      </c>
      <c r="C1234" t="s">
        <v>2475</v>
      </c>
      <c r="D1234">
        <v>897645311</v>
      </c>
      <c r="E1234">
        <v>0</v>
      </c>
      <c r="F1234">
        <v>0</v>
      </c>
      <c r="G1234">
        <v>0</v>
      </c>
      <c r="H1234">
        <v>0</v>
      </c>
    </row>
    <row r="1235" spans="1:8" x14ac:dyDescent="0.2">
      <c r="A1235">
        <v>5901</v>
      </c>
      <c r="B1235" t="s">
        <v>2476</v>
      </c>
      <c r="C1235" t="s">
        <v>2477</v>
      </c>
      <c r="D1235">
        <v>897645321</v>
      </c>
      <c r="E1235">
        <v>0</v>
      </c>
      <c r="F1235">
        <v>0</v>
      </c>
      <c r="G1235">
        <v>0</v>
      </c>
      <c r="H1235">
        <v>0</v>
      </c>
    </row>
    <row r="1236" spans="1:8" x14ac:dyDescent="0.2">
      <c r="A1236">
        <v>5901</v>
      </c>
      <c r="B1236" t="s">
        <v>2478</v>
      </c>
      <c r="C1236" t="s">
        <v>2479</v>
      </c>
      <c r="D1236">
        <v>897645341</v>
      </c>
      <c r="E1236">
        <v>0</v>
      </c>
      <c r="F1236">
        <v>0</v>
      </c>
      <c r="G1236">
        <v>0</v>
      </c>
      <c r="H1236">
        <v>0</v>
      </c>
    </row>
    <row r="1237" spans="1:8" x14ac:dyDescent="0.2">
      <c r="A1237">
        <v>5901</v>
      </c>
      <c r="B1237" t="s">
        <v>2480</v>
      </c>
      <c r="C1237" t="s">
        <v>2481</v>
      </c>
      <c r="D1237">
        <v>897645351</v>
      </c>
      <c r="E1237">
        <v>0</v>
      </c>
      <c r="F1237">
        <v>0</v>
      </c>
      <c r="G1237">
        <v>0</v>
      </c>
      <c r="H1237">
        <v>0</v>
      </c>
    </row>
    <row r="1238" spans="1:8" x14ac:dyDescent="0.2">
      <c r="A1238">
        <v>5901</v>
      </c>
      <c r="B1238" t="s">
        <v>2482</v>
      </c>
      <c r="C1238" t="s">
        <v>2483</v>
      </c>
      <c r="D1238">
        <v>897645361</v>
      </c>
      <c r="E1238">
        <v>0</v>
      </c>
      <c r="F1238">
        <v>0</v>
      </c>
      <c r="G1238">
        <v>0</v>
      </c>
      <c r="H1238">
        <v>0</v>
      </c>
    </row>
    <row r="1239" spans="1:8" x14ac:dyDescent="0.2">
      <c r="A1239">
        <v>5901</v>
      </c>
      <c r="B1239" t="s">
        <v>2484</v>
      </c>
      <c r="C1239" t="s">
        <v>2485</v>
      </c>
      <c r="D1239">
        <v>897645371</v>
      </c>
      <c r="E1239">
        <v>0</v>
      </c>
      <c r="F1239">
        <v>0</v>
      </c>
      <c r="G1239">
        <v>0</v>
      </c>
      <c r="H1239">
        <v>0</v>
      </c>
    </row>
    <row r="1240" spans="1:8" x14ac:dyDescent="0.2">
      <c r="A1240">
        <v>5901</v>
      </c>
      <c r="B1240" t="s">
        <v>2486</v>
      </c>
      <c r="C1240" t="s">
        <v>2487</v>
      </c>
      <c r="D1240">
        <v>897645381</v>
      </c>
      <c r="E1240">
        <v>0</v>
      </c>
      <c r="F1240">
        <v>0</v>
      </c>
      <c r="G1240">
        <v>0</v>
      </c>
      <c r="H1240">
        <v>0</v>
      </c>
    </row>
    <row r="1241" spans="1:8" x14ac:dyDescent="0.2">
      <c r="A1241">
        <v>5901</v>
      </c>
      <c r="B1241" t="s">
        <v>2488</v>
      </c>
      <c r="C1241" t="s">
        <v>2489</v>
      </c>
      <c r="D1241">
        <v>897645391</v>
      </c>
      <c r="E1241">
        <v>0</v>
      </c>
      <c r="F1241">
        <v>0</v>
      </c>
      <c r="G1241">
        <v>0</v>
      </c>
      <c r="H1241">
        <v>0</v>
      </c>
    </row>
    <row r="1242" spans="1:8" x14ac:dyDescent="0.2">
      <c r="A1242">
        <v>5901</v>
      </c>
      <c r="B1242" t="s">
        <v>2490</v>
      </c>
      <c r="C1242" t="s">
        <v>2491</v>
      </c>
      <c r="D1242">
        <v>897645401</v>
      </c>
      <c r="E1242">
        <v>0</v>
      </c>
      <c r="F1242">
        <v>0</v>
      </c>
      <c r="G1242">
        <v>0</v>
      </c>
      <c r="H1242">
        <v>0</v>
      </c>
    </row>
    <row r="1243" spans="1:8" x14ac:dyDescent="0.2">
      <c r="A1243">
        <v>5901</v>
      </c>
      <c r="B1243" t="s">
        <v>2492</v>
      </c>
      <c r="C1243" t="s">
        <v>2493</v>
      </c>
      <c r="D1243">
        <v>897645411</v>
      </c>
      <c r="E1243">
        <v>0</v>
      </c>
      <c r="F1243">
        <v>0</v>
      </c>
      <c r="G1243">
        <v>0</v>
      </c>
      <c r="H1243">
        <v>0</v>
      </c>
    </row>
    <row r="1244" spans="1:8" x14ac:dyDescent="0.2">
      <c r="A1244">
        <v>5901</v>
      </c>
      <c r="B1244" t="s">
        <v>2494</v>
      </c>
      <c r="C1244" t="s">
        <v>2495</v>
      </c>
      <c r="D1244">
        <v>897645421</v>
      </c>
      <c r="E1244">
        <v>0</v>
      </c>
      <c r="F1244">
        <v>0</v>
      </c>
      <c r="G1244">
        <v>0</v>
      </c>
      <c r="H1244">
        <v>0</v>
      </c>
    </row>
    <row r="1245" spans="1:8" x14ac:dyDescent="0.2">
      <c r="A1245">
        <v>5901</v>
      </c>
      <c r="B1245" t="s">
        <v>2496</v>
      </c>
      <c r="C1245" t="s">
        <v>2497</v>
      </c>
      <c r="D1245">
        <v>897645431</v>
      </c>
      <c r="E1245">
        <v>0</v>
      </c>
      <c r="F1245">
        <v>0</v>
      </c>
      <c r="G1245">
        <v>0</v>
      </c>
      <c r="H1245">
        <v>0</v>
      </c>
    </row>
    <row r="1246" spans="1:8" x14ac:dyDescent="0.2">
      <c r="A1246">
        <v>5901</v>
      </c>
      <c r="B1246" t="s">
        <v>2498</v>
      </c>
      <c r="C1246" t="s">
        <v>2499</v>
      </c>
      <c r="D1246">
        <v>897645451</v>
      </c>
      <c r="E1246">
        <v>0</v>
      </c>
      <c r="F1246">
        <v>0</v>
      </c>
      <c r="G1246">
        <v>0</v>
      </c>
      <c r="H1246">
        <v>0</v>
      </c>
    </row>
    <row r="1247" spans="1:8" x14ac:dyDescent="0.2">
      <c r="A1247">
        <v>5901</v>
      </c>
      <c r="B1247" t="s">
        <v>2500</v>
      </c>
      <c r="C1247" t="s">
        <v>2501</v>
      </c>
      <c r="D1247">
        <v>897645461</v>
      </c>
      <c r="E1247">
        <v>0</v>
      </c>
      <c r="F1247">
        <v>0</v>
      </c>
      <c r="G1247">
        <v>0</v>
      </c>
      <c r="H1247">
        <v>0</v>
      </c>
    </row>
    <row r="1248" spans="1:8" x14ac:dyDescent="0.2">
      <c r="A1248">
        <v>5901</v>
      </c>
      <c r="B1248" t="s">
        <v>2502</v>
      </c>
      <c r="C1248" t="s">
        <v>2503</v>
      </c>
      <c r="D1248">
        <v>897645471</v>
      </c>
      <c r="E1248">
        <v>0</v>
      </c>
      <c r="F1248">
        <v>0</v>
      </c>
      <c r="G1248">
        <v>0</v>
      </c>
      <c r="H1248">
        <v>0</v>
      </c>
    </row>
    <row r="1249" spans="1:8" x14ac:dyDescent="0.2">
      <c r="A1249">
        <v>5901</v>
      </c>
      <c r="B1249" t="s">
        <v>2504</v>
      </c>
      <c r="C1249" t="s">
        <v>2505</v>
      </c>
      <c r="D1249">
        <v>897645481</v>
      </c>
      <c r="E1249">
        <v>0</v>
      </c>
      <c r="F1249">
        <v>0</v>
      </c>
      <c r="G1249">
        <v>0</v>
      </c>
      <c r="H1249">
        <v>0</v>
      </c>
    </row>
    <row r="1250" spans="1:8" x14ac:dyDescent="0.2">
      <c r="A1250">
        <v>5901</v>
      </c>
      <c r="B1250" t="s">
        <v>2506</v>
      </c>
      <c r="C1250" t="s">
        <v>2507</v>
      </c>
      <c r="D1250">
        <v>897645491</v>
      </c>
      <c r="E1250">
        <v>0</v>
      </c>
      <c r="F1250">
        <v>0</v>
      </c>
      <c r="G1250">
        <v>0</v>
      </c>
      <c r="H1250">
        <v>0</v>
      </c>
    </row>
    <row r="1251" spans="1:8" x14ac:dyDescent="0.2">
      <c r="A1251">
        <v>5901</v>
      </c>
      <c r="B1251" t="s">
        <v>2508</v>
      </c>
      <c r="C1251" t="s">
        <v>2509</v>
      </c>
      <c r="D1251">
        <v>897645501</v>
      </c>
      <c r="E1251">
        <v>0</v>
      </c>
      <c r="F1251">
        <v>0</v>
      </c>
      <c r="G1251">
        <v>0</v>
      </c>
      <c r="H1251">
        <v>0</v>
      </c>
    </row>
    <row r="1252" spans="1:8" x14ac:dyDescent="0.2">
      <c r="A1252">
        <v>5901</v>
      </c>
      <c r="B1252" t="s">
        <v>2334</v>
      </c>
      <c r="C1252" t="s">
        <v>2335</v>
      </c>
      <c r="D1252">
        <v>863038831</v>
      </c>
      <c r="E1252">
        <v>54</v>
      </c>
      <c r="F1252">
        <v>122</v>
      </c>
      <c r="G1252">
        <v>16</v>
      </c>
      <c r="H1252">
        <v>8</v>
      </c>
    </row>
    <row r="1253" spans="1:8" x14ac:dyDescent="0.2">
      <c r="A1253">
        <v>5901</v>
      </c>
      <c r="B1253" t="s">
        <v>2510</v>
      </c>
      <c r="C1253" t="s">
        <v>2511</v>
      </c>
      <c r="D1253">
        <v>897645511</v>
      </c>
      <c r="E1253">
        <v>0</v>
      </c>
      <c r="F1253">
        <v>0</v>
      </c>
      <c r="G1253">
        <v>0</v>
      </c>
      <c r="H1253">
        <v>0</v>
      </c>
    </row>
    <row r="1254" spans="1:8" x14ac:dyDescent="0.2">
      <c r="A1254">
        <v>5901</v>
      </c>
      <c r="B1254" t="s">
        <v>2512</v>
      </c>
      <c r="C1254" t="s">
        <v>2513</v>
      </c>
      <c r="D1254">
        <v>897645521</v>
      </c>
      <c r="E1254">
        <v>0</v>
      </c>
      <c r="F1254">
        <v>0</v>
      </c>
      <c r="G1254">
        <v>0</v>
      </c>
      <c r="H1254">
        <v>0</v>
      </c>
    </row>
    <row r="1255" spans="1:8" x14ac:dyDescent="0.2">
      <c r="A1255">
        <v>5901</v>
      </c>
      <c r="B1255" t="s">
        <v>2514</v>
      </c>
      <c r="C1255" t="s">
        <v>2515</v>
      </c>
      <c r="D1255">
        <v>897645531</v>
      </c>
      <c r="E1255">
        <v>0</v>
      </c>
      <c r="F1255">
        <v>0</v>
      </c>
      <c r="G1255">
        <v>0</v>
      </c>
      <c r="H1255">
        <v>0</v>
      </c>
    </row>
    <row r="1256" spans="1:8" x14ac:dyDescent="0.2">
      <c r="A1256">
        <v>5901</v>
      </c>
      <c r="B1256" t="s">
        <v>2516</v>
      </c>
      <c r="C1256" t="s">
        <v>2517</v>
      </c>
      <c r="D1256">
        <v>897645541</v>
      </c>
      <c r="E1256">
        <v>0</v>
      </c>
      <c r="F1256">
        <v>0</v>
      </c>
      <c r="G1256">
        <v>0</v>
      </c>
      <c r="H1256">
        <v>0</v>
      </c>
    </row>
    <row r="1257" spans="1:8" x14ac:dyDescent="0.2">
      <c r="A1257">
        <v>5901</v>
      </c>
      <c r="B1257" t="s">
        <v>2518</v>
      </c>
      <c r="C1257" t="s">
        <v>2519</v>
      </c>
      <c r="D1257">
        <v>897645551</v>
      </c>
      <c r="E1257">
        <v>0</v>
      </c>
      <c r="F1257">
        <v>0</v>
      </c>
      <c r="G1257">
        <v>0</v>
      </c>
      <c r="H1257">
        <v>0</v>
      </c>
    </row>
    <row r="1258" spans="1:8" x14ac:dyDescent="0.2">
      <c r="A1258">
        <v>5901</v>
      </c>
      <c r="B1258" t="s">
        <v>2520</v>
      </c>
      <c r="C1258" t="s">
        <v>2521</v>
      </c>
      <c r="D1258">
        <v>897645561</v>
      </c>
      <c r="E1258">
        <v>0</v>
      </c>
      <c r="F1258">
        <v>0</v>
      </c>
      <c r="G1258">
        <v>0</v>
      </c>
      <c r="H1258">
        <v>0</v>
      </c>
    </row>
    <row r="1259" spans="1:8" x14ac:dyDescent="0.2">
      <c r="A1259">
        <v>5901</v>
      </c>
      <c r="B1259" t="s">
        <v>2522</v>
      </c>
      <c r="C1259" t="s">
        <v>2523</v>
      </c>
      <c r="D1259">
        <v>897645571</v>
      </c>
      <c r="E1259">
        <v>0</v>
      </c>
      <c r="F1259">
        <v>0</v>
      </c>
      <c r="G1259">
        <v>0</v>
      </c>
      <c r="H1259">
        <v>0</v>
      </c>
    </row>
    <row r="1260" spans="1:8" x14ac:dyDescent="0.2">
      <c r="A1260">
        <v>5901</v>
      </c>
      <c r="B1260" t="s">
        <v>2524</v>
      </c>
      <c r="C1260" t="s">
        <v>2525</v>
      </c>
      <c r="D1260">
        <v>897645581</v>
      </c>
      <c r="E1260">
        <v>0</v>
      </c>
      <c r="F1260">
        <v>0</v>
      </c>
      <c r="G1260">
        <v>0</v>
      </c>
      <c r="H1260">
        <v>0</v>
      </c>
    </row>
    <row r="1261" spans="1:8" x14ac:dyDescent="0.2">
      <c r="A1261">
        <v>5901</v>
      </c>
      <c r="B1261" t="s">
        <v>2526</v>
      </c>
      <c r="C1261" t="s">
        <v>2527</v>
      </c>
      <c r="D1261">
        <v>897645601</v>
      </c>
      <c r="E1261">
        <v>0</v>
      </c>
      <c r="F1261">
        <v>0</v>
      </c>
      <c r="G1261">
        <v>0</v>
      </c>
      <c r="H1261">
        <v>0</v>
      </c>
    </row>
    <row r="1262" spans="1:8" x14ac:dyDescent="0.2">
      <c r="A1262">
        <v>5901</v>
      </c>
      <c r="B1262" t="s">
        <v>2528</v>
      </c>
      <c r="C1262" t="s">
        <v>2529</v>
      </c>
      <c r="D1262">
        <v>897645611</v>
      </c>
      <c r="E1262">
        <v>0</v>
      </c>
      <c r="F1262">
        <v>0</v>
      </c>
      <c r="G1262">
        <v>0</v>
      </c>
      <c r="H1262">
        <v>0</v>
      </c>
    </row>
    <row r="1263" spans="1:8" x14ac:dyDescent="0.2">
      <c r="A1263">
        <v>5901</v>
      </c>
      <c r="B1263" t="s">
        <v>2530</v>
      </c>
      <c r="C1263" t="s">
        <v>2531</v>
      </c>
      <c r="D1263">
        <v>897645621</v>
      </c>
      <c r="E1263">
        <v>0</v>
      </c>
      <c r="F1263">
        <v>0</v>
      </c>
      <c r="G1263">
        <v>0</v>
      </c>
      <c r="H1263">
        <v>0</v>
      </c>
    </row>
    <row r="1264" spans="1:8" x14ac:dyDescent="0.2">
      <c r="A1264">
        <v>5901</v>
      </c>
      <c r="B1264" t="s">
        <v>2532</v>
      </c>
      <c r="C1264" t="s">
        <v>2533</v>
      </c>
      <c r="D1264">
        <v>897645631</v>
      </c>
      <c r="E1264">
        <v>0</v>
      </c>
      <c r="F1264">
        <v>0</v>
      </c>
      <c r="G1264">
        <v>0</v>
      </c>
      <c r="H1264">
        <v>0</v>
      </c>
    </row>
    <row r="1265" spans="1:8" x14ac:dyDescent="0.2">
      <c r="A1265">
        <v>5901</v>
      </c>
      <c r="B1265" t="s">
        <v>2534</v>
      </c>
      <c r="C1265" t="s">
        <v>2535</v>
      </c>
      <c r="D1265">
        <v>897645641</v>
      </c>
      <c r="E1265">
        <v>0</v>
      </c>
      <c r="F1265">
        <v>0</v>
      </c>
      <c r="G1265">
        <v>0</v>
      </c>
      <c r="H1265">
        <v>0</v>
      </c>
    </row>
    <row r="1266" spans="1:8" x14ac:dyDescent="0.2">
      <c r="A1266">
        <v>5901</v>
      </c>
      <c r="B1266" t="s">
        <v>2536</v>
      </c>
      <c r="C1266" t="s">
        <v>2537</v>
      </c>
      <c r="D1266">
        <v>897645651</v>
      </c>
      <c r="E1266">
        <v>0</v>
      </c>
      <c r="F1266">
        <v>0</v>
      </c>
      <c r="G1266">
        <v>0</v>
      </c>
      <c r="H1266">
        <v>0</v>
      </c>
    </row>
    <row r="1267" spans="1:8" x14ac:dyDescent="0.2">
      <c r="A1267">
        <v>5901</v>
      </c>
      <c r="B1267" t="s">
        <v>2538</v>
      </c>
      <c r="C1267" t="s">
        <v>2539</v>
      </c>
      <c r="D1267">
        <v>897645661</v>
      </c>
      <c r="E1267">
        <v>0</v>
      </c>
      <c r="F1267">
        <v>0</v>
      </c>
      <c r="G1267">
        <v>0</v>
      </c>
      <c r="H1267">
        <v>0</v>
      </c>
    </row>
    <row r="1268" spans="1:8" x14ac:dyDescent="0.2">
      <c r="A1268">
        <v>5901</v>
      </c>
      <c r="B1268" t="s">
        <v>2540</v>
      </c>
      <c r="C1268" t="s">
        <v>2541</v>
      </c>
      <c r="D1268">
        <v>897645671</v>
      </c>
      <c r="E1268">
        <v>0</v>
      </c>
      <c r="F1268">
        <v>0</v>
      </c>
      <c r="G1268">
        <v>0</v>
      </c>
      <c r="H1268">
        <v>0</v>
      </c>
    </row>
    <row r="1269" spans="1:8" x14ac:dyDescent="0.2">
      <c r="A1269">
        <v>5901</v>
      </c>
      <c r="B1269" t="s">
        <v>2542</v>
      </c>
      <c r="C1269" t="s">
        <v>2543</v>
      </c>
      <c r="D1269">
        <v>897645681</v>
      </c>
      <c r="E1269">
        <v>0</v>
      </c>
      <c r="F1269">
        <v>0</v>
      </c>
      <c r="G1269">
        <v>0</v>
      </c>
      <c r="H1269">
        <v>0</v>
      </c>
    </row>
    <row r="1270" spans="1:8" x14ac:dyDescent="0.2">
      <c r="A1270">
        <v>5901</v>
      </c>
      <c r="B1270" t="s">
        <v>2544</v>
      </c>
      <c r="C1270" t="s">
        <v>2545</v>
      </c>
      <c r="D1270">
        <v>897645691</v>
      </c>
      <c r="E1270">
        <v>0</v>
      </c>
      <c r="F1270">
        <v>0</v>
      </c>
      <c r="G1270">
        <v>0</v>
      </c>
      <c r="H1270">
        <v>0</v>
      </c>
    </row>
    <row r="1271" spans="1:8" x14ac:dyDescent="0.2">
      <c r="A1271">
        <v>5901</v>
      </c>
      <c r="B1271" t="s">
        <v>2546</v>
      </c>
      <c r="C1271" t="s">
        <v>2547</v>
      </c>
      <c r="D1271">
        <v>897645701</v>
      </c>
      <c r="E1271">
        <v>0</v>
      </c>
      <c r="F1271">
        <v>0</v>
      </c>
      <c r="G1271">
        <v>0</v>
      </c>
      <c r="H1271">
        <v>0</v>
      </c>
    </row>
    <row r="1272" spans="1:8" x14ac:dyDescent="0.2">
      <c r="A1272">
        <v>5901</v>
      </c>
      <c r="B1272" t="s">
        <v>2548</v>
      </c>
      <c r="C1272" t="s">
        <v>2549</v>
      </c>
      <c r="D1272">
        <v>897645711</v>
      </c>
      <c r="E1272">
        <v>0</v>
      </c>
      <c r="F1272">
        <v>0</v>
      </c>
      <c r="G1272">
        <v>0</v>
      </c>
      <c r="H1272">
        <v>0</v>
      </c>
    </row>
    <row r="1273" spans="1:8" x14ac:dyDescent="0.2">
      <c r="A1273">
        <v>5901</v>
      </c>
      <c r="B1273" t="s">
        <v>2550</v>
      </c>
      <c r="C1273" t="s">
        <v>2551</v>
      </c>
      <c r="D1273">
        <v>897645721</v>
      </c>
      <c r="E1273">
        <v>0</v>
      </c>
      <c r="F1273">
        <v>0</v>
      </c>
      <c r="G1273">
        <v>0</v>
      </c>
      <c r="H1273">
        <v>0</v>
      </c>
    </row>
    <row r="1274" spans="1:8" x14ac:dyDescent="0.2">
      <c r="A1274">
        <v>5901</v>
      </c>
      <c r="B1274" t="s">
        <v>2552</v>
      </c>
      <c r="C1274" t="s">
        <v>2553</v>
      </c>
      <c r="D1274">
        <v>897645731</v>
      </c>
      <c r="E1274">
        <v>0</v>
      </c>
      <c r="F1274">
        <v>0</v>
      </c>
      <c r="G1274">
        <v>0</v>
      </c>
      <c r="H1274">
        <v>0</v>
      </c>
    </row>
    <row r="1275" spans="1:8" x14ac:dyDescent="0.2">
      <c r="A1275">
        <v>5901</v>
      </c>
      <c r="B1275" t="s">
        <v>2554</v>
      </c>
      <c r="C1275" t="s">
        <v>2555</v>
      </c>
      <c r="D1275">
        <v>897645741</v>
      </c>
      <c r="E1275">
        <v>0</v>
      </c>
      <c r="F1275">
        <v>0</v>
      </c>
      <c r="G1275">
        <v>0</v>
      </c>
      <c r="H1275">
        <v>0</v>
      </c>
    </row>
    <row r="1276" spans="1:8" x14ac:dyDescent="0.2">
      <c r="A1276">
        <v>5901</v>
      </c>
      <c r="B1276" t="s">
        <v>2556</v>
      </c>
      <c r="C1276" t="s">
        <v>2557</v>
      </c>
      <c r="D1276">
        <v>897645751</v>
      </c>
      <c r="E1276">
        <v>0</v>
      </c>
      <c r="F1276">
        <v>0</v>
      </c>
      <c r="G1276">
        <v>0</v>
      </c>
      <c r="H1276">
        <v>0</v>
      </c>
    </row>
    <row r="1277" spans="1:8" x14ac:dyDescent="0.2">
      <c r="A1277">
        <v>5901</v>
      </c>
      <c r="B1277" t="s">
        <v>2558</v>
      </c>
      <c r="C1277" t="s">
        <v>2559</v>
      </c>
      <c r="D1277">
        <v>897645761</v>
      </c>
      <c r="E1277">
        <v>0</v>
      </c>
      <c r="F1277">
        <v>0</v>
      </c>
      <c r="G1277">
        <v>0</v>
      </c>
      <c r="H1277">
        <v>0</v>
      </c>
    </row>
    <row r="1278" spans="1:8" x14ac:dyDescent="0.2">
      <c r="A1278">
        <v>5901</v>
      </c>
      <c r="B1278" t="s">
        <v>2560</v>
      </c>
      <c r="C1278" t="s">
        <v>2561</v>
      </c>
      <c r="D1278">
        <v>897645771</v>
      </c>
      <c r="E1278">
        <v>0</v>
      </c>
      <c r="F1278">
        <v>0</v>
      </c>
      <c r="G1278">
        <v>0</v>
      </c>
      <c r="H1278">
        <v>0</v>
      </c>
    </row>
    <row r="1279" spans="1:8" x14ac:dyDescent="0.2">
      <c r="A1279">
        <v>5901</v>
      </c>
      <c r="B1279" t="s">
        <v>2562</v>
      </c>
      <c r="C1279" t="s">
        <v>2563</v>
      </c>
      <c r="D1279">
        <v>897645781</v>
      </c>
      <c r="E1279">
        <v>0</v>
      </c>
      <c r="F1279">
        <v>0</v>
      </c>
      <c r="G1279">
        <v>0</v>
      </c>
      <c r="H1279">
        <v>0</v>
      </c>
    </row>
    <row r="1280" spans="1:8" x14ac:dyDescent="0.2">
      <c r="A1280">
        <v>5901</v>
      </c>
      <c r="B1280" t="s">
        <v>2564</v>
      </c>
      <c r="C1280" t="s">
        <v>2565</v>
      </c>
      <c r="D1280">
        <v>897645791</v>
      </c>
      <c r="E1280">
        <v>0</v>
      </c>
      <c r="F1280">
        <v>0</v>
      </c>
      <c r="G1280">
        <v>0</v>
      </c>
      <c r="H1280">
        <v>0</v>
      </c>
    </row>
    <row r="1281" spans="1:8" x14ac:dyDescent="0.2">
      <c r="A1281">
        <v>5901</v>
      </c>
      <c r="B1281" t="s">
        <v>2566</v>
      </c>
      <c r="C1281" t="s">
        <v>2567</v>
      </c>
      <c r="D1281">
        <v>897645801</v>
      </c>
      <c r="E1281">
        <v>0</v>
      </c>
      <c r="F1281">
        <v>0</v>
      </c>
      <c r="G1281">
        <v>0</v>
      </c>
      <c r="H1281">
        <v>0</v>
      </c>
    </row>
    <row r="1282" spans="1:8" x14ac:dyDescent="0.2">
      <c r="A1282">
        <v>5901</v>
      </c>
      <c r="B1282" t="s">
        <v>2568</v>
      </c>
      <c r="C1282" t="s">
        <v>2569</v>
      </c>
      <c r="D1282">
        <v>897645811</v>
      </c>
      <c r="E1282">
        <v>0</v>
      </c>
      <c r="F1282">
        <v>0</v>
      </c>
      <c r="G1282">
        <v>0</v>
      </c>
      <c r="H1282">
        <v>0</v>
      </c>
    </row>
    <row r="1283" spans="1:8" x14ac:dyDescent="0.2">
      <c r="A1283">
        <v>5901</v>
      </c>
      <c r="B1283" t="s">
        <v>2570</v>
      </c>
      <c r="C1283" t="s">
        <v>2571</v>
      </c>
      <c r="D1283">
        <v>897645821</v>
      </c>
      <c r="E1283">
        <v>0</v>
      </c>
      <c r="F1283">
        <v>0</v>
      </c>
      <c r="G1283">
        <v>0</v>
      </c>
      <c r="H1283">
        <v>0</v>
      </c>
    </row>
    <row r="1284" spans="1:8" x14ac:dyDescent="0.2">
      <c r="A1284">
        <v>5901</v>
      </c>
      <c r="B1284" t="s">
        <v>2572</v>
      </c>
      <c r="C1284" t="s">
        <v>2573</v>
      </c>
      <c r="D1284">
        <v>897645831</v>
      </c>
      <c r="E1284">
        <v>0</v>
      </c>
      <c r="F1284">
        <v>0</v>
      </c>
      <c r="G1284">
        <v>0</v>
      </c>
      <c r="H1284">
        <v>0</v>
      </c>
    </row>
    <row r="1285" spans="1:8" x14ac:dyDescent="0.2">
      <c r="A1285">
        <v>5901</v>
      </c>
      <c r="B1285" t="s">
        <v>2574</v>
      </c>
      <c r="C1285" t="s">
        <v>2575</v>
      </c>
      <c r="D1285">
        <v>897645841</v>
      </c>
      <c r="E1285">
        <v>0</v>
      </c>
      <c r="F1285">
        <v>0</v>
      </c>
      <c r="G1285">
        <v>0</v>
      </c>
      <c r="H1285">
        <v>0</v>
      </c>
    </row>
    <row r="1286" spans="1:8" x14ac:dyDescent="0.2">
      <c r="A1286">
        <v>5901</v>
      </c>
      <c r="B1286" t="s">
        <v>2576</v>
      </c>
      <c r="C1286" t="s">
        <v>2577</v>
      </c>
      <c r="D1286">
        <v>897645851</v>
      </c>
      <c r="E1286">
        <v>0</v>
      </c>
      <c r="F1286">
        <v>0</v>
      </c>
      <c r="G1286">
        <v>0</v>
      </c>
      <c r="H1286">
        <v>0</v>
      </c>
    </row>
    <row r="1287" spans="1:8" x14ac:dyDescent="0.2">
      <c r="A1287">
        <v>5901</v>
      </c>
      <c r="B1287" t="s">
        <v>2578</v>
      </c>
      <c r="C1287" t="s">
        <v>2579</v>
      </c>
      <c r="D1287">
        <v>897645861</v>
      </c>
      <c r="E1287">
        <v>0</v>
      </c>
      <c r="F1287">
        <v>0</v>
      </c>
      <c r="G1287">
        <v>0</v>
      </c>
      <c r="H1287">
        <v>0</v>
      </c>
    </row>
    <row r="1288" spans="1:8" x14ac:dyDescent="0.2">
      <c r="A1288">
        <v>5901</v>
      </c>
      <c r="B1288" t="s">
        <v>2580</v>
      </c>
      <c r="C1288" t="s">
        <v>2581</v>
      </c>
      <c r="D1288">
        <v>897645871</v>
      </c>
      <c r="E1288">
        <v>0</v>
      </c>
      <c r="F1288">
        <v>0</v>
      </c>
      <c r="G1288">
        <v>0</v>
      </c>
      <c r="H1288">
        <v>0</v>
      </c>
    </row>
    <row r="1289" spans="1:8" x14ac:dyDescent="0.2">
      <c r="A1289">
        <v>5901</v>
      </c>
      <c r="B1289" t="s">
        <v>2582</v>
      </c>
      <c r="C1289" t="s">
        <v>2583</v>
      </c>
      <c r="D1289">
        <v>897645881</v>
      </c>
      <c r="E1289">
        <v>0</v>
      </c>
      <c r="F1289">
        <v>0</v>
      </c>
      <c r="G1289">
        <v>0</v>
      </c>
      <c r="H1289">
        <v>0</v>
      </c>
    </row>
    <row r="1290" spans="1:8" x14ac:dyDescent="0.2">
      <c r="A1290">
        <v>5901</v>
      </c>
      <c r="B1290" t="s">
        <v>2584</v>
      </c>
      <c r="C1290" t="s">
        <v>2585</v>
      </c>
      <c r="D1290">
        <v>897645891</v>
      </c>
      <c r="E1290">
        <v>0</v>
      </c>
      <c r="F1290">
        <v>0</v>
      </c>
      <c r="G1290">
        <v>0</v>
      </c>
      <c r="H1290">
        <v>0</v>
      </c>
    </row>
    <row r="1291" spans="1:8" x14ac:dyDescent="0.2">
      <c r="A1291">
        <v>5901</v>
      </c>
      <c r="B1291" t="s">
        <v>2586</v>
      </c>
      <c r="C1291" t="s">
        <v>2587</v>
      </c>
      <c r="D1291">
        <v>897645901</v>
      </c>
      <c r="E1291">
        <v>0</v>
      </c>
      <c r="F1291">
        <v>0</v>
      </c>
      <c r="G1291">
        <v>0</v>
      </c>
      <c r="H1291">
        <v>0</v>
      </c>
    </row>
    <row r="1292" spans="1:8" x14ac:dyDescent="0.2">
      <c r="A1292">
        <v>5901</v>
      </c>
      <c r="B1292" t="s">
        <v>2350</v>
      </c>
      <c r="C1292" t="s">
        <v>2351</v>
      </c>
      <c r="D1292">
        <v>863331191</v>
      </c>
      <c r="E1292">
        <v>0</v>
      </c>
      <c r="F1292">
        <v>0</v>
      </c>
      <c r="G1292">
        <v>0</v>
      </c>
      <c r="H1292">
        <v>0</v>
      </c>
    </row>
    <row r="1293" spans="1:8" x14ac:dyDescent="0.2">
      <c r="A1293">
        <v>5901</v>
      </c>
      <c r="B1293" t="s">
        <v>2588</v>
      </c>
      <c r="C1293" t="s">
        <v>2589</v>
      </c>
      <c r="D1293">
        <v>897645911</v>
      </c>
      <c r="E1293">
        <v>0</v>
      </c>
      <c r="F1293">
        <v>0</v>
      </c>
      <c r="G1293">
        <v>0</v>
      </c>
      <c r="H1293">
        <v>0</v>
      </c>
    </row>
    <row r="1294" spans="1:8" x14ac:dyDescent="0.2">
      <c r="A1294">
        <v>5901</v>
      </c>
      <c r="B1294" t="s">
        <v>2590</v>
      </c>
      <c r="C1294" t="s">
        <v>2591</v>
      </c>
      <c r="D1294">
        <v>897645921</v>
      </c>
      <c r="E1294">
        <v>0</v>
      </c>
      <c r="F1294">
        <v>0</v>
      </c>
      <c r="G1294">
        <v>0</v>
      </c>
      <c r="H1294">
        <v>0</v>
      </c>
    </row>
    <row r="1295" spans="1:8" x14ac:dyDescent="0.2">
      <c r="A1295">
        <v>5901</v>
      </c>
      <c r="B1295" t="s">
        <v>2592</v>
      </c>
      <c r="C1295" t="s">
        <v>2593</v>
      </c>
      <c r="D1295">
        <v>897645931</v>
      </c>
      <c r="E1295">
        <v>0</v>
      </c>
      <c r="F1295">
        <v>0</v>
      </c>
      <c r="G1295">
        <v>0</v>
      </c>
      <c r="H1295">
        <v>0</v>
      </c>
    </row>
    <row r="1296" spans="1:8" x14ac:dyDescent="0.2">
      <c r="A1296">
        <v>5901</v>
      </c>
      <c r="B1296" t="s">
        <v>2594</v>
      </c>
      <c r="C1296" t="s">
        <v>2595</v>
      </c>
      <c r="D1296">
        <v>897645941</v>
      </c>
      <c r="E1296">
        <v>0</v>
      </c>
      <c r="F1296">
        <v>0</v>
      </c>
      <c r="G1296">
        <v>0</v>
      </c>
      <c r="H1296">
        <v>0</v>
      </c>
    </row>
    <row r="1297" spans="1:8" x14ac:dyDescent="0.2">
      <c r="A1297">
        <v>5901</v>
      </c>
      <c r="B1297" t="s">
        <v>2596</v>
      </c>
      <c r="C1297" t="s">
        <v>2597</v>
      </c>
      <c r="D1297">
        <v>897645951</v>
      </c>
      <c r="E1297">
        <v>0</v>
      </c>
      <c r="F1297">
        <v>0</v>
      </c>
      <c r="G1297">
        <v>0</v>
      </c>
      <c r="H1297">
        <v>0</v>
      </c>
    </row>
    <row r="1298" spans="1:8" x14ac:dyDescent="0.2">
      <c r="A1298">
        <v>5901</v>
      </c>
      <c r="B1298" t="s">
        <v>2598</v>
      </c>
      <c r="C1298" t="s">
        <v>2599</v>
      </c>
      <c r="D1298">
        <v>897645961</v>
      </c>
      <c r="E1298">
        <v>0</v>
      </c>
      <c r="F1298">
        <v>0</v>
      </c>
      <c r="G1298">
        <v>0</v>
      </c>
      <c r="H1298">
        <v>0</v>
      </c>
    </row>
    <row r="1299" spans="1:8" x14ac:dyDescent="0.2">
      <c r="A1299">
        <v>5901</v>
      </c>
      <c r="B1299" t="s">
        <v>2600</v>
      </c>
      <c r="C1299" t="s">
        <v>2601</v>
      </c>
      <c r="D1299">
        <v>897645971</v>
      </c>
      <c r="E1299">
        <v>0</v>
      </c>
      <c r="F1299">
        <v>0</v>
      </c>
      <c r="G1299">
        <v>0</v>
      </c>
      <c r="H1299">
        <v>0</v>
      </c>
    </row>
    <row r="1300" spans="1:8" x14ac:dyDescent="0.2">
      <c r="A1300">
        <v>5901</v>
      </c>
      <c r="B1300" t="s">
        <v>2602</v>
      </c>
      <c r="C1300" t="s">
        <v>2603</v>
      </c>
      <c r="D1300">
        <v>897645991</v>
      </c>
      <c r="E1300">
        <v>0</v>
      </c>
      <c r="F1300">
        <v>0</v>
      </c>
      <c r="G1300">
        <v>0</v>
      </c>
      <c r="H1300">
        <v>0</v>
      </c>
    </row>
    <row r="1301" spans="1:8" x14ac:dyDescent="0.2">
      <c r="A1301">
        <v>5901</v>
      </c>
      <c r="B1301" t="s">
        <v>2604</v>
      </c>
      <c r="C1301" t="s">
        <v>2605</v>
      </c>
      <c r="D1301">
        <v>897646001</v>
      </c>
      <c r="E1301">
        <v>0</v>
      </c>
      <c r="F1301">
        <v>0</v>
      </c>
      <c r="G1301">
        <v>0</v>
      </c>
      <c r="H1301">
        <v>0</v>
      </c>
    </row>
    <row r="1302" spans="1:8" x14ac:dyDescent="0.2">
      <c r="A1302">
        <v>5901</v>
      </c>
      <c r="B1302" t="s">
        <v>2606</v>
      </c>
      <c r="C1302" t="s">
        <v>2607</v>
      </c>
      <c r="D1302">
        <v>897646011</v>
      </c>
      <c r="E1302">
        <v>0</v>
      </c>
      <c r="F1302">
        <v>0</v>
      </c>
      <c r="G1302">
        <v>0</v>
      </c>
      <c r="H1302">
        <v>0</v>
      </c>
    </row>
    <row r="1303" spans="1:8" x14ac:dyDescent="0.2">
      <c r="A1303">
        <v>5901</v>
      </c>
      <c r="B1303" t="s">
        <v>2608</v>
      </c>
      <c r="C1303" t="s">
        <v>2609</v>
      </c>
      <c r="D1303">
        <v>897646021</v>
      </c>
      <c r="E1303">
        <v>0</v>
      </c>
      <c r="F1303">
        <v>0</v>
      </c>
      <c r="G1303">
        <v>0</v>
      </c>
      <c r="H1303">
        <v>0</v>
      </c>
    </row>
    <row r="1304" spans="1:8" x14ac:dyDescent="0.2">
      <c r="A1304">
        <v>5901</v>
      </c>
      <c r="B1304" t="s">
        <v>2610</v>
      </c>
      <c r="C1304" t="s">
        <v>2611</v>
      </c>
      <c r="D1304">
        <v>897646031</v>
      </c>
      <c r="E1304">
        <v>0</v>
      </c>
      <c r="F1304">
        <v>0</v>
      </c>
      <c r="G1304">
        <v>0</v>
      </c>
      <c r="H1304">
        <v>0</v>
      </c>
    </row>
    <row r="1305" spans="1:8" x14ac:dyDescent="0.2">
      <c r="A1305">
        <v>5901</v>
      </c>
      <c r="B1305" t="s">
        <v>2612</v>
      </c>
      <c r="C1305" t="s">
        <v>2613</v>
      </c>
      <c r="D1305">
        <v>897646041</v>
      </c>
      <c r="E1305">
        <v>0</v>
      </c>
      <c r="F1305">
        <v>0</v>
      </c>
      <c r="G1305">
        <v>0</v>
      </c>
      <c r="H1305">
        <v>0</v>
      </c>
    </row>
    <row r="1306" spans="1:8" x14ac:dyDescent="0.2">
      <c r="A1306">
        <v>5901</v>
      </c>
      <c r="B1306" t="s">
        <v>2614</v>
      </c>
      <c r="C1306" t="s">
        <v>2615</v>
      </c>
      <c r="D1306">
        <v>897646051</v>
      </c>
      <c r="E1306">
        <v>0</v>
      </c>
      <c r="F1306">
        <v>0</v>
      </c>
      <c r="G1306">
        <v>0</v>
      </c>
      <c r="H1306">
        <v>0</v>
      </c>
    </row>
    <row r="1307" spans="1:8" x14ac:dyDescent="0.2">
      <c r="A1307">
        <v>5901</v>
      </c>
      <c r="B1307" t="s">
        <v>2616</v>
      </c>
      <c r="C1307" t="s">
        <v>2617</v>
      </c>
      <c r="D1307">
        <v>897646061</v>
      </c>
      <c r="E1307">
        <v>0</v>
      </c>
      <c r="F1307">
        <v>0</v>
      </c>
      <c r="G1307">
        <v>0</v>
      </c>
      <c r="H1307">
        <v>0</v>
      </c>
    </row>
    <row r="1308" spans="1:8" x14ac:dyDescent="0.2">
      <c r="A1308">
        <v>5901</v>
      </c>
      <c r="B1308" t="s">
        <v>2618</v>
      </c>
      <c r="C1308" t="s">
        <v>2619</v>
      </c>
      <c r="D1308">
        <v>897646071</v>
      </c>
      <c r="E1308">
        <v>0</v>
      </c>
      <c r="F1308">
        <v>0</v>
      </c>
      <c r="G1308">
        <v>0</v>
      </c>
      <c r="H1308">
        <v>0</v>
      </c>
    </row>
    <row r="1309" spans="1:8" x14ac:dyDescent="0.2">
      <c r="A1309">
        <v>5901</v>
      </c>
      <c r="B1309" t="s">
        <v>2620</v>
      </c>
      <c r="C1309" t="s">
        <v>2621</v>
      </c>
      <c r="D1309">
        <v>897646081</v>
      </c>
      <c r="E1309">
        <v>0</v>
      </c>
      <c r="F1309">
        <v>0</v>
      </c>
      <c r="G1309">
        <v>0</v>
      </c>
      <c r="H1309">
        <v>0</v>
      </c>
    </row>
    <row r="1310" spans="1:8" x14ac:dyDescent="0.2">
      <c r="A1310">
        <v>5901</v>
      </c>
      <c r="B1310" t="s">
        <v>2622</v>
      </c>
      <c r="C1310" t="s">
        <v>2623</v>
      </c>
      <c r="D1310">
        <v>897646091</v>
      </c>
      <c r="E1310">
        <v>0</v>
      </c>
      <c r="F1310">
        <v>0</v>
      </c>
      <c r="G1310">
        <v>0</v>
      </c>
      <c r="H1310">
        <v>0</v>
      </c>
    </row>
    <row r="1311" spans="1:8" x14ac:dyDescent="0.2">
      <c r="A1311">
        <v>5901</v>
      </c>
      <c r="B1311" t="s">
        <v>2624</v>
      </c>
      <c r="C1311" t="s">
        <v>2625</v>
      </c>
      <c r="D1311">
        <v>897646101</v>
      </c>
      <c r="E1311">
        <v>0</v>
      </c>
      <c r="F1311">
        <v>0</v>
      </c>
      <c r="G1311">
        <v>0</v>
      </c>
      <c r="H1311">
        <v>0</v>
      </c>
    </row>
    <row r="1312" spans="1:8" x14ac:dyDescent="0.2">
      <c r="A1312">
        <v>5901</v>
      </c>
      <c r="B1312" t="s">
        <v>2626</v>
      </c>
      <c r="C1312" t="s">
        <v>2627</v>
      </c>
      <c r="D1312">
        <v>897646111</v>
      </c>
      <c r="E1312">
        <v>0</v>
      </c>
      <c r="F1312">
        <v>0</v>
      </c>
      <c r="G1312">
        <v>0</v>
      </c>
      <c r="H1312">
        <v>0</v>
      </c>
    </row>
    <row r="1313" spans="1:8" x14ac:dyDescent="0.2">
      <c r="A1313">
        <v>5901</v>
      </c>
      <c r="B1313" t="s">
        <v>2628</v>
      </c>
      <c r="C1313" t="s">
        <v>2629</v>
      </c>
      <c r="D1313">
        <v>897646121</v>
      </c>
      <c r="E1313">
        <v>0</v>
      </c>
      <c r="F1313">
        <v>0</v>
      </c>
      <c r="G1313">
        <v>0</v>
      </c>
      <c r="H1313">
        <v>0</v>
      </c>
    </row>
    <row r="1314" spans="1:8" x14ac:dyDescent="0.2">
      <c r="A1314">
        <v>5901</v>
      </c>
      <c r="B1314" t="s">
        <v>2630</v>
      </c>
      <c r="C1314" t="s">
        <v>2631</v>
      </c>
      <c r="D1314">
        <v>897646131</v>
      </c>
      <c r="E1314">
        <v>0</v>
      </c>
      <c r="F1314">
        <v>0</v>
      </c>
      <c r="G1314">
        <v>0</v>
      </c>
      <c r="H1314">
        <v>0</v>
      </c>
    </row>
    <row r="1315" spans="1:8" x14ac:dyDescent="0.2">
      <c r="A1315">
        <v>5901</v>
      </c>
      <c r="B1315" t="s">
        <v>2632</v>
      </c>
      <c r="C1315" t="s">
        <v>2633</v>
      </c>
      <c r="D1315">
        <v>897646141</v>
      </c>
      <c r="E1315">
        <v>0</v>
      </c>
      <c r="F1315">
        <v>0</v>
      </c>
      <c r="G1315">
        <v>0</v>
      </c>
      <c r="H1315">
        <v>0</v>
      </c>
    </row>
    <row r="1316" spans="1:8" x14ac:dyDescent="0.2">
      <c r="A1316">
        <v>5901</v>
      </c>
      <c r="B1316" t="s">
        <v>2634</v>
      </c>
      <c r="C1316" t="s">
        <v>2635</v>
      </c>
      <c r="D1316">
        <v>897646151</v>
      </c>
      <c r="E1316">
        <v>0</v>
      </c>
      <c r="F1316">
        <v>0</v>
      </c>
      <c r="G1316">
        <v>0</v>
      </c>
      <c r="H1316">
        <v>0</v>
      </c>
    </row>
    <row r="1317" spans="1:8" x14ac:dyDescent="0.2">
      <c r="A1317">
        <v>5901</v>
      </c>
      <c r="B1317" t="s">
        <v>2636</v>
      </c>
      <c r="C1317" t="s">
        <v>2637</v>
      </c>
      <c r="D1317">
        <v>897646161</v>
      </c>
      <c r="E1317">
        <v>0</v>
      </c>
      <c r="F1317">
        <v>0</v>
      </c>
      <c r="G1317">
        <v>0</v>
      </c>
      <c r="H1317">
        <v>0</v>
      </c>
    </row>
    <row r="1318" spans="1:8" x14ac:dyDescent="0.2">
      <c r="A1318">
        <v>5901</v>
      </c>
      <c r="B1318" t="s">
        <v>2638</v>
      </c>
      <c r="C1318" t="s">
        <v>2639</v>
      </c>
      <c r="D1318">
        <v>897646171</v>
      </c>
      <c r="E1318">
        <v>0</v>
      </c>
      <c r="F1318">
        <v>0</v>
      </c>
      <c r="G1318">
        <v>0</v>
      </c>
      <c r="H1318">
        <v>0</v>
      </c>
    </row>
    <row r="1319" spans="1:8" x14ac:dyDescent="0.2">
      <c r="A1319">
        <v>5901</v>
      </c>
      <c r="B1319" t="s">
        <v>2640</v>
      </c>
      <c r="C1319" t="s">
        <v>2641</v>
      </c>
      <c r="D1319">
        <v>897646181</v>
      </c>
      <c r="E1319">
        <v>0</v>
      </c>
      <c r="F1319">
        <v>0</v>
      </c>
      <c r="G1319">
        <v>0</v>
      </c>
      <c r="H1319">
        <v>0</v>
      </c>
    </row>
    <row r="1320" spans="1:8" x14ac:dyDescent="0.2">
      <c r="A1320">
        <v>5901</v>
      </c>
      <c r="B1320" t="s">
        <v>2642</v>
      </c>
      <c r="C1320" t="s">
        <v>2643</v>
      </c>
      <c r="D1320">
        <v>897646191</v>
      </c>
      <c r="E1320">
        <v>0</v>
      </c>
      <c r="F1320">
        <v>0</v>
      </c>
      <c r="G1320">
        <v>0</v>
      </c>
      <c r="H1320">
        <v>0</v>
      </c>
    </row>
    <row r="1321" spans="1:8" x14ac:dyDescent="0.2">
      <c r="A1321">
        <v>5901</v>
      </c>
      <c r="B1321" t="s">
        <v>2644</v>
      </c>
      <c r="C1321" t="s">
        <v>2645</v>
      </c>
      <c r="D1321">
        <v>897646201</v>
      </c>
      <c r="E1321">
        <v>0</v>
      </c>
      <c r="F1321">
        <v>0</v>
      </c>
      <c r="G1321">
        <v>0</v>
      </c>
      <c r="H1321">
        <v>0</v>
      </c>
    </row>
    <row r="1322" spans="1:8" x14ac:dyDescent="0.2">
      <c r="A1322">
        <v>5901</v>
      </c>
      <c r="B1322" t="s">
        <v>2646</v>
      </c>
      <c r="C1322" t="s">
        <v>2647</v>
      </c>
      <c r="D1322">
        <v>897646211</v>
      </c>
      <c r="E1322">
        <v>166</v>
      </c>
      <c r="F1322">
        <v>229</v>
      </c>
      <c r="G1322">
        <v>29</v>
      </c>
      <c r="H1322">
        <v>6</v>
      </c>
    </row>
    <row r="1323" spans="1:8" x14ac:dyDescent="0.2">
      <c r="A1323">
        <v>5901</v>
      </c>
      <c r="B1323" t="s">
        <v>2648</v>
      </c>
      <c r="C1323" t="s">
        <v>2649</v>
      </c>
      <c r="D1323">
        <v>897646221</v>
      </c>
      <c r="E1323">
        <v>0</v>
      </c>
      <c r="F1323">
        <v>0</v>
      </c>
      <c r="G1323">
        <v>0</v>
      </c>
      <c r="H1323">
        <v>0</v>
      </c>
    </row>
    <row r="1324" spans="1:8" x14ac:dyDescent="0.2">
      <c r="A1324">
        <v>5901</v>
      </c>
      <c r="B1324" t="s">
        <v>2650</v>
      </c>
      <c r="C1324" t="s">
        <v>2651</v>
      </c>
      <c r="D1324">
        <v>897646231</v>
      </c>
      <c r="E1324">
        <v>0</v>
      </c>
      <c r="F1324">
        <v>0</v>
      </c>
      <c r="G1324">
        <v>0</v>
      </c>
      <c r="H1324">
        <v>0</v>
      </c>
    </row>
    <row r="1325" spans="1:8" x14ac:dyDescent="0.2">
      <c r="A1325">
        <v>5901</v>
      </c>
      <c r="B1325" t="s">
        <v>2652</v>
      </c>
      <c r="C1325" t="s">
        <v>2653</v>
      </c>
      <c r="D1325">
        <v>897646241</v>
      </c>
      <c r="E1325">
        <v>0</v>
      </c>
      <c r="F1325">
        <v>0</v>
      </c>
      <c r="G1325">
        <v>0</v>
      </c>
      <c r="H1325">
        <v>0</v>
      </c>
    </row>
    <row r="1326" spans="1:8" x14ac:dyDescent="0.2">
      <c r="A1326">
        <v>5901</v>
      </c>
      <c r="B1326" t="s">
        <v>2654</v>
      </c>
      <c r="C1326" t="s">
        <v>2655</v>
      </c>
      <c r="D1326">
        <v>897646251</v>
      </c>
      <c r="E1326">
        <v>0</v>
      </c>
      <c r="F1326">
        <v>0</v>
      </c>
      <c r="G1326">
        <v>0</v>
      </c>
      <c r="H1326">
        <v>0</v>
      </c>
    </row>
    <row r="1327" spans="1:8" x14ac:dyDescent="0.2">
      <c r="A1327">
        <v>5901</v>
      </c>
      <c r="B1327" t="s">
        <v>2656</v>
      </c>
      <c r="C1327" t="s">
        <v>2657</v>
      </c>
      <c r="D1327">
        <v>897646271</v>
      </c>
      <c r="E1327">
        <v>0</v>
      </c>
      <c r="F1327">
        <v>0</v>
      </c>
      <c r="G1327">
        <v>0</v>
      </c>
      <c r="H1327">
        <v>0</v>
      </c>
    </row>
    <row r="1328" spans="1:8" x14ac:dyDescent="0.2">
      <c r="A1328">
        <v>5901</v>
      </c>
      <c r="B1328" t="s">
        <v>2658</v>
      </c>
      <c r="C1328" t="s">
        <v>2659</v>
      </c>
      <c r="D1328">
        <v>897646281</v>
      </c>
      <c r="E1328">
        <v>0</v>
      </c>
      <c r="F1328">
        <v>0</v>
      </c>
      <c r="G1328">
        <v>0</v>
      </c>
      <c r="H1328">
        <v>0</v>
      </c>
    </row>
    <row r="1329" spans="1:8" x14ac:dyDescent="0.2">
      <c r="A1329">
        <v>5901</v>
      </c>
      <c r="B1329" t="s">
        <v>2660</v>
      </c>
      <c r="C1329" t="s">
        <v>2661</v>
      </c>
      <c r="D1329">
        <v>897646291</v>
      </c>
      <c r="E1329">
        <v>0</v>
      </c>
      <c r="F1329">
        <v>0</v>
      </c>
      <c r="G1329">
        <v>0</v>
      </c>
      <c r="H1329">
        <v>0</v>
      </c>
    </row>
    <row r="1330" spans="1:8" x14ac:dyDescent="0.2">
      <c r="A1330">
        <v>5901</v>
      </c>
      <c r="B1330" t="s">
        <v>2662</v>
      </c>
      <c r="C1330" t="s">
        <v>2663</v>
      </c>
      <c r="D1330">
        <v>897646301</v>
      </c>
      <c r="E1330">
        <v>0</v>
      </c>
      <c r="F1330">
        <v>0</v>
      </c>
      <c r="G1330">
        <v>0</v>
      </c>
      <c r="H1330">
        <v>0</v>
      </c>
    </row>
    <row r="1331" spans="1:8" x14ac:dyDescent="0.2">
      <c r="A1331">
        <v>5901</v>
      </c>
      <c r="B1331" t="s">
        <v>2664</v>
      </c>
      <c r="C1331" t="s">
        <v>2665</v>
      </c>
      <c r="D1331">
        <v>897646321</v>
      </c>
      <c r="E1331">
        <v>0</v>
      </c>
      <c r="F1331">
        <v>0</v>
      </c>
      <c r="G1331">
        <v>0</v>
      </c>
      <c r="H1331">
        <v>0</v>
      </c>
    </row>
    <row r="1332" spans="1:8" x14ac:dyDescent="0.2">
      <c r="A1332">
        <v>5901</v>
      </c>
      <c r="B1332" t="s">
        <v>2666</v>
      </c>
      <c r="C1332" t="s">
        <v>2667</v>
      </c>
      <c r="D1332">
        <v>897646331</v>
      </c>
      <c r="E1332">
        <v>0</v>
      </c>
      <c r="F1332">
        <v>0</v>
      </c>
      <c r="G1332">
        <v>0</v>
      </c>
      <c r="H1332">
        <v>0</v>
      </c>
    </row>
    <row r="1333" spans="1:8" x14ac:dyDescent="0.2">
      <c r="A1333">
        <v>5901</v>
      </c>
      <c r="B1333" t="s">
        <v>2668</v>
      </c>
      <c r="C1333" t="s">
        <v>2669</v>
      </c>
      <c r="D1333">
        <v>897646341</v>
      </c>
      <c r="E1333">
        <v>0</v>
      </c>
      <c r="F1333">
        <v>0</v>
      </c>
      <c r="G1333">
        <v>0</v>
      </c>
      <c r="H1333">
        <v>0</v>
      </c>
    </row>
    <row r="1334" spans="1:8" x14ac:dyDescent="0.2">
      <c r="A1334">
        <v>5901</v>
      </c>
      <c r="B1334" t="s">
        <v>2670</v>
      </c>
      <c r="C1334" t="s">
        <v>2671</v>
      </c>
      <c r="D1334">
        <v>897646351</v>
      </c>
      <c r="E1334">
        <v>0</v>
      </c>
      <c r="F1334">
        <v>0</v>
      </c>
      <c r="G1334">
        <v>0</v>
      </c>
      <c r="H1334">
        <v>0</v>
      </c>
    </row>
    <row r="1335" spans="1:8" x14ac:dyDescent="0.2">
      <c r="A1335">
        <v>5901</v>
      </c>
      <c r="B1335" t="s">
        <v>2672</v>
      </c>
      <c r="C1335" t="s">
        <v>2673</v>
      </c>
      <c r="D1335">
        <v>897646361</v>
      </c>
      <c r="E1335">
        <v>0</v>
      </c>
      <c r="F1335">
        <v>0</v>
      </c>
      <c r="G1335">
        <v>0</v>
      </c>
      <c r="H1335">
        <v>0</v>
      </c>
    </row>
    <row r="1336" spans="1:8" x14ac:dyDescent="0.2">
      <c r="A1336">
        <v>5901</v>
      </c>
      <c r="B1336" t="s">
        <v>2674</v>
      </c>
      <c r="C1336" t="s">
        <v>2675</v>
      </c>
      <c r="D1336">
        <v>897646371</v>
      </c>
      <c r="E1336">
        <v>0</v>
      </c>
      <c r="F1336">
        <v>0</v>
      </c>
      <c r="G1336">
        <v>0</v>
      </c>
      <c r="H1336">
        <v>0</v>
      </c>
    </row>
    <row r="1337" spans="1:8" x14ac:dyDescent="0.2">
      <c r="A1337">
        <v>5901</v>
      </c>
      <c r="B1337" t="s">
        <v>2676</v>
      </c>
      <c r="C1337" t="s">
        <v>2677</v>
      </c>
      <c r="D1337">
        <v>897646381</v>
      </c>
      <c r="E1337">
        <v>0</v>
      </c>
      <c r="F1337">
        <v>0</v>
      </c>
      <c r="G1337">
        <v>0</v>
      </c>
      <c r="H1337">
        <v>0</v>
      </c>
    </row>
    <row r="1338" spans="1:8" x14ac:dyDescent="0.2">
      <c r="A1338">
        <v>5901</v>
      </c>
      <c r="B1338" t="s">
        <v>2678</v>
      </c>
      <c r="C1338" t="s">
        <v>2679</v>
      </c>
      <c r="D1338">
        <v>897646391</v>
      </c>
      <c r="E1338">
        <v>0</v>
      </c>
      <c r="F1338">
        <v>0</v>
      </c>
      <c r="G1338">
        <v>0</v>
      </c>
      <c r="H1338">
        <v>0</v>
      </c>
    </row>
    <row r="1339" spans="1:8" x14ac:dyDescent="0.2">
      <c r="A1339">
        <v>5901</v>
      </c>
      <c r="B1339" t="s">
        <v>2680</v>
      </c>
      <c r="C1339" t="s">
        <v>2681</v>
      </c>
      <c r="D1339">
        <v>897646401</v>
      </c>
      <c r="E1339">
        <v>0</v>
      </c>
      <c r="F1339">
        <v>0</v>
      </c>
      <c r="G1339">
        <v>0</v>
      </c>
      <c r="H1339">
        <v>0</v>
      </c>
    </row>
    <row r="1340" spans="1:8" x14ac:dyDescent="0.2">
      <c r="A1340">
        <v>5901</v>
      </c>
      <c r="B1340" t="s">
        <v>2682</v>
      </c>
      <c r="C1340" t="s">
        <v>2683</v>
      </c>
      <c r="D1340">
        <v>897646411</v>
      </c>
      <c r="E1340">
        <v>0</v>
      </c>
      <c r="F1340">
        <v>0</v>
      </c>
      <c r="G1340">
        <v>0</v>
      </c>
      <c r="H1340">
        <v>0</v>
      </c>
    </row>
    <row r="1341" spans="1:8" x14ac:dyDescent="0.2">
      <c r="A1341">
        <v>5901</v>
      </c>
      <c r="B1341" t="s">
        <v>2684</v>
      </c>
      <c r="C1341" t="s">
        <v>2685</v>
      </c>
      <c r="D1341">
        <v>897646421</v>
      </c>
      <c r="E1341">
        <v>0</v>
      </c>
      <c r="F1341">
        <v>0</v>
      </c>
      <c r="G1341">
        <v>0</v>
      </c>
      <c r="H1341">
        <v>0</v>
      </c>
    </row>
    <row r="1342" spans="1:8" x14ac:dyDescent="0.2">
      <c r="A1342">
        <v>5901</v>
      </c>
      <c r="B1342" t="s">
        <v>2686</v>
      </c>
      <c r="C1342" t="s">
        <v>2687</v>
      </c>
      <c r="D1342">
        <v>897646431</v>
      </c>
      <c r="E1342">
        <v>0</v>
      </c>
      <c r="F1342">
        <v>0</v>
      </c>
      <c r="G1342">
        <v>0</v>
      </c>
      <c r="H1342">
        <v>0</v>
      </c>
    </row>
    <row r="1343" spans="1:8" x14ac:dyDescent="0.2">
      <c r="A1343">
        <v>5901</v>
      </c>
      <c r="B1343" t="s">
        <v>2688</v>
      </c>
      <c r="C1343" t="s">
        <v>2689</v>
      </c>
      <c r="D1343">
        <v>897646441</v>
      </c>
      <c r="E1343">
        <v>0</v>
      </c>
      <c r="F1343">
        <v>0</v>
      </c>
      <c r="G1343">
        <v>0</v>
      </c>
      <c r="H1343">
        <v>0</v>
      </c>
    </row>
    <row r="1344" spans="1:8" x14ac:dyDescent="0.2">
      <c r="A1344">
        <v>5901</v>
      </c>
      <c r="B1344" t="s">
        <v>2690</v>
      </c>
      <c r="C1344" t="s">
        <v>2691</v>
      </c>
      <c r="D1344">
        <v>897646451</v>
      </c>
      <c r="E1344">
        <v>0</v>
      </c>
      <c r="F1344">
        <v>0</v>
      </c>
      <c r="G1344">
        <v>0</v>
      </c>
      <c r="H1344">
        <v>0</v>
      </c>
    </row>
    <row r="1345" spans="1:8" x14ac:dyDescent="0.2">
      <c r="A1345">
        <v>5901</v>
      </c>
      <c r="B1345" t="s">
        <v>2692</v>
      </c>
      <c r="C1345" t="s">
        <v>2693</v>
      </c>
      <c r="D1345">
        <v>897646461</v>
      </c>
      <c r="E1345">
        <v>0</v>
      </c>
      <c r="F1345">
        <v>0</v>
      </c>
      <c r="G1345">
        <v>0</v>
      </c>
      <c r="H1345">
        <v>0</v>
      </c>
    </row>
    <row r="1346" spans="1:8" x14ac:dyDescent="0.2">
      <c r="A1346">
        <v>5901</v>
      </c>
      <c r="B1346" t="s">
        <v>2694</v>
      </c>
      <c r="C1346" t="s">
        <v>2695</v>
      </c>
      <c r="D1346">
        <v>897646471</v>
      </c>
      <c r="E1346">
        <v>0</v>
      </c>
      <c r="F1346">
        <v>0</v>
      </c>
      <c r="G1346">
        <v>0</v>
      </c>
      <c r="H1346">
        <v>0</v>
      </c>
    </row>
    <row r="1347" spans="1:8" x14ac:dyDescent="0.2">
      <c r="A1347">
        <v>5901</v>
      </c>
      <c r="B1347" t="s">
        <v>2696</v>
      </c>
      <c r="C1347" t="s">
        <v>2697</v>
      </c>
      <c r="D1347">
        <v>897646481</v>
      </c>
      <c r="E1347">
        <v>0</v>
      </c>
      <c r="F1347">
        <v>0</v>
      </c>
      <c r="G1347">
        <v>0</v>
      </c>
      <c r="H1347">
        <v>0</v>
      </c>
    </row>
    <row r="1348" spans="1:8" x14ac:dyDescent="0.2">
      <c r="A1348">
        <v>5901</v>
      </c>
      <c r="B1348" t="s">
        <v>2698</v>
      </c>
      <c r="C1348" t="s">
        <v>2699</v>
      </c>
      <c r="D1348">
        <v>897646491</v>
      </c>
      <c r="E1348">
        <v>0</v>
      </c>
      <c r="F1348">
        <v>0</v>
      </c>
      <c r="G1348">
        <v>0</v>
      </c>
      <c r="H1348">
        <v>0</v>
      </c>
    </row>
    <row r="1349" spans="1:8" x14ac:dyDescent="0.2">
      <c r="A1349">
        <v>5901</v>
      </c>
      <c r="B1349" t="s">
        <v>2700</v>
      </c>
      <c r="C1349" t="s">
        <v>2701</v>
      </c>
      <c r="D1349">
        <v>897646501</v>
      </c>
      <c r="E1349">
        <v>0</v>
      </c>
      <c r="F1349">
        <v>0</v>
      </c>
      <c r="G1349">
        <v>0</v>
      </c>
      <c r="H1349">
        <v>0</v>
      </c>
    </row>
    <row r="1350" spans="1:8" x14ac:dyDescent="0.2">
      <c r="A1350">
        <v>5901</v>
      </c>
      <c r="B1350" t="s">
        <v>2702</v>
      </c>
      <c r="C1350" t="s">
        <v>2703</v>
      </c>
      <c r="D1350">
        <v>897646511</v>
      </c>
      <c r="E1350">
        <v>0</v>
      </c>
      <c r="F1350">
        <v>0</v>
      </c>
      <c r="G1350">
        <v>0</v>
      </c>
      <c r="H1350">
        <v>0</v>
      </c>
    </row>
    <row r="1351" spans="1:8" x14ac:dyDescent="0.2">
      <c r="A1351">
        <v>5901</v>
      </c>
      <c r="B1351" t="s">
        <v>2704</v>
      </c>
      <c r="C1351" t="s">
        <v>2705</v>
      </c>
      <c r="D1351">
        <v>897646521</v>
      </c>
      <c r="E1351">
        <v>0</v>
      </c>
      <c r="F1351">
        <v>0</v>
      </c>
      <c r="G1351">
        <v>0</v>
      </c>
      <c r="H1351">
        <v>0</v>
      </c>
    </row>
    <row r="1352" spans="1:8" x14ac:dyDescent="0.2">
      <c r="A1352">
        <v>5901</v>
      </c>
      <c r="B1352" t="s">
        <v>2706</v>
      </c>
      <c r="C1352" t="s">
        <v>2707</v>
      </c>
      <c r="D1352">
        <v>897646531</v>
      </c>
      <c r="E1352">
        <v>0</v>
      </c>
      <c r="F1352">
        <v>0</v>
      </c>
      <c r="G1352">
        <v>0</v>
      </c>
      <c r="H1352">
        <v>0</v>
      </c>
    </row>
    <row r="1353" spans="1:8" x14ac:dyDescent="0.2">
      <c r="A1353">
        <v>5901</v>
      </c>
      <c r="B1353" t="s">
        <v>2708</v>
      </c>
      <c r="C1353" t="s">
        <v>2709</v>
      </c>
      <c r="D1353">
        <v>897646541</v>
      </c>
      <c r="E1353">
        <v>0</v>
      </c>
      <c r="F1353">
        <v>0</v>
      </c>
      <c r="G1353">
        <v>0</v>
      </c>
      <c r="H1353">
        <v>0</v>
      </c>
    </row>
    <row r="1354" spans="1:8" x14ac:dyDescent="0.2">
      <c r="A1354">
        <v>5901</v>
      </c>
      <c r="B1354" t="s">
        <v>2710</v>
      </c>
      <c r="C1354" t="s">
        <v>2711</v>
      </c>
      <c r="D1354">
        <v>897646551</v>
      </c>
      <c r="E1354">
        <v>0</v>
      </c>
      <c r="F1354">
        <v>0</v>
      </c>
      <c r="G1354">
        <v>0</v>
      </c>
      <c r="H1354">
        <v>0</v>
      </c>
    </row>
    <row r="1355" spans="1:8" x14ac:dyDescent="0.2">
      <c r="A1355">
        <v>5901</v>
      </c>
      <c r="B1355" t="s">
        <v>2712</v>
      </c>
      <c r="C1355" t="s">
        <v>2713</v>
      </c>
      <c r="D1355">
        <v>897646561</v>
      </c>
      <c r="E1355">
        <v>0</v>
      </c>
      <c r="F1355">
        <v>0</v>
      </c>
      <c r="G1355">
        <v>0</v>
      </c>
      <c r="H1355">
        <v>0</v>
      </c>
    </row>
    <row r="1356" spans="1:8" x14ac:dyDescent="0.2">
      <c r="A1356">
        <v>5901</v>
      </c>
      <c r="B1356" t="s">
        <v>2714</v>
      </c>
      <c r="C1356" t="s">
        <v>2715</v>
      </c>
      <c r="D1356">
        <v>897646571</v>
      </c>
      <c r="E1356">
        <v>0</v>
      </c>
      <c r="F1356">
        <v>0</v>
      </c>
      <c r="G1356">
        <v>0</v>
      </c>
      <c r="H1356">
        <v>0</v>
      </c>
    </row>
    <row r="1357" spans="1:8" x14ac:dyDescent="0.2">
      <c r="A1357">
        <v>5901</v>
      </c>
      <c r="B1357" t="s">
        <v>2716</v>
      </c>
      <c r="C1357" t="s">
        <v>2717</v>
      </c>
      <c r="D1357">
        <v>897646581</v>
      </c>
      <c r="E1357">
        <v>0</v>
      </c>
      <c r="F1357">
        <v>0</v>
      </c>
      <c r="G1357">
        <v>0</v>
      </c>
      <c r="H1357">
        <v>0</v>
      </c>
    </row>
    <row r="1358" spans="1:8" x14ac:dyDescent="0.2">
      <c r="A1358">
        <v>5901</v>
      </c>
      <c r="B1358" t="s">
        <v>2718</v>
      </c>
      <c r="C1358" t="s">
        <v>2719</v>
      </c>
      <c r="D1358">
        <v>897646591</v>
      </c>
      <c r="E1358">
        <v>0</v>
      </c>
      <c r="F1358">
        <v>0</v>
      </c>
      <c r="G1358">
        <v>0</v>
      </c>
      <c r="H1358">
        <v>0</v>
      </c>
    </row>
    <row r="1359" spans="1:8" x14ac:dyDescent="0.2">
      <c r="A1359">
        <v>5901</v>
      </c>
      <c r="B1359" t="s">
        <v>2720</v>
      </c>
      <c r="C1359" t="s">
        <v>2721</v>
      </c>
      <c r="D1359">
        <v>897646601</v>
      </c>
      <c r="E1359">
        <v>0</v>
      </c>
      <c r="F1359">
        <v>0</v>
      </c>
      <c r="G1359">
        <v>0</v>
      </c>
      <c r="H1359">
        <v>0</v>
      </c>
    </row>
    <row r="1360" spans="1:8" x14ac:dyDescent="0.2">
      <c r="A1360">
        <v>5901</v>
      </c>
      <c r="B1360" t="s">
        <v>2722</v>
      </c>
      <c r="C1360" t="s">
        <v>2723</v>
      </c>
      <c r="D1360">
        <v>897646611</v>
      </c>
      <c r="E1360">
        <v>0</v>
      </c>
      <c r="F1360">
        <v>0</v>
      </c>
      <c r="G1360">
        <v>0</v>
      </c>
      <c r="H1360">
        <v>0</v>
      </c>
    </row>
    <row r="1361" spans="1:8" x14ac:dyDescent="0.2">
      <c r="A1361">
        <v>5901</v>
      </c>
      <c r="B1361" t="s">
        <v>2724</v>
      </c>
      <c r="C1361" t="s">
        <v>2725</v>
      </c>
      <c r="D1361">
        <v>897646631</v>
      </c>
      <c r="E1361">
        <v>0</v>
      </c>
      <c r="F1361">
        <v>0</v>
      </c>
      <c r="G1361">
        <v>0</v>
      </c>
      <c r="H1361">
        <v>0</v>
      </c>
    </row>
    <row r="1362" spans="1:8" x14ac:dyDescent="0.2">
      <c r="A1362">
        <v>5901</v>
      </c>
      <c r="B1362" t="s">
        <v>2726</v>
      </c>
      <c r="C1362" t="s">
        <v>2727</v>
      </c>
      <c r="D1362">
        <v>897646641</v>
      </c>
      <c r="E1362">
        <v>0</v>
      </c>
      <c r="F1362">
        <v>0</v>
      </c>
      <c r="G1362">
        <v>0</v>
      </c>
      <c r="H1362">
        <v>0</v>
      </c>
    </row>
    <row r="1363" spans="1:8" x14ac:dyDescent="0.2">
      <c r="A1363">
        <v>5901</v>
      </c>
      <c r="B1363" t="s">
        <v>2728</v>
      </c>
      <c r="C1363" t="s">
        <v>2729</v>
      </c>
      <c r="D1363">
        <v>897646651</v>
      </c>
      <c r="E1363">
        <v>0</v>
      </c>
      <c r="F1363">
        <v>0</v>
      </c>
      <c r="G1363">
        <v>0</v>
      </c>
      <c r="H1363">
        <v>0</v>
      </c>
    </row>
    <row r="1364" spans="1:8" x14ac:dyDescent="0.2">
      <c r="A1364">
        <v>5901</v>
      </c>
      <c r="B1364" t="s">
        <v>2730</v>
      </c>
      <c r="C1364" t="s">
        <v>2731</v>
      </c>
      <c r="D1364">
        <v>897646661</v>
      </c>
      <c r="E1364">
        <v>0</v>
      </c>
      <c r="F1364">
        <v>0</v>
      </c>
      <c r="G1364">
        <v>0</v>
      </c>
      <c r="H1364">
        <v>0</v>
      </c>
    </row>
    <row r="1365" spans="1:8" x14ac:dyDescent="0.2">
      <c r="A1365">
        <v>5901</v>
      </c>
      <c r="B1365" t="s">
        <v>2732</v>
      </c>
      <c r="C1365" t="s">
        <v>2733</v>
      </c>
      <c r="D1365">
        <v>897646671</v>
      </c>
      <c r="E1365">
        <v>0</v>
      </c>
      <c r="F1365">
        <v>0</v>
      </c>
      <c r="G1365">
        <v>0</v>
      </c>
      <c r="H1365">
        <v>0</v>
      </c>
    </row>
    <row r="1366" spans="1:8" x14ac:dyDescent="0.2">
      <c r="A1366">
        <v>5901</v>
      </c>
      <c r="B1366" t="s">
        <v>2734</v>
      </c>
      <c r="C1366" t="s">
        <v>2735</v>
      </c>
      <c r="D1366">
        <v>897646681</v>
      </c>
      <c r="E1366">
        <v>0</v>
      </c>
      <c r="F1366">
        <v>0</v>
      </c>
      <c r="G1366">
        <v>0</v>
      </c>
      <c r="H1366">
        <v>0</v>
      </c>
    </row>
    <row r="1367" spans="1:8" x14ac:dyDescent="0.2">
      <c r="A1367">
        <v>5901</v>
      </c>
      <c r="B1367" t="s">
        <v>2736</v>
      </c>
      <c r="C1367" t="s">
        <v>2737</v>
      </c>
      <c r="D1367">
        <v>897646701</v>
      </c>
      <c r="E1367">
        <v>0</v>
      </c>
      <c r="F1367">
        <v>0</v>
      </c>
      <c r="G1367">
        <v>0</v>
      </c>
      <c r="H1367">
        <v>0</v>
      </c>
    </row>
    <row r="1368" spans="1:8" x14ac:dyDescent="0.2">
      <c r="A1368">
        <v>5901</v>
      </c>
      <c r="B1368" t="s">
        <v>2738</v>
      </c>
      <c r="C1368" t="s">
        <v>2739</v>
      </c>
      <c r="D1368">
        <v>897646711</v>
      </c>
      <c r="E1368">
        <v>0</v>
      </c>
      <c r="F1368">
        <v>0</v>
      </c>
      <c r="G1368">
        <v>0</v>
      </c>
      <c r="H1368">
        <v>0</v>
      </c>
    </row>
    <row r="1369" spans="1:8" x14ac:dyDescent="0.2">
      <c r="A1369">
        <v>5901</v>
      </c>
      <c r="B1369" t="s">
        <v>2740</v>
      </c>
      <c r="C1369" t="s">
        <v>2741</v>
      </c>
      <c r="D1369">
        <v>897646721</v>
      </c>
      <c r="E1369">
        <v>0</v>
      </c>
      <c r="F1369">
        <v>0</v>
      </c>
      <c r="G1369">
        <v>0</v>
      </c>
      <c r="H1369">
        <v>0</v>
      </c>
    </row>
    <row r="1370" spans="1:8" x14ac:dyDescent="0.2">
      <c r="A1370">
        <v>5901</v>
      </c>
      <c r="B1370" t="s">
        <v>2742</v>
      </c>
      <c r="C1370" t="s">
        <v>2743</v>
      </c>
      <c r="D1370">
        <v>897646731</v>
      </c>
      <c r="E1370">
        <v>0</v>
      </c>
      <c r="F1370">
        <v>0</v>
      </c>
      <c r="G1370">
        <v>0</v>
      </c>
      <c r="H1370">
        <v>0</v>
      </c>
    </row>
    <row r="1371" spans="1:8" x14ac:dyDescent="0.2">
      <c r="A1371">
        <v>5901</v>
      </c>
      <c r="B1371" t="s">
        <v>2744</v>
      </c>
      <c r="C1371" t="s">
        <v>2745</v>
      </c>
      <c r="D1371">
        <v>897646741</v>
      </c>
      <c r="E1371">
        <v>0</v>
      </c>
      <c r="F1371">
        <v>0</v>
      </c>
      <c r="G1371">
        <v>0</v>
      </c>
      <c r="H1371">
        <v>0</v>
      </c>
    </row>
    <row r="1372" spans="1:8" x14ac:dyDescent="0.2">
      <c r="A1372">
        <v>5901</v>
      </c>
      <c r="B1372" t="s">
        <v>2746</v>
      </c>
      <c r="C1372" t="s">
        <v>2747</v>
      </c>
      <c r="D1372">
        <v>897646751</v>
      </c>
      <c r="E1372">
        <v>0</v>
      </c>
      <c r="F1372">
        <v>0</v>
      </c>
      <c r="G1372">
        <v>0</v>
      </c>
      <c r="H1372">
        <v>0</v>
      </c>
    </row>
    <row r="1373" spans="1:8" x14ac:dyDescent="0.2">
      <c r="A1373">
        <v>5901</v>
      </c>
      <c r="B1373" t="s">
        <v>2748</v>
      </c>
      <c r="C1373" t="s">
        <v>2749</v>
      </c>
      <c r="D1373">
        <v>897646761</v>
      </c>
      <c r="E1373">
        <v>0</v>
      </c>
      <c r="F1373">
        <v>0</v>
      </c>
      <c r="G1373">
        <v>0</v>
      </c>
      <c r="H1373">
        <v>0</v>
      </c>
    </row>
    <row r="1374" spans="1:8" x14ac:dyDescent="0.2">
      <c r="A1374">
        <v>5901</v>
      </c>
      <c r="B1374" t="s">
        <v>2750</v>
      </c>
      <c r="C1374" t="s">
        <v>2751</v>
      </c>
      <c r="D1374">
        <v>897646771</v>
      </c>
      <c r="E1374">
        <v>0</v>
      </c>
      <c r="F1374">
        <v>0</v>
      </c>
      <c r="G1374">
        <v>0</v>
      </c>
      <c r="H1374">
        <v>0</v>
      </c>
    </row>
    <row r="1375" spans="1:8" x14ac:dyDescent="0.2">
      <c r="A1375">
        <v>5901</v>
      </c>
      <c r="B1375" t="s">
        <v>2752</v>
      </c>
      <c r="C1375" t="s">
        <v>2753</v>
      </c>
      <c r="D1375">
        <v>897646781</v>
      </c>
      <c r="E1375">
        <v>0</v>
      </c>
      <c r="F1375">
        <v>0</v>
      </c>
      <c r="G1375">
        <v>0</v>
      </c>
      <c r="H1375">
        <v>0</v>
      </c>
    </row>
    <row r="1376" spans="1:8" x14ac:dyDescent="0.2">
      <c r="A1376">
        <v>5901</v>
      </c>
      <c r="B1376" t="s">
        <v>2754</v>
      </c>
      <c r="C1376" t="s">
        <v>2755</v>
      </c>
      <c r="D1376">
        <v>897646791</v>
      </c>
      <c r="E1376">
        <v>0</v>
      </c>
      <c r="F1376">
        <v>0</v>
      </c>
      <c r="G1376">
        <v>0</v>
      </c>
      <c r="H1376">
        <v>0</v>
      </c>
    </row>
    <row r="1377" spans="1:8" x14ac:dyDescent="0.2">
      <c r="A1377">
        <v>5901</v>
      </c>
      <c r="B1377" t="s">
        <v>2756</v>
      </c>
      <c r="C1377" t="s">
        <v>2757</v>
      </c>
      <c r="D1377">
        <v>897646801</v>
      </c>
      <c r="E1377">
        <v>0</v>
      </c>
      <c r="F1377">
        <v>0</v>
      </c>
      <c r="G1377">
        <v>0</v>
      </c>
      <c r="H1377">
        <v>0</v>
      </c>
    </row>
    <row r="1378" spans="1:8" x14ac:dyDescent="0.2">
      <c r="A1378">
        <v>5901</v>
      </c>
      <c r="B1378" t="s">
        <v>2758</v>
      </c>
      <c r="C1378" t="s">
        <v>2759</v>
      </c>
      <c r="D1378">
        <v>897646821</v>
      </c>
      <c r="E1378">
        <v>0</v>
      </c>
      <c r="F1378">
        <v>0</v>
      </c>
      <c r="G1378">
        <v>0</v>
      </c>
      <c r="H1378">
        <v>0</v>
      </c>
    </row>
    <row r="1379" spans="1:8" x14ac:dyDescent="0.2">
      <c r="A1379">
        <v>5901</v>
      </c>
      <c r="B1379" t="s">
        <v>2760</v>
      </c>
      <c r="C1379" t="s">
        <v>2761</v>
      </c>
      <c r="D1379">
        <v>897646831</v>
      </c>
      <c r="E1379">
        <v>0</v>
      </c>
      <c r="F1379">
        <v>0</v>
      </c>
      <c r="G1379">
        <v>0</v>
      </c>
      <c r="H1379">
        <v>0</v>
      </c>
    </row>
    <row r="1380" spans="1:8" x14ac:dyDescent="0.2">
      <c r="A1380">
        <v>5901</v>
      </c>
      <c r="B1380" t="s">
        <v>2762</v>
      </c>
      <c r="C1380" t="s">
        <v>2763</v>
      </c>
      <c r="D1380">
        <v>897646841</v>
      </c>
      <c r="E1380">
        <v>0</v>
      </c>
      <c r="F1380">
        <v>0</v>
      </c>
      <c r="G1380">
        <v>0</v>
      </c>
      <c r="H1380">
        <v>0</v>
      </c>
    </row>
    <row r="1381" spans="1:8" x14ac:dyDescent="0.2">
      <c r="A1381">
        <v>5901</v>
      </c>
      <c r="B1381" t="s">
        <v>2764</v>
      </c>
      <c r="C1381" t="s">
        <v>2765</v>
      </c>
      <c r="D1381">
        <v>897646851</v>
      </c>
      <c r="E1381">
        <v>0</v>
      </c>
      <c r="F1381">
        <v>0</v>
      </c>
      <c r="G1381">
        <v>0</v>
      </c>
      <c r="H1381">
        <v>0</v>
      </c>
    </row>
    <row r="1382" spans="1:8" x14ac:dyDescent="0.2">
      <c r="A1382">
        <v>5901</v>
      </c>
      <c r="B1382" t="s">
        <v>2766</v>
      </c>
      <c r="C1382" t="s">
        <v>2767</v>
      </c>
      <c r="D1382">
        <v>897646861</v>
      </c>
      <c r="E1382">
        <v>0</v>
      </c>
      <c r="F1382">
        <v>0</v>
      </c>
      <c r="G1382">
        <v>0</v>
      </c>
      <c r="H1382">
        <v>0</v>
      </c>
    </row>
    <row r="1383" spans="1:8" x14ac:dyDescent="0.2">
      <c r="A1383">
        <v>5901</v>
      </c>
      <c r="B1383" t="s">
        <v>2768</v>
      </c>
      <c r="C1383" t="s">
        <v>2769</v>
      </c>
      <c r="D1383">
        <v>897646881</v>
      </c>
      <c r="E1383">
        <v>0</v>
      </c>
      <c r="F1383">
        <v>0</v>
      </c>
      <c r="G1383">
        <v>0</v>
      </c>
      <c r="H1383">
        <v>0</v>
      </c>
    </row>
    <row r="1384" spans="1:8" x14ac:dyDescent="0.2">
      <c r="A1384">
        <v>5901</v>
      </c>
      <c r="B1384" t="s">
        <v>2770</v>
      </c>
      <c r="C1384" t="s">
        <v>2771</v>
      </c>
      <c r="D1384">
        <v>897646891</v>
      </c>
      <c r="E1384">
        <v>0</v>
      </c>
      <c r="F1384">
        <v>0</v>
      </c>
      <c r="G1384">
        <v>0</v>
      </c>
      <c r="H1384">
        <v>0</v>
      </c>
    </row>
    <row r="1385" spans="1:8" x14ac:dyDescent="0.2">
      <c r="A1385">
        <v>5901</v>
      </c>
      <c r="B1385" t="s">
        <v>2772</v>
      </c>
      <c r="C1385" t="s">
        <v>2773</v>
      </c>
      <c r="D1385">
        <v>897646901</v>
      </c>
      <c r="E1385">
        <v>0</v>
      </c>
      <c r="F1385">
        <v>0</v>
      </c>
      <c r="G1385">
        <v>0</v>
      </c>
      <c r="H1385">
        <v>0</v>
      </c>
    </row>
    <row r="1386" spans="1:8" x14ac:dyDescent="0.2">
      <c r="A1386">
        <v>5901</v>
      </c>
      <c r="B1386" t="s">
        <v>2774</v>
      </c>
      <c r="C1386" t="s">
        <v>2775</v>
      </c>
      <c r="D1386">
        <v>897646921</v>
      </c>
      <c r="E1386">
        <v>0</v>
      </c>
      <c r="F1386">
        <v>0</v>
      </c>
      <c r="G1386">
        <v>0</v>
      </c>
      <c r="H1386">
        <v>0</v>
      </c>
    </row>
    <row r="1387" spans="1:8" x14ac:dyDescent="0.2">
      <c r="A1387">
        <v>5901</v>
      </c>
      <c r="B1387" t="s">
        <v>2776</v>
      </c>
      <c r="C1387" t="s">
        <v>2777</v>
      </c>
      <c r="D1387">
        <v>897646931</v>
      </c>
      <c r="E1387">
        <v>0</v>
      </c>
      <c r="F1387">
        <v>0</v>
      </c>
      <c r="G1387">
        <v>0</v>
      </c>
      <c r="H1387">
        <v>0</v>
      </c>
    </row>
    <row r="1388" spans="1:8" x14ac:dyDescent="0.2">
      <c r="A1388">
        <v>5901</v>
      </c>
      <c r="B1388" t="s">
        <v>2778</v>
      </c>
      <c r="C1388" t="s">
        <v>2779</v>
      </c>
      <c r="D1388">
        <v>897646941</v>
      </c>
      <c r="E1388">
        <v>0</v>
      </c>
      <c r="F1388">
        <v>0</v>
      </c>
      <c r="G1388">
        <v>0</v>
      </c>
      <c r="H1388">
        <v>0</v>
      </c>
    </row>
    <row r="1389" spans="1:8" x14ac:dyDescent="0.2">
      <c r="A1389">
        <v>5901</v>
      </c>
      <c r="B1389" t="s">
        <v>2780</v>
      </c>
      <c r="C1389" t="s">
        <v>2781</v>
      </c>
      <c r="D1389">
        <v>897646951</v>
      </c>
      <c r="E1389">
        <v>0</v>
      </c>
      <c r="F1389">
        <v>0</v>
      </c>
      <c r="G1389">
        <v>0</v>
      </c>
      <c r="H1389">
        <v>0</v>
      </c>
    </row>
    <row r="1390" spans="1:8" x14ac:dyDescent="0.2">
      <c r="A1390">
        <v>5901</v>
      </c>
      <c r="B1390" t="s">
        <v>2782</v>
      </c>
      <c r="C1390" t="s">
        <v>2783</v>
      </c>
      <c r="D1390">
        <v>897646961</v>
      </c>
      <c r="E1390">
        <v>0</v>
      </c>
      <c r="F1390">
        <v>0</v>
      </c>
      <c r="G1390">
        <v>0</v>
      </c>
      <c r="H1390">
        <v>0</v>
      </c>
    </row>
    <row r="1391" spans="1:8" x14ac:dyDescent="0.2">
      <c r="A1391">
        <v>5901</v>
      </c>
      <c r="B1391" t="s">
        <v>2784</v>
      </c>
      <c r="C1391" t="s">
        <v>2785</v>
      </c>
      <c r="D1391">
        <v>897646971</v>
      </c>
      <c r="E1391">
        <v>0</v>
      </c>
      <c r="F1391">
        <v>0</v>
      </c>
      <c r="G1391">
        <v>0</v>
      </c>
      <c r="H1391">
        <v>0</v>
      </c>
    </row>
    <row r="1392" spans="1:8" x14ac:dyDescent="0.2">
      <c r="A1392">
        <v>5901</v>
      </c>
      <c r="B1392" t="s">
        <v>2786</v>
      </c>
      <c r="C1392" t="s">
        <v>2787</v>
      </c>
      <c r="D1392">
        <v>897646991</v>
      </c>
      <c r="E1392">
        <v>0</v>
      </c>
      <c r="F1392">
        <v>0</v>
      </c>
      <c r="G1392">
        <v>0</v>
      </c>
      <c r="H1392">
        <v>0</v>
      </c>
    </row>
    <row r="1393" spans="1:8" x14ac:dyDescent="0.2">
      <c r="A1393">
        <v>5901</v>
      </c>
      <c r="B1393" t="s">
        <v>2788</v>
      </c>
      <c r="C1393" t="s">
        <v>2789</v>
      </c>
      <c r="D1393">
        <v>897647001</v>
      </c>
      <c r="E1393">
        <v>0</v>
      </c>
      <c r="F1393">
        <v>0</v>
      </c>
      <c r="G1393">
        <v>0</v>
      </c>
      <c r="H1393">
        <v>0</v>
      </c>
    </row>
    <row r="1394" spans="1:8" x14ac:dyDescent="0.2">
      <c r="A1394">
        <v>5901</v>
      </c>
      <c r="B1394" t="s">
        <v>2790</v>
      </c>
      <c r="C1394" t="s">
        <v>2791</v>
      </c>
      <c r="D1394">
        <v>897647011</v>
      </c>
      <c r="E1394">
        <v>0</v>
      </c>
      <c r="F1394">
        <v>0</v>
      </c>
      <c r="G1394">
        <v>0</v>
      </c>
      <c r="H1394">
        <v>0</v>
      </c>
    </row>
    <row r="1395" spans="1:8" x14ac:dyDescent="0.2">
      <c r="A1395">
        <v>5901</v>
      </c>
      <c r="B1395" t="s">
        <v>2792</v>
      </c>
      <c r="C1395" t="s">
        <v>2793</v>
      </c>
      <c r="D1395">
        <v>897647021</v>
      </c>
      <c r="E1395">
        <v>0</v>
      </c>
      <c r="F1395">
        <v>0</v>
      </c>
      <c r="G1395">
        <v>0</v>
      </c>
      <c r="H1395">
        <v>0</v>
      </c>
    </row>
    <row r="1396" spans="1:8" x14ac:dyDescent="0.2">
      <c r="A1396">
        <v>5901</v>
      </c>
      <c r="B1396" t="s">
        <v>2794</v>
      </c>
      <c r="C1396" t="s">
        <v>2795</v>
      </c>
      <c r="D1396">
        <v>897647031</v>
      </c>
      <c r="E1396">
        <v>0</v>
      </c>
      <c r="F1396">
        <v>0</v>
      </c>
      <c r="G1396">
        <v>0</v>
      </c>
      <c r="H1396">
        <v>0</v>
      </c>
    </row>
    <row r="1397" spans="1:8" x14ac:dyDescent="0.2">
      <c r="A1397">
        <v>5901</v>
      </c>
      <c r="B1397" t="s">
        <v>2796</v>
      </c>
      <c r="C1397" t="s">
        <v>2797</v>
      </c>
      <c r="D1397">
        <v>897647041</v>
      </c>
      <c r="E1397">
        <v>0</v>
      </c>
      <c r="F1397">
        <v>0</v>
      </c>
      <c r="G1397">
        <v>0</v>
      </c>
      <c r="H1397">
        <v>0</v>
      </c>
    </row>
    <row r="1398" spans="1:8" x14ac:dyDescent="0.2">
      <c r="A1398">
        <v>5901</v>
      </c>
      <c r="B1398" t="s">
        <v>2798</v>
      </c>
      <c r="C1398" t="s">
        <v>2799</v>
      </c>
      <c r="D1398">
        <v>897647051</v>
      </c>
      <c r="E1398">
        <v>0</v>
      </c>
      <c r="F1398">
        <v>0</v>
      </c>
      <c r="G1398">
        <v>0</v>
      </c>
      <c r="H1398">
        <v>0</v>
      </c>
    </row>
    <row r="1399" spans="1:8" x14ac:dyDescent="0.2">
      <c r="A1399">
        <v>5901</v>
      </c>
      <c r="B1399" t="s">
        <v>2800</v>
      </c>
      <c r="C1399" t="s">
        <v>2801</v>
      </c>
      <c r="D1399">
        <v>897647071</v>
      </c>
      <c r="E1399">
        <v>0</v>
      </c>
      <c r="F1399">
        <v>0</v>
      </c>
      <c r="G1399">
        <v>0</v>
      </c>
      <c r="H1399">
        <v>0</v>
      </c>
    </row>
    <row r="1400" spans="1:8" x14ac:dyDescent="0.2">
      <c r="A1400">
        <v>5901</v>
      </c>
      <c r="B1400" t="s">
        <v>2370</v>
      </c>
      <c r="C1400" t="s">
        <v>2371</v>
      </c>
      <c r="D1400">
        <v>863331221</v>
      </c>
      <c r="E1400">
        <v>0</v>
      </c>
      <c r="F1400">
        <v>0</v>
      </c>
      <c r="G1400">
        <v>0</v>
      </c>
      <c r="H1400">
        <v>0</v>
      </c>
    </row>
    <row r="1401" spans="1:8" x14ac:dyDescent="0.2">
      <c r="A1401">
        <v>5901</v>
      </c>
      <c r="B1401" t="s">
        <v>2802</v>
      </c>
      <c r="C1401" t="s">
        <v>2803</v>
      </c>
      <c r="D1401">
        <v>897647081</v>
      </c>
      <c r="E1401">
        <v>0</v>
      </c>
      <c r="F1401">
        <v>0</v>
      </c>
      <c r="G1401">
        <v>0</v>
      </c>
      <c r="H1401">
        <v>0</v>
      </c>
    </row>
    <row r="1402" spans="1:8" x14ac:dyDescent="0.2">
      <c r="A1402">
        <v>5901</v>
      </c>
      <c r="B1402" t="s">
        <v>2804</v>
      </c>
      <c r="C1402" t="s">
        <v>2805</v>
      </c>
      <c r="D1402">
        <v>897647091</v>
      </c>
      <c r="E1402">
        <v>0</v>
      </c>
      <c r="F1402">
        <v>0</v>
      </c>
      <c r="G1402">
        <v>0</v>
      </c>
      <c r="H1402">
        <v>0</v>
      </c>
    </row>
    <row r="1403" spans="1:8" x14ac:dyDescent="0.2">
      <c r="A1403">
        <v>5901</v>
      </c>
      <c r="B1403" t="s">
        <v>2806</v>
      </c>
      <c r="C1403" t="s">
        <v>2807</v>
      </c>
      <c r="D1403">
        <v>897647101</v>
      </c>
      <c r="E1403">
        <v>0</v>
      </c>
      <c r="F1403">
        <v>0</v>
      </c>
      <c r="G1403">
        <v>0</v>
      </c>
      <c r="H1403">
        <v>0</v>
      </c>
    </row>
    <row r="1404" spans="1:8" x14ac:dyDescent="0.2">
      <c r="A1404">
        <v>5901</v>
      </c>
      <c r="B1404" t="s">
        <v>2808</v>
      </c>
      <c r="C1404" t="s">
        <v>2809</v>
      </c>
      <c r="D1404">
        <v>897647111</v>
      </c>
      <c r="E1404">
        <v>0</v>
      </c>
      <c r="F1404">
        <v>0</v>
      </c>
      <c r="G1404">
        <v>0</v>
      </c>
      <c r="H1404">
        <v>0</v>
      </c>
    </row>
    <row r="1405" spans="1:8" x14ac:dyDescent="0.2">
      <c r="A1405">
        <v>5901</v>
      </c>
      <c r="B1405" t="s">
        <v>2810</v>
      </c>
      <c r="C1405" t="s">
        <v>2811</v>
      </c>
      <c r="D1405">
        <v>897647121</v>
      </c>
      <c r="E1405">
        <v>0</v>
      </c>
      <c r="F1405">
        <v>1</v>
      </c>
      <c r="G1405">
        <v>0</v>
      </c>
      <c r="H1405">
        <v>1</v>
      </c>
    </row>
    <row r="1406" spans="1:8" x14ac:dyDescent="0.2">
      <c r="A1406">
        <v>5901</v>
      </c>
      <c r="B1406" t="s">
        <v>2812</v>
      </c>
      <c r="C1406" t="s">
        <v>2813</v>
      </c>
      <c r="D1406">
        <v>897647131</v>
      </c>
      <c r="E1406">
        <v>0</v>
      </c>
      <c r="F1406">
        <v>0</v>
      </c>
      <c r="G1406">
        <v>0</v>
      </c>
      <c r="H1406">
        <v>0</v>
      </c>
    </row>
    <row r="1407" spans="1:8" x14ac:dyDescent="0.2">
      <c r="A1407">
        <v>5901</v>
      </c>
      <c r="B1407" t="s">
        <v>2814</v>
      </c>
      <c r="C1407" t="s">
        <v>2815</v>
      </c>
      <c r="D1407">
        <v>897647141</v>
      </c>
      <c r="E1407">
        <v>0</v>
      </c>
      <c r="F1407">
        <v>0</v>
      </c>
      <c r="G1407">
        <v>0</v>
      </c>
      <c r="H1407">
        <v>0</v>
      </c>
    </row>
    <row r="1408" spans="1:8" x14ac:dyDescent="0.2">
      <c r="A1408">
        <v>5901</v>
      </c>
      <c r="B1408" t="s">
        <v>2816</v>
      </c>
      <c r="C1408" t="s">
        <v>2817</v>
      </c>
      <c r="D1408">
        <v>897647151</v>
      </c>
      <c r="E1408">
        <v>0</v>
      </c>
      <c r="F1408">
        <v>0</v>
      </c>
      <c r="G1408">
        <v>0</v>
      </c>
      <c r="H1408">
        <v>0</v>
      </c>
    </row>
    <row r="1409" spans="1:8" x14ac:dyDescent="0.2">
      <c r="A1409">
        <v>5901</v>
      </c>
      <c r="B1409" t="s">
        <v>2818</v>
      </c>
      <c r="C1409" t="s">
        <v>2819</v>
      </c>
      <c r="D1409">
        <v>897647161</v>
      </c>
      <c r="E1409">
        <v>0</v>
      </c>
      <c r="F1409">
        <v>0</v>
      </c>
      <c r="G1409">
        <v>0</v>
      </c>
      <c r="H1409">
        <v>0</v>
      </c>
    </row>
    <row r="1410" spans="1:8" x14ac:dyDescent="0.2">
      <c r="A1410">
        <v>5901</v>
      </c>
      <c r="B1410" t="s">
        <v>2820</v>
      </c>
      <c r="C1410" t="s">
        <v>2821</v>
      </c>
      <c r="D1410">
        <v>897647171</v>
      </c>
      <c r="E1410">
        <v>0</v>
      </c>
      <c r="F1410">
        <v>0</v>
      </c>
      <c r="G1410">
        <v>0</v>
      </c>
      <c r="H1410">
        <v>0</v>
      </c>
    </row>
    <row r="1411" spans="1:8" x14ac:dyDescent="0.2">
      <c r="A1411">
        <v>5901</v>
      </c>
      <c r="B1411" t="s">
        <v>2822</v>
      </c>
      <c r="C1411" t="s">
        <v>2823</v>
      </c>
      <c r="D1411">
        <v>897647181</v>
      </c>
      <c r="E1411">
        <v>0</v>
      </c>
      <c r="F1411">
        <v>0</v>
      </c>
      <c r="G1411">
        <v>0</v>
      </c>
      <c r="H1411">
        <v>0</v>
      </c>
    </row>
    <row r="1412" spans="1:8" x14ac:dyDescent="0.2">
      <c r="A1412">
        <v>5901</v>
      </c>
      <c r="B1412" t="s">
        <v>2824</v>
      </c>
      <c r="C1412" t="s">
        <v>2825</v>
      </c>
      <c r="D1412">
        <v>897647191</v>
      </c>
      <c r="E1412">
        <v>0</v>
      </c>
      <c r="F1412">
        <v>0</v>
      </c>
      <c r="G1412">
        <v>0</v>
      </c>
      <c r="H1412">
        <v>0</v>
      </c>
    </row>
    <row r="1413" spans="1:8" x14ac:dyDescent="0.2">
      <c r="A1413">
        <v>5901</v>
      </c>
      <c r="B1413" t="s">
        <v>2826</v>
      </c>
      <c r="C1413" t="s">
        <v>2827</v>
      </c>
      <c r="D1413">
        <v>897647201</v>
      </c>
      <c r="E1413">
        <v>0</v>
      </c>
      <c r="F1413">
        <v>0</v>
      </c>
      <c r="G1413">
        <v>0</v>
      </c>
      <c r="H1413">
        <v>0</v>
      </c>
    </row>
    <row r="1414" spans="1:8" x14ac:dyDescent="0.2">
      <c r="A1414">
        <v>5901</v>
      </c>
      <c r="B1414" t="s">
        <v>2828</v>
      </c>
      <c r="C1414" t="s">
        <v>2829</v>
      </c>
      <c r="D1414">
        <v>897647211</v>
      </c>
      <c r="E1414">
        <v>0</v>
      </c>
      <c r="F1414">
        <v>0</v>
      </c>
      <c r="G1414">
        <v>0</v>
      </c>
      <c r="H1414">
        <v>0</v>
      </c>
    </row>
    <row r="1415" spans="1:8" x14ac:dyDescent="0.2">
      <c r="A1415">
        <v>5901</v>
      </c>
      <c r="B1415" t="s">
        <v>2830</v>
      </c>
      <c r="C1415" t="s">
        <v>2831</v>
      </c>
      <c r="D1415">
        <v>897647221</v>
      </c>
      <c r="E1415">
        <v>0</v>
      </c>
      <c r="F1415">
        <v>0</v>
      </c>
      <c r="G1415">
        <v>0</v>
      </c>
      <c r="H1415">
        <v>0</v>
      </c>
    </row>
    <row r="1416" spans="1:8" x14ac:dyDescent="0.2">
      <c r="A1416">
        <v>5901</v>
      </c>
      <c r="B1416" t="s">
        <v>2832</v>
      </c>
      <c r="C1416" t="s">
        <v>2833</v>
      </c>
      <c r="D1416">
        <v>897647231</v>
      </c>
      <c r="E1416">
        <v>0</v>
      </c>
      <c r="F1416">
        <v>0</v>
      </c>
      <c r="G1416">
        <v>0</v>
      </c>
      <c r="H1416">
        <v>0</v>
      </c>
    </row>
    <row r="1417" spans="1:8" x14ac:dyDescent="0.2">
      <c r="A1417">
        <v>5901</v>
      </c>
      <c r="B1417" t="s">
        <v>2834</v>
      </c>
      <c r="C1417" t="s">
        <v>2835</v>
      </c>
      <c r="D1417">
        <v>897647241</v>
      </c>
      <c r="E1417">
        <v>0</v>
      </c>
      <c r="F1417">
        <v>0</v>
      </c>
      <c r="G1417">
        <v>0</v>
      </c>
      <c r="H1417">
        <v>0</v>
      </c>
    </row>
    <row r="1418" spans="1:8" x14ac:dyDescent="0.2">
      <c r="A1418">
        <v>5901</v>
      </c>
      <c r="B1418" t="s">
        <v>2836</v>
      </c>
      <c r="C1418" t="s">
        <v>2837</v>
      </c>
      <c r="D1418">
        <v>897647251</v>
      </c>
      <c r="E1418">
        <v>0</v>
      </c>
      <c r="F1418">
        <v>0</v>
      </c>
      <c r="G1418">
        <v>0</v>
      </c>
      <c r="H1418">
        <v>0</v>
      </c>
    </row>
    <row r="1419" spans="1:8" x14ac:dyDescent="0.2">
      <c r="A1419">
        <v>5901</v>
      </c>
      <c r="B1419" t="s">
        <v>2838</v>
      </c>
      <c r="C1419" t="s">
        <v>2839</v>
      </c>
      <c r="D1419">
        <v>897647261</v>
      </c>
      <c r="E1419">
        <v>0</v>
      </c>
      <c r="F1419">
        <v>0</v>
      </c>
      <c r="G1419">
        <v>0</v>
      </c>
      <c r="H1419">
        <v>0</v>
      </c>
    </row>
    <row r="1420" spans="1:8" x14ac:dyDescent="0.2">
      <c r="A1420">
        <v>5901</v>
      </c>
      <c r="B1420" t="s">
        <v>2840</v>
      </c>
      <c r="C1420" t="s">
        <v>2841</v>
      </c>
      <c r="D1420">
        <v>897647271</v>
      </c>
      <c r="E1420">
        <v>0</v>
      </c>
      <c r="F1420">
        <v>0</v>
      </c>
      <c r="G1420">
        <v>0</v>
      </c>
      <c r="H1420">
        <v>0</v>
      </c>
    </row>
    <row r="1421" spans="1:8" x14ac:dyDescent="0.2">
      <c r="A1421">
        <v>5901</v>
      </c>
      <c r="B1421" t="s">
        <v>2842</v>
      </c>
      <c r="C1421" t="s">
        <v>2843</v>
      </c>
      <c r="D1421">
        <v>897647281</v>
      </c>
      <c r="E1421">
        <v>0</v>
      </c>
      <c r="F1421">
        <v>0</v>
      </c>
      <c r="G1421">
        <v>0</v>
      </c>
      <c r="H1421">
        <v>0</v>
      </c>
    </row>
    <row r="1422" spans="1:8" x14ac:dyDescent="0.2">
      <c r="A1422">
        <v>5901</v>
      </c>
      <c r="B1422" t="s">
        <v>2845</v>
      </c>
      <c r="C1422" t="s">
        <v>2846</v>
      </c>
      <c r="D1422">
        <v>923589341</v>
      </c>
      <c r="E1422">
        <v>0</v>
      </c>
      <c r="F1422">
        <v>0</v>
      </c>
      <c r="G1422">
        <v>0</v>
      </c>
      <c r="H1422">
        <v>0</v>
      </c>
    </row>
    <row r="1423" spans="1:8" x14ac:dyDescent="0.2">
      <c r="A1423">
        <v>5901</v>
      </c>
      <c r="B1423" t="s">
        <v>2847</v>
      </c>
      <c r="C1423" t="s">
        <v>2848</v>
      </c>
      <c r="D1423">
        <v>923589351</v>
      </c>
      <c r="E1423">
        <v>0</v>
      </c>
      <c r="F1423">
        <v>0</v>
      </c>
      <c r="G1423">
        <v>0</v>
      </c>
      <c r="H1423">
        <v>0</v>
      </c>
    </row>
    <row r="1424" spans="1:8" x14ac:dyDescent="0.2">
      <c r="A1424">
        <v>5901</v>
      </c>
      <c r="B1424" t="s">
        <v>2849</v>
      </c>
      <c r="C1424" t="s">
        <v>2850</v>
      </c>
      <c r="D1424">
        <v>923589361</v>
      </c>
      <c r="E1424">
        <v>0</v>
      </c>
      <c r="F1424">
        <v>0</v>
      </c>
      <c r="G1424">
        <v>0</v>
      </c>
      <c r="H1424">
        <v>0</v>
      </c>
    </row>
    <row r="1425" spans="1:8" x14ac:dyDescent="0.2">
      <c r="A1425">
        <v>5901</v>
      </c>
      <c r="B1425" t="s">
        <v>2851</v>
      </c>
      <c r="C1425" t="s">
        <v>2852</v>
      </c>
      <c r="D1425">
        <v>923589371</v>
      </c>
      <c r="E1425">
        <v>0</v>
      </c>
      <c r="F1425">
        <v>0</v>
      </c>
      <c r="G1425">
        <v>0</v>
      </c>
      <c r="H1425">
        <v>0</v>
      </c>
    </row>
    <row r="1426" spans="1:8" x14ac:dyDescent="0.2">
      <c r="A1426">
        <v>5901</v>
      </c>
      <c r="B1426" t="s">
        <v>2853</v>
      </c>
      <c r="C1426" t="s">
        <v>2854</v>
      </c>
      <c r="D1426">
        <v>923589381</v>
      </c>
      <c r="E1426">
        <v>0</v>
      </c>
      <c r="F1426">
        <v>0</v>
      </c>
      <c r="G1426">
        <v>0</v>
      </c>
      <c r="H1426">
        <v>0</v>
      </c>
    </row>
    <row r="1427" spans="1:8" x14ac:dyDescent="0.2">
      <c r="A1427">
        <v>5901</v>
      </c>
      <c r="B1427" t="s">
        <v>2855</v>
      </c>
      <c r="C1427" t="s">
        <v>2856</v>
      </c>
      <c r="D1427">
        <v>923589391</v>
      </c>
      <c r="E1427">
        <v>0</v>
      </c>
      <c r="F1427">
        <v>0</v>
      </c>
      <c r="G1427">
        <v>0</v>
      </c>
      <c r="H1427">
        <v>0</v>
      </c>
    </row>
    <row r="1428" spans="1:8" x14ac:dyDescent="0.2">
      <c r="A1428">
        <v>5901</v>
      </c>
      <c r="B1428" t="s">
        <v>2858</v>
      </c>
      <c r="C1428" t="s">
        <v>2859</v>
      </c>
      <c r="D1428">
        <v>953167541</v>
      </c>
      <c r="E1428">
        <v>0</v>
      </c>
      <c r="F1428">
        <v>0</v>
      </c>
      <c r="G1428">
        <v>0</v>
      </c>
      <c r="H1428">
        <v>0</v>
      </c>
    </row>
    <row r="1429" spans="1:8" x14ac:dyDescent="0.2">
      <c r="A1429">
        <v>5901</v>
      </c>
      <c r="B1429" t="s">
        <v>2862</v>
      </c>
      <c r="C1429" t="s">
        <v>2863</v>
      </c>
      <c r="D1429">
        <v>968654231</v>
      </c>
      <c r="E1429">
        <v>19</v>
      </c>
      <c r="F1429">
        <v>33</v>
      </c>
      <c r="G1429">
        <v>5</v>
      </c>
      <c r="H1429">
        <v>3</v>
      </c>
    </row>
    <row r="1430" spans="1:8" x14ac:dyDescent="0.2">
      <c r="E1430">
        <v>40745</v>
      </c>
      <c r="F1430">
        <v>76216</v>
      </c>
      <c r="G1430">
        <v>21515</v>
      </c>
      <c r="H1430">
        <v>2255</v>
      </c>
    </row>
  </sheetData>
  <pageMargins left="0.7" right="0.7" top="0.75" bottom="0.75" header="0.3" footer="0.3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4B330D3-1066-4C45-88CD-C90DA3B878A8}">
  <dimension ref="A1:H1430"/>
  <sheetViews>
    <sheetView workbookViewId="0">
      <selection activeCell="N24" sqref="N24"/>
    </sheetView>
  </sheetViews>
  <sheetFormatPr baseColWidth="10" defaultColWidth="8.83203125" defaultRowHeight="15" x14ac:dyDescent="0.2"/>
  <sheetData>
    <row r="1" spans="1:8" x14ac:dyDescent="0.2">
      <c r="A1" t="s">
        <v>0</v>
      </c>
      <c r="B1" t="s">
        <v>1</v>
      </c>
      <c r="C1" t="s">
        <v>2</v>
      </c>
      <c r="D1" t="s">
        <v>3</v>
      </c>
      <c r="E1" t="s">
        <v>4</v>
      </c>
      <c r="F1" t="s">
        <v>5</v>
      </c>
      <c r="G1" t="s">
        <v>6</v>
      </c>
      <c r="H1" t="s">
        <v>7</v>
      </c>
    </row>
    <row r="2" spans="1:8" x14ac:dyDescent="0.2">
      <c r="A2">
        <v>5901</v>
      </c>
      <c r="B2" t="s">
        <v>8</v>
      </c>
      <c r="C2" t="s">
        <v>2861</v>
      </c>
      <c r="D2">
        <v>842143141</v>
      </c>
      <c r="E2">
        <v>0</v>
      </c>
      <c r="F2">
        <v>0</v>
      </c>
      <c r="G2">
        <v>0</v>
      </c>
      <c r="H2">
        <v>0</v>
      </c>
    </row>
    <row r="3" spans="1:8" x14ac:dyDescent="0.2">
      <c r="A3">
        <v>5901</v>
      </c>
      <c r="B3" t="s">
        <v>10</v>
      </c>
      <c r="C3" t="s">
        <v>11</v>
      </c>
      <c r="D3">
        <v>857578161</v>
      </c>
      <c r="E3">
        <v>0</v>
      </c>
      <c r="F3">
        <v>0</v>
      </c>
      <c r="G3">
        <v>0</v>
      </c>
      <c r="H3">
        <v>0</v>
      </c>
    </row>
    <row r="4" spans="1:8" x14ac:dyDescent="0.2">
      <c r="A4">
        <v>5901</v>
      </c>
      <c r="B4" t="s">
        <v>12</v>
      </c>
      <c r="C4" t="s">
        <v>13</v>
      </c>
      <c r="D4">
        <v>857578171</v>
      </c>
      <c r="E4">
        <v>0</v>
      </c>
      <c r="F4">
        <v>0</v>
      </c>
      <c r="G4">
        <v>0</v>
      </c>
      <c r="H4">
        <v>0</v>
      </c>
    </row>
    <row r="5" spans="1:8" x14ac:dyDescent="0.2">
      <c r="A5">
        <v>5901</v>
      </c>
      <c r="B5" t="s">
        <v>14</v>
      </c>
      <c r="C5" t="s">
        <v>15</v>
      </c>
      <c r="D5">
        <v>857578181</v>
      </c>
      <c r="E5">
        <v>0</v>
      </c>
      <c r="F5">
        <v>0</v>
      </c>
      <c r="G5">
        <v>0</v>
      </c>
      <c r="H5">
        <v>0</v>
      </c>
    </row>
    <row r="6" spans="1:8" x14ac:dyDescent="0.2">
      <c r="A6">
        <v>5901</v>
      </c>
      <c r="B6" t="s">
        <v>16</v>
      </c>
      <c r="C6" t="s">
        <v>17</v>
      </c>
      <c r="D6">
        <v>857578191</v>
      </c>
      <c r="E6">
        <v>0</v>
      </c>
      <c r="F6">
        <v>0</v>
      </c>
      <c r="G6">
        <v>0</v>
      </c>
      <c r="H6">
        <v>0</v>
      </c>
    </row>
    <row r="7" spans="1:8" x14ac:dyDescent="0.2">
      <c r="A7">
        <v>5901</v>
      </c>
      <c r="B7" t="s">
        <v>18</v>
      </c>
      <c r="C7" t="s">
        <v>19</v>
      </c>
      <c r="D7">
        <v>857578201</v>
      </c>
      <c r="E7">
        <v>0</v>
      </c>
      <c r="F7">
        <v>0</v>
      </c>
      <c r="G7">
        <v>0</v>
      </c>
      <c r="H7">
        <v>0</v>
      </c>
    </row>
    <row r="8" spans="1:8" x14ac:dyDescent="0.2">
      <c r="A8">
        <v>5901</v>
      </c>
      <c r="B8" t="s">
        <v>20</v>
      </c>
      <c r="C8" t="s">
        <v>21</v>
      </c>
      <c r="D8">
        <v>857578211</v>
      </c>
      <c r="E8">
        <v>0</v>
      </c>
      <c r="F8">
        <v>0</v>
      </c>
      <c r="G8">
        <v>0</v>
      </c>
      <c r="H8">
        <v>0</v>
      </c>
    </row>
    <row r="9" spans="1:8" x14ac:dyDescent="0.2">
      <c r="A9">
        <v>5901</v>
      </c>
      <c r="B9" t="s">
        <v>22</v>
      </c>
      <c r="C9" t="s">
        <v>23</v>
      </c>
      <c r="D9">
        <v>857578231</v>
      </c>
      <c r="E9">
        <v>0</v>
      </c>
      <c r="F9">
        <v>0</v>
      </c>
      <c r="G9">
        <v>0</v>
      </c>
      <c r="H9">
        <v>0</v>
      </c>
    </row>
    <row r="10" spans="1:8" x14ac:dyDescent="0.2">
      <c r="A10">
        <v>5901</v>
      </c>
      <c r="B10" t="s">
        <v>24</v>
      </c>
      <c r="C10" t="s">
        <v>25</v>
      </c>
      <c r="D10">
        <v>857578241</v>
      </c>
      <c r="E10">
        <v>0</v>
      </c>
      <c r="F10">
        <v>0</v>
      </c>
      <c r="G10">
        <v>0</v>
      </c>
      <c r="H10">
        <v>0</v>
      </c>
    </row>
    <row r="11" spans="1:8" x14ac:dyDescent="0.2">
      <c r="A11">
        <v>5901</v>
      </c>
      <c r="B11" t="s">
        <v>26</v>
      </c>
      <c r="C11" t="s">
        <v>27</v>
      </c>
      <c r="D11">
        <v>857578251</v>
      </c>
      <c r="E11">
        <v>4</v>
      </c>
      <c r="F11">
        <v>12</v>
      </c>
      <c r="G11">
        <v>0</v>
      </c>
      <c r="H11">
        <v>3</v>
      </c>
    </row>
    <row r="12" spans="1:8" x14ac:dyDescent="0.2">
      <c r="A12">
        <v>5901</v>
      </c>
      <c r="B12" t="s">
        <v>28</v>
      </c>
      <c r="C12" t="s">
        <v>29</v>
      </c>
      <c r="D12">
        <v>857578261</v>
      </c>
      <c r="E12">
        <v>0</v>
      </c>
      <c r="F12">
        <v>0</v>
      </c>
      <c r="G12">
        <v>0</v>
      </c>
      <c r="H12">
        <v>0</v>
      </c>
    </row>
    <row r="13" spans="1:8" x14ac:dyDescent="0.2">
      <c r="A13">
        <v>5901</v>
      </c>
      <c r="B13" t="s">
        <v>30</v>
      </c>
      <c r="C13" t="s">
        <v>31</v>
      </c>
      <c r="D13">
        <v>857578271</v>
      </c>
      <c r="E13">
        <v>0</v>
      </c>
      <c r="F13">
        <v>0</v>
      </c>
      <c r="G13">
        <v>0</v>
      </c>
      <c r="H13">
        <v>0</v>
      </c>
    </row>
    <row r="14" spans="1:8" x14ac:dyDescent="0.2">
      <c r="A14">
        <v>5901</v>
      </c>
      <c r="B14" t="s">
        <v>32</v>
      </c>
      <c r="C14" t="s">
        <v>33</v>
      </c>
      <c r="D14">
        <v>857578281</v>
      </c>
      <c r="E14">
        <v>0</v>
      </c>
      <c r="F14">
        <v>0</v>
      </c>
      <c r="G14">
        <v>0</v>
      </c>
      <c r="H14">
        <v>0</v>
      </c>
    </row>
    <row r="15" spans="1:8" x14ac:dyDescent="0.2">
      <c r="A15">
        <v>5901</v>
      </c>
      <c r="B15" t="s">
        <v>34</v>
      </c>
      <c r="C15" t="s">
        <v>35</v>
      </c>
      <c r="D15">
        <v>857578291</v>
      </c>
      <c r="E15">
        <v>0</v>
      </c>
      <c r="F15">
        <v>0</v>
      </c>
      <c r="G15">
        <v>0</v>
      </c>
      <c r="H15">
        <v>0</v>
      </c>
    </row>
    <row r="16" spans="1:8" x14ac:dyDescent="0.2">
      <c r="A16">
        <v>5901</v>
      </c>
      <c r="B16" t="s">
        <v>36</v>
      </c>
      <c r="C16" t="s">
        <v>37</v>
      </c>
      <c r="D16">
        <v>857578301</v>
      </c>
      <c r="E16">
        <v>0</v>
      </c>
      <c r="F16">
        <v>0</v>
      </c>
      <c r="G16">
        <v>0</v>
      </c>
      <c r="H16">
        <v>0</v>
      </c>
    </row>
    <row r="17" spans="1:8" x14ac:dyDescent="0.2">
      <c r="A17">
        <v>5901</v>
      </c>
      <c r="B17" t="s">
        <v>38</v>
      </c>
      <c r="C17" t="s">
        <v>39</v>
      </c>
      <c r="D17">
        <v>857578321</v>
      </c>
      <c r="E17">
        <v>0</v>
      </c>
      <c r="F17">
        <v>0</v>
      </c>
      <c r="G17">
        <v>0</v>
      </c>
      <c r="H17">
        <v>0</v>
      </c>
    </row>
    <row r="18" spans="1:8" x14ac:dyDescent="0.2">
      <c r="A18">
        <v>5901</v>
      </c>
      <c r="B18" t="s">
        <v>40</v>
      </c>
      <c r="C18" t="s">
        <v>41</v>
      </c>
      <c r="D18">
        <v>857578331</v>
      </c>
      <c r="E18">
        <v>10</v>
      </c>
      <c r="F18">
        <v>26</v>
      </c>
      <c r="G18">
        <v>11</v>
      </c>
      <c r="H18">
        <v>2</v>
      </c>
    </row>
    <row r="19" spans="1:8" x14ac:dyDescent="0.2">
      <c r="A19">
        <v>5901</v>
      </c>
      <c r="B19" t="s">
        <v>42</v>
      </c>
      <c r="C19" t="s">
        <v>43</v>
      </c>
      <c r="D19">
        <v>857578341</v>
      </c>
      <c r="E19">
        <v>0</v>
      </c>
      <c r="F19">
        <v>0</v>
      </c>
      <c r="G19">
        <v>0</v>
      </c>
      <c r="H19">
        <v>0</v>
      </c>
    </row>
    <row r="20" spans="1:8" x14ac:dyDescent="0.2">
      <c r="A20">
        <v>5901</v>
      </c>
      <c r="B20" t="s">
        <v>44</v>
      </c>
      <c r="C20" t="s">
        <v>45</v>
      </c>
      <c r="D20">
        <v>857578351</v>
      </c>
      <c r="E20">
        <v>0</v>
      </c>
      <c r="F20">
        <v>0</v>
      </c>
      <c r="G20">
        <v>0</v>
      </c>
      <c r="H20">
        <v>0</v>
      </c>
    </row>
    <row r="21" spans="1:8" x14ac:dyDescent="0.2">
      <c r="A21">
        <v>5901</v>
      </c>
      <c r="B21" t="s">
        <v>46</v>
      </c>
      <c r="C21" t="s">
        <v>47</v>
      </c>
      <c r="D21">
        <v>857578361</v>
      </c>
      <c r="E21">
        <v>0</v>
      </c>
      <c r="F21">
        <v>0</v>
      </c>
      <c r="G21">
        <v>0</v>
      </c>
      <c r="H21">
        <v>0</v>
      </c>
    </row>
    <row r="22" spans="1:8" x14ac:dyDescent="0.2">
      <c r="A22">
        <v>5901</v>
      </c>
      <c r="B22" t="s">
        <v>48</v>
      </c>
      <c r="C22" t="s">
        <v>49</v>
      </c>
      <c r="D22">
        <v>857578371</v>
      </c>
      <c r="E22">
        <v>0</v>
      </c>
      <c r="F22">
        <v>0</v>
      </c>
      <c r="G22">
        <v>0</v>
      </c>
      <c r="H22">
        <v>0</v>
      </c>
    </row>
    <row r="23" spans="1:8" x14ac:dyDescent="0.2">
      <c r="A23">
        <v>5901</v>
      </c>
      <c r="B23" t="s">
        <v>50</v>
      </c>
      <c r="C23" t="s">
        <v>51</v>
      </c>
      <c r="D23">
        <v>857578381</v>
      </c>
      <c r="E23">
        <v>0</v>
      </c>
      <c r="F23">
        <v>0</v>
      </c>
      <c r="G23">
        <v>0</v>
      </c>
      <c r="H23">
        <v>0</v>
      </c>
    </row>
    <row r="24" spans="1:8" x14ac:dyDescent="0.2">
      <c r="A24">
        <v>5901</v>
      </c>
      <c r="B24" t="s">
        <v>52</v>
      </c>
      <c r="C24" t="s">
        <v>53</v>
      </c>
      <c r="D24">
        <v>857578391</v>
      </c>
      <c r="E24">
        <v>0</v>
      </c>
      <c r="F24">
        <v>0</v>
      </c>
      <c r="G24">
        <v>0</v>
      </c>
      <c r="H24">
        <v>0</v>
      </c>
    </row>
    <row r="25" spans="1:8" x14ac:dyDescent="0.2">
      <c r="A25">
        <v>5901</v>
      </c>
      <c r="B25" t="s">
        <v>54</v>
      </c>
      <c r="C25" t="s">
        <v>55</v>
      </c>
      <c r="D25">
        <v>857578401</v>
      </c>
      <c r="E25">
        <v>0</v>
      </c>
      <c r="F25">
        <v>0</v>
      </c>
      <c r="G25">
        <v>0</v>
      </c>
      <c r="H25">
        <v>0</v>
      </c>
    </row>
    <row r="26" spans="1:8" x14ac:dyDescent="0.2">
      <c r="A26">
        <v>5901</v>
      </c>
      <c r="B26" t="s">
        <v>56</v>
      </c>
      <c r="C26" t="s">
        <v>57</v>
      </c>
      <c r="D26">
        <v>857578411</v>
      </c>
      <c r="E26">
        <v>0</v>
      </c>
      <c r="F26">
        <v>0</v>
      </c>
      <c r="G26">
        <v>0</v>
      </c>
      <c r="H26">
        <v>0</v>
      </c>
    </row>
    <row r="27" spans="1:8" x14ac:dyDescent="0.2">
      <c r="A27">
        <v>5901</v>
      </c>
      <c r="B27" t="s">
        <v>58</v>
      </c>
      <c r="C27" t="s">
        <v>59</v>
      </c>
      <c r="D27">
        <v>857578421</v>
      </c>
      <c r="E27">
        <v>0</v>
      </c>
      <c r="F27">
        <v>0</v>
      </c>
      <c r="G27">
        <v>0</v>
      </c>
      <c r="H27">
        <v>0</v>
      </c>
    </row>
    <row r="28" spans="1:8" x14ac:dyDescent="0.2">
      <c r="A28">
        <v>5901</v>
      </c>
      <c r="B28" t="s">
        <v>60</v>
      </c>
      <c r="C28" t="s">
        <v>61</v>
      </c>
      <c r="D28">
        <v>857578431</v>
      </c>
      <c r="E28">
        <v>0</v>
      </c>
      <c r="F28">
        <v>0</v>
      </c>
      <c r="G28">
        <v>0</v>
      </c>
      <c r="H28">
        <v>0</v>
      </c>
    </row>
    <row r="29" spans="1:8" x14ac:dyDescent="0.2">
      <c r="A29">
        <v>5901</v>
      </c>
      <c r="B29" t="s">
        <v>62</v>
      </c>
      <c r="C29" t="s">
        <v>63</v>
      </c>
      <c r="D29">
        <v>857578441</v>
      </c>
      <c r="E29">
        <v>0</v>
      </c>
      <c r="F29">
        <v>0</v>
      </c>
      <c r="G29">
        <v>0</v>
      </c>
      <c r="H29">
        <v>0</v>
      </c>
    </row>
    <row r="30" spans="1:8" x14ac:dyDescent="0.2">
      <c r="A30">
        <v>5901</v>
      </c>
      <c r="B30" t="s">
        <v>64</v>
      </c>
      <c r="C30" t="s">
        <v>65</v>
      </c>
      <c r="D30">
        <v>857578451</v>
      </c>
      <c r="E30">
        <v>0</v>
      </c>
      <c r="F30">
        <v>0</v>
      </c>
      <c r="G30">
        <v>0</v>
      </c>
      <c r="H30">
        <v>0</v>
      </c>
    </row>
    <row r="31" spans="1:8" x14ac:dyDescent="0.2">
      <c r="A31">
        <v>5901</v>
      </c>
      <c r="B31" t="s">
        <v>66</v>
      </c>
      <c r="C31" t="s">
        <v>67</v>
      </c>
      <c r="D31">
        <v>857578461</v>
      </c>
      <c r="E31">
        <v>0</v>
      </c>
      <c r="F31">
        <v>0</v>
      </c>
      <c r="G31">
        <v>0</v>
      </c>
      <c r="H31">
        <v>0</v>
      </c>
    </row>
    <row r="32" spans="1:8" x14ac:dyDescent="0.2">
      <c r="A32">
        <v>5901</v>
      </c>
      <c r="B32" t="s">
        <v>68</v>
      </c>
      <c r="C32" t="s">
        <v>69</v>
      </c>
      <c r="D32">
        <v>857578471</v>
      </c>
      <c r="E32">
        <v>0</v>
      </c>
      <c r="F32">
        <v>0</v>
      </c>
      <c r="G32">
        <v>0</v>
      </c>
      <c r="H32">
        <v>0</v>
      </c>
    </row>
    <row r="33" spans="1:8" x14ac:dyDescent="0.2">
      <c r="A33">
        <v>5901</v>
      </c>
      <c r="B33" t="s">
        <v>70</v>
      </c>
      <c r="C33" t="s">
        <v>71</v>
      </c>
      <c r="D33">
        <v>857578481</v>
      </c>
      <c r="E33">
        <v>0</v>
      </c>
      <c r="F33">
        <v>0</v>
      </c>
      <c r="G33">
        <v>0</v>
      </c>
      <c r="H33">
        <v>0</v>
      </c>
    </row>
    <row r="34" spans="1:8" x14ac:dyDescent="0.2">
      <c r="A34">
        <v>5901</v>
      </c>
      <c r="B34" t="s">
        <v>72</v>
      </c>
      <c r="C34" t="s">
        <v>73</v>
      </c>
      <c r="D34">
        <v>857578491</v>
      </c>
      <c r="E34">
        <v>0</v>
      </c>
      <c r="F34">
        <v>0</v>
      </c>
      <c r="G34">
        <v>0</v>
      </c>
      <c r="H34">
        <v>0</v>
      </c>
    </row>
    <row r="35" spans="1:8" x14ac:dyDescent="0.2">
      <c r="A35">
        <v>5901</v>
      </c>
      <c r="B35" t="s">
        <v>74</v>
      </c>
      <c r="C35" t="s">
        <v>75</v>
      </c>
      <c r="D35">
        <v>857578501</v>
      </c>
      <c r="E35">
        <v>46</v>
      </c>
      <c r="F35">
        <v>71</v>
      </c>
      <c r="G35">
        <v>9</v>
      </c>
      <c r="H35">
        <v>2</v>
      </c>
    </row>
    <row r="36" spans="1:8" x14ac:dyDescent="0.2">
      <c r="A36">
        <v>5901</v>
      </c>
      <c r="B36" t="s">
        <v>76</v>
      </c>
      <c r="C36" t="s">
        <v>77</v>
      </c>
      <c r="D36">
        <v>857578511</v>
      </c>
      <c r="E36">
        <v>0</v>
      </c>
      <c r="F36">
        <v>0</v>
      </c>
      <c r="G36">
        <v>0</v>
      </c>
      <c r="H36">
        <v>0</v>
      </c>
    </row>
    <row r="37" spans="1:8" x14ac:dyDescent="0.2">
      <c r="A37">
        <v>5901</v>
      </c>
      <c r="B37" t="s">
        <v>78</v>
      </c>
      <c r="C37" t="s">
        <v>79</v>
      </c>
      <c r="D37">
        <v>857578521</v>
      </c>
      <c r="E37">
        <v>0</v>
      </c>
      <c r="F37">
        <v>0</v>
      </c>
      <c r="G37">
        <v>0</v>
      </c>
      <c r="H37">
        <v>0</v>
      </c>
    </row>
    <row r="38" spans="1:8" x14ac:dyDescent="0.2">
      <c r="A38">
        <v>5901</v>
      </c>
      <c r="B38" t="s">
        <v>80</v>
      </c>
      <c r="C38" t="s">
        <v>81</v>
      </c>
      <c r="D38">
        <v>857578531</v>
      </c>
      <c r="E38">
        <v>0</v>
      </c>
      <c r="F38">
        <v>0</v>
      </c>
      <c r="G38">
        <v>0</v>
      </c>
      <c r="H38">
        <v>0</v>
      </c>
    </row>
    <row r="39" spans="1:8" x14ac:dyDescent="0.2">
      <c r="A39">
        <v>5901</v>
      </c>
      <c r="B39" t="s">
        <v>82</v>
      </c>
      <c r="C39" t="s">
        <v>83</v>
      </c>
      <c r="D39">
        <v>857578541</v>
      </c>
      <c r="E39">
        <v>0</v>
      </c>
      <c r="F39">
        <v>0</v>
      </c>
      <c r="G39">
        <v>0</v>
      </c>
      <c r="H39">
        <v>0</v>
      </c>
    </row>
    <row r="40" spans="1:8" x14ac:dyDescent="0.2">
      <c r="A40">
        <v>5901</v>
      </c>
      <c r="B40" t="s">
        <v>84</v>
      </c>
      <c r="C40" t="s">
        <v>85</v>
      </c>
      <c r="D40">
        <v>857578551</v>
      </c>
      <c r="E40">
        <v>1740</v>
      </c>
      <c r="F40">
        <v>3169</v>
      </c>
      <c r="G40">
        <v>773</v>
      </c>
      <c r="H40">
        <v>86</v>
      </c>
    </row>
    <row r="41" spans="1:8" x14ac:dyDescent="0.2">
      <c r="A41">
        <v>5901</v>
      </c>
      <c r="B41" t="s">
        <v>86</v>
      </c>
      <c r="C41" t="s">
        <v>87</v>
      </c>
      <c r="D41">
        <v>857578561</v>
      </c>
      <c r="E41">
        <v>0</v>
      </c>
      <c r="F41">
        <v>0</v>
      </c>
      <c r="G41">
        <v>0</v>
      </c>
      <c r="H41">
        <v>0</v>
      </c>
    </row>
    <row r="42" spans="1:8" x14ac:dyDescent="0.2">
      <c r="A42">
        <v>5901</v>
      </c>
      <c r="B42" t="s">
        <v>88</v>
      </c>
      <c r="C42" t="s">
        <v>89</v>
      </c>
      <c r="D42">
        <v>857578571</v>
      </c>
      <c r="E42">
        <v>0</v>
      </c>
      <c r="F42">
        <v>0</v>
      </c>
      <c r="G42">
        <v>0</v>
      </c>
      <c r="H42">
        <v>0</v>
      </c>
    </row>
    <row r="43" spans="1:8" x14ac:dyDescent="0.2">
      <c r="A43">
        <v>5901</v>
      </c>
      <c r="B43" t="s">
        <v>90</v>
      </c>
      <c r="C43" t="s">
        <v>91</v>
      </c>
      <c r="D43">
        <v>857578581</v>
      </c>
      <c r="E43">
        <v>0</v>
      </c>
      <c r="F43">
        <v>0</v>
      </c>
      <c r="G43">
        <v>0</v>
      </c>
      <c r="H43">
        <v>0</v>
      </c>
    </row>
    <row r="44" spans="1:8" x14ac:dyDescent="0.2">
      <c r="A44">
        <v>5901</v>
      </c>
      <c r="B44" t="s">
        <v>92</v>
      </c>
      <c r="C44" t="s">
        <v>93</v>
      </c>
      <c r="D44">
        <v>857578591</v>
      </c>
      <c r="E44">
        <v>0</v>
      </c>
      <c r="F44">
        <v>0</v>
      </c>
      <c r="G44">
        <v>0</v>
      </c>
      <c r="H44">
        <v>0</v>
      </c>
    </row>
    <row r="45" spans="1:8" x14ac:dyDescent="0.2">
      <c r="A45">
        <v>5901</v>
      </c>
      <c r="B45" t="s">
        <v>94</v>
      </c>
      <c r="C45" t="s">
        <v>95</v>
      </c>
      <c r="D45">
        <v>857578601</v>
      </c>
      <c r="E45">
        <v>0</v>
      </c>
      <c r="F45">
        <v>0</v>
      </c>
      <c r="G45">
        <v>0</v>
      </c>
      <c r="H45">
        <v>0</v>
      </c>
    </row>
    <row r="46" spans="1:8" x14ac:dyDescent="0.2">
      <c r="A46">
        <v>5901</v>
      </c>
      <c r="B46" t="s">
        <v>96</v>
      </c>
      <c r="C46" t="s">
        <v>97</v>
      </c>
      <c r="D46">
        <v>857578611</v>
      </c>
      <c r="E46">
        <v>0</v>
      </c>
      <c r="F46">
        <v>0</v>
      </c>
      <c r="G46">
        <v>0</v>
      </c>
      <c r="H46">
        <v>0</v>
      </c>
    </row>
    <row r="47" spans="1:8" x14ac:dyDescent="0.2">
      <c r="A47">
        <v>5901</v>
      </c>
      <c r="B47" t="s">
        <v>98</v>
      </c>
      <c r="C47" t="s">
        <v>99</v>
      </c>
      <c r="D47">
        <v>857578621</v>
      </c>
      <c r="E47">
        <v>0</v>
      </c>
      <c r="F47">
        <v>0</v>
      </c>
      <c r="G47">
        <v>0</v>
      </c>
      <c r="H47">
        <v>0</v>
      </c>
    </row>
    <row r="48" spans="1:8" x14ac:dyDescent="0.2">
      <c r="A48">
        <v>5901</v>
      </c>
      <c r="B48" t="s">
        <v>100</v>
      </c>
      <c r="C48" t="s">
        <v>101</v>
      </c>
      <c r="D48">
        <v>857578631</v>
      </c>
      <c r="E48">
        <v>0</v>
      </c>
      <c r="F48">
        <v>0</v>
      </c>
      <c r="G48">
        <v>0</v>
      </c>
      <c r="H48">
        <v>0</v>
      </c>
    </row>
    <row r="49" spans="1:8" x14ac:dyDescent="0.2">
      <c r="A49">
        <v>5901</v>
      </c>
      <c r="B49" t="s">
        <v>102</v>
      </c>
      <c r="C49" t="s">
        <v>103</v>
      </c>
      <c r="D49">
        <v>857578641</v>
      </c>
      <c r="E49">
        <v>0</v>
      </c>
      <c r="F49">
        <v>0</v>
      </c>
      <c r="G49">
        <v>0</v>
      </c>
      <c r="H49">
        <v>0</v>
      </c>
    </row>
    <row r="50" spans="1:8" x14ac:dyDescent="0.2">
      <c r="A50">
        <v>5901</v>
      </c>
      <c r="B50" t="s">
        <v>104</v>
      </c>
      <c r="C50" t="s">
        <v>105</v>
      </c>
      <c r="D50">
        <v>857578651</v>
      </c>
      <c r="E50">
        <v>0</v>
      </c>
      <c r="F50">
        <v>0</v>
      </c>
      <c r="G50">
        <v>0</v>
      </c>
      <c r="H50">
        <v>0</v>
      </c>
    </row>
    <row r="51" spans="1:8" x14ac:dyDescent="0.2">
      <c r="A51">
        <v>5901</v>
      </c>
      <c r="B51" t="s">
        <v>106</v>
      </c>
      <c r="C51" t="s">
        <v>107</v>
      </c>
      <c r="D51">
        <v>857578661</v>
      </c>
      <c r="E51">
        <v>0</v>
      </c>
      <c r="F51">
        <v>0</v>
      </c>
      <c r="G51">
        <v>0</v>
      </c>
      <c r="H51">
        <v>0</v>
      </c>
    </row>
    <row r="52" spans="1:8" x14ac:dyDescent="0.2">
      <c r="A52">
        <v>5901</v>
      </c>
      <c r="B52" t="s">
        <v>108</v>
      </c>
      <c r="C52" t="s">
        <v>109</v>
      </c>
      <c r="D52">
        <v>857578671</v>
      </c>
      <c r="E52">
        <v>0</v>
      </c>
      <c r="F52">
        <v>0</v>
      </c>
      <c r="G52">
        <v>0</v>
      </c>
      <c r="H52">
        <v>0</v>
      </c>
    </row>
    <row r="53" spans="1:8" x14ac:dyDescent="0.2">
      <c r="A53">
        <v>5901</v>
      </c>
      <c r="B53" t="s">
        <v>110</v>
      </c>
      <c r="C53" t="s">
        <v>111</v>
      </c>
      <c r="D53">
        <v>857578681</v>
      </c>
      <c r="E53">
        <v>11</v>
      </c>
      <c r="F53">
        <v>18</v>
      </c>
      <c r="G53">
        <v>1</v>
      </c>
      <c r="H53">
        <v>3</v>
      </c>
    </row>
    <row r="54" spans="1:8" x14ac:dyDescent="0.2">
      <c r="A54">
        <v>5901</v>
      </c>
      <c r="B54" t="s">
        <v>112</v>
      </c>
      <c r="C54" t="s">
        <v>113</v>
      </c>
      <c r="D54">
        <v>857578691</v>
      </c>
      <c r="E54">
        <v>0</v>
      </c>
      <c r="F54">
        <v>0</v>
      </c>
      <c r="G54">
        <v>0</v>
      </c>
      <c r="H54">
        <v>0</v>
      </c>
    </row>
    <row r="55" spans="1:8" x14ac:dyDescent="0.2">
      <c r="A55">
        <v>5901</v>
      </c>
      <c r="B55" t="s">
        <v>114</v>
      </c>
      <c r="C55" t="s">
        <v>115</v>
      </c>
      <c r="D55">
        <v>857578711</v>
      </c>
      <c r="E55">
        <v>0</v>
      </c>
      <c r="F55">
        <v>0</v>
      </c>
      <c r="G55">
        <v>0</v>
      </c>
      <c r="H55">
        <v>0</v>
      </c>
    </row>
    <row r="56" spans="1:8" x14ac:dyDescent="0.2">
      <c r="A56">
        <v>5901</v>
      </c>
      <c r="B56" t="s">
        <v>116</v>
      </c>
      <c r="C56" t="s">
        <v>117</v>
      </c>
      <c r="D56">
        <v>857578721</v>
      </c>
      <c r="E56">
        <v>0</v>
      </c>
      <c r="F56">
        <v>0</v>
      </c>
      <c r="G56">
        <v>0</v>
      </c>
      <c r="H56">
        <v>0</v>
      </c>
    </row>
    <row r="57" spans="1:8" x14ac:dyDescent="0.2">
      <c r="A57">
        <v>5901</v>
      </c>
      <c r="B57" t="s">
        <v>118</v>
      </c>
      <c r="C57" t="s">
        <v>119</v>
      </c>
      <c r="D57">
        <v>857578731</v>
      </c>
      <c r="E57">
        <v>0</v>
      </c>
      <c r="F57">
        <v>0</v>
      </c>
      <c r="G57">
        <v>0</v>
      </c>
      <c r="H57">
        <v>0</v>
      </c>
    </row>
    <row r="58" spans="1:8" x14ac:dyDescent="0.2">
      <c r="A58">
        <v>5901</v>
      </c>
      <c r="B58" t="s">
        <v>120</v>
      </c>
      <c r="C58" t="s">
        <v>121</v>
      </c>
      <c r="D58">
        <v>857578741</v>
      </c>
      <c r="E58">
        <v>0</v>
      </c>
      <c r="F58">
        <v>0</v>
      </c>
      <c r="G58">
        <v>0</v>
      </c>
      <c r="H58">
        <v>0</v>
      </c>
    </row>
    <row r="59" spans="1:8" x14ac:dyDescent="0.2">
      <c r="A59">
        <v>5901</v>
      </c>
      <c r="B59" t="s">
        <v>122</v>
      </c>
      <c r="C59" t="s">
        <v>123</v>
      </c>
      <c r="D59">
        <v>857578751</v>
      </c>
      <c r="E59">
        <v>0</v>
      </c>
      <c r="F59">
        <v>0</v>
      </c>
      <c r="G59">
        <v>0</v>
      </c>
      <c r="H59">
        <v>0</v>
      </c>
    </row>
    <row r="60" spans="1:8" x14ac:dyDescent="0.2">
      <c r="A60">
        <v>5901</v>
      </c>
      <c r="B60" t="s">
        <v>124</v>
      </c>
      <c r="C60" t="s">
        <v>125</v>
      </c>
      <c r="D60">
        <v>857578761</v>
      </c>
      <c r="E60">
        <v>141</v>
      </c>
      <c r="F60">
        <v>327</v>
      </c>
      <c r="G60">
        <v>98</v>
      </c>
      <c r="H60">
        <v>7</v>
      </c>
    </row>
    <row r="61" spans="1:8" x14ac:dyDescent="0.2">
      <c r="A61">
        <v>5901</v>
      </c>
      <c r="B61" t="s">
        <v>126</v>
      </c>
      <c r="C61" t="s">
        <v>127</v>
      </c>
      <c r="D61">
        <v>857578771</v>
      </c>
      <c r="E61">
        <v>0</v>
      </c>
      <c r="F61">
        <v>0</v>
      </c>
      <c r="G61">
        <v>0</v>
      </c>
      <c r="H61">
        <v>0</v>
      </c>
    </row>
    <row r="62" spans="1:8" x14ac:dyDescent="0.2">
      <c r="A62">
        <v>5901</v>
      </c>
      <c r="B62" t="s">
        <v>128</v>
      </c>
      <c r="C62" t="s">
        <v>129</v>
      </c>
      <c r="D62">
        <v>857578781</v>
      </c>
      <c r="E62">
        <v>0</v>
      </c>
      <c r="F62">
        <v>0</v>
      </c>
      <c r="G62">
        <v>0</v>
      </c>
      <c r="H62">
        <v>0</v>
      </c>
    </row>
    <row r="63" spans="1:8" x14ac:dyDescent="0.2">
      <c r="A63">
        <v>5901</v>
      </c>
      <c r="B63" t="s">
        <v>130</v>
      </c>
      <c r="C63" t="s">
        <v>131</v>
      </c>
      <c r="D63">
        <v>857578791</v>
      </c>
      <c r="E63">
        <v>0</v>
      </c>
      <c r="F63">
        <v>0</v>
      </c>
      <c r="G63">
        <v>0</v>
      </c>
      <c r="H63">
        <v>0</v>
      </c>
    </row>
    <row r="64" spans="1:8" x14ac:dyDescent="0.2">
      <c r="A64">
        <v>5901</v>
      </c>
      <c r="B64" t="s">
        <v>132</v>
      </c>
      <c r="C64" t="s">
        <v>133</v>
      </c>
      <c r="D64">
        <v>857578801</v>
      </c>
      <c r="E64">
        <v>0</v>
      </c>
      <c r="F64">
        <v>0</v>
      </c>
      <c r="G64">
        <v>0</v>
      </c>
      <c r="H64">
        <v>0</v>
      </c>
    </row>
    <row r="65" spans="1:8" x14ac:dyDescent="0.2">
      <c r="A65">
        <v>5901</v>
      </c>
      <c r="B65" t="s">
        <v>134</v>
      </c>
      <c r="C65" t="s">
        <v>135</v>
      </c>
      <c r="D65">
        <v>857578811</v>
      </c>
      <c r="E65">
        <v>0</v>
      </c>
      <c r="F65">
        <v>0</v>
      </c>
      <c r="G65">
        <v>0</v>
      </c>
      <c r="H65">
        <v>0</v>
      </c>
    </row>
    <row r="66" spans="1:8" x14ac:dyDescent="0.2">
      <c r="A66">
        <v>5901</v>
      </c>
      <c r="B66" t="s">
        <v>136</v>
      </c>
      <c r="C66" t="s">
        <v>137</v>
      </c>
      <c r="D66">
        <v>857578831</v>
      </c>
      <c r="E66">
        <v>0</v>
      </c>
      <c r="F66">
        <v>0</v>
      </c>
      <c r="G66">
        <v>0</v>
      </c>
      <c r="H66">
        <v>0</v>
      </c>
    </row>
    <row r="67" spans="1:8" x14ac:dyDescent="0.2">
      <c r="A67">
        <v>5901</v>
      </c>
      <c r="B67" t="s">
        <v>138</v>
      </c>
      <c r="C67" t="s">
        <v>139</v>
      </c>
      <c r="D67">
        <v>857578841</v>
      </c>
      <c r="E67">
        <v>0</v>
      </c>
      <c r="F67">
        <v>0</v>
      </c>
      <c r="G67">
        <v>0</v>
      </c>
      <c r="H67">
        <v>0</v>
      </c>
    </row>
    <row r="68" spans="1:8" x14ac:dyDescent="0.2">
      <c r="A68">
        <v>5901</v>
      </c>
      <c r="B68" t="s">
        <v>140</v>
      </c>
      <c r="C68" t="s">
        <v>141</v>
      </c>
      <c r="D68">
        <v>857578851</v>
      </c>
      <c r="E68">
        <v>53</v>
      </c>
      <c r="F68">
        <v>91</v>
      </c>
      <c r="G68">
        <v>19</v>
      </c>
      <c r="H68">
        <v>3</v>
      </c>
    </row>
    <row r="69" spans="1:8" x14ac:dyDescent="0.2">
      <c r="A69">
        <v>5901</v>
      </c>
      <c r="B69" t="s">
        <v>142</v>
      </c>
      <c r="C69" t="s">
        <v>143</v>
      </c>
      <c r="D69">
        <v>857578861</v>
      </c>
      <c r="E69">
        <v>0</v>
      </c>
      <c r="F69">
        <v>0</v>
      </c>
      <c r="G69">
        <v>0</v>
      </c>
      <c r="H69">
        <v>0</v>
      </c>
    </row>
    <row r="70" spans="1:8" x14ac:dyDescent="0.2">
      <c r="A70">
        <v>5901</v>
      </c>
      <c r="B70" t="s">
        <v>144</v>
      </c>
      <c r="C70" t="s">
        <v>145</v>
      </c>
      <c r="D70">
        <v>857578871</v>
      </c>
      <c r="E70">
        <v>0</v>
      </c>
      <c r="F70">
        <v>0</v>
      </c>
      <c r="G70">
        <v>0</v>
      </c>
      <c r="H70">
        <v>0</v>
      </c>
    </row>
    <row r="71" spans="1:8" x14ac:dyDescent="0.2">
      <c r="A71">
        <v>5901</v>
      </c>
      <c r="B71" t="s">
        <v>146</v>
      </c>
      <c r="C71" t="s">
        <v>147</v>
      </c>
      <c r="D71">
        <v>857578881</v>
      </c>
      <c r="E71">
        <v>0</v>
      </c>
      <c r="F71">
        <v>0</v>
      </c>
      <c r="G71">
        <v>0</v>
      </c>
      <c r="H71">
        <v>0</v>
      </c>
    </row>
    <row r="72" spans="1:8" x14ac:dyDescent="0.2">
      <c r="A72">
        <v>5901</v>
      </c>
      <c r="B72" t="s">
        <v>148</v>
      </c>
      <c r="C72" t="s">
        <v>149</v>
      </c>
      <c r="D72">
        <v>857578891</v>
      </c>
      <c r="E72">
        <v>0</v>
      </c>
      <c r="F72">
        <v>0</v>
      </c>
      <c r="G72">
        <v>0</v>
      </c>
      <c r="H72">
        <v>0</v>
      </c>
    </row>
    <row r="73" spans="1:8" x14ac:dyDescent="0.2">
      <c r="A73">
        <v>5901</v>
      </c>
      <c r="B73" t="s">
        <v>150</v>
      </c>
      <c r="C73" t="s">
        <v>151</v>
      </c>
      <c r="D73">
        <v>857578901</v>
      </c>
      <c r="E73">
        <v>0</v>
      </c>
      <c r="F73">
        <v>0</v>
      </c>
      <c r="G73">
        <v>0</v>
      </c>
      <c r="H73">
        <v>0</v>
      </c>
    </row>
    <row r="74" spans="1:8" x14ac:dyDescent="0.2">
      <c r="A74">
        <v>5901</v>
      </c>
      <c r="B74" t="s">
        <v>152</v>
      </c>
      <c r="C74" t="s">
        <v>153</v>
      </c>
      <c r="D74">
        <v>857578911</v>
      </c>
      <c r="E74">
        <v>337</v>
      </c>
      <c r="F74">
        <v>799</v>
      </c>
      <c r="G74">
        <v>256</v>
      </c>
      <c r="H74">
        <v>28</v>
      </c>
    </row>
    <row r="75" spans="1:8" x14ac:dyDescent="0.2">
      <c r="A75">
        <v>5901</v>
      </c>
      <c r="B75" t="s">
        <v>154</v>
      </c>
      <c r="C75" t="s">
        <v>155</v>
      </c>
      <c r="D75">
        <v>857578921</v>
      </c>
      <c r="E75">
        <v>0</v>
      </c>
      <c r="F75">
        <v>0</v>
      </c>
      <c r="G75">
        <v>0</v>
      </c>
      <c r="H75">
        <v>0</v>
      </c>
    </row>
    <row r="76" spans="1:8" x14ac:dyDescent="0.2">
      <c r="A76">
        <v>5901</v>
      </c>
      <c r="B76" t="s">
        <v>156</v>
      </c>
      <c r="C76" t="s">
        <v>157</v>
      </c>
      <c r="D76">
        <v>857578931</v>
      </c>
      <c r="E76">
        <v>0</v>
      </c>
      <c r="F76">
        <v>0</v>
      </c>
      <c r="G76">
        <v>0</v>
      </c>
      <c r="H76">
        <v>0</v>
      </c>
    </row>
    <row r="77" spans="1:8" x14ac:dyDescent="0.2">
      <c r="A77">
        <v>5901</v>
      </c>
      <c r="B77" t="s">
        <v>158</v>
      </c>
      <c r="C77" t="s">
        <v>159</v>
      </c>
      <c r="D77">
        <v>857578941</v>
      </c>
      <c r="E77">
        <v>9</v>
      </c>
      <c r="F77">
        <v>36</v>
      </c>
      <c r="G77">
        <v>18</v>
      </c>
      <c r="H77">
        <v>1</v>
      </c>
    </row>
    <row r="78" spans="1:8" x14ac:dyDescent="0.2">
      <c r="A78">
        <v>5901</v>
      </c>
      <c r="B78" t="s">
        <v>160</v>
      </c>
      <c r="C78" t="s">
        <v>161</v>
      </c>
      <c r="D78">
        <v>857578961</v>
      </c>
      <c r="E78">
        <v>0</v>
      </c>
      <c r="F78">
        <v>0</v>
      </c>
      <c r="G78">
        <v>0</v>
      </c>
      <c r="H78">
        <v>0</v>
      </c>
    </row>
    <row r="79" spans="1:8" x14ac:dyDescent="0.2">
      <c r="A79">
        <v>5901</v>
      </c>
      <c r="B79" t="s">
        <v>162</v>
      </c>
      <c r="C79" t="s">
        <v>163</v>
      </c>
      <c r="D79">
        <v>857578971</v>
      </c>
      <c r="E79">
        <v>0</v>
      </c>
      <c r="F79">
        <v>0</v>
      </c>
      <c r="G79">
        <v>0</v>
      </c>
      <c r="H79">
        <v>0</v>
      </c>
    </row>
    <row r="80" spans="1:8" x14ac:dyDescent="0.2">
      <c r="A80">
        <v>5901</v>
      </c>
      <c r="B80" t="s">
        <v>164</v>
      </c>
      <c r="C80" t="s">
        <v>165</v>
      </c>
      <c r="D80">
        <v>857578981</v>
      </c>
      <c r="E80">
        <v>0</v>
      </c>
      <c r="F80">
        <v>0</v>
      </c>
      <c r="G80">
        <v>0</v>
      </c>
      <c r="H80">
        <v>0</v>
      </c>
    </row>
    <row r="81" spans="1:8" x14ac:dyDescent="0.2">
      <c r="A81">
        <v>5901</v>
      </c>
      <c r="B81" t="s">
        <v>166</v>
      </c>
      <c r="C81" t="s">
        <v>167</v>
      </c>
      <c r="D81">
        <v>857578991</v>
      </c>
      <c r="E81">
        <v>0</v>
      </c>
      <c r="F81">
        <v>0</v>
      </c>
      <c r="G81">
        <v>0</v>
      </c>
      <c r="H81">
        <v>0</v>
      </c>
    </row>
    <row r="82" spans="1:8" x14ac:dyDescent="0.2">
      <c r="A82">
        <v>5901</v>
      </c>
      <c r="B82" t="s">
        <v>168</v>
      </c>
      <c r="C82" t="s">
        <v>169</v>
      </c>
      <c r="D82">
        <v>857579001</v>
      </c>
      <c r="E82">
        <v>0</v>
      </c>
      <c r="F82">
        <v>0</v>
      </c>
      <c r="G82">
        <v>0</v>
      </c>
      <c r="H82">
        <v>0</v>
      </c>
    </row>
    <row r="83" spans="1:8" x14ac:dyDescent="0.2">
      <c r="A83">
        <v>5901</v>
      </c>
      <c r="B83" t="s">
        <v>170</v>
      </c>
      <c r="C83" t="s">
        <v>171</v>
      </c>
      <c r="D83">
        <v>857579011</v>
      </c>
      <c r="E83">
        <v>0</v>
      </c>
      <c r="F83">
        <v>0</v>
      </c>
      <c r="G83">
        <v>0</v>
      </c>
      <c r="H83">
        <v>0</v>
      </c>
    </row>
    <row r="84" spans="1:8" x14ac:dyDescent="0.2">
      <c r="A84">
        <v>5901</v>
      </c>
      <c r="B84" t="s">
        <v>172</v>
      </c>
      <c r="C84" t="s">
        <v>173</v>
      </c>
      <c r="D84">
        <v>857579021</v>
      </c>
      <c r="E84">
        <v>0</v>
      </c>
      <c r="F84">
        <v>0</v>
      </c>
      <c r="G84">
        <v>0</v>
      </c>
      <c r="H84">
        <v>0</v>
      </c>
    </row>
    <row r="85" spans="1:8" x14ac:dyDescent="0.2">
      <c r="A85">
        <v>5901</v>
      </c>
      <c r="B85" t="s">
        <v>174</v>
      </c>
      <c r="C85" t="s">
        <v>175</v>
      </c>
      <c r="D85">
        <v>857579031</v>
      </c>
      <c r="E85">
        <v>0</v>
      </c>
      <c r="F85">
        <v>0</v>
      </c>
      <c r="G85">
        <v>0</v>
      </c>
      <c r="H85">
        <v>0</v>
      </c>
    </row>
    <row r="86" spans="1:8" x14ac:dyDescent="0.2">
      <c r="A86">
        <v>5901</v>
      </c>
      <c r="B86" t="s">
        <v>176</v>
      </c>
      <c r="C86" t="s">
        <v>177</v>
      </c>
      <c r="D86">
        <v>857579041</v>
      </c>
      <c r="E86">
        <v>0</v>
      </c>
      <c r="F86">
        <v>0</v>
      </c>
      <c r="G86">
        <v>0</v>
      </c>
      <c r="H86">
        <v>0</v>
      </c>
    </row>
    <row r="87" spans="1:8" x14ac:dyDescent="0.2">
      <c r="A87">
        <v>5901</v>
      </c>
      <c r="B87" t="s">
        <v>178</v>
      </c>
      <c r="C87" t="s">
        <v>179</v>
      </c>
      <c r="D87">
        <v>857579051</v>
      </c>
      <c r="E87">
        <v>0</v>
      </c>
      <c r="F87">
        <v>0</v>
      </c>
      <c r="G87">
        <v>0</v>
      </c>
      <c r="H87">
        <v>0</v>
      </c>
    </row>
    <row r="88" spans="1:8" x14ac:dyDescent="0.2">
      <c r="A88">
        <v>5901</v>
      </c>
      <c r="B88" t="s">
        <v>180</v>
      </c>
      <c r="C88" t="s">
        <v>181</v>
      </c>
      <c r="D88">
        <v>857579061</v>
      </c>
      <c r="E88">
        <v>0</v>
      </c>
      <c r="F88">
        <v>0</v>
      </c>
      <c r="G88">
        <v>0</v>
      </c>
      <c r="H88">
        <v>0</v>
      </c>
    </row>
    <row r="89" spans="1:8" x14ac:dyDescent="0.2">
      <c r="A89">
        <v>5901</v>
      </c>
      <c r="B89" t="s">
        <v>182</v>
      </c>
      <c r="C89" t="s">
        <v>183</v>
      </c>
      <c r="D89">
        <v>857579071</v>
      </c>
      <c r="E89">
        <v>0</v>
      </c>
      <c r="F89">
        <v>0</v>
      </c>
      <c r="G89">
        <v>0</v>
      </c>
      <c r="H89">
        <v>0</v>
      </c>
    </row>
    <row r="90" spans="1:8" x14ac:dyDescent="0.2">
      <c r="A90">
        <v>5901</v>
      </c>
      <c r="B90" t="s">
        <v>184</v>
      </c>
      <c r="C90" t="s">
        <v>185</v>
      </c>
      <c r="D90">
        <v>857579081</v>
      </c>
      <c r="E90">
        <v>0</v>
      </c>
      <c r="F90">
        <v>0</v>
      </c>
      <c r="G90">
        <v>0</v>
      </c>
      <c r="H90">
        <v>0</v>
      </c>
    </row>
    <row r="91" spans="1:8" x14ac:dyDescent="0.2">
      <c r="A91">
        <v>5901</v>
      </c>
      <c r="B91" t="s">
        <v>186</v>
      </c>
      <c r="C91" t="s">
        <v>187</v>
      </c>
      <c r="D91">
        <v>857579091</v>
      </c>
      <c r="E91">
        <v>0</v>
      </c>
      <c r="F91">
        <v>0</v>
      </c>
      <c r="G91">
        <v>0</v>
      </c>
      <c r="H91">
        <v>0</v>
      </c>
    </row>
    <row r="92" spans="1:8" x14ac:dyDescent="0.2">
      <c r="A92">
        <v>5901</v>
      </c>
      <c r="B92" t="s">
        <v>188</v>
      </c>
      <c r="C92" t="s">
        <v>189</v>
      </c>
      <c r="D92">
        <v>857579101</v>
      </c>
      <c r="E92">
        <v>0</v>
      </c>
      <c r="F92">
        <v>0</v>
      </c>
      <c r="G92">
        <v>0</v>
      </c>
      <c r="H92">
        <v>0</v>
      </c>
    </row>
    <row r="93" spans="1:8" x14ac:dyDescent="0.2">
      <c r="A93">
        <v>5901</v>
      </c>
      <c r="B93" t="s">
        <v>190</v>
      </c>
      <c r="C93" t="s">
        <v>191</v>
      </c>
      <c r="D93">
        <v>857579111</v>
      </c>
      <c r="E93">
        <v>0</v>
      </c>
      <c r="F93">
        <v>0</v>
      </c>
      <c r="G93">
        <v>0</v>
      </c>
      <c r="H93">
        <v>0</v>
      </c>
    </row>
    <row r="94" spans="1:8" x14ac:dyDescent="0.2">
      <c r="A94">
        <v>5901</v>
      </c>
      <c r="B94" t="s">
        <v>192</v>
      </c>
      <c r="C94" t="s">
        <v>193</v>
      </c>
      <c r="D94">
        <v>857579121</v>
      </c>
      <c r="E94">
        <v>0</v>
      </c>
      <c r="F94">
        <v>0</v>
      </c>
      <c r="G94">
        <v>0</v>
      </c>
      <c r="H94">
        <v>0</v>
      </c>
    </row>
    <row r="95" spans="1:8" x14ac:dyDescent="0.2">
      <c r="A95">
        <v>5901</v>
      </c>
      <c r="B95" t="s">
        <v>194</v>
      </c>
      <c r="C95" t="s">
        <v>195</v>
      </c>
      <c r="D95">
        <v>857579131</v>
      </c>
      <c r="E95">
        <v>0</v>
      </c>
      <c r="F95">
        <v>0</v>
      </c>
      <c r="G95">
        <v>0</v>
      </c>
      <c r="H95">
        <v>0</v>
      </c>
    </row>
    <row r="96" spans="1:8" x14ac:dyDescent="0.2">
      <c r="A96">
        <v>5901</v>
      </c>
      <c r="B96" t="s">
        <v>196</v>
      </c>
      <c r="C96" t="s">
        <v>197</v>
      </c>
      <c r="D96">
        <v>857579141</v>
      </c>
      <c r="E96">
        <v>0</v>
      </c>
      <c r="F96">
        <v>0</v>
      </c>
      <c r="G96">
        <v>0</v>
      </c>
      <c r="H96">
        <v>0</v>
      </c>
    </row>
    <row r="97" spans="1:8" x14ac:dyDescent="0.2">
      <c r="A97">
        <v>5901</v>
      </c>
      <c r="B97" t="s">
        <v>198</v>
      </c>
      <c r="C97" t="s">
        <v>199</v>
      </c>
      <c r="D97">
        <v>857579151</v>
      </c>
      <c r="E97">
        <v>3</v>
      </c>
      <c r="F97">
        <v>4</v>
      </c>
      <c r="G97">
        <v>0</v>
      </c>
      <c r="H97">
        <v>1</v>
      </c>
    </row>
    <row r="98" spans="1:8" x14ac:dyDescent="0.2">
      <c r="A98">
        <v>5901</v>
      </c>
      <c r="B98" t="s">
        <v>200</v>
      </c>
      <c r="C98" t="s">
        <v>201</v>
      </c>
      <c r="D98">
        <v>857579161</v>
      </c>
      <c r="E98">
        <v>0</v>
      </c>
      <c r="F98">
        <v>0</v>
      </c>
      <c r="G98">
        <v>0</v>
      </c>
      <c r="H98">
        <v>0</v>
      </c>
    </row>
    <row r="99" spans="1:8" x14ac:dyDescent="0.2">
      <c r="A99">
        <v>5901</v>
      </c>
      <c r="B99" t="s">
        <v>202</v>
      </c>
      <c r="C99" t="s">
        <v>203</v>
      </c>
      <c r="D99">
        <v>857579171</v>
      </c>
      <c r="E99">
        <v>0</v>
      </c>
      <c r="F99">
        <v>0</v>
      </c>
      <c r="G99">
        <v>0</v>
      </c>
      <c r="H99">
        <v>0</v>
      </c>
    </row>
    <row r="100" spans="1:8" x14ac:dyDescent="0.2">
      <c r="A100">
        <v>5901</v>
      </c>
      <c r="B100" t="s">
        <v>204</v>
      </c>
      <c r="C100" t="s">
        <v>205</v>
      </c>
      <c r="D100">
        <v>857579181</v>
      </c>
      <c r="E100">
        <v>0</v>
      </c>
      <c r="F100">
        <v>0</v>
      </c>
      <c r="G100">
        <v>0</v>
      </c>
      <c r="H100">
        <v>0</v>
      </c>
    </row>
    <row r="101" spans="1:8" x14ac:dyDescent="0.2">
      <c r="A101">
        <v>5901</v>
      </c>
      <c r="B101" t="s">
        <v>206</v>
      </c>
      <c r="C101" t="s">
        <v>207</v>
      </c>
      <c r="D101">
        <v>857579191</v>
      </c>
      <c r="E101">
        <v>0</v>
      </c>
      <c r="F101">
        <v>0</v>
      </c>
      <c r="G101">
        <v>0</v>
      </c>
      <c r="H101">
        <v>0</v>
      </c>
    </row>
    <row r="102" spans="1:8" x14ac:dyDescent="0.2">
      <c r="A102">
        <v>5901</v>
      </c>
      <c r="B102" t="s">
        <v>208</v>
      </c>
      <c r="C102" t="s">
        <v>209</v>
      </c>
      <c r="D102">
        <v>857579201</v>
      </c>
      <c r="E102">
        <v>39</v>
      </c>
      <c r="F102">
        <v>67</v>
      </c>
      <c r="G102">
        <v>18</v>
      </c>
      <c r="H102">
        <v>3</v>
      </c>
    </row>
    <row r="103" spans="1:8" x14ac:dyDescent="0.2">
      <c r="A103">
        <v>5901</v>
      </c>
      <c r="B103" t="s">
        <v>210</v>
      </c>
      <c r="C103" t="s">
        <v>211</v>
      </c>
      <c r="D103">
        <v>857579211</v>
      </c>
      <c r="E103">
        <v>0</v>
      </c>
      <c r="F103">
        <v>0</v>
      </c>
      <c r="G103">
        <v>0</v>
      </c>
      <c r="H103">
        <v>0</v>
      </c>
    </row>
    <row r="104" spans="1:8" x14ac:dyDescent="0.2">
      <c r="A104">
        <v>5901</v>
      </c>
      <c r="B104" t="s">
        <v>212</v>
      </c>
      <c r="C104" t="s">
        <v>213</v>
      </c>
      <c r="D104">
        <v>857579221</v>
      </c>
      <c r="E104">
        <v>0</v>
      </c>
      <c r="F104">
        <v>0</v>
      </c>
      <c r="G104">
        <v>0</v>
      </c>
      <c r="H104">
        <v>0</v>
      </c>
    </row>
    <row r="105" spans="1:8" x14ac:dyDescent="0.2">
      <c r="A105">
        <v>5901</v>
      </c>
      <c r="B105" t="s">
        <v>214</v>
      </c>
      <c r="C105" t="s">
        <v>215</v>
      </c>
      <c r="D105">
        <v>857579231</v>
      </c>
      <c r="E105">
        <v>0</v>
      </c>
      <c r="F105">
        <v>0</v>
      </c>
      <c r="G105">
        <v>0</v>
      </c>
      <c r="H105">
        <v>0</v>
      </c>
    </row>
    <row r="106" spans="1:8" x14ac:dyDescent="0.2">
      <c r="A106">
        <v>5901</v>
      </c>
      <c r="B106" t="s">
        <v>216</v>
      </c>
      <c r="C106" t="s">
        <v>217</v>
      </c>
      <c r="D106">
        <v>857579241</v>
      </c>
      <c r="E106">
        <v>0</v>
      </c>
      <c r="F106">
        <v>0</v>
      </c>
      <c r="G106">
        <v>0</v>
      </c>
      <c r="H106">
        <v>0</v>
      </c>
    </row>
    <row r="107" spans="1:8" x14ac:dyDescent="0.2">
      <c r="A107">
        <v>5901</v>
      </c>
      <c r="B107" t="s">
        <v>218</v>
      </c>
      <c r="C107" t="s">
        <v>219</v>
      </c>
      <c r="D107">
        <v>857579251</v>
      </c>
      <c r="E107">
        <v>0</v>
      </c>
      <c r="F107">
        <v>0</v>
      </c>
      <c r="G107">
        <v>0</v>
      </c>
      <c r="H107">
        <v>0</v>
      </c>
    </row>
    <row r="108" spans="1:8" x14ac:dyDescent="0.2">
      <c r="A108">
        <v>5901</v>
      </c>
      <c r="B108" t="s">
        <v>220</v>
      </c>
      <c r="C108" t="s">
        <v>221</v>
      </c>
      <c r="D108">
        <v>857579261</v>
      </c>
      <c r="E108">
        <v>0</v>
      </c>
      <c r="F108">
        <v>0</v>
      </c>
      <c r="G108">
        <v>0</v>
      </c>
      <c r="H108">
        <v>0</v>
      </c>
    </row>
    <row r="109" spans="1:8" x14ac:dyDescent="0.2">
      <c r="A109">
        <v>5901</v>
      </c>
      <c r="B109" t="s">
        <v>222</v>
      </c>
      <c r="C109" t="s">
        <v>223</v>
      </c>
      <c r="D109">
        <v>857579271</v>
      </c>
      <c r="E109">
        <v>0</v>
      </c>
      <c r="F109">
        <v>0</v>
      </c>
      <c r="G109">
        <v>0</v>
      </c>
      <c r="H109">
        <v>0</v>
      </c>
    </row>
    <row r="110" spans="1:8" x14ac:dyDescent="0.2">
      <c r="A110">
        <v>5901</v>
      </c>
      <c r="B110" t="s">
        <v>224</v>
      </c>
      <c r="C110" t="s">
        <v>225</v>
      </c>
      <c r="D110">
        <v>857579281</v>
      </c>
      <c r="E110">
        <v>0</v>
      </c>
      <c r="F110">
        <v>0</v>
      </c>
      <c r="G110">
        <v>0</v>
      </c>
      <c r="H110">
        <v>0</v>
      </c>
    </row>
    <row r="111" spans="1:8" x14ac:dyDescent="0.2">
      <c r="A111">
        <v>5901</v>
      </c>
      <c r="B111" t="s">
        <v>226</v>
      </c>
      <c r="C111" t="s">
        <v>227</v>
      </c>
      <c r="D111">
        <v>857579291</v>
      </c>
      <c r="E111">
        <v>0</v>
      </c>
      <c r="F111">
        <v>0</v>
      </c>
      <c r="G111">
        <v>0</v>
      </c>
      <c r="H111">
        <v>0</v>
      </c>
    </row>
    <row r="112" spans="1:8" x14ac:dyDescent="0.2">
      <c r="A112">
        <v>5901</v>
      </c>
      <c r="B112" t="s">
        <v>228</v>
      </c>
      <c r="C112" t="s">
        <v>229</v>
      </c>
      <c r="D112">
        <v>857579301</v>
      </c>
      <c r="E112">
        <v>0</v>
      </c>
      <c r="F112">
        <v>0</v>
      </c>
      <c r="G112">
        <v>0</v>
      </c>
      <c r="H112">
        <v>0</v>
      </c>
    </row>
    <row r="113" spans="1:8" x14ac:dyDescent="0.2">
      <c r="A113">
        <v>5901</v>
      </c>
      <c r="B113" t="s">
        <v>230</v>
      </c>
      <c r="C113" t="s">
        <v>231</v>
      </c>
      <c r="D113">
        <v>857579311</v>
      </c>
      <c r="E113">
        <v>133</v>
      </c>
      <c r="F113">
        <v>223</v>
      </c>
      <c r="G113">
        <v>27</v>
      </c>
      <c r="H113">
        <v>2</v>
      </c>
    </row>
    <row r="114" spans="1:8" x14ac:dyDescent="0.2">
      <c r="A114">
        <v>5901</v>
      </c>
      <c r="B114" t="s">
        <v>232</v>
      </c>
      <c r="C114" t="s">
        <v>233</v>
      </c>
      <c r="D114">
        <v>857579321</v>
      </c>
      <c r="E114">
        <v>0</v>
      </c>
      <c r="F114">
        <v>0</v>
      </c>
      <c r="G114">
        <v>0</v>
      </c>
      <c r="H114">
        <v>0</v>
      </c>
    </row>
    <row r="115" spans="1:8" x14ac:dyDescent="0.2">
      <c r="A115">
        <v>5901</v>
      </c>
      <c r="B115" t="s">
        <v>234</v>
      </c>
      <c r="C115" t="s">
        <v>235</v>
      </c>
      <c r="D115">
        <v>857579331</v>
      </c>
      <c r="E115">
        <v>0</v>
      </c>
      <c r="F115">
        <v>0</v>
      </c>
      <c r="G115">
        <v>0</v>
      </c>
      <c r="H115">
        <v>0</v>
      </c>
    </row>
    <row r="116" spans="1:8" x14ac:dyDescent="0.2">
      <c r="A116">
        <v>5901</v>
      </c>
      <c r="B116" t="s">
        <v>236</v>
      </c>
      <c r="C116" t="s">
        <v>237</v>
      </c>
      <c r="D116">
        <v>857579341</v>
      </c>
      <c r="E116">
        <v>0</v>
      </c>
      <c r="F116">
        <v>0</v>
      </c>
      <c r="G116">
        <v>0</v>
      </c>
      <c r="H116">
        <v>0</v>
      </c>
    </row>
    <row r="117" spans="1:8" x14ac:dyDescent="0.2">
      <c r="A117">
        <v>5901</v>
      </c>
      <c r="B117" t="s">
        <v>238</v>
      </c>
      <c r="C117" t="s">
        <v>239</v>
      </c>
      <c r="D117">
        <v>857579351</v>
      </c>
      <c r="E117">
        <v>0</v>
      </c>
      <c r="F117">
        <v>0</v>
      </c>
      <c r="G117">
        <v>0</v>
      </c>
      <c r="H117">
        <v>0</v>
      </c>
    </row>
    <row r="118" spans="1:8" x14ac:dyDescent="0.2">
      <c r="A118">
        <v>5901</v>
      </c>
      <c r="B118" t="s">
        <v>240</v>
      </c>
      <c r="C118" t="s">
        <v>241</v>
      </c>
      <c r="D118">
        <v>857579361</v>
      </c>
      <c r="E118">
        <v>0</v>
      </c>
      <c r="F118">
        <v>0</v>
      </c>
      <c r="G118">
        <v>0</v>
      </c>
      <c r="H118">
        <v>0</v>
      </c>
    </row>
    <row r="119" spans="1:8" x14ac:dyDescent="0.2">
      <c r="A119">
        <v>5901</v>
      </c>
      <c r="B119" t="s">
        <v>242</v>
      </c>
      <c r="C119" t="s">
        <v>243</v>
      </c>
      <c r="D119">
        <v>857579371</v>
      </c>
      <c r="E119">
        <v>0</v>
      </c>
      <c r="F119">
        <v>0</v>
      </c>
      <c r="G119">
        <v>0</v>
      </c>
      <c r="H119">
        <v>0</v>
      </c>
    </row>
    <row r="120" spans="1:8" x14ac:dyDescent="0.2">
      <c r="A120">
        <v>5901</v>
      </c>
      <c r="B120" t="s">
        <v>244</v>
      </c>
      <c r="C120" t="s">
        <v>245</v>
      </c>
      <c r="D120">
        <v>857579381</v>
      </c>
      <c r="E120">
        <v>10</v>
      </c>
      <c r="F120">
        <v>33</v>
      </c>
      <c r="G120">
        <v>16</v>
      </c>
      <c r="H120">
        <v>6</v>
      </c>
    </row>
    <row r="121" spans="1:8" x14ac:dyDescent="0.2">
      <c r="A121">
        <v>5901</v>
      </c>
      <c r="B121" t="s">
        <v>246</v>
      </c>
      <c r="C121" t="s">
        <v>247</v>
      </c>
      <c r="D121">
        <v>857579391</v>
      </c>
      <c r="E121">
        <v>11</v>
      </c>
      <c r="F121">
        <v>21</v>
      </c>
      <c r="G121">
        <v>3</v>
      </c>
      <c r="H121">
        <v>9</v>
      </c>
    </row>
    <row r="122" spans="1:8" x14ac:dyDescent="0.2">
      <c r="A122">
        <v>5901</v>
      </c>
      <c r="B122" t="s">
        <v>248</v>
      </c>
      <c r="C122" t="s">
        <v>249</v>
      </c>
      <c r="D122">
        <v>857579401</v>
      </c>
      <c r="E122">
        <v>0</v>
      </c>
      <c r="F122">
        <v>0</v>
      </c>
      <c r="G122">
        <v>0</v>
      </c>
      <c r="H122">
        <v>0</v>
      </c>
    </row>
    <row r="123" spans="1:8" x14ac:dyDescent="0.2">
      <c r="A123">
        <v>5901</v>
      </c>
      <c r="B123" t="s">
        <v>250</v>
      </c>
      <c r="C123" t="s">
        <v>251</v>
      </c>
      <c r="D123">
        <v>857579411</v>
      </c>
      <c r="E123">
        <v>0</v>
      </c>
      <c r="F123">
        <v>0</v>
      </c>
      <c r="G123">
        <v>0</v>
      </c>
      <c r="H123">
        <v>0</v>
      </c>
    </row>
    <row r="124" spans="1:8" x14ac:dyDescent="0.2">
      <c r="A124">
        <v>5901</v>
      </c>
      <c r="B124" t="s">
        <v>252</v>
      </c>
      <c r="C124" t="s">
        <v>253</v>
      </c>
      <c r="D124">
        <v>857579421</v>
      </c>
      <c r="E124">
        <v>0</v>
      </c>
      <c r="F124">
        <v>0</v>
      </c>
      <c r="G124">
        <v>0</v>
      </c>
      <c r="H124">
        <v>0</v>
      </c>
    </row>
    <row r="125" spans="1:8" x14ac:dyDescent="0.2">
      <c r="A125">
        <v>5901</v>
      </c>
      <c r="B125" t="s">
        <v>254</v>
      </c>
      <c r="C125" t="s">
        <v>255</v>
      </c>
      <c r="D125">
        <v>857579431</v>
      </c>
      <c r="E125">
        <v>0</v>
      </c>
      <c r="F125">
        <v>0</v>
      </c>
      <c r="G125">
        <v>0</v>
      </c>
      <c r="H125">
        <v>0</v>
      </c>
    </row>
    <row r="126" spans="1:8" x14ac:dyDescent="0.2">
      <c r="A126">
        <v>5901</v>
      </c>
      <c r="B126" t="s">
        <v>256</v>
      </c>
      <c r="C126" t="s">
        <v>257</v>
      </c>
      <c r="D126">
        <v>857579441</v>
      </c>
      <c r="E126">
        <v>0</v>
      </c>
      <c r="F126">
        <v>0</v>
      </c>
      <c r="G126">
        <v>0</v>
      </c>
      <c r="H126">
        <v>0</v>
      </c>
    </row>
    <row r="127" spans="1:8" x14ac:dyDescent="0.2">
      <c r="A127">
        <v>5901</v>
      </c>
      <c r="B127" t="s">
        <v>258</v>
      </c>
      <c r="C127" t="s">
        <v>259</v>
      </c>
      <c r="D127">
        <v>857579451</v>
      </c>
      <c r="E127">
        <v>0</v>
      </c>
      <c r="F127">
        <v>0</v>
      </c>
      <c r="G127">
        <v>0</v>
      </c>
      <c r="H127">
        <v>0</v>
      </c>
    </row>
    <row r="128" spans="1:8" x14ac:dyDescent="0.2">
      <c r="A128">
        <v>5901</v>
      </c>
      <c r="B128" t="s">
        <v>260</v>
      </c>
      <c r="C128" t="s">
        <v>261</v>
      </c>
      <c r="D128">
        <v>857579461</v>
      </c>
      <c r="E128">
        <v>0</v>
      </c>
      <c r="F128">
        <v>0</v>
      </c>
      <c r="G128">
        <v>0</v>
      </c>
      <c r="H128">
        <v>0</v>
      </c>
    </row>
    <row r="129" spans="1:8" x14ac:dyDescent="0.2">
      <c r="A129">
        <v>5901</v>
      </c>
      <c r="B129" t="s">
        <v>262</v>
      </c>
      <c r="C129" t="s">
        <v>263</v>
      </c>
      <c r="D129">
        <v>857579481</v>
      </c>
      <c r="E129">
        <v>0</v>
      </c>
      <c r="F129">
        <v>0</v>
      </c>
      <c r="G129">
        <v>0</v>
      </c>
      <c r="H129">
        <v>0</v>
      </c>
    </row>
    <row r="130" spans="1:8" x14ac:dyDescent="0.2">
      <c r="A130">
        <v>5901</v>
      </c>
      <c r="B130" t="s">
        <v>264</v>
      </c>
      <c r="C130" t="s">
        <v>265</v>
      </c>
      <c r="D130">
        <v>857579491</v>
      </c>
      <c r="E130">
        <v>0</v>
      </c>
      <c r="F130">
        <v>0</v>
      </c>
      <c r="G130">
        <v>0</v>
      </c>
      <c r="H130">
        <v>0</v>
      </c>
    </row>
    <row r="131" spans="1:8" x14ac:dyDescent="0.2">
      <c r="A131">
        <v>5901</v>
      </c>
      <c r="B131" t="s">
        <v>266</v>
      </c>
      <c r="C131" t="s">
        <v>267</v>
      </c>
      <c r="D131">
        <v>857579501</v>
      </c>
      <c r="E131">
        <v>0</v>
      </c>
      <c r="F131">
        <v>0</v>
      </c>
      <c r="G131">
        <v>0</v>
      </c>
      <c r="H131">
        <v>0</v>
      </c>
    </row>
    <row r="132" spans="1:8" x14ac:dyDescent="0.2">
      <c r="A132">
        <v>5901</v>
      </c>
      <c r="B132" t="s">
        <v>268</v>
      </c>
      <c r="C132" t="s">
        <v>269</v>
      </c>
      <c r="D132">
        <v>857579511</v>
      </c>
      <c r="E132">
        <v>0</v>
      </c>
      <c r="F132">
        <v>0</v>
      </c>
      <c r="G132">
        <v>0</v>
      </c>
      <c r="H132">
        <v>0</v>
      </c>
    </row>
    <row r="133" spans="1:8" x14ac:dyDescent="0.2">
      <c r="A133">
        <v>5901</v>
      </c>
      <c r="B133" t="s">
        <v>270</v>
      </c>
      <c r="C133" t="s">
        <v>271</v>
      </c>
      <c r="D133">
        <v>857579521</v>
      </c>
      <c r="E133">
        <v>0</v>
      </c>
      <c r="F133">
        <v>0</v>
      </c>
      <c r="G133">
        <v>0</v>
      </c>
      <c r="H133">
        <v>0</v>
      </c>
    </row>
    <row r="134" spans="1:8" x14ac:dyDescent="0.2">
      <c r="A134">
        <v>5901</v>
      </c>
      <c r="B134" t="s">
        <v>272</v>
      </c>
      <c r="C134" t="s">
        <v>273</v>
      </c>
      <c r="D134">
        <v>857579531</v>
      </c>
      <c r="E134">
        <v>144</v>
      </c>
      <c r="F134">
        <v>228</v>
      </c>
      <c r="G134">
        <v>66</v>
      </c>
      <c r="H134">
        <v>13</v>
      </c>
    </row>
    <row r="135" spans="1:8" x14ac:dyDescent="0.2">
      <c r="A135">
        <v>5901</v>
      </c>
      <c r="B135" t="s">
        <v>274</v>
      </c>
      <c r="C135" t="s">
        <v>275</v>
      </c>
      <c r="D135">
        <v>857579541</v>
      </c>
      <c r="E135">
        <v>0</v>
      </c>
      <c r="F135">
        <v>0</v>
      </c>
      <c r="G135">
        <v>0</v>
      </c>
      <c r="H135">
        <v>0</v>
      </c>
    </row>
    <row r="136" spans="1:8" x14ac:dyDescent="0.2">
      <c r="A136">
        <v>5901</v>
      </c>
      <c r="B136" t="s">
        <v>276</v>
      </c>
      <c r="C136" t="s">
        <v>277</v>
      </c>
      <c r="D136">
        <v>857579561</v>
      </c>
      <c r="E136">
        <v>0</v>
      </c>
      <c r="F136">
        <v>0</v>
      </c>
      <c r="G136">
        <v>0</v>
      </c>
      <c r="H136">
        <v>0</v>
      </c>
    </row>
    <row r="137" spans="1:8" x14ac:dyDescent="0.2">
      <c r="A137">
        <v>5901</v>
      </c>
      <c r="B137" t="s">
        <v>278</v>
      </c>
      <c r="C137" t="s">
        <v>279</v>
      </c>
      <c r="D137">
        <v>857579571</v>
      </c>
      <c r="E137">
        <v>0</v>
      </c>
      <c r="F137">
        <v>0</v>
      </c>
      <c r="G137">
        <v>0</v>
      </c>
      <c r="H137">
        <v>0</v>
      </c>
    </row>
    <row r="138" spans="1:8" x14ac:dyDescent="0.2">
      <c r="A138">
        <v>5901</v>
      </c>
      <c r="B138" t="s">
        <v>280</v>
      </c>
      <c r="C138" t="s">
        <v>281</v>
      </c>
      <c r="D138">
        <v>857579581</v>
      </c>
      <c r="E138">
        <v>0</v>
      </c>
      <c r="F138">
        <v>0</v>
      </c>
      <c r="G138">
        <v>0</v>
      </c>
      <c r="H138">
        <v>0</v>
      </c>
    </row>
    <row r="139" spans="1:8" x14ac:dyDescent="0.2">
      <c r="A139">
        <v>5901</v>
      </c>
      <c r="B139" t="s">
        <v>282</v>
      </c>
      <c r="C139" t="s">
        <v>283</v>
      </c>
      <c r="D139">
        <v>857579591</v>
      </c>
      <c r="E139">
        <v>0</v>
      </c>
      <c r="F139">
        <v>0</v>
      </c>
      <c r="G139">
        <v>0</v>
      </c>
      <c r="H139">
        <v>0</v>
      </c>
    </row>
    <row r="140" spans="1:8" x14ac:dyDescent="0.2">
      <c r="A140">
        <v>5901</v>
      </c>
      <c r="B140" t="s">
        <v>284</v>
      </c>
      <c r="C140" t="s">
        <v>285</v>
      </c>
      <c r="D140">
        <v>857579601</v>
      </c>
      <c r="E140">
        <v>6</v>
      </c>
      <c r="F140">
        <v>10</v>
      </c>
      <c r="G140">
        <v>0</v>
      </c>
      <c r="H140">
        <v>1</v>
      </c>
    </row>
    <row r="141" spans="1:8" x14ac:dyDescent="0.2">
      <c r="A141">
        <v>5901</v>
      </c>
      <c r="B141" t="s">
        <v>286</v>
      </c>
      <c r="C141" t="s">
        <v>287</v>
      </c>
      <c r="D141">
        <v>857579611</v>
      </c>
      <c r="E141">
        <v>0</v>
      </c>
      <c r="F141">
        <v>0</v>
      </c>
      <c r="G141">
        <v>0</v>
      </c>
      <c r="H141">
        <v>0</v>
      </c>
    </row>
    <row r="142" spans="1:8" x14ac:dyDescent="0.2">
      <c r="A142">
        <v>5901</v>
      </c>
      <c r="B142" t="s">
        <v>288</v>
      </c>
      <c r="C142" t="s">
        <v>289</v>
      </c>
      <c r="D142">
        <v>857579621</v>
      </c>
      <c r="E142">
        <v>0</v>
      </c>
      <c r="F142">
        <v>0</v>
      </c>
      <c r="G142">
        <v>0</v>
      </c>
      <c r="H142">
        <v>0</v>
      </c>
    </row>
    <row r="143" spans="1:8" x14ac:dyDescent="0.2">
      <c r="A143">
        <v>5901</v>
      </c>
      <c r="B143" t="s">
        <v>290</v>
      </c>
      <c r="C143" t="s">
        <v>291</v>
      </c>
      <c r="D143">
        <v>857579631</v>
      </c>
      <c r="E143">
        <v>0</v>
      </c>
      <c r="F143">
        <v>0</v>
      </c>
      <c r="G143">
        <v>0</v>
      </c>
      <c r="H143">
        <v>0</v>
      </c>
    </row>
    <row r="144" spans="1:8" x14ac:dyDescent="0.2">
      <c r="A144">
        <v>5901</v>
      </c>
      <c r="B144" t="s">
        <v>292</v>
      </c>
      <c r="C144" t="s">
        <v>293</v>
      </c>
      <c r="D144">
        <v>857579641</v>
      </c>
      <c r="E144">
        <v>0</v>
      </c>
      <c r="F144">
        <v>0</v>
      </c>
      <c r="G144">
        <v>0</v>
      </c>
      <c r="H144">
        <v>0</v>
      </c>
    </row>
    <row r="145" spans="1:8" x14ac:dyDescent="0.2">
      <c r="A145">
        <v>5901</v>
      </c>
      <c r="B145" t="s">
        <v>294</v>
      </c>
      <c r="C145" t="s">
        <v>295</v>
      </c>
      <c r="D145">
        <v>857579651</v>
      </c>
      <c r="E145">
        <v>0</v>
      </c>
      <c r="F145">
        <v>0</v>
      </c>
      <c r="G145">
        <v>0</v>
      </c>
      <c r="H145">
        <v>0</v>
      </c>
    </row>
    <row r="146" spans="1:8" x14ac:dyDescent="0.2">
      <c r="A146">
        <v>5901</v>
      </c>
      <c r="B146" t="s">
        <v>296</v>
      </c>
      <c r="C146" t="s">
        <v>297</v>
      </c>
      <c r="D146">
        <v>857579661</v>
      </c>
      <c r="E146">
        <v>55</v>
      </c>
      <c r="F146">
        <v>79</v>
      </c>
      <c r="G146">
        <v>13</v>
      </c>
      <c r="H146">
        <v>3</v>
      </c>
    </row>
    <row r="147" spans="1:8" x14ac:dyDescent="0.2">
      <c r="A147">
        <v>5901</v>
      </c>
      <c r="B147" t="s">
        <v>298</v>
      </c>
      <c r="C147" t="s">
        <v>299</v>
      </c>
      <c r="D147">
        <v>857579671</v>
      </c>
      <c r="E147">
        <v>0</v>
      </c>
      <c r="F147">
        <v>0</v>
      </c>
      <c r="G147">
        <v>0</v>
      </c>
      <c r="H147">
        <v>0</v>
      </c>
    </row>
    <row r="148" spans="1:8" x14ac:dyDescent="0.2">
      <c r="A148">
        <v>5901</v>
      </c>
      <c r="B148" t="s">
        <v>300</v>
      </c>
      <c r="C148" t="s">
        <v>301</v>
      </c>
      <c r="D148">
        <v>857579681</v>
      </c>
      <c r="E148">
        <v>0</v>
      </c>
      <c r="F148">
        <v>0</v>
      </c>
      <c r="G148">
        <v>0</v>
      </c>
      <c r="H148">
        <v>0</v>
      </c>
    </row>
    <row r="149" spans="1:8" x14ac:dyDescent="0.2">
      <c r="A149">
        <v>5901</v>
      </c>
      <c r="B149" t="s">
        <v>302</v>
      </c>
      <c r="C149" t="s">
        <v>303</v>
      </c>
      <c r="D149">
        <v>857579691</v>
      </c>
      <c r="E149">
        <v>0</v>
      </c>
      <c r="F149">
        <v>0</v>
      </c>
      <c r="G149">
        <v>0</v>
      </c>
      <c r="H149">
        <v>0</v>
      </c>
    </row>
    <row r="150" spans="1:8" x14ac:dyDescent="0.2">
      <c r="A150">
        <v>5901</v>
      </c>
      <c r="B150" t="s">
        <v>304</v>
      </c>
      <c r="C150" t="s">
        <v>305</v>
      </c>
      <c r="D150">
        <v>857579701</v>
      </c>
      <c r="E150">
        <v>0</v>
      </c>
      <c r="F150">
        <v>0</v>
      </c>
      <c r="G150">
        <v>0</v>
      </c>
      <c r="H150">
        <v>0</v>
      </c>
    </row>
    <row r="151" spans="1:8" x14ac:dyDescent="0.2">
      <c r="A151">
        <v>5901</v>
      </c>
      <c r="B151" t="s">
        <v>306</v>
      </c>
      <c r="C151" t="s">
        <v>307</v>
      </c>
      <c r="D151">
        <v>857579711</v>
      </c>
      <c r="E151">
        <v>0</v>
      </c>
      <c r="F151">
        <v>0</v>
      </c>
      <c r="G151">
        <v>0</v>
      </c>
      <c r="H151">
        <v>0</v>
      </c>
    </row>
    <row r="152" spans="1:8" x14ac:dyDescent="0.2">
      <c r="A152">
        <v>5901</v>
      </c>
      <c r="B152" t="s">
        <v>308</v>
      </c>
      <c r="C152" t="s">
        <v>309</v>
      </c>
      <c r="D152">
        <v>857579721</v>
      </c>
      <c r="E152">
        <v>0</v>
      </c>
      <c r="F152">
        <v>0</v>
      </c>
      <c r="G152">
        <v>0</v>
      </c>
      <c r="H152">
        <v>0</v>
      </c>
    </row>
    <row r="153" spans="1:8" x14ac:dyDescent="0.2">
      <c r="A153">
        <v>5901</v>
      </c>
      <c r="B153" t="s">
        <v>310</v>
      </c>
      <c r="C153" t="s">
        <v>311</v>
      </c>
      <c r="D153">
        <v>857579731</v>
      </c>
      <c r="E153">
        <v>0</v>
      </c>
      <c r="F153">
        <v>0</v>
      </c>
      <c r="G153">
        <v>0</v>
      </c>
      <c r="H153">
        <v>0</v>
      </c>
    </row>
    <row r="154" spans="1:8" x14ac:dyDescent="0.2">
      <c r="A154">
        <v>5901</v>
      </c>
      <c r="B154" t="s">
        <v>312</v>
      </c>
      <c r="C154" t="s">
        <v>313</v>
      </c>
      <c r="D154">
        <v>857579741</v>
      </c>
      <c r="E154">
        <v>0</v>
      </c>
      <c r="F154">
        <v>0</v>
      </c>
      <c r="G154">
        <v>0</v>
      </c>
      <c r="H154">
        <v>0</v>
      </c>
    </row>
    <row r="155" spans="1:8" x14ac:dyDescent="0.2">
      <c r="A155">
        <v>5901</v>
      </c>
      <c r="B155" t="s">
        <v>314</v>
      </c>
      <c r="C155" t="s">
        <v>315</v>
      </c>
      <c r="D155">
        <v>857579751</v>
      </c>
      <c r="E155">
        <v>0</v>
      </c>
      <c r="F155">
        <v>0</v>
      </c>
      <c r="G155">
        <v>0</v>
      </c>
      <c r="H155">
        <v>0</v>
      </c>
    </row>
    <row r="156" spans="1:8" x14ac:dyDescent="0.2">
      <c r="A156">
        <v>5901</v>
      </c>
      <c r="B156" t="s">
        <v>316</v>
      </c>
      <c r="C156" t="s">
        <v>317</v>
      </c>
      <c r="D156">
        <v>857579761</v>
      </c>
      <c r="E156">
        <v>0</v>
      </c>
      <c r="F156">
        <v>0</v>
      </c>
      <c r="G156">
        <v>0</v>
      </c>
      <c r="H156">
        <v>0</v>
      </c>
    </row>
    <row r="157" spans="1:8" x14ac:dyDescent="0.2">
      <c r="A157">
        <v>5901</v>
      </c>
      <c r="B157" t="s">
        <v>318</v>
      </c>
      <c r="C157" t="s">
        <v>319</v>
      </c>
      <c r="D157">
        <v>857579771</v>
      </c>
      <c r="E157">
        <v>0</v>
      </c>
      <c r="F157">
        <v>0</v>
      </c>
      <c r="G157">
        <v>0</v>
      </c>
      <c r="H157">
        <v>0</v>
      </c>
    </row>
    <row r="158" spans="1:8" x14ac:dyDescent="0.2">
      <c r="A158">
        <v>5901</v>
      </c>
      <c r="B158" t="s">
        <v>320</v>
      </c>
      <c r="C158" t="s">
        <v>321</v>
      </c>
      <c r="D158">
        <v>857579781</v>
      </c>
      <c r="E158">
        <v>0</v>
      </c>
      <c r="F158">
        <v>0</v>
      </c>
      <c r="G158">
        <v>0</v>
      </c>
      <c r="H158">
        <v>0</v>
      </c>
    </row>
    <row r="159" spans="1:8" x14ac:dyDescent="0.2">
      <c r="A159">
        <v>5901</v>
      </c>
      <c r="B159" t="s">
        <v>322</v>
      </c>
      <c r="C159" t="s">
        <v>323</v>
      </c>
      <c r="D159">
        <v>857579791</v>
      </c>
      <c r="E159">
        <v>0</v>
      </c>
      <c r="F159">
        <v>0</v>
      </c>
      <c r="G159">
        <v>0</v>
      </c>
      <c r="H159">
        <v>0</v>
      </c>
    </row>
    <row r="160" spans="1:8" x14ac:dyDescent="0.2">
      <c r="A160">
        <v>5901</v>
      </c>
      <c r="B160" t="s">
        <v>324</v>
      </c>
      <c r="C160" t="s">
        <v>325</v>
      </c>
      <c r="D160">
        <v>857579801</v>
      </c>
      <c r="E160">
        <v>0</v>
      </c>
      <c r="F160">
        <v>0</v>
      </c>
      <c r="G160">
        <v>0</v>
      </c>
      <c r="H160">
        <v>0</v>
      </c>
    </row>
    <row r="161" spans="1:8" x14ac:dyDescent="0.2">
      <c r="A161">
        <v>5901</v>
      </c>
      <c r="B161" t="s">
        <v>326</v>
      </c>
      <c r="C161" t="s">
        <v>327</v>
      </c>
      <c r="D161">
        <v>857579811</v>
      </c>
      <c r="E161">
        <v>0</v>
      </c>
      <c r="F161">
        <v>0</v>
      </c>
      <c r="G161">
        <v>0</v>
      </c>
      <c r="H161">
        <v>0</v>
      </c>
    </row>
    <row r="162" spans="1:8" x14ac:dyDescent="0.2">
      <c r="A162">
        <v>5901</v>
      </c>
      <c r="B162" t="s">
        <v>328</v>
      </c>
      <c r="C162" t="s">
        <v>329</v>
      </c>
      <c r="D162">
        <v>857579821</v>
      </c>
      <c r="E162">
        <v>0</v>
      </c>
      <c r="F162">
        <v>0</v>
      </c>
      <c r="G162">
        <v>0</v>
      </c>
      <c r="H162">
        <v>0</v>
      </c>
    </row>
    <row r="163" spans="1:8" x14ac:dyDescent="0.2">
      <c r="A163">
        <v>5901</v>
      </c>
      <c r="B163" t="s">
        <v>330</v>
      </c>
      <c r="C163" t="s">
        <v>331</v>
      </c>
      <c r="D163">
        <v>857579831</v>
      </c>
      <c r="E163">
        <v>0</v>
      </c>
      <c r="F163">
        <v>0</v>
      </c>
      <c r="G163">
        <v>0</v>
      </c>
      <c r="H163">
        <v>0</v>
      </c>
    </row>
    <row r="164" spans="1:8" x14ac:dyDescent="0.2">
      <c r="A164">
        <v>5901</v>
      </c>
      <c r="B164" t="s">
        <v>332</v>
      </c>
      <c r="C164" t="s">
        <v>333</v>
      </c>
      <c r="D164">
        <v>857579841</v>
      </c>
      <c r="E164">
        <v>89</v>
      </c>
      <c r="F164">
        <v>149</v>
      </c>
      <c r="G164">
        <v>31</v>
      </c>
      <c r="H164">
        <v>8</v>
      </c>
    </row>
    <row r="165" spans="1:8" x14ac:dyDescent="0.2">
      <c r="A165">
        <v>5901</v>
      </c>
      <c r="B165" t="s">
        <v>334</v>
      </c>
      <c r="C165" t="s">
        <v>335</v>
      </c>
      <c r="D165">
        <v>857579851</v>
      </c>
      <c r="E165">
        <v>0</v>
      </c>
      <c r="F165">
        <v>0</v>
      </c>
      <c r="G165">
        <v>0</v>
      </c>
      <c r="H165">
        <v>0</v>
      </c>
    </row>
    <row r="166" spans="1:8" x14ac:dyDescent="0.2">
      <c r="A166">
        <v>5901</v>
      </c>
      <c r="B166" t="s">
        <v>336</v>
      </c>
      <c r="C166" t="s">
        <v>337</v>
      </c>
      <c r="D166">
        <v>857579861</v>
      </c>
      <c r="E166">
        <v>0</v>
      </c>
      <c r="F166">
        <v>0</v>
      </c>
      <c r="G166">
        <v>0</v>
      </c>
      <c r="H166">
        <v>0</v>
      </c>
    </row>
    <row r="167" spans="1:8" x14ac:dyDescent="0.2">
      <c r="A167">
        <v>5901</v>
      </c>
      <c r="B167" t="s">
        <v>338</v>
      </c>
      <c r="C167" t="s">
        <v>339</v>
      </c>
      <c r="D167">
        <v>857579871</v>
      </c>
      <c r="E167">
        <v>0</v>
      </c>
      <c r="F167">
        <v>0</v>
      </c>
      <c r="G167">
        <v>0</v>
      </c>
      <c r="H167">
        <v>0</v>
      </c>
    </row>
    <row r="168" spans="1:8" x14ac:dyDescent="0.2">
      <c r="A168">
        <v>5901</v>
      </c>
      <c r="B168" t="s">
        <v>340</v>
      </c>
      <c r="C168" t="s">
        <v>341</v>
      </c>
      <c r="D168">
        <v>857579881</v>
      </c>
      <c r="E168">
        <v>0</v>
      </c>
      <c r="F168">
        <v>0</v>
      </c>
      <c r="G168">
        <v>0</v>
      </c>
      <c r="H168">
        <v>0</v>
      </c>
    </row>
    <row r="169" spans="1:8" x14ac:dyDescent="0.2">
      <c r="A169">
        <v>5901</v>
      </c>
      <c r="B169" t="s">
        <v>342</v>
      </c>
      <c r="C169" t="s">
        <v>343</v>
      </c>
      <c r="D169">
        <v>857579891</v>
      </c>
      <c r="E169">
        <v>0</v>
      </c>
      <c r="F169">
        <v>0</v>
      </c>
      <c r="G169">
        <v>0</v>
      </c>
      <c r="H169">
        <v>0</v>
      </c>
    </row>
    <row r="170" spans="1:8" x14ac:dyDescent="0.2">
      <c r="A170">
        <v>5901</v>
      </c>
      <c r="B170" t="s">
        <v>344</v>
      </c>
      <c r="C170" t="s">
        <v>345</v>
      </c>
      <c r="D170">
        <v>857579901</v>
      </c>
      <c r="E170">
        <v>0</v>
      </c>
      <c r="F170">
        <v>0</v>
      </c>
      <c r="G170">
        <v>0</v>
      </c>
      <c r="H170">
        <v>0</v>
      </c>
    </row>
    <row r="171" spans="1:8" x14ac:dyDescent="0.2">
      <c r="A171">
        <v>5901</v>
      </c>
      <c r="B171" t="s">
        <v>346</v>
      </c>
      <c r="C171" t="s">
        <v>347</v>
      </c>
      <c r="D171">
        <v>857579911</v>
      </c>
      <c r="E171">
        <v>0</v>
      </c>
      <c r="F171">
        <v>0</v>
      </c>
      <c r="G171">
        <v>0</v>
      </c>
      <c r="H171">
        <v>0</v>
      </c>
    </row>
    <row r="172" spans="1:8" x14ac:dyDescent="0.2">
      <c r="A172">
        <v>5901</v>
      </c>
      <c r="B172" t="s">
        <v>348</v>
      </c>
      <c r="C172" t="s">
        <v>349</v>
      </c>
      <c r="D172">
        <v>857579921</v>
      </c>
      <c r="E172">
        <v>0</v>
      </c>
      <c r="F172">
        <v>0</v>
      </c>
      <c r="G172">
        <v>0</v>
      </c>
      <c r="H172">
        <v>0</v>
      </c>
    </row>
    <row r="173" spans="1:8" x14ac:dyDescent="0.2">
      <c r="A173">
        <v>5901</v>
      </c>
      <c r="B173" t="s">
        <v>350</v>
      </c>
      <c r="C173" t="s">
        <v>351</v>
      </c>
      <c r="D173">
        <v>857579941</v>
      </c>
      <c r="E173">
        <v>0</v>
      </c>
      <c r="F173">
        <v>0</v>
      </c>
      <c r="G173">
        <v>0</v>
      </c>
      <c r="H173">
        <v>0</v>
      </c>
    </row>
    <row r="174" spans="1:8" x14ac:dyDescent="0.2">
      <c r="A174">
        <v>5901</v>
      </c>
      <c r="B174" t="s">
        <v>352</v>
      </c>
      <c r="C174" t="s">
        <v>353</v>
      </c>
      <c r="D174">
        <v>857579951</v>
      </c>
      <c r="E174">
        <v>0</v>
      </c>
      <c r="F174">
        <v>0</v>
      </c>
      <c r="G174">
        <v>0</v>
      </c>
      <c r="H174">
        <v>0</v>
      </c>
    </row>
    <row r="175" spans="1:8" x14ac:dyDescent="0.2">
      <c r="A175">
        <v>5901</v>
      </c>
      <c r="B175" t="s">
        <v>354</v>
      </c>
      <c r="C175" t="s">
        <v>355</v>
      </c>
      <c r="D175">
        <v>857579981</v>
      </c>
      <c r="E175">
        <v>0</v>
      </c>
      <c r="F175">
        <v>0</v>
      </c>
      <c r="G175">
        <v>0</v>
      </c>
      <c r="H175">
        <v>0</v>
      </c>
    </row>
    <row r="176" spans="1:8" x14ac:dyDescent="0.2">
      <c r="A176">
        <v>5901</v>
      </c>
      <c r="B176" t="s">
        <v>356</v>
      </c>
      <c r="C176" t="s">
        <v>357</v>
      </c>
      <c r="D176">
        <v>857579991</v>
      </c>
      <c r="E176">
        <v>0</v>
      </c>
      <c r="F176">
        <v>0</v>
      </c>
      <c r="G176">
        <v>0</v>
      </c>
      <c r="H176">
        <v>0</v>
      </c>
    </row>
    <row r="177" spans="1:8" x14ac:dyDescent="0.2">
      <c r="A177">
        <v>5901</v>
      </c>
      <c r="B177" t="s">
        <v>358</v>
      </c>
      <c r="C177" t="s">
        <v>359</v>
      </c>
      <c r="D177">
        <v>857580001</v>
      </c>
      <c r="E177">
        <v>0</v>
      </c>
      <c r="F177">
        <v>0</v>
      </c>
      <c r="G177">
        <v>0</v>
      </c>
      <c r="H177">
        <v>0</v>
      </c>
    </row>
    <row r="178" spans="1:8" x14ac:dyDescent="0.2">
      <c r="A178">
        <v>5901</v>
      </c>
      <c r="B178" t="s">
        <v>360</v>
      </c>
      <c r="C178" t="s">
        <v>361</v>
      </c>
      <c r="D178">
        <v>857580011</v>
      </c>
      <c r="E178">
        <v>0</v>
      </c>
      <c r="F178">
        <v>0</v>
      </c>
      <c r="G178">
        <v>0</v>
      </c>
      <c r="H178">
        <v>0</v>
      </c>
    </row>
    <row r="179" spans="1:8" x14ac:dyDescent="0.2">
      <c r="A179">
        <v>5901</v>
      </c>
      <c r="B179" t="s">
        <v>362</v>
      </c>
      <c r="C179" t="s">
        <v>363</v>
      </c>
      <c r="D179">
        <v>857580021</v>
      </c>
      <c r="E179">
        <v>0</v>
      </c>
      <c r="F179">
        <v>0</v>
      </c>
      <c r="G179">
        <v>0</v>
      </c>
      <c r="H179">
        <v>0</v>
      </c>
    </row>
    <row r="180" spans="1:8" x14ac:dyDescent="0.2">
      <c r="A180">
        <v>5901</v>
      </c>
      <c r="B180" t="s">
        <v>364</v>
      </c>
      <c r="C180" t="s">
        <v>365</v>
      </c>
      <c r="D180">
        <v>857580031</v>
      </c>
      <c r="E180">
        <v>0</v>
      </c>
      <c r="F180">
        <v>0</v>
      </c>
      <c r="G180">
        <v>0</v>
      </c>
      <c r="H180">
        <v>0</v>
      </c>
    </row>
    <row r="181" spans="1:8" x14ac:dyDescent="0.2">
      <c r="A181">
        <v>5901</v>
      </c>
      <c r="B181" t="s">
        <v>366</v>
      </c>
      <c r="C181" t="s">
        <v>367</v>
      </c>
      <c r="D181">
        <v>857580041</v>
      </c>
      <c r="E181">
        <v>0</v>
      </c>
      <c r="F181">
        <v>0</v>
      </c>
      <c r="G181">
        <v>0</v>
      </c>
      <c r="H181">
        <v>0</v>
      </c>
    </row>
    <row r="182" spans="1:8" x14ac:dyDescent="0.2">
      <c r="A182">
        <v>5901</v>
      </c>
      <c r="B182" t="s">
        <v>368</v>
      </c>
      <c r="C182" t="s">
        <v>369</v>
      </c>
      <c r="D182">
        <v>857580051</v>
      </c>
      <c r="E182">
        <v>2</v>
      </c>
      <c r="F182">
        <v>8</v>
      </c>
      <c r="G182">
        <v>0</v>
      </c>
      <c r="H182">
        <v>2</v>
      </c>
    </row>
    <row r="183" spans="1:8" x14ac:dyDescent="0.2">
      <c r="A183">
        <v>5901</v>
      </c>
      <c r="B183" t="s">
        <v>370</v>
      </c>
      <c r="C183" t="s">
        <v>371</v>
      </c>
      <c r="D183">
        <v>857580061</v>
      </c>
      <c r="E183">
        <v>0</v>
      </c>
      <c r="F183">
        <v>0</v>
      </c>
      <c r="G183">
        <v>0</v>
      </c>
      <c r="H183">
        <v>0</v>
      </c>
    </row>
    <row r="184" spans="1:8" x14ac:dyDescent="0.2">
      <c r="A184">
        <v>5901</v>
      </c>
      <c r="B184" t="s">
        <v>372</v>
      </c>
      <c r="C184" t="s">
        <v>373</v>
      </c>
      <c r="D184">
        <v>857580071</v>
      </c>
      <c r="E184">
        <v>0</v>
      </c>
      <c r="F184">
        <v>0</v>
      </c>
      <c r="G184">
        <v>0</v>
      </c>
      <c r="H184">
        <v>0</v>
      </c>
    </row>
    <row r="185" spans="1:8" x14ac:dyDescent="0.2">
      <c r="A185">
        <v>5901</v>
      </c>
      <c r="B185" t="s">
        <v>374</v>
      </c>
      <c r="C185" t="s">
        <v>375</v>
      </c>
      <c r="D185">
        <v>857580081</v>
      </c>
      <c r="E185">
        <v>0</v>
      </c>
      <c r="F185">
        <v>0</v>
      </c>
      <c r="G185">
        <v>0</v>
      </c>
      <c r="H185">
        <v>0</v>
      </c>
    </row>
    <row r="186" spans="1:8" x14ac:dyDescent="0.2">
      <c r="A186">
        <v>5901</v>
      </c>
      <c r="B186" t="s">
        <v>376</v>
      </c>
      <c r="C186" t="s">
        <v>377</v>
      </c>
      <c r="D186">
        <v>857580101</v>
      </c>
      <c r="E186">
        <v>0</v>
      </c>
      <c r="F186">
        <v>0</v>
      </c>
      <c r="G186">
        <v>0</v>
      </c>
      <c r="H186">
        <v>0</v>
      </c>
    </row>
    <row r="187" spans="1:8" x14ac:dyDescent="0.2">
      <c r="A187">
        <v>5901</v>
      </c>
      <c r="B187" t="s">
        <v>378</v>
      </c>
      <c r="C187" t="s">
        <v>379</v>
      </c>
      <c r="D187">
        <v>857580111</v>
      </c>
      <c r="E187">
        <v>82</v>
      </c>
      <c r="F187">
        <v>194</v>
      </c>
      <c r="G187">
        <v>82</v>
      </c>
      <c r="H187">
        <v>8</v>
      </c>
    </row>
    <row r="188" spans="1:8" x14ac:dyDescent="0.2">
      <c r="A188">
        <v>5901</v>
      </c>
      <c r="B188" t="s">
        <v>380</v>
      </c>
      <c r="C188" t="s">
        <v>381</v>
      </c>
      <c r="D188">
        <v>857580131</v>
      </c>
      <c r="E188">
        <v>0</v>
      </c>
      <c r="F188">
        <v>0</v>
      </c>
      <c r="G188">
        <v>0</v>
      </c>
      <c r="H188">
        <v>0</v>
      </c>
    </row>
    <row r="189" spans="1:8" x14ac:dyDescent="0.2">
      <c r="A189">
        <v>5901</v>
      </c>
      <c r="B189" t="s">
        <v>382</v>
      </c>
      <c r="C189" t="s">
        <v>383</v>
      </c>
      <c r="D189">
        <v>857580141</v>
      </c>
      <c r="E189">
        <v>0</v>
      </c>
      <c r="F189">
        <v>0</v>
      </c>
      <c r="G189">
        <v>0</v>
      </c>
      <c r="H189">
        <v>0</v>
      </c>
    </row>
    <row r="190" spans="1:8" x14ac:dyDescent="0.2">
      <c r="A190">
        <v>5901</v>
      </c>
      <c r="B190" t="s">
        <v>384</v>
      </c>
      <c r="C190" t="s">
        <v>385</v>
      </c>
      <c r="D190">
        <v>857580151</v>
      </c>
      <c r="E190">
        <v>0</v>
      </c>
      <c r="F190">
        <v>0</v>
      </c>
      <c r="G190">
        <v>0</v>
      </c>
      <c r="H190">
        <v>0</v>
      </c>
    </row>
    <row r="191" spans="1:8" x14ac:dyDescent="0.2">
      <c r="A191">
        <v>5901</v>
      </c>
      <c r="B191" t="s">
        <v>386</v>
      </c>
      <c r="C191" t="s">
        <v>387</v>
      </c>
      <c r="D191">
        <v>857580161</v>
      </c>
      <c r="E191">
        <v>0</v>
      </c>
      <c r="F191">
        <v>0</v>
      </c>
      <c r="G191">
        <v>0</v>
      </c>
      <c r="H191">
        <v>0</v>
      </c>
    </row>
    <row r="192" spans="1:8" x14ac:dyDescent="0.2">
      <c r="A192">
        <v>5901</v>
      </c>
      <c r="B192" t="s">
        <v>388</v>
      </c>
      <c r="C192" t="s">
        <v>389</v>
      </c>
      <c r="D192">
        <v>857580171</v>
      </c>
      <c r="E192">
        <v>0</v>
      </c>
      <c r="F192">
        <v>0</v>
      </c>
      <c r="G192">
        <v>0</v>
      </c>
      <c r="H192">
        <v>0</v>
      </c>
    </row>
    <row r="193" spans="1:8" x14ac:dyDescent="0.2">
      <c r="A193">
        <v>5901</v>
      </c>
      <c r="B193" t="s">
        <v>390</v>
      </c>
      <c r="C193" t="s">
        <v>391</v>
      </c>
      <c r="D193">
        <v>857580181</v>
      </c>
      <c r="E193">
        <v>1</v>
      </c>
      <c r="F193">
        <v>5</v>
      </c>
      <c r="G193">
        <v>3</v>
      </c>
      <c r="H193">
        <v>1</v>
      </c>
    </row>
    <row r="194" spans="1:8" x14ac:dyDescent="0.2">
      <c r="A194">
        <v>5901</v>
      </c>
      <c r="B194" t="s">
        <v>392</v>
      </c>
      <c r="C194" t="s">
        <v>393</v>
      </c>
      <c r="D194">
        <v>857580191</v>
      </c>
      <c r="E194">
        <v>0</v>
      </c>
      <c r="F194">
        <v>0</v>
      </c>
      <c r="G194">
        <v>0</v>
      </c>
      <c r="H194">
        <v>0</v>
      </c>
    </row>
    <row r="195" spans="1:8" x14ac:dyDescent="0.2">
      <c r="A195">
        <v>5901</v>
      </c>
      <c r="B195" t="s">
        <v>394</v>
      </c>
      <c r="C195" t="s">
        <v>395</v>
      </c>
      <c r="D195">
        <v>857580201</v>
      </c>
      <c r="E195">
        <v>0</v>
      </c>
      <c r="F195">
        <v>0</v>
      </c>
      <c r="G195">
        <v>0</v>
      </c>
      <c r="H195">
        <v>0</v>
      </c>
    </row>
    <row r="196" spans="1:8" x14ac:dyDescent="0.2">
      <c r="A196">
        <v>5901</v>
      </c>
      <c r="B196" t="s">
        <v>396</v>
      </c>
      <c r="C196" t="s">
        <v>397</v>
      </c>
      <c r="D196">
        <v>857580211</v>
      </c>
      <c r="E196">
        <v>11</v>
      </c>
      <c r="F196">
        <v>25</v>
      </c>
      <c r="G196">
        <v>11</v>
      </c>
      <c r="H196">
        <v>2</v>
      </c>
    </row>
    <row r="197" spans="1:8" x14ac:dyDescent="0.2">
      <c r="A197">
        <v>5901</v>
      </c>
      <c r="B197" t="s">
        <v>398</v>
      </c>
      <c r="C197" t="s">
        <v>399</v>
      </c>
      <c r="D197">
        <v>857580221</v>
      </c>
      <c r="E197">
        <v>0</v>
      </c>
      <c r="F197">
        <v>0</v>
      </c>
      <c r="G197">
        <v>0</v>
      </c>
      <c r="H197">
        <v>0</v>
      </c>
    </row>
    <row r="198" spans="1:8" x14ac:dyDescent="0.2">
      <c r="A198">
        <v>5901</v>
      </c>
      <c r="B198" t="s">
        <v>400</v>
      </c>
      <c r="C198" t="s">
        <v>401</v>
      </c>
      <c r="D198">
        <v>857580231</v>
      </c>
      <c r="E198">
        <v>0</v>
      </c>
      <c r="F198">
        <v>0</v>
      </c>
      <c r="G198">
        <v>0</v>
      </c>
      <c r="H198">
        <v>0</v>
      </c>
    </row>
    <row r="199" spans="1:8" x14ac:dyDescent="0.2">
      <c r="A199">
        <v>5901</v>
      </c>
      <c r="B199" t="s">
        <v>402</v>
      </c>
      <c r="C199" t="s">
        <v>403</v>
      </c>
      <c r="D199">
        <v>857580241</v>
      </c>
      <c r="E199">
        <v>0</v>
      </c>
      <c r="F199">
        <v>0</v>
      </c>
      <c r="G199">
        <v>0</v>
      </c>
      <c r="H199">
        <v>0</v>
      </c>
    </row>
    <row r="200" spans="1:8" x14ac:dyDescent="0.2">
      <c r="A200">
        <v>5901</v>
      </c>
      <c r="B200" t="s">
        <v>404</v>
      </c>
      <c r="C200" t="s">
        <v>405</v>
      </c>
      <c r="D200">
        <v>857580251</v>
      </c>
      <c r="E200">
        <v>0</v>
      </c>
      <c r="F200">
        <v>0</v>
      </c>
      <c r="G200">
        <v>0</v>
      </c>
      <c r="H200">
        <v>0</v>
      </c>
    </row>
    <row r="201" spans="1:8" x14ac:dyDescent="0.2">
      <c r="A201">
        <v>5901</v>
      </c>
      <c r="B201" t="s">
        <v>406</v>
      </c>
      <c r="C201" t="s">
        <v>407</v>
      </c>
      <c r="D201">
        <v>857580261</v>
      </c>
      <c r="E201">
        <v>0</v>
      </c>
      <c r="F201">
        <v>2</v>
      </c>
      <c r="G201">
        <v>0</v>
      </c>
      <c r="H201">
        <v>2</v>
      </c>
    </row>
    <row r="202" spans="1:8" x14ac:dyDescent="0.2">
      <c r="A202">
        <v>5901</v>
      </c>
      <c r="B202" t="s">
        <v>408</v>
      </c>
      <c r="C202" t="s">
        <v>409</v>
      </c>
      <c r="D202">
        <v>857580271</v>
      </c>
      <c r="E202">
        <v>0</v>
      </c>
      <c r="F202">
        <v>0</v>
      </c>
      <c r="G202">
        <v>0</v>
      </c>
      <c r="H202">
        <v>0</v>
      </c>
    </row>
    <row r="203" spans="1:8" x14ac:dyDescent="0.2">
      <c r="A203">
        <v>5901</v>
      </c>
      <c r="B203" t="s">
        <v>410</v>
      </c>
      <c r="C203" t="s">
        <v>411</v>
      </c>
      <c r="D203">
        <v>857580281</v>
      </c>
      <c r="E203">
        <v>0</v>
      </c>
      <c r="F203">
        <v>0</v>
      </c>
      <c r="G203">
        <v>0</v>
      </c>
      <c r="H203">
        <v>0</v>
      </c>
    </row>
    <row r="204" spans="1:8" x14ac:dyDescent="0.2">
      <c r="A204">
        <v>5901</v>
      </c>
      <c r="B204" t="s">
        <v>412</v>
      </c>
      <c r="C204" t="s">
        <v>413</v>
      </c>
      <c r="D204">
        <v>857580291</v>
      </c>
      <c r="E204">
        <v>0</v>
      </c>
      <c r="F204">
        <v>0</v>
      </c>
      <c r="G204">
        <v>0</v>
      </c>
      <c r="H204">
        <v>0</v>
      </c>
    </row>
    <row r="205" spans="1:8" x14ac:dyDescent="0.2">
      <c r="A205">
        <v>5901</v>
      </c>
      <c r="B205" t="s">
        <v>414</v>
      </c>
      <c r="C205" t="s">
        <v>415</v>
      </c>
      <c r="D205">
        <v>857580301</v>
      </c>
      <c r="E205">
        <v>0</v>
      </c>
      <c r="F205">
        <v>0</v>
      </c>
      <c r="G205">
        <v>0</v>
      </c>
      <c r="H205">
        <v>0</v>
      </c>
    </row>
    <row r="206" spans="1:8" x14ac:dyDescent="0.2">
      <c r="A206">
        <v>5901</v>
      </c>
      <c r="B206" t="s">
        <v>416</v>
      </c>
      <c r="C206" t="s">
        <v>417</v>
      </c>
      <c r="D206">
        <v>857580311</v>
      </c>
      <c r="E206">
        <v>0</v>
      </c>
      <c r="F206">
        <v>0</v>
      </c>
      <c r="G206">
        <v>0</v>
      </c>
      <c r="H206">
        <v>0</v>
      </c>
    </row>
    <row r="207" spans="1:8" x14ac:dyDescent="0.2">
      <c r="A207">
        <v>5901</v>
      </c>
      <c r="B207" t="s">
        <v>418</v>
      </c>
      <c r="C207" t="s">
        <v>419</v>
      </c>
      <c r="D207">
        <v>857580321</v>
      </c>
      <c r="E207">
        <v>0</v>
      </c>
      <c r="F207">
        <v>0</v>
      </c>
      <c r="G207">
        <v>0</v>
      </c>
      <c r="H207">
        <v>0</v>
      </c>
    </row>
    <row r="208" spans="1:8" x14ac:dyDescent="0.2">
      <c r="A208">
        <v>5901</v>
      </c>
      <c r="B208" t="s">
        <v>420</v>
      </c>
      <c r="C208" t="s">
        <v>421</v>
      </c>
      <c r="D208">
        <v>857580331</v>
      </c>
      <c r="E208">
        <v>0</v>
      </c>
      <c r="F208">
        <v>0</v>
      </c>
      <c r="G208">
        <v>0</v>
      </c>
      <c r="H208">
        <v>0</v>
      </c>
    </row>
    <row r="209" spans="1:8" x14ac:dyDescent="0.2">
      <c r="A209">
        <v>5901</v>
      </c>
      <c r="B209" t="s">
        <v>422</v>
      </c>
      <c r="C209" t="s">
        <v>423</v>
      </c>
      <c r="D209">
        <v>857580341</v>
      </c>
      <c r="E209">
        <v>0</v>
      </c>
      <c r="F209">
        <v>0</v>
      </c>
      <c r="G209">
        <v>0</v>
      </c>
      <c r="H209">
        <v>0</v>
      </c>
    </row>
    <row r="210" spans="1:8" x14ac:dyDescent="0.2">
      <c r="A210">
        <v>5901</v>
      </c>
      <c r="B210" t="s">
        <v>424</v>
      </c>
      <c r="C210" t="s">
        <v>425</v>
      </c>
      <c r="D210">
        <v>857580351</v>
      </c>
      <c r="E210">
        <v>0</v>
      </c>
      <c r="F210">
        <v>0</v>
      </c>
      <c r="G210">
        <v>0</v>
      </c>
      <c r="H210">
        <v>0</v>
      </c>
    </row>
    <row r="211" spans="1:8" x14ac:dyDescent="0.2">
      <c r="A211">
        <v>5901</v>
      </c>
      <c r="B211" t="s">
        <v>426</v>
      </c>
      <c r="C211" t="s">
        <v>427</v>
      </c>
      <c r="D211">
        <v>857580361</v>
      </c>
      <c r="E211">
        <v>0</v>
      </c>
      <c r="F211">
        <v>0</v>
      </c>
      <c r="G211">
        <v>0</v>
      </c>
      <c r="H211">
        <v>0</v>
      </c>
    </row>
    <row r="212" spans="1:8" x14ac:dyDescent="0.2">
      <c r="A212">
        <v>5901</v>
      </c>
      <c r="B212" t="s">
        <v>428</v>
      </c>
      <c r="C212" t="s">
        <v>429</v>
      </c>
      <c r="D212">
        <v>857580371</v>
      </c>
      <c r="E212">
        <v>0</v>
      </c>
      <c r="F212">
        <v>0</v>
      </c>
      <c r="G212">
        <v>0</v>
      </c>
      <c r="H212">
        <v>0</v>
      </c>
    </row>
    <row r="213" spans="1:8" x14ac:dyDescent="0.2">
      <c r="A213">
        <v>5901</v>
      </c>
      <c r="B213" t="s">
        <v>430</v>
      </c>
      <c r="C213" t="s">
        <v>431</v>
      </c>
      <c r="D213">
        <v>857580381</v>
      </c>
      <c r="E213">
        <v>2384</v>
      </c>
      <c r="F213">
        <v>4502</v>
      </c>
      <c r="G213">
        <v>1384</v>
      </c>
      <c r="H213">
        <v>88</v>
      </c>
    </row>
    <row r="214" spans="1:8" x14ac:dyDescent="0.2">
      <c r="A214">
        <v>5901</v>
      </c>
      <c r="B214" t="s">
        <v>432</v>
      </c>
      <c r="C214" t="s">
        <v>433</v>
      </c>
      <c r="D214">
        <v>857580391</v>
      </c>
      <c r="E214">
        <v>0</v>
      </c>
      <c r="F214">
        <v>0</v>
      </c>
      <c r="G214">
        <v>0</v>
      </c>
      <c r="H214">
        <v>0</v>
      </c>
    </row>
    <row r="215" spans="1:8" x14ac:dyDescent="0.2">
      <c r="A215">
        <v>5901</v>
      </c>
      <c r="B215" t="s">
        <v>434</v>
      </c>
      <c r="C215" t="s">
        <v>435</v>
      </c>
      <c r="D215">
        <v>857580401</v>
      </c>
      <c r="E215">
        <v>0</v>
      </c>
      <c r="F215">
        <v>0</v>
      </c>
      <c r="G215">
        <v>0</v>
      </c>
      <c r="H215">
        <v>0</v>
      </c>
    </row>
    <row r="216" spans="1:8" x14ac:dyDescent="0.2">
      <c r="A216">
        <v>5901</v>
      </c>
      <c r="B216" t="s">
        <v>436</v>
      </c>
      <c r="C216" t="s">
        <v>437</v>
      </c>
      <c r="D216">
        <v>857580411</v>
      </c>
      <c r="E216">
        <v>0</v>
      </c>
      <c r="F216">
        <v>0</v>
      </c>
      <c r="G216">
        <v>0</v>
      </c>
      <c r="H216">
        <v>0</v>
      </c>
    </row>
    <row r="217" spans="1:8" x14ac:dyDescent="0.2">
      <c r="A217">
        <v>5901</v>
      </c>
      <c r="B217" t="s">
        <v>438</v>
      </c>
      <c r="C217" t="s">
        <v>439</v>
      </c>
      <c r="D217">
        <v>857580421</v>
      </c>
      <c r="E217">
        <v>0</v>
      </c>
      <c r="F217">
        <v>0</v>
      </c>
      <c r="G217">
        <v>0</v>
      </c>
      <c r="H217">
        <v>0</v>
      </c>
    </row>
    <row r="218" spans="1:8" x14ac:dyDescent="0.2">
      <c r="A218">
        <v>5901</v>
      </c>
      <c r="B218" t="s">
        <v>440</v>
      </c>
      <c r="C218" t="s">
        <v>441</v>
      </c>
      <c r="D218">
        <v>857580431</v>
      </c>
      <c r="E218">
        <v>31</v>
      </c>
      <c r="F218">
        <v>84</v>
      </c>
      <c r="G218">
        <v>34</v>
      </c>
      <c r="H218">
        <v>7</v>
      </c>
    </row>
    <row r="219" spans="1:8" x14ac:dyDescent="0.2">
      <c r="A219">
        <v>5901</v>
      </c>
      <c r="B219" t="s">
        <v>442</v>
      </c>
      <c r="C219" t="s">
        <v>443</v>
      </c>
      <c r="D219">
        <v>857580441</v>
      </c>
      <c r="E219">
        <v>3</v>
      </c>
      <c r="F219">
        <v>7</v>
      </c>
      <c r="G219">
        <v>2</v>
      </c>
      <c r="H219">
        <v>1</v>
      </c>
    </row>
    <row r="220" spans="1:8" x14ac:dyDescent="0.2">
      <c r="A220">
        <v>5901</v>
      </c>
      <c r="B220" t="s">
        <v>444</v>
      </c>
      <c r="C220" t="s">
        <v>445</v>
      </c>
      <c r="D220">
        <v>857580451</v>
      </c>
      <c r="E220">
        <v>0</v>
      </c>
      <c r="F220">
        <v>0</v>
      </c>
      <c r="G220">
        <v>0</v>
      </c>
      <c r="H220">
        <v>0</v>
      </c>
    </row>
    <row r="221" spans="1:8" x14ac:dyDescent="0.2">
      <c r="A221">
        <v>5901</v>
      </c>
      <c r="B221" t="s">
        <v>446</v>
      </c>
      <c r="C221" t="s">
        <v>447</v>
      </c>
      <c r="D221">
        <v>857580461</v>
      </c>
      <c r="E221">
        <v>0</v>
      </c>
      <c r="F221">
        <v>0</v>
      </c>
      <c r="G221">
        <v>0</v>
      </c>
      <c r="H221">
        <v>0</v>
      </c>
    </row>
    <row r="222" spans="1:8" x14ac:dyDescent="0.2">
      <c r="A222">
        <v>5901</v>
      </c>
      <c r="B222" t="s">
        <v>448</v>
      </c>
      <c r="C222" t="s">
        <v>449</v>
      </c>
      <c r="D222">
        <v>857580471</v>
      </c>
      <c r="E222">
        <v>0</v>
      </c>
      <c r="F222">
        <v>0</v>
      </c>
      <c r="G222">
        <v>0</v>
      </c>
      <c r="H222">
        <v>0</v>
      </c>
    </row>
    <row r="223" spans="1:8" x14ac:dyDescent="0.2">
      <c r="A223">
        <v>5901</v>
      </c>
      <c r="B223" t="s">
        <v>450</v>
      </c>
      <c r="C223" t="s">
        <v>451</v>
      </c>
      <c r="D223">
        <v>857580481</v>
      </c>
      <c r="E223">
        <v>0</v>
      </c>
      <c r="F223">
        <v>0</v>
      </c>
      <c r="G223">
        <v>0</v>
      </c>
      <c r="H223">
        <v>0</v>
      </c>
    </row>
    <row r="224" spans="1:8" x14ac:dyDescent="0.2">
      <c r="A224">
        <v>5901</v>
      </c>
      <c r="B224" t="s">
        <v>452</v>
      </c>
      <c r="C224" t="s">
        <v>453</v>
      </c>
      <c r="D224">
        <v>857580491</v>
      </c>
      <c r="E224">
        <v>0</v>
      </c>
      <c r="F224">
        <v>0</v>
      </c>
      <c r="G224">
        <v>0</v>
      </c>
      <c r="H224">
        <v>0</v>
      </c>
    </row>
    <row r="225" spans="1:8" x14ac:dyDescent="0.2">
      <c r="A225">
        <v>5901</v>
      </c>
      <c r="B225" t="s">
        <v>454</v>
      </c>
      <c r="C225" t="s">
        <v>455</v>
      </c>
      <c r="D225">
        <v>857580501</v>
      </c>
      <c r="E225">
        <v>0</v>
      </c>
      <c r="F225">
        <v>0</v>
      </c>
      <c r="G225">
        <v>0</v>
      </c>
      <c r="H225">
        <v>0</v>
      </c>
    </row>
    <row r="226" spans="1:8" x14ac:dyDescent="0.2">
      <c r="A226">
        <v>5901</v>
      </c>
      <c r="B226" t="s">
        <v>456</v>
      </c>
      <c r="C226" t="s">
        <v>457</v>
      </c>
      <c r="D226">
        <v>857580511</v>
      </c>
      <c r="E226">
        <v>37</v>
      </c>
      <c r="F226">
        <v>66</v>
      </c>
      <c r="G226">
        <v>16</v>
      </c>
      <c r="H226">
        <v>2</v>
      </c>
    </row>
    <row r="227" spans="1:8" x14ac:dyDescent="0.2">
      <c r="A227">
        <v>5901</v>
      </c>
      <c r="B227" t="s">
        <v>458</v>
      </c>
      <c r="C227" t="s">
        <v>459</v>
      </c>
      <c r="D227">
        <v>857580521</v>
      </c>
      <c r="E227">
        <v>0</v>
      </c>
      <c r="F227">
        <v>0</v>
      </c>
      <c r="G227">
        <v>0</v>
      </c>
      <c r="H227">
        <v>0</v>
      </c>
    </row>
    <row r="228" spans="1:8" x14ac:dyDescent="0.2">
      <c r="A228">
        <v>5901</v>
      </c>
      <c r="B228" t="s">
        <v>460</v>
      </c>
      <c r="C228" t="s">
        <v>461</v>
      </c>
      <c r="D228">
        <v>857580531</v>
      </c>
      <c r="E228">
        <v>0</v>
      </c>
      <c r="F228">
        <v>0</v>
      </c>
      <c r="G228">
        <v>0</v>
      </c>
      <c r="H228">
        <v>0</v>
      </c>
    </row>
    <row r="229" spans="1:8" x14ac:dyDescent="0.2">
      <c r="A229">
        <v>5901</v>
      </c>
      <c r="B229" t="s">
        <v>462</v>
      </c>
      <c r="C229" t="s">
        <v>463</v>
      </c>
      <c r="D229">
        <v>857580541</v>
      </c>
      <c r="E229">
        <v>4</v>
      </c>
      <c r="F229">
        <v>10</v>
      </c>
      <c r="G229">
        <v>3</v>
      </c>
      <c r="H229">
        <v>1</v>
      </c>
    </row>
    <row r="230" spans="1:8" x14ac:dyDescent="0.2">
      <c r="A230">
        <v>5901</v>
      </c>
      <c r="B230" t="s">
        <v>464</v>
      </c>
      <c r="C230" t="s">
        <v>465</v>
      </c>
      <c r="D230">
        <v>857580551</v>
      </c>
      <c r="E230">
        <v>0</v>
      </c>
      <c r="F230">
        <v>0</v>
      </c>
      <c r="G230">
        <v>0</v>
      </c>
      <c r="H230">
        <v>0</v>
      </c>
    </row>
    <row r="231" spans="1:8" x14ac:dyDescent="0.2">
      <c r="A231">
        <v>5901</v>
      </c>
      <c r="B231" t="s">
        <v>466</v>
      </c>
      <c r="C231" t="s">
        <v>467</v>
      </c>
      <c r="D231">
        <v>857580561</v>
      </c>
      <c r="E231">
        <v>0</v>
      </c>
      <c r="F231">
        <v>0</v>
      </c>
      <c r="G231">
        <v>0</v>
      </c>
      <c r="H231">
        <v>0</v>
      </c>
    </row>
    <row r="232" spans="1:8" x14ac:dyDescent="0.2">
      <c r="A232">
        <v>5901</v>
      </c>
      <c r="B232" t="s">
        <v>468</v>
      </c>
      <c r="C232" t="s">
        <v>469</v>
      </c>
      <c r="D232">
        <v>857580571</v>
      </c>
      <c r="E232">
        <v>0</v>
      </c>
      <c r="F232">
        <v>0</v>
      </c>
      <c r="G232">
        <v>0</v>
      </c>
      <c r="H232">
        <v>0</v>
      </c>
    </row>
    <row r="233" spans="1:8" x14ac:dyDescent="0.2">
      <c r="A233">
        <v>5901</v>
      </c>
      <c r="B233" t="s">
        <v>470</v>
      </c>
      <c r="C233" t="s">
        <v>471</v>
      </c>
      <c r="D233">
        <v>857580581</v>
      </c>
      <c r="E233">
        <v>0</v>
      </c>
      <c r="F233">
        <v>0</v>
      </c>
      <c r="G233">
        <v>0</v>
      </c>
      <c r="H233">
        <v>0</v>
      </c>
    </row>
    <row r="234" spans="1:8" x14ac:dyDescent="0.2">
      <c r="A234">
        <v>5901</v>
      </c>
      <c r="B234" t="s">
        <v>472</v>
      </c>
      <c r="C234" t="s">
        <v>473</v>
      </c>
      <c r="D234">
        <v>857580591</v>
      </c>
      <c r="E234">
        <v>0</v>
      </c>
      <c r="F234">
        <v>0</v>
      </c>
      <c r="G234">
        <v>0</v>
      </c>
      <c r="H234">
        <v>0</v>
      </c>
    </row>
    <row r="235" spans="1:8" x14ac:dyDescent="0.2">
      <c r="A235">
        <v>5901</v>
      </c>
      <c r="B235" t="s">
        <v>474</v>
      </c>
      <c r="C235" t="s">
        <v>475</v>
      </c>
      <c r="D235">
        <v>857580601</v>
      </c>
      <c r="E235">
        <v>0</v>
      </c>
      <c r="F235">
        <v>0</v>
      </c>
      <c r="G235">
        <v>0</v>
      </c>
      <c r="H235">
        <v>0</v>
      </c>
    </row>
    <row r="236" spans="1:8" x14ac:dyDescent="0.2">
      <c r="A236">
        <v>5901</v>
      </c>
      <c r="B236" t="s">
        <v>476</v>
      </c>
      <c r="C236" t="s">
        <v>477</v>
      </c>
      <c r="D236">
        <v>857580611</v>
      </c>
      <c r="E236">
        <v>0</v>
      </c>
      <c r="F236">
        <v>0</v>
      </c>
      <c r="G236">
        <v>0</v>
      </c>
      <c r="H236">
        <v>0</v>
      </c>
    </row>
    <row r="237" spans="1:8" x14ac:dyDescent="0.2">
      <c r="A237">
        <v>5901</v>
      </c>
      <c r="B237" t="s">
        <v>478</v>
      </c>
      <c r="C237" t="s">
        <v>479</v>
      </c>
      <c r="D237">
        <v>857580621</v>
      </c>
      <c r="E237">
        <v>0</v>
      </c>
      <c r="F237">
        <v>0</v>
      </c>
      <c r="G237">
        <v>0</v>
      </c>
      <c r="H237">
        <v>0</v>
      </c>
    </row>
    <row r="238" spans="1:8" x14ac:dyDescent="0.2">
      <c r="A238">
        <v>5901</v>
      </c>
      <c r="B238" t="s">
        <v>480</v>
      </c>
      <c r="C238" t="s">
        <v>481</v>
      </c>
      <c r="D238">
        <v>857580631</v>
      </c>
      <c r="E238">
        <v>0</v>
      </c>
      <c r="F238">
        <v>0</v>
      </c>
      <c r="G238">
        <v>0</v>
      </c>
      <c r="H238">
        <v>0</v>
      </c>
    </row>
    <row r="239" spans="1:8" x14ac:dyDescent="0.2">
      <c r="A239">
        <v>5901</v>
      </c>
      <c r="B239" t="s">
        <v>482</v>
      </c>
      <c r="C239" t="s">
        <v>483</v>
      </c>
      <c r="D239">
        <v>857580641</v>
      </c>
      <c r="E239">
        <v>0</v>
      </c>
      <c r="F239">
        <v>0</v>
      </c>
      <c r="G239">
        <v>0</v>
      </c>
      <c r="H239">
        <v>0</v>
      </c>
    </row>
    <row r="240" spans="1:8" x14ac:dyDescent="0.2">
      <c r="A240">
        <v>5901</v>
      </c>
      <c r="B240" t="s">
        <v>484</v>
      </c>
      <c r="C240" t="s">
        <v>485</v>
      </c>
      <c r="D240">
        <v>857580651</v>
      </c>
      <c r="E240">
        <v>0</v>
      </c>
      <c r="F240">
        <v>0</v>
      </c>
      <c r="G240">
        <v>0</v>
      </c>
      <c r="H240">
        <v>0</v>
      </c>
    </row>
    <row r="241" spans="1:8" x14ac:dyDescent="0.2">
      <c r="A241">
        <v>5901</v>
      </c>
      <c r="B241" t="s">
        <v>486</v>
      </c>
      <c r="C241" t="s">
        <v>487</v>
      </c>
      <c r="D241">
        <v>857580661</v>
      </c>
      <c r="E241">
        <v>0</v>
      </c>
      <c r="F241">
        <v>0</v>
      </c>
      <c r="G241">
        <v>0</v>
      </c>
      <c r="H241">
        <v>0</v>
      </c>
    </row>
    <row r="242" spans="1:8" x14ac:dyDescent="0.2">
      <c r="A242">
        <v>5901</v>
      </c>
      <c r="B242" t="s">
        <v>488</v>
      </c>
      <c r="C242" t="s">
        <v>489</v>
      </c>
      <c r="D242">
        <v>857580671</v>
      </c>
      <c r="E242">
        <v>0</v>
      </c>
      <c r="F242">
        <v>0</v>
      </c>
      <c r="G242">
        <v>0</v>
      </c>
      <c r="H242">
        <v>0</v>
      </c>
    </row>
    <row r="243" spans="1:8" x14ac:dyDescent="0.2">
      <c r="A243">
        <v>5901</v>
      </c>
      <c r="B243" t="s">
        <v>490</v>
      </c>
      <c r="C243" t="s">
        <v>491</v>
      </c>
      <c r="D243">
        <v>857580681</v>
      </c>
      <c r="E243">
        <v>0</v>
      </c>
      <c r="F243">
        <v>0</v>
      </c>
      <c r="G243">
        <v>0</v>
      </c>
      <c r="H243">
        <v>0</v>
      </c>
    </row>
    <row r="244" spans="1:8" x14ac:dyDescent="0.2">
      <c r="A244">
        <v>5901</v>
      </c>
      <c r="B244" t="s">
        <v>492</v>
      </c>
      <c r="C244" t="s">
        <v>493</v>
      </c>
      <c r="D244">
        <v>857580701</v>
      </c>
      <c r="E244">
        <v>0</v>
      </c>
      <c r="F244">
        <v>0</v>
      </c>
      <c r="G244">
        <v>0</v>
      </c>
      <c r="H244">
        <v>0</v>
      </c>
    </row>
    <row r="245" spans="1:8" x14ac:dyDescent="0.2">
      <c r="A245">
        <v>5901</v>
      </c>
      <c r="B245" t="s">
        <v>494</v>
      </c>
      <c r="C245" t="s">
        <v>495</v>
      </c>
      <c r="D245">
        <v>857580711</v>
      </c>
      <c r="E245">
        <v>0</v>
      </c>
      <c r="F245">
        <v>5</v>
      </c>
      <c r="G245">
        <v>0</v>
      </c>
      <c r="H245">
        <v>3</v>
      </c>
    </row>
    <row r="246" spans="1:8" x14ac:dyDescent="0.2">
      <c r="A246">
        <v>5901</v>
      </c>
      <c r="B246" t="s">
        <v>496</v>
      </c>
      <c r="C246" t="s">
        <v>497</v>
      </c>
      <c r="D246">
        <v>857580721</v>
      </c>
      <c r="E246">
        <v>0</v>
      </c>
      <c r="F246">
        <v>0</v>
      </c>
      <c r="G246">
        <v>0</v>
      </c>
      <c r="H246">
        <v>0</v>
      </c>
    </row>
    <row r="247" spans="1:8" x14ac:dyDescent="0.2">
      <c r="A247">
        <v>5901</v>
      </c>
      <c r="B247" t="s">
        <v>498</v>
      </c>
      <c r="C247" t="s">
        <v>499</v>
      </c>
      <c r="D247">
        <v>857580731</v>
      </c>
      <c r="E247">
        <v>0</v>
      </c>
      <c r="F247">
        <v>0</v>
      </c>
      <c r="G247">
        <v>0</v>
      </c>
      <c r="H247">
        <v>0</v>
      </c>
    </row>
    <row r="248" spans="1:8" x14ac:dyDescent="0.2">
      <c r="A248">
        <v>5901</v>
      </c>
      <c r="B248" t="s">
        <v>500</v>
      </c>
      <c r="C248" t="s">
        <v>501</v>
      </c>
      <c r="D248">
        <v>857580741</v>
      </c>
      <c r="E248">
        <v>0</v>
      </c>
      <c r="F248">
        <v>0</v>
      </c>
      <c r="G248">
        <v>0</v>
      </c>
      <c r="H248">
        <v>0</v>
      </c>
    </row>
    <row r="249" spans="1:8" x14ac:dyDescent="0.2">
      <c r="A249">
        <v>5901</v>
      </c>
      <c r="B249" t="s">
        <v>502</v>
      </c>
      <c r="C249" t="s">
        <v>503</v>
      </c>
      <c r="D249">
        <v>857580751</v>
      </c>
      <c r="E249">
        <v>0</v>
      </c>
      <c r="F249">
        <v>0</v>
      </c>
      <c r="G249">
        <v>0</v>
      </c>
      <c r="H249">
        <v>0</v>
      </c>
    </row>
    <row r="250" spans="1:8" x14ac:dyDescent="0.2">
      <c r="A250">
        <v>5901</v>
      </c>
      <c r="B250" t="s">
        <v>504</v>
      </c>
      <c r="C250" t="s">
        <v>505</v>
      </c>
      <c r="D250">
        <v>857580761</v>
      </c>
      <c r="E250">
        <v>0</v>
      </c>
      <c r="F250">
        <v>0</v>
      </c>
      <c r="G250">
        <v>0</v>
      </c>
      <c r="H250">
        <v>0</v>
      </c>
    </row>
    <row r="251" spans="1:8" x14ac:dyDescent="0.2">
      <c r="A251">
        <v>5901</v>
      </c>
      <c r="B251" t="s">
        <v>506</v>
      </c>
      <c r="C251" t="s">
        <v>507</v>
      </c>
      <c r="D251">
        <v>857580771</v>
      </c>
      <c r="E251">
        <v>0</v>
      </c>
      <c r="F251">
        <v>0</v>
      </c>
      <c r="G251">
        <v>0</v>
      </c>
      <c r="H251">
        <v>0</v>
      </c>
    </row>
    <row r="252" spans="1:8" x14ac:dyDescent="0.2">
      <c r="A252">
        <v>5901</v>
      </c>
      <c r="B252" t="s">
        <v>508</v>
      </c>
      <c r="C252" t="s">
        <v>509</v>
      </c>
      <c r="D252">
        <v>857580781</v>
      </c>
      <c r="E252">
        <v>0</v>
      </c>
      <c r="F252">
        <v>0</v>
      </c>
      <c r="G252">
        <v>0</v>
      </c>
      <c r="H252">
        <v>0</v>
      </c>
    </row>
    <row r="253" spans="1:8" x14ac:dyDescent="0.2">
      <c r="A253">
        <v>5901</v>
      </c>
      <c r="B253" t="s">
        <v>510</v>
      </c>
      <c r="C253" t="s">
        <v>511</v>
      </c>
      <c r="D253">
        <v>857580791</v>
      </c>
      <c r="E253">
        <v>0</v>
      </c>
      <c r="F253">
        <v>0</v>
      </c>
      <c r="G253">
        <v>0</v>
      </c>
      <c r="H253">
        <v>0</v>
      </c>
    </row>
    <row r="254" spans="1:8" x14ac:dyDescent="0.2">
      <c r="A254">
        <v>5901</v>
      </c>
      <c r="B254" t="s">
        <v>512</v>
      </c>
      <c r="C254" t="s">
        <v>513</v>
      </c>
      <c r="D254">
        <v>857580801</v>
      </c>
      <c r="E254">
        <v>0</v>
      </c>
      <c r="F254">
        <v>0</v>
      </c>
      <c r="G254">
        <v>0</v>
      </c>
      <c r="H254">
        <v>0</v>
      </c>
    </row>
    <row r="255" spans="1:8" x14ac:dyDescent="0.2">
      <c r="A255">
        <v>5901</v>
      </c>
      <c r="B255" t="s">
        <v>514</v>
      </c>
      <c r="C255" t="s">
        <v>515</v>
      </c>
      <c r="D255">
        <v>857580811</v>
      </c>
      <c r="E255">
        <v>0</v>
      </c>
      <c r="F255">
        <v>0</v>
      </c>
      <c r="G255">
        <v>0</v>
      </c>
      <c r="H255">
        <v>0</v>
      </c>
    </row>
    <row r="256" spans="1:8" x14ac:dyDescent="0.2">
      <c r="A256">
        <v>5901</v>
      </c>
      <c r="B256" t="s">
        <v>516</v>
      </c>
      <c r="C256" t="s">
        <v>517</v>
      </c>
      <c r="D256">
        <v>857580821</v>
      </c>
      <c r="E256">
        <v>0</v>
      </c>
      <c r="F256">
        <v>0</v>
      </c>
      <c r="G256">
        <v>0</v>
      </c>
      <c r="H256">
        <v>0</v>
      </c>
    </row>
    <row r="257" spans="1:8" x14ac:dyDescent="0.2">
      <c r="A257">
        <v>5901</v>
      </c>
      <c r="B257" t="s">
        <v>518</v>
      </c>
      <c r="C257" t="s">
        <v>519</v>
      </c>
      <c r="D257">
        <v>857580831</v>
      </c>
      <c r="E257">
        <v>0</v>
      </c>
      <c r="F257">
        <v>0</v>
      </c>
      <c r="G257">
        <v>0</v>
      </c>
      <c r="H257">
        <v>0</v>
      </c>
    </row>
    <row r="258" spans="1:8" x14ac:dyDescent="0.2">
      <c r="A258">
        <v>5901</v>
      </c>
      <c r="B258" t="s">
        <v>520</v>
      </c>
      <c r="C258" t="s">
        <v>521</v>
      </c>
      <c r="D258">
        <v>857580841</v>
      </c>
      <c r="E258">
        <v>0</v>
      </c>
      <c r="F258">
        <v>0</v>
      </c>
      <c r="G258">
        <v>0</v>
      </c>
      <c r="H258">
        <v>0</v>
      </c>
    </row>
    <row r="259" spans="1:8" x14ac:dyDescent="0.2">
      <c r="A259">
        <v>5901</v>
      </c>
      <c r="B259" t="s">
        <v>522</v>
      </c>
      <c r="C259" t="s">
        <v>523</v>
      </c>
      <c r="D259">
        <v>857580851</v>
      </c>
      <c r="E259">
        <v>0</v>
      </c>
      <c r="F259">
        <v>0</v>
      </c>
      <c r="G259">
        <v>0</v>
      </c>
      <c r="H259">
        <v>0</v>
      </c>
    </row>
    <row r="260" spans="1:8" x14ac:dyDescent="0.2">
      <c r="A260">
        <v>5901</v>
      </c>
      <c r="B260" t="s">
        <v>524</v>
      </c>
      <c r="C260" t="s">
        <v>525</v>
      </c>
      <c r="D260">
        <v>857580861</v>
      </c>
      <c r="E260">
        <v>0</v>
      </c>
      <c r="F260">
        <v>0</v>
      </c>
      <c r="G260">
        <v>0</v>
      </c>
      <c r="H260">
        <v>0</v>
      </c>
    </row>
    <row r="261" spans="1:8" x14ac:dyDescent="0.2">
      <c r="A261">
        <v>5901</v>
      </c>
      <c r="B261" t="s">
        <v>526</v>
      </c>
      <c r="C261" t="s">
        <v>527</v>
      </c>
      <c r="D261">
        <v>857580871</v>
      </c>
      <c r="E261">
        <v>0</v>
      </c>
      <c r="F261">
        <v>0</v>
      </c>
      <c r="G261">
        <v>0</v>
      </c>
      <c r="H261">
        <v>0</v>
      </c>
    </row>
    <row r="262" spans="1:8" x14ac:dyDescent="0.2">
      <c r="A262">
        <v>5901</v>
      </c>
      <c r="B262" t="s">
        <v>528</v>
      </c>
      <c r="C262" t="s">
        <v>529</v>
      </c>
      <c r="D262">
        <v>857580881</v>
      </c>
      <c r="E262">
        <v>0</v>
      </c>
      <c r="F262">
        <v>0</v>
      </c>
      <c r="G262">
        <v>0</v>
      </c>
      <c r="H262">
        <v>0</v>
      </c>
    </row>
    <row r="263" spans="1:8" x14ac:dyDescent="0.2">
      <c r="A263">
        <v>5901</v>
      </c>
      <c r="B263" t="s">
        <v>530</v>
      </c>
      <c r="C263" t="s">
        <v>531</v>
      </c>
      <c r="D263">
        <v>857580891</v>
      </c>
      <c r="E263">
        <v>0</v>
      </c>
      <c r="F263">
        <v>0</v>
      </c>
      <c r="G263">
        <v>0</v>
      </c>
      <c r="H263">
        <v>0</v>
      </c>
    </row>
    <row r="264" spans="1:8" x14ac:dyDescent="0.2">
      <c r="A264">
        <v>5901</v>
      </c>
      <c r="B264" t="s">
        <v>532</v>
      </c>
      <c r="C264" t="s">
        <v>533</v>
      </c>
      <c r="D264">
        <v>857580901</v>
      </c>
      <c r="E264">
        <v>19</v>
      </c>
      <c r="F264">
        <v>38</v>
      </c>
      <c r="G264">
        <v>11</v>
      </c>
      <c r="H264">
        <v>3</v>
      </c>
    </row>
    <row r="265" spans="1:8" x14ac:dyDescent="0.2">
      <c r="A265">
        <v>5901</v>
      </c>
      <c r="B265" t="s">
        <v>534</v>
      </c>
      <c r="C265" t="s">
        <v>535</v>
      </c>
      <c r="D265">
        <v>857580911</v>
      </c>
      <c r="E265">
        <v>0</v>
      </c>
      <c r="F265">
        <v>0</v>
      </c>
      <c r="G265">
        <v>0</v>
      </c>
      <c r="H265">
        <v>0</v>
      </c>
    </row>
    <row r="266" spans="1:8" x14ac:dyDescent="0.2">
      <c r="A266">
        <v>5901</v>
      </c>
      <c r="B266" t="s">
        <v>536</v>
      </c>
      <c r="C266" t="s">
        <v>537</v>
      </c>
      <c r="D266">
        <v>857580921</v>
      </c>
      <c r="E266">
        <v>23</v>
      </c>
      <c r="F266">
        <v>45</v>
      </c>
      <c r="G266">
        <v>12</v>
      </c>
      <c r="H266">
        <v>3</v>
      </c>
    </row>
    <row r="267" spans="1:8" x14ac:dyDescent="0.2">
      <c r="A267">
        <v>5901</v>
      </c>
      <c r="B267" t="s">
        <v>538</v>
      </c>
      <c r="C267" t="s">
        <v>539</v>
      </c>
      <c r="D267">
        <v>857580931</v>
      </c>
      <c r="E267">
        <v>0</v>
      </c>
      <c r="F267">
        <v>0</v>
      </c>
      <c r="G267">
        <v>0</v>
      </c>
      <c r="H267">
        <v>0</v>
      </c>
    </row>
    <row r="268" spans="1:8" x14ac:dyDescent="0.2">
      <c r="A268">
        <v>5901</v>
      </c>
      <c r="B268" t="s">
        <v>540</v>
      </c>
      <c r="C268" t="s">
        <v>541</v>
      </c>
      <c r="D268">
        <v>857580941</v>
      </c>
      <c r="E268">
        <v>0</v>
      </c>
      <c r="F268">
        <v>0</v>
      </c>
      <c r="G268">
        <v>0</v>
      </c>
      <c r="H268">
        <v>0</v>
      </c>
    </row>
    <row r="269" spans="1:8" x14ac:dyDescent="0.2">
      <c r="A269">
        <v>5901</v>
      </c>
      <c r="B269" t="s">
        <v>542</v>
      </c>
      <c r="C269" t="s">
        <v>543</v>
      </c>
      <c r="D269">
        <v>857580951</v>
      </c>
      <c r="E269">
        <v>0</v>
      </c>
      <c r="F269">
        <v>0</v>
      </c>
      <c r="G269">
        <v>0</v>
      </c>
      <c r="H269">
        <v>0</v>
      </c>
    </row>
    <row r="270" spans="1:8" x14ac:dyDescent="0.2">
      <c r="A270">
        <v>5901</v>
      </c>
      <c r="B270" t="s">
        <v>544</v>
      </c>
      <c r="C270" t="s">
        <v>545</v>
      </c>
      <c r="D270">
        <v>857580961</v>
      </c>
      <c r="E270">
        <v>0</v>
      </c>
      <c r="F270">
        <v>0</v>
      </c>
      <c r="G270">
        <v>0</v>
      </c>
      <c r="H270">
        <v>0</v>
      </c>
    </row>
    <row r="271" spans="1:8" x14ac:dyDescent="0.2">
      <c r="A271">
        <v>5901</v>
      </c>
      <c r="B271" t="s">
        <v>546</v>
      </c>
      <c r="C271" t="s">
        <v>547</v>
      </c>
      <c r="D271">
        <v>857580971</v>
      </c>
      <c r="E271">
        <v>0</v>
      </c>
      <c r="F271">
        <v>0</v>
      </c>
      <c r="G271">
        <v>0</v>
      </c>
      <c r="H271">
        <v>0</v>
      </c>
    </row>
    <row r="272" spans="1:8" x14ac:dyDescent="0.2">
      <c r="A272">
        <v>5901</v>
      </c>
      <c r="B272" t="s">
        <v>548</v>
      </c>
      <c r="C272" t="s">
        <v>549</v>
      </c>
      <c r="D272">
        <v>857580981</v>
      </c>
      <c r="E272">
        <v>0</v>
      </c>
      <c r="F272">
        <v>0</v>
      </c>
      <c r="G272">
        <v>0</v>
      </c>
      <c r="H272">
        <v>0</v>
      </c>
    </row>
    <row r="273" spans="1:8" x14ac:dyDescent="0.2">
      <c r="A273">
        <v>5901</v>
      </c>
      <c r="B273" t="s">
        <v>550</v>
      </c>
      <c r="C273" t="s">
        <v>551</v>
      </c>
      <c r="D273">
        <v>857580991</v>
      </c>
      <c r="E273">
        <v>0</v>
      </c>
      <c r="F273">
        <v>0</v>
      </c>
      <c r="G273">
        <v>0</v>
      </c>
      <c r="H273">
        <v>0</v>
      </c>
    </row>
    <row r="274" spans="1:8" x14ac:dyDescent="0.2">
      <c r="A274">
        <v>5901</v>
      </c>
      <c r="B274" t="s">
        <v>552</v>
      </c>
      <c r="C274" t="s">
        <v>553</v>
      </c>
      <c r="D274">
        <v>857581001</v>
      </c>
      <c r="E274">
        <v>0</v>
      </c>
      <c r="F274">
        <v>0</v>
      </c>
      <c r="G274">
        <v>0</v>
      </c>
      <c r="H274">
        <v>0</v>
      </c>
    </row>
    <row r="275" spans="1:8" x14ac:dyDescent="0.2">
      <c r="A275">
        <v>5901</v>
      </c>
      <c r="B275" t="s">
        <v>554</v>
      </c>
      <c r="C275" t="s">
        <v>555</v>
      </c>
      <c r="D275">
        <v>857581021</v>
      </c>
      <c r="E275">
        <v>0</v>
      </c>
      <c r="F275">
        <v>0</v>
      </c>
      <c r="G275">
        <v>0</v>
      </c>
      <c r="H275">
        <v>0</v>
      </c>
    </row>
    <row r="276" spans="1:8" x14ac:dyDescent="0.2">
      <c r="A276">
        <v>5901</v>
      </c>
      <c r="B276" t="s">
        <v>556</v>
      </c>
      <c r="C276" t="s">
        <v>557</v>
      </c>
      <c r="D276">
        <v>857581031</v>
      </c>
      <c r="E276">
        <v>0</v>
      </c>
      <c r="F276">
        <v>0</v>
      </c>
      <c r="G276">
        <v>0</v>
      </c>
      <c r="H276">
        <v>0</v>
      </c>
    </row>
    <row r="277" spans="1:8" x14ac:dyDescent="0.2">
      <c r="A277">
        <v>5901</v>
      </c>
      <c r="B277" t="s">
        <v>558</v>
      </c>
      <c r="C277" t="s">
        <v>559</v>
      </c>
      <c r="D277">
        <v>857581041</v>
      </c>
      <c r="E277">
        <v>0</v>
      </c>
      <c r="F277">
        <v>0</v>
      </c>
      <c r="G277">
        <v>0</v>
      </c>
      <c r="H277">
        <v>0</v>
      </c>
    </row>
    <row r="278" spans="1:8" x14ac:dyDescent="0.2">
      <c r="A278">
        <v>5901</v>
      </c>
      <c r="B278" t="s">
        <v>560</v>
      </c>
      <c r="C278" t="s">
        <v>561</v>
      </c>
      <c r="D278">
        <v>857581051</v>
      </c>
      <c r="E278">
        <v>0</v>
      </c>
      <c r="F278">
        <v>0</v>
      </c>
      <c r="G278">
        <v>0</v>
      </c>
      <c r="H278">
        <v>0</v>
      </c>
    </row>
    <row r="279" spans="1:8" x14ac:dyDescent="0.2">
      <c r="A279">
        <v>5901</v>
      </c>
      <c r="B279" t="s">
        <v>562</v>
      </c>
      <c r="C279" t="s">
        <v>563</v>
      </c>
      <c r="D279">
        <v>857581061</v>
      </c>
      <c r="E279">
        <v>0</v>
      </c>
      <c r="F279">
        <v>0</v>
      </c>
      <c r="G279">
        <v>0</v>
      </c>
      <c r="H279">
        <v>0</v>
      </c>
    </row>
    <row r="280" spans="1:8" x14ac:dyDescent="0.2">
      <c r="A280">
        <v>5901</v>
      </c>
      <c r="B280" t="s">
        <v>564</v>
      </c>
      <c r="C280" t="s">
        <v>565</v>
      </c>
      <c r="D280">
        <v>857581071</v>
      </c>
      <c r="E280">
        <v>0</v>
      </c>
      <c r="F280">
        <v>0</v>
      </c>
      <c r="G280">
        <v>0</v>
      </c>
      <c r="H280">
        <v>0</v>
      </c>
    </row>
    <row r="281" spans="1:8" x14ac:dyDescent="0.2">
      <c r="A281">
        <v>5901</v>
      </c>
      <c r="B281" t="s">
        <v>566</v>
      </c>
      <c r="C281" t="s">
        <v>567</v>
      </c>
      <c r="D281">
        <v>857581081</v>
      </c>
      <c r="E281">
        <v>0</v>
      </c>
      <c r="F281">
        <v>0</v>
      </c>
      <c r="G281">
        <v>0</v>
      </c>
      <c r="H281">
        <v>0</v>
      </c>
    </row>
    <row r="282" spans="1:8" x14ac:dyDescent="0.2">
      <c r="A282">
        <v>5901</v>
      </c>
      <c r="B282" t="s">
        <v>568</v>
      </c>
      <c r="C282" t="s">
        <v>569</v>
      </c>
      <c r="D282">
        <v>857581091</v>
      </c>
      <c r="E282">
        <v>42</v>
      </c>
      <c r="F282">
        <v>91</v>
      </c>
      <c r="G282">
        <v>22</v>
      </c>
      <c r="H282">
        <v>9</v>
      </c>
    </row>
    <row r="283" spans="1:8" x14ac:dyDescent="0.2">
      <c r="A283">
        <v>5901</v>
      </c>
      <c r="B283" t="s">
        <v>570</v>
      </c>
      <c r="C283" t="s">
        <v>571</v>
      </c>
      <c r="D283">
        <v>857581101</v>
      </c>
      <c r="E283">
        <v>6</v>
      </c>
      <c r="F283">
        <v>23</v>
      </c>
      <c r="G283">
        <v>11</v>
      </c>
      <c r="H283">
        <v>4</v>
      </c>
    </row>
    <row r="284" spans="1:8" x14ac:dyDescent="0.2">
      <c r="A284">
        <v>5901</v>
      </c>
      <c r="B284" t="s">
        <v>572</v>
      </c>
      <c r="C284" t="s">
        <v>573</v>
      </c>
      <c r="D284">
        <v>857581111</v>
      </c>
      <c r="E284">
        <v>0</v>
      </c>
      <c r="F284">
        <v>0</v>
      </c>
      <c r="G284">
        <v>0</v>
      </c>
      <c r="H284">
        <v>0</v>
      </c>
    </row>
    <row r="285" spans="1:8" x14ac:dyDescent="0.2">
      <c r="A285">
        <v>5901</v>
      </c>
      <c r="B285" t="s">
        <v>574</v>
      </c>
      <c r="C285" t="s">
        <v>575</v>
      </c>
      <c r="D285">
        <v>857581121</v>
      </c>
      <c r="E285">
        <v>0</v>
      </c>
      <c r="F285">
        <v>0</v>
      </c>
      <c r="G285">
        <v>0</v>
      </c>
      <c r="H285">
        <v>0</v>
      </c>
    </row>
    <row r="286" spans="1:8" x14ac:dyDescent="0.2">
      <c r="A286">
        <v>5901</v>
      </c>
      <c r="B286" t="s">
        <v>576</v>
      </c>
      <c r="C286" t="s">
        <v>577</v>
      </c>
      <c r="D286">
        <v>857581131</v>
      </c>
      <c r="E286">
        <v>10</v>
      </c>
      <c r="F286">
        <v>24</v>
      </c>
      <c r="G286">
        <v>6</v>
      </c>
      <c r="H286">
        <v>5</v>
      </c>
    </row>
    <row r="287" spans="1:8" x14ac:dyDescent="0.2">
      <c r="A287">
        <v>5901</v>
      </c>
      <c r="B287" t="s">
        <v>578</v>
      </c>
      <c r="C287" t="s">
        <v>579</v>
      </c>
      <c r="D287">
        <v>857581141</v>
      </c>
      <c r="E287">
        <v>0</v>
      </c>
      <c r="F287">
        <v>0</v>
      </c>
      <c r="G287">
        <v>0</v>
      </c>
      <c r="H287">
        <v>0</v>
      </c>
    </row>
    <row r="288" spans="1:8" x14ac:dyDescent="0.2">
      <c r="A288">
        <v>5901</v>
      </c>
      <c r="B288" t="s">
        <v>580</v>
      </c>
      <c r="C288" t="s">
        <v>581</v>
      </c>
      <c r="D288">
        <v>857581151</v>
      </c>
      <c r="E288">
        <v>0</v>
      </c>
      <c r="F288">
        <v>0</v>
      </c>
      <c r="G288">
        <v>0</v>
      </c>
      <c r="H288">
        <v>0</v>
      </c>
    </row>
    <row r="289" spans="1:8" x14ac:dyDescent="0.2">
      <c r="A289">
        <v>5901</v>
      </c>
      <c r="B289" t="s">
        <v>582</v>
      </c>
      <c r="C289" t="s">
        <v>583</v>
      </c>
      <c r="D289">
        <v>857581161</v>
      </c>
      <c r="E289">
        <v>0</v>
      </c>
      <c r="F289">
        <v>0</v>
      </c>
      <c r="G289">
        <v>0</v>
      </c>
      <c r="H289">
        <v>0</v>
      </c>
    </row>
    <row r="290" spans="1:8" x14ac:dyDescent="0.2">
      <c r="A290">
        <v>5901</v>
      </c>
      <c r="B290" t="s">
        <v>584</v>
      </c>
      <c r="C290" t="s">
        <v>585</v>
      </c>
      <c r="D290">
        <v>857581171</v>
      </c>
      <c r="E290">
        <v>0</v>
      </c>
      <c r="F290">
        <v>0</v>
      </c>
      <c r="G290">
        <v>0</v>
      </c>
      <c r="H290">
        <v>0</v>
      </c>
    </row>
    <row r="291" spans="1:8" x14ac:dyDescent="0.2">
      <c r="A291">
        <v>5901</v>
      </c>
      <c r="B291" t="s">
        <v>586</v>
      </c>
      <c r="C291" t="s">
        <v>587</v>
      </c>
      <c r="D291">
        <v>857581181</v>
      </c>
      <c r="E291">
        <v>0</v>
      </c>
      <c r="F291">
        <v>0</v>
      </c>
      <c r="G291">
        <v>0</v>
      </c>
      <c r="H291">
        <v>0</v>
      </c>
    </row>
    <row r="292" spans="1:8" x14ac:dyDescent="0.2">
      <c r="A292">
        <v>5901</v>
      </c>
      <c r="B292" t="s">
        <v>588</v>
      </c>
      <c r="C292" t="s">
        <v>589</v>
      </c>
      <c r="D292">
        <v>857581191</v>
      </c>
      <c r="E292">
        <v>0</v>
      </c>
      <c r="F292">
        <v>0</v>
      </c>
      <c r="G292">
        <v>0</v>
      </c>
      <c r="H292">
        <v>0</v>
      </c>
    </row>
    <row r="293" spans="1:8" x14ac:dyDescent="0.2">
      <c r="A293">
        <v>5901</v>
      </c>
      <c r="B293" t="s">
        <v>590</v>
      </c>
      <c r="C293" t="s">
        <v>591</v>
      </c>
      <c r="D293">
        <v>857581201</v>
      </c>
      <c r="E293">
        <v>54</v>
      </c>
      <c r="F293">
        <v>82</v>
      </c>
      <c r="G293">
        <v>21</v>
      </c>
      <c r="H293">
        <v>2</v>
      </c>
    </row>
    <row r="294" spans="1:8" x14ac:dyDescent="0.2">
      <c r="A294">
        <v>5901</v>
      </c>
      <c r="B294" t="s">
        <v>592</v>
      </c>
      <c r="C294" t="s">
        <v>593</v>
      </c>
      <c r="D294">
        <v>857581211</v>
      </c>
      <c r="E294">
        <v>0</v>
      </c>
      <c r="F294">
        <v>0</v>
      </c>
      <c r="G294">
        <v>0</v>
      </c>
      <c r="H294">
        <v>0</v>
      </c>
    </row>
    <row r="295" spans="1:8" x14ac:dyDescent="0.2">
      <c r="A295">
        <v>5901</v>
      </c>
      <c r="B295" t="s">
        <v>594</v>
      </c>
      <c r="C295" t="s">
        <v>595</v>
      </c>
      <c r="D295">
        <v>857581221</v>
      </c>
      <c r="E295">
        <v>0</v>
      </c>
      <c r="F295">
        <v>0</v>
      </c>
      <c r="G295">
        <v>0</v>
      </c>
      <c r="H295">
        <v>0</v>
      </c>
    </row>
    <row r="296" spans="1:8" x14ac:dyDescent="0.2">
      <c r="A296">
        <v>5901</v>
      </c>
      <c r="B296" t="s">
        <v>596</v>
      </c>
      <c r="C296" t="s">
        <v>597</v>
      </c>
      <c r="D296">
        <v>857581231</v>
      </c>
      <c r="E296">
        <v>0</v>
      </c>
      <c r="F296">
        <v>0</v>
      </c>
      <c r="G296">
        <v>0</v>
      </c>
      <c r="H296">
        <v>0</v>
      </c>
    </row>
    <row r="297" spans="1:8" x14ac:dyDescent="0.2">
      <c r="A297">
        <v>5901</v>
      </c>
      <c r="B297" t="s">
        <v>598</v>
      </c>
      <c r="C297" t="s">
        <v>599</v>
      </c>
      <c r="D297">
        <v>857581241</v>
      </c>
      <c r="E297">
        <v>0</v>
      </c>
      <c r="F297">
        <v>0</v>
      </c>
      <c r="G297">
        <v>0</v>
      </c>
      <c r="H297">
        <v>0</v>
      </c>
    </row>
    <row r="298" spans="1:8" x14ac:dyDescent="0.2">
      <c r="A298">
        <v>5901</v>
      </c>
      <c r="B298" t="s">
        <v>600</v>
      </c>
      <c r="C298" t="s">
        <v>601</v>
      </c>
      <c r="D298">
        <v>857581251</v>
      </c>
      <c r="E298">
        <v>0</v>
      </c>
      <c r="F298">
        <v>0</v>
      </c>
      <c r="G298">
        <v>0</v>
      </c>
      <c r="H298">
        <v>0</v>
      </c>
    </row>
    <row r="299" spans="1:8" x14ac:dyDescent="0.2">
      <c r="A299">
        <v>5901</v>
      </c>
      <c r="B299" t="s">
        <v>602</v>
      </c>
      <c r="C299" t="s">
        <v>603</v>
      </c>
      <c r="D299">
        <v>857581261</v>
      </c>
      <c r="E299">
        <v>0</v>
      </c>
      <c r="F299">
        <v>0</v>
      </c>
      <c r="G299">
        <v>0</v>
      </c>
      <c r="H299">
        <v>0</v>
      </c>
    </row>
    <row r="300" spans="1:8" x14ac:dyDescent="0.2">
      <c r="A300">
        <v>5901</v>
      </c>
      <c r="B300" t="s">
        <v>604</v>
      </c>
      <c r="C300" t="s">
        <v>605</v>
      </c>
      <c r="D300">
        <v>857581271</v>
      </c>
      <c r="E300">
        <v>0</v>
      </c>
      <c r="F300">
        <v>0</v>
      </c>
      <c r="G300">
        <v>0</v>
      </c>
      <c r="H300">
        <v>0</v>
      </c>
    </row>
    <row r="301" spans="1:8" x14ac:dyDescent="0.2">
      <c r="A301">
        <v>5901</v>
      </c>
      <c r="B301" t="s">
        <v>606</v>
      </c>
      <c r="C301" t="s">
        <v>607</v>
      </c>
      <c r="D301">
        <v>857581281</v>
      </c>
      <c r="E301">
        <v>0</v>
      </c>
      <c r="F301">
        <v>0</v>
      </c>
      <c r="G301">
        <v>0</v>
      </c>
      <c r="H301">
        <v>0</v>
      </c>
    </row>
    <row r="302" spans="1:8" x14ac:dyDescent="0.2">
      <c r="A302">
        <v>5901</v>
      </c>
      <c r="B302" t="s">
        <v>608</v>
      </c>
      <c r="C302" t="s">
        <v>609</v>
      </c>
      <c r="D302">
        <v>857581291</v>
      </c>
      <c r="E302">
        <v>0</v>
      </c>
      <c r="F302">
        <v>0</v>
      </c>
      <c r="G302">
        <v>0</v>
      </c>
      <c r="H302">
        <v>0</v>
      </c>
    </row>
    <row r="303" spans="1:8" x14ac:dyDescent="0.2">
      <c r="A303">
        <v>5901</v>
      </c>
      <c r="B303" t="s">
        <v>610</v>
      </c>
      <c r="C303" t="s">
        <v>611</v>
      </c>
      <c r="D303">
        <v>857581301</v>
      </c>
      <c r="E303">
        <v>0</v>
      </c>
      <c r="F303">
        <v>0</v>
      </c>
      <c r="G303">
        <v>0</v>
      </c>
      <c r="H303">
        <v>0</v>
      </c>
    </row>
    <row r="304" spans="1:8" x14ac:dyDescent="0.2">
      <c r="A304">
        <v>5901</v>
      </c>
      <c r="B304" t="s">
        <v>612</v>
      </c>
      <c r="C304" t="s">
        <v>613</v>
      </c>
      <c r="D304">
        <v>857581321</v>
      </c>
      <c r="E304">
        <v>0</v>
      </c>
      <c r="F304">
        <v>0</v>
      </c>
      <c r="G304">
        <v>0</v>
      </c>
      <c r="H304">
        <v>0</v>
      </c>
    </row>
    <row r="305" spans="1:8" x14ac:dyDescent="0.2">
      <c r="A305">
        <v>5901</v>
      </c>
      <c r="B305" t="s">
        <v>614</v>
      </c>
      <c r="C305" t="s">
        <v>615</v>
      </c>
      <c r="D305">
        <v>857581331</v>
      </c>
      <c r="E305">
        <v>0</v>
      </c>
      <c r="F305">
        <v>0</v>
      </c>
      <c r="G305">
        <v>0</v>
      </c>
      <c r="H305">
        <v>0</v>
      </c>
    </row>
    <row r="306" spans="1:8" x14ac:dyDescent="0.2">
      <c r="A306">
        <v>5901</v>
      </c>
      <c r="B306" t="s">
        <v>616</v>
      </c>
      <c r="C306" t="s">
        <v>617</v>
      </c>
      <c r="D306">
        <v>857581341</v>
      </c>
      <c r="E306">
        <v>0</v>
      </c>
      <c r="F306">
        <v>0</v>
      </c>
      <c r="G306">
        <v>0</v>
      </c>
      <c r="H306">
        <v>0</v>
      </c>
    </row>
    <row r="307" spans="1:8" x14ac:dyDescent="0.2">
      <c r="A307">
        <v>5901</v>
      </c>
      <c r="B307" t="s">
        <v>618</v>
      </c>
      <c r="C307" t="s">
        <v>619</v>
      </c>
      <c r="D307">
        <v>857581351</v>
      </c>
      <c r="E307">
        <v>0</v>
      </c>
      <c r="F307">
        <v>0</v>
      </c>
      <c r="G307">
        <v>0</v>
      </c>
      <c r="H307">
        <v>0</v>
      </c>
    </row>
    <row r="308" spans="1:8" x14ac:dyDescent="0.2">
      <c r="A308">
        <v>5901</v>
      </c>
      <c r="B308" t="s">
        <v>620</v>
      </c>
      <c r="C308" t="s">
        <v>621</v>
      </c>
      <c r="D308">
        <v>857581361</v>
      </c>
      <c r="E308">
        <v>0</v>
      </c>
      <c r="F308">
        <v>0</v>
      </c>
      <c r="G308">
        <v>0</v>
      </c>
      <c r="H308">
        <v>0</v>
      </c>
    </row>
    <row r="309" spans="1:8" x14ac:dyDescent="0.2">
      <c r="A309">
        <v>5901</v>
      </c>
      <c r="B309" t="s">
        <v>622</v>
      </c>
      <c r="C309" t="s">
        <v>623</v>
      </c>
      <c r="D309">
        <v>857581371</v>
      </c>
      <c r="E309">
        <v>0</v>
      </c>
      <c r="F309">
        <v>0</v>
      </c>
      <c r="G309">
        <v>0</v>
      </c>
      <c r="H309">
        <v>0</v>
      </c>
    </row>
    <row r="310" spans="1:8" x14ac:dyDescent="0.2">
      <c r="A310">
        <v>5901</v>
      </c>
      <c r="B310" t="s">
        <v>624</v>
      </c>
      <c r="C310" t="s">
        <v>625</v>
      </c>
      <c r="D310">
        <v>857581381</v>
      </c>
      <c r="E310">
        <v>0</v>
      </c>
      <c r="F310">
        <v>0</v>
      </c>
      <c r="G310">
        <v>0</v>
      </c>
      <c r="H310">
        <v>0</v>
      </c>
    </row>
    <row r="311" spans="1:8" x14ac:dyDescent="0.2">
      <c r="A311">
        <v>5901</v>
      </c>
      <c r="B311" t="s">
        <v>626</v>
      </c>
      <c r="C311" t="s">
        <v>627</v>
      </c>
      <c r="D311">
        <v>857581391</v>
      </c>
      <c r="E311">
        <v>0</v>
      </c>
      <c r="F311">
        <v>0</v>
      </c>
      <c r="G311">
        <v>0</v>
      </c>
      <c r="H311">
        <v>0</v>
      </c>
    </row>
    <row r="312" spans="1:8" x14ac:dyDescent="0.2">
      <c r="A312">
        <v>5901</v>
      </c>
      <c r="B312" t="s">
        <v>628</v>
      </c>
      <c r="C312" t="s">
        <v>629</v>
      </c>
      <c r="D312">
        <v>857581401</v>
      </c>
      <c r="E312">
        <v>0</v>
      </c>
      <c r="F312">
        <v>0</v>
      </c>
      <c r="G312">
        <v>0</v>
      </c>
      <c r="H312">
        <v>0</v>
      </c>
    </row>
    <row r="313" spans="1:8" x14ac:dyDescent="0.2">
      <c r="A313">
        <v>5901</v>
      </c>
      <c r="B313" t="s">
        <v>630</v>
      </c>
      <c r="C313" t="s">
        <v>631</v>
      </c>
      <c r="D313">
        <v>857581411</v>
      </c>
      <c r="E313">
        <v>0</v>
      </c>
      <c r="F313">
        <v>0</v>
      </c>
      <c r="G313">
        <v>0</v>
      </c>
      <c r="H313">
        <v>0</v>
      </c>
    </row>
    <row r="314" spans="1:8" x14ac:dyDescent="0.2">
      <c r="A314">
        <v>5901</v>
      </c>
      <c r="B314" t="s">
        <v>632</v>
      </c>
      <c r="C314" t="s">
        <v>633</v>
      </c>
      <c r="D314">
        <v>857581421</v>
      </c>
      <c r="E314">
        <v>0</v>
      </c>
      <c r="F314">
        <v>0</v>
      </c>
      <c r="G314">
        <v>0</v>
      </c>
      <c r="H314">
        <v>0</v>
      </c>
    </row>
    <row r="315" spans="1:8" x14ac:dyDescent="0.2">
      <c r="A315">
        <v>5901</v>
      </c>
      <c r="B315" t="s">
        <v>634</v>
      </c>
      <c r="C315" t="s">
        <v>635</v>
      </c>
      <c r="D315">
        <v>857581431</v>
      </c>
      <c r="E315">
        <v>0</v>
      </c>
      <c r="F315">
        <v>0</v>
      </c>
      <c r="G315">
        <v>0</v>
      </c>
      <c r="H315">
        <v>0</v>
      </c>
    </row>
    <row r="316" spans="1:8" x14ac:dyDescent="0.2">
      <c r="A316">
        <v>5901</v>
      </c>
      <c r="B316" t="s">
        <v>636</v>
      </c>
      <c r="C316" t="s">
        <v>637</v>
      </c>
      <c r="D316">
        <v>857581441</v>
      </c>
      <c r="E316">
        <v>0</v>
      </c>
      <c r="F316">
        <v>0</v>
      </c>
      <c r="G316">
        <v>0</v>
      </c>
      <c r="H316">
        <v>0</v>
      </c>
    </row>
    <row r="317" spans="1:8" x14ac:dyDescent="0.2">
      <c r="A317">
        <v>5901</v>
      </c>
      <c r="B317" t="s">
        <v>638</v>
      </c>
      <c r="C317" t="s">
        <v>639</v>
      </c>
      <c r="D317">
        <v>857581451</v>
      </c>
      <c r="E317">
        <v>0</v>
      </c>
      <c r="F317">
        <v>0</v>
      </c>
      <c r="G317">
        <v>0</v>
      </c>
      <c r="H317">
        <v>0</v>
      </c>
    </row>
    <row r="318" spans="1:8" x14ac:dyDescent="0.2">
      <c r="A318">
        <v>5901</v>
      </c>
      <c r="B318" t="s">
        <v>640</v>
      </c>
      <c r="C318" t="s">
        <v>641</v>
      </c>
      <c r="D318">
        <v>857581461</v>
      </c>
      <c r="E318">
        <v>0</v>
      </c>
      <c r="F318">
        <v>0</v>
      </c>
      <c r="G318">
        <v>0</v>
      </c>
      <c r="H318">
        <v>0</v>
      </c>
    </row>
    <row r="319" spans="1:8" x14ac:dyDescent="0.2">
      <c r="A319">
        <v>5901</v>
      </c>
      <c r="B319" t="s">
        <v>642</v>
      </c>
      <c r="C319" t="s">
        <v>643</v>
      </c>
      <c r="D319">
        <v>857581481</v>
      </c>
      <c r="E319">
        <v>0</v>
      </c>
      <c r="F319">
        <v>0</v>
      </c>
      <c r="G319">
        <v>0</v>
      </c>
      <c r="H319">
        <v>0</v>
      </c>
    </row>
    <row r="320" spans="1:8" x14ac:dyDescent="0.2">
      <c r="A320">
        <v>5901</v>
      </c>
      <c r="B320" t="s">
        <v>644</v>
      </c>
      <c r="C320" t="s">
        <v>645</v>
      </c>
      <c r="D320">
        <v>857581491</v>
      </c>
      <c r="E320">
        <v>0</v>
      </c>
      <c r="F320">
        <v>0</v>
      </c>
      <c r="G320">
        <v>0</v>
      </c>
      <c r="H320">
        <v>0</v>
      </c>
    </row>
    <row r="321" spans="1:8" x14ac:dyDescent="0.2">
      <c r="A321">
        <v>5901</v>
      </c>
      <c r="B321" t="s">
        <v>646</v>
      </c>
      <c r="C321" t="s">
        <v>647</v>
      </c>
      <c r="D321">
        <v>857581501</v>
      </c>
      <c r="E321">
        <v>0</v>
      </c>
      <c r="F321">
        <v>0</v>
      </c>
      <c r="G321">
        <v>0</v>
      </c>
      <c r="H321">
        <v>0</v>
      </c>
    </row>
    <row r="322" spans="1:8" x14ac:dyDescent="0.2">
      <c r="A322">
        <v>5901</v>
      </c>
      <c r="B322" t="s">
        <v>648</v>
      </c>
      <c r="C322" t="s">
        <v>649</v>
      </c>
      <c r="D322">
        <v>857581511</v>
      </c>
      <c r="E322">
        <v>0</v>
      </c>
      <c r="F322">
        <v>0</v>
      </c>
      <c r="G322">
        <v>0</v>
      </c>
      <c r="H322">
        <v>0</v>
      </c>
    </row>
    <row r="323" spans="1:8" x14ac:dyDescent="0.2">
      <c r="A323">
        <v>5901</v>
      </c>
      <c r="B323" t="s">
        <v>650</v>
      </c>
      <c r="C323" t="s">
        <v>651</v>
      </c>
      <c r="D323">
        <v>857581521</v>
      </c>
      <c r="E323">
        <v>0</v>
      </c>
      <c r="F323">
        <v>0</v>
      </c>
      <c r="G323">
        <v>0</v>
      </c>
      <c r="H323">
        <v>0</v>
      </c>
    </row>
    <row r="324" spans="1:8" x14ac:dyDescent="0.2">
      <c r="A324">
        <v>5901</v>
      </c>
      <c r="B324" t="s">
        <v>652</v>
      </c>
      <c r="C324" t="s">
        <v>653</v>
      </c>
      <c r="D324">
        <v>857581531</v>
      </c>
      <c r="E324">
        <v>0</v>
      </c>
      <c r="F324">
        <v>0</v>
      </c>
      <c r="G324">
        <v>0</v>
      </c>
      <c r="H324">
        <v>0</v>
      </c>
    </row>
    <row r="325" spans="1:8" x14ac:dyDescent="0.2">
      <c r="A325">
        <v>5901</v>
      </c>
      <c r="B325" t="s">
        <v>654</v>
      </c>
      <c r="C325" t="s">
        <v>655</v>
      </c>
      <c r="D325">
        <v>857581541</v>
      </c>
      <c r="E325">
        <v>0</v>
      </c>
      <c r="F325">
        <v>0</v>
      </c>
      <c r="G325">
        <v>0</v>
      </c>
      <c r="H325">
        <v>0</v>
      </c>
    </row>
    <row r="326" spans="1:8" x14ac:dyDescent="0.2">
      <c r="A326">
        <v>5901</v>
      </c>
      <c r="B326" t="s">
        <v>656</v>
      </c>
      <c r="C326" t="s">
        <v>657</v>
      </c>
      <c r="D326">
        <v>857581551</v>
      </c>
      <c r="E326">
        <v>0</v>
      </c>
      <c r="F326">
        <v>0</v>
      </c>
      <c r="G326">
        <v>0</v>
      </c>
      <c r="H326">
        <v>0</v>
      </c>
    </row>
    <row r="327" spans="1:8" x14ac:dyDescent="0.2">
      <c r="A327">
        <v>5901</v>
      </c>
      <c r="B327" t="s">
        <v>658</v>
      </c>
      <c r="C327" t="s">
        <v>659</v>
      </c>
      <c r="D327">
        <v>857581561</v>
      </c>
      <c r="E327">
        <v>0</v>
      </c>
      <c r="F327">
        <v>0</v>
      </c>
      <c r="G327">
        <v>0</v>
      </c>
      <c r="H327">
        <v>0</v>
      </c>
    </row>
    <row r="328" spans="1:8" x14ac:dyDescent="0.2">
      <c r="A328">
        <v>5901</v>
      </c>
      <c r="B328" t="s">
        <v>660</v>
      </c>
      <c r="C328" t="s">
        <v>661</v>
      </c>
      <c r="D328">
        <v>857581571</v>
      </c>
      <c r="E328">
        <v>19</v>
      </c>
      <c r="F328">
        <v>54</v>
      </c>
      <c r="G328">
        <v>28</v>
      </c>
      <c r="H328">
        <v>6</v>
      </c>
    </row>
    <row r="329" spans="1:8" x14ac:dyDescent="0.2">
      <c r="A329">
        <v>5901</v>
      </c>
      <c r="B329" t="s">
        <v>662</v>
      </c>
      <c r="C329" t="s">
        <v>663</v>
      </c>
      <c r="D329">
        <v>857581581</v>
      </c>
      <c r="E329">
        <v>0</v>
      </c>
      <c r="F329">
        <v>0</v>
      </c>
      <c r="G329">
        <v>0</v>
      </c>
      <c r="H329">
        <v>0</v>
      </c>
    </row>
    <row r="330" spans="1:8" x14ac:dyDescent="0.2">
      <c r="A330">
        <v>5901</v>
      </c>
      <c r="B330" t="s">
        <v>664</v>
      </c>
      <c r="C330" t="s">
        <v>665</v>
      </c>
      <c r="D330">
        <v>857581591</v>
      </c>
      <c r="E330">
        <v>0</v>
      </c>
      <c r="F330">
        <v>0</v>
      </c>
      <c r="G330">
        <v>0</v>
      </c>
      <c r="H330">
        <v>0</v>
      </c>
    </row>
    <row r="331" spans="1:8" x14ac:dyDescent="0.2">
      <c r="A331">
        <v>5901</v>
      </c>
      <c r="B331" t="s">
        <v>666</v>
      </c>
      <c r="C331" t="s">
        <v>667</v>
      </c>
      <c r="D331">
        <v>857581601</v>
      </c>
      <c r="E331">
        <v>0</v>
      </c>
      <c r="F331">
        <v>0</v>
      </c>
      <c r="G331">
        <v>0</v>
      </c>
      <c r="H331">
        <v>0</v>
      </c>
    </row>
    <row r="332" spans="1:8" x14ac:dyDescent="0.2">
      <c r="A332">
        <v>5901</v>
      </c>
      <c r="B332" t="s">
        <v>668</v>
      </c>
      <c r="C332" t="s">
        <v>669</v>
      </c>
      <c r="D332">
        <v>857581611</v>
      </c>
      <c r="E332">
        <v>0</v>
      </c>
      <c r="F332">
        <v>0</v>
      </c>
      <c r="G332">
        <v>0</v>
      </c>
      <c r="H332">
        <v>0</v>
      </c>
    </row>
    <row r="333" spans="1:8" x14ac:dyDescent="0.2">
      <c r="A333">
        <v>5901</v>
      </c>
      <c r="B333" t="s">
        <v>670</v>
      </c>
      <c r="C333" t="s">
        <v>671</v>
      </c>
      <c r="D333">
        <v>857581621</v>
      </c>
      <c r="E333">
        <v>0</v>
      </c>
      <c r="F333">
        <v>0</v>
      </c>
      <c r="G333">
        <v>0</v>
      </c>
      <c r="H333">
        <v>0</v>
      </c>
    </row>
    <row r="334" spans="1:8" x14ac:dyDescent="0.2">
      <c r="A334">
        <v>5901</v>
      </c>
      <c r="B334" t="s">
        <v>672</v>
      </c>
      <c r="C334" t="s">
        <v>673</v>
      </c>
      <c r="D334">
        <v>857581631</v>
      </c>
      <c r="E334">
        <v>0</v>
      </c>
      <c r="F334">
        <v>0</v>
      </c>
      <c r="G334">
        <v>0</v>
      </c>
      <c r="H334">
        <v>0</v>
      </c>
    </row>
    <row r="335" spans="1:8" x14ac:dyDescent="0.2">
      <c r="A335">
        <v>5901</v>
      </c>
      <c r="B335" t="s">
        <v>674</v>
      </c>
      <c r="C335" t="s">
        <v>675</v>
      </c>
      <c r="D335">
        <v>857581641</v>
      </c>
      <c r="E335">
        <v>0</v>
      </c>
      <c r="F335">
        <v>0</v>
      </c>
      <c r="G335">
        <v>0</v>
      </c>
      <c r="H335">
        <v>0</v>
      </c>
    </row>
    <row r="336" spans="1:8" x14ac:dyDescent="0.2">
      <c r="A336">
        <v>5901</v>
      </c>
      <c r="B336" t="s">
        <v>676</v>
      </c>
      <c r="C336" t="s">
        <v>677</v>
      </c>
      <c r="D336">
        <v>857581651</v>
      </c>
      <c r="E336">
        <v>0</v>
      </c>
      <c r="F336">
        <v>0</v>
      </c>
      <c r="G336">
        <v>0</v>
      </c>
      <c r="H336">
        <v>0</v>
      </c>
    </row>
    <row r="337" spans="1:8" x14ac:dyDescent="0.2">
      <c r="A337">
        <v>5901</v>
      </c>
      <c r="B337" t="s">
        <v>678</v>
      </c>
      <c r="C337" t="s">
        <v>679</v>
      </c>
      <c r="D337">
        <v>857581661</v>
      </c>
      <c r="E337">
        <v>0</v>
      </c>
      <c r="F337">
        <v>0</v>
      </c>
      <c r="G337">
        <v>0</v>
      </c>
      <c r="H337">
        <v>0</v>
      </c>
    </row>
    <row r="338" spans="1:8" x14ac:dyDescent="0.2">
      <c r="A338">
        <v>5901</v>
      </c>
      <c r="B338" t="s">
        <v>680</v>
      </c>
      <c r="C338" t="s">
        <v>681</v>
      </c>
      <c r="D338">
        <v>857581671</v>
      </c>
      <c r="E338">
        <v>0</v>
      </c>
      <c r="F338">
        <v>0</v>
      </c>
      <c r="G338">
        <v>0</v>
      </c>
      <c r="H338">
        <v>0</v>
      </c>
    </row>
    <row r="339" spans="1:8" x14ac:dyDescent="0.2">
      <c r="A339">
        <v>5901</v>
      </c>
      <c r="B339" t="s">
        <v>682</v>
      </c>
      <c r="C339" t="s">
        <v>683</v>
      </c>
      <c r="D339">
        <v>857581681</v>
      </c>
      <c r="E339">
        <v>0</v>
      </c>
      <c r="F339">
        <v>0</v>
      </c>
      <c r="G339">
        <v>0</v>
      </c>
      <c r="H339">
        <v>0</v>
      </c>
    </row>
    <row r="340" spans="1:8" x14ac:dyDescent="0.2">
      <c r="A340">
        <v>5901</v>
      </c>
      <c r="B340" t="s">
        <v>684</v>
      </c>
      <c r="C340" t="s">
        <v>685</v>
      </c>
      <c r="D340">
        <v>857581691</v>
      </c>
      <c r="E340">
        <v>0</v>
      </c>
      <c r="F340">
        <v>0</v>
      </c>
      <c r="G340">
        <v>0</v>
      </c>
      <c r="H340">
        <v>0</v>
      </c>
    </row>
    <row r="341" spans="1:8" x14ac:dyDescent="0.2">
      <c r="A341">
        <v>5901</v>
      </c>
      <c r="B341" t="s">
        <v>686</v>
      </c>
      <c r="C341" t="s">
        <v>687</v>
      </c>
      <c r="D341">
        <v>857581701</v>
      </c>
      <c r="E341">
        <v>0</v>
      </c>
      <c r="F341">
        <v>0</v>
      </c>
      <c r="G341">
        <v>0</v>
      </c>
      <c r="H341">
        <v>0</v>
      </c>
    </row>
    <row r="342" spans="1:8" x14ac:dyDescent="0.2">
      <c r="A342">
        <v>5901</v>
      </c>
      <c r="B342" t="s">
        <v>688</v>
      </c>
      <c r="C342" t="s">
        <v>689</v>
      </c>
      <c r="D342">
        <v>857581711</v>
      </c>
      <c r="E342">
        <v>0</v>
      </c>
      <c r="F342">
        <v>0</v>
      </c>
      <c r="G342">
        <v>0</v>
      </c>
      <c r="H342">
        <v>0</v>
      </c>
    </row>
    <row r="343" spans="1:8" x14ac:dyDescent="0.2">
      <c r="A343">
        <v>5901</v>
      </c>
      <c r="B343" t="s">
        <v>690</v>
      </c>
      <c r="C343" t="s">
        <v>691</v>
      </c>
      <c r="D343">
        <v>857581721</v>
      </c>
      <c r="E343">
        <v>0</v>
      </c>
      <c r="F343">
        <v>2</v>
      </c>
      <c r="G343">
        <v>0</v>
      </c>
      <c r="H343">
        <v>1</v>
      </c>
    </row>
    <row r="344" spans="1:8" x14ac:dyDescent="0.2">
      <c r="A344">
        <v>5901</v>
      </c>
      <c r="B344" t="s">
        <v>692</v>
      </c>
      <c r="C344" t="s">
        <v>693</v>
      </c>
      <c r="D344">
        <v>857581731</v>
      </c>
      <c r="E344">
        <v>3</v>
      </c>
      <c r="F344">
        <v>13</v>
      </c>
      <c r="G344">
        <v>9</v>
      </c>
      <c r="H344">
        <v>1</v>
      </c>
    </row>
    <row r="345" spans="1:8" x14ac:dyDescent="0.2">
      <c r="A345">
        <v>5901</v>
      </c>
      <c r="B345" t="s">
        <v>694</v>
      </c>
      <c r="C345" t="s">
        <v>695</v>
      </c>
      <c r="D345">
        <v>857581741</v>
      </c>
      <c r="E345">
        <v>0</v>
      </c>
      <c r="F345">
        <v>0</v>
      </c>
      <c r="G345">
        <v>0</v>
      </c>
      <c r="H345">
        <v>0</v>
      </c>
    </row>
    <row r="346" spans="1:8" x14ac:dyDescent="0.2">
      <c r="A346">
        <v>5901</v>
      </c>
      <c r="B346" t="s">
        <v>696</v>
      </c>
      <c r="C346" t="s">
        <v>697</v>
      </c>
      <c r="D346">
        <v>857581751</v>
      </c>
      <c r="E346">
        <v>0</v>
      </c>
      <c r="F346">
        <v>0</v>
      </c>
      <c r="G346">
        <v>0</v>
      </c>
      <c r="H346">
        <v>0</v>
      </c>
    </row>
    <row r="347" spans="1:8" x14ac:dyDescent="0.2">
      <c r="A347">
        <v>5901</v>
      </c>
      <c r="B347" t="s">
        <v>698</v>
      </c>
      <c r="C347" t="s">
        <v>699</v>
      </c>
      <c r="D347">
        <v>857581761</v>
      </c>
      <c r="E347">
        <v>0</v>
      </c>
      <c r="F347">
        <v>0</v>
      </c>
      <c r="G347">
        <v>0</v>
      </c>
      <c r="H347">
        <v>0</v>
      </c>
    </row>
    <row r="348" spans="1:8" x14ac:dyDescent="0.2">
      <c r="A348">
        <v>5901</v>
      </c>
      <c r="B348" t="s">
        <v>700</v>
      </c>
      <c r="C348" t="s">
        <v>701</v>
      </c>
      <c r="D348">
        <v>857581771</v>
      </c>
      <c r="E348">
        <v>93</v>
      </c>
      <c r="F348">
        <v>170</v>
      </c>
      <c r="G348">
        <v>44</v>
      </c>
      <c r="H348">
        <v>8</v>
      </c>
    </row>
    <row r="349" spans="1:8" x14ac:dyDescent="0.2">
      <c r="A349">
        <v>5901</v>
      </c>
      <c r="B349" t="s">
        <v>702</v>
      </c>
      <c r="C349" t="s">
        <v>703</v>
      </c>
      <c r="D349">
        <v>857581781</v>
      </c>
      <c r="E349">
        <v>0</v>
      </c>
      <c r="F349">
        <v>0</v>
      </c>
      <c r="G349">
        <v>0</v>
      </c>
      <c r="H349">
        <v>0</v>
      </c>
    </row>
    <row r="350" spans="1:8" x14ac:dyDescent="0.2">
      <c r="A350">
        <v>5901</v>
      </c>
      <c r="B350" t="s">
        <v>704</v>
      </c>
      <c r="C350" t="s">
        <v>705</v>
      </c>
      <c r="D350">
        <v>857581791</v>
      </c>
      <c r="E350">
        <v>0</v>
      </c>
      <c r="F350">
        <v>0</v>
      </c>
      <c r="G350">
        <v>0</v>
      </c>
      <c r="H350">
        <v>0</v>
      </c>
    </row>
    <row r="351" spans="1:8" x14ac:dyDescent="0.2">
      <c r="A351">
        <v>5901</v>
      </c>
      <c r="B351" t="s">
        <v>706</v>
      </c>
      <c r="C351" t="s">
        <v>707</v>
      </c>
      <c r="D351">
        <v>857581801</v>
      </c>
      <c r="E351">
        <v>0</v>
      </c>
      <c r="F351">
        <v>0</v>
      </c>
      <c r="G351">
        <v>0</v>
      </c>
      <c r="H351">
        <v>0</v>
      </c>
    </row>
    <row r="352" spans="1:8" x14ac:dyDescent="0.2">
      <c r="A352">
        <v>5901</v>
      </c>
      <c r="B352" t="s">
        <v>708</v>
      </c>
      <c r="C352" t="s">
        <v>709</v>
      </c>
      <c r="D352">
        <v>857581811</v>
      </c>
      <c r="E352">
        <v>0</v>
      </c>
      <c r="F352">
        <v>0</v>
      </c>
      <c r="G352">
        <v>0</v>
      </c>
      <c r="H352">
        <v>0</v>
      </c>
    </row>
    <row r="353" spans="1:8" x14ac:dyDescent="0.2">
      <c r="A353">
        <v>5901</v>
      </c>
      <c r="B353" t="s">
        <v>710</v>
      </c>
      <c r="C353" t="s">
        <v>711</v>
      </c>
      <c r="D353">
        <v>857581821</v>
      </c>
      <c r="E353">
        <v>0</v>
      </c>
      <c r="F353">
        <v>0</v>
      </c>
      <c r="G353">
        <v>0</v>
      </c>
      <c r="H353">
        <v>0</v>
      </c>
    </row>
    <row r="354" spans="1:8" x14ac:dyDescent="0.2">
      <c r="A354">
        <v>5901</v>
      </c>
      <c r="B354" t="s">
        <v>712</v>
      </c>
      <c r="C354" t="s">
        <v>713</v>
      </c>
      <c r="D354">
        <v>857581831</v>
      </c>
      <c r="E354">
        <v>1</v>
      </c>
      <c r="F354">
        <v>2</v>
      </c>
      <c r="G354">
        <v>0</v>
      </c>
      <c r="H354">
        <v>1</v>
      </c>
    </row>
    <row r="355" spans="1:8" x14ac:dyDescent="0.2">
      <c r="A355">
        <v>5901</v>
      </c>
      <c r="B355" t="s">
        <v>714</v>
      </c>
      <c r="C355" t="s">
        <v>715</v>
      </c>
      <c r="D355">
        <v>857581841</v>
      </c>
      <c r="E355">
        <v>0</v>
      </c>
      <c r="F355">
        <v>0</v>
      </c>
      <c r="G355">
        <v>0</v>
      </c>
      <c r="H355">
        <v>0</v>
      </c>
    </row>
    <row r="356" spans="1:8" x14ac:dyDescent="0.2">
      <c r="A356">
        <v>5901</v>
      </c>
      <c r="B356" t="s">
        <v>716</v>
      </c>
      <c r="C356" t="s">
        <v>717</v>
      </c>
      <c r="D356">
        <v>857581851</v>
      </c>
      <c r="E356">
        <v>71</v>
      </c>
      <c r="F356">
        <v>134</v>
      </c>
      <c r="G356">
        <v>20</v>
      </c>
      <c r="H356">
        <v>3</v>
      </c>
    </row>
    <row r="357" spans="1:8" x14ac:dyDescent="0.2">
      <c r="A357">
        <v>5901</v>
      </c>
      <c r="B357" t="s">
        <v>718</v>
      </c>
      <c r="C357" t="s">
        <v>719</v>
      </c>
      <c r="D357">
        <v>857581861</v>
      </c>
      <c r="E357">
        <v>0</v>
      </c>
      <c r="F357">
        <v>0</v>
      </c>
      <c r="G357">
        <v>0</v>
      </c>
      <c r="H357">
        <v>0</v>
      </c>
    </row>
    <row r="358" spans="1:8" x14ac:dyDescent="0.2">
      <c r="A358">
        <v>5901</v>
      </c>
      <c r="B358" t="s">
        <v>720</v>
      </c>
      <c r="C358" t="s">
        <v>721</v>
      </c>
      <c r="D358">
        <v>857581871</v>
      </c>
      <c r="E358">
        <v>0</v>
      </c>
      <c r="F358">
        <v>1</v>
      </c>
      <c r="G358">
        <v>0</v>
      </c>
      <c r="H358">
        <v>1</v>
      </c>
    </row>
    <row r="359" spans="1:8" x14ac:dyDescent="0.2">
      <c r="A359">
        <v>5901</v>
      </c>
      <c r="B359" t="s">
        <v>722</v>
      </c>
      <c r="C359" t="s">
        <v>723</v>
      </c>
      <c r="D359">
        <v>857581881</v>
      </c>
      <c r="E359">
        <v>0</v>
      </c>
      <c r="F359">
        <v>0</v>
      </c>
      <c r="G359">
        <v>0</v>
      </c>
      <c r="H359">
        <v>0</v>
      </c>
    </row>
    <row r="360" spans="1:8" x14ac:dyDescent="0.2">
      <c r="A360">
        <v>5901</v>
      </c>
      <c r="B360" t="s">
        <v>724</v>
      </c>
      <c r="C360" t="s">
        <v>725</v>
      </c>
      <c r="D360">
        <v>857581891</v>
      </c>
      <c r="E360">
        <v>0</v>
      </c>
      <c r="F360">
        <v>0</v>
      </c>
      <c r="G360">
        <v>0</v>
      </c>
      <c r="H360">
        <v>0</v>
      </c>
    </row>
    <row r="361" spans="1:8" x14ac:dyDescent="0.2">
      <c r="A361">
        <v>5901</v>
      </c>
      <c r="B361" t="s">
        <v>726</v>
      </c>
      <c r="C361" t="s">
        <v>727</v>
      </c>
      <c r="D361">
        <v>857581901</v>
      </c>
      <c r="E361">
        <v>0</v>
      </c>
      <c r="F361">
        <v>0</v>
      </c>
      <c r="G361">
        <v>0</v>
      </c>
      <c r="H361">
        <v>0</v>
      </c>
    </row>
    <row r="362" spans="1:8" x14ac:dyDescent="0.2">
      <c r="A362">
        <v>5901</v>
      </c>
      <c r="B362" t="s">
        <v>728</v>
      </c>
      <c r="C362" t="s">
        <v>729</v>
      </c>
      <c r="D362">
        <v>857581911</v>
      </c>
      <c r="E362">
        <v>0</v>
      </c>
      <c r="F362">
        <v>0</v>
      </c>
      <c r="G362">
        <v>0</v>
      </c>
      <c r="H362">
        <v>0</v>
      </c>
    </row>
    <row r="363" spans="1:8" x14ac:dyDescent="0.2">
      <c r="A363">
        <v>5901</v>
      </c>
      <c r="B363" t="s">
        <v>730</v>
      </c>
      <c r="C363" t="s">
        <v>731</v>
      </c>
      <c r="D363">
        <v>857581931</v>
      </c>
      <c r="E363">
        <v>0</v>
      </c>
      <c r="F363">
        <v>0</v>
      </c>
      <c r="G363">
        <v>0</v>
      </c>
      <c r="H363">
        <v>0</v>
      </c>
    </row>
    <row r="364" spans="1:8" x14ac:dyDescent="0.2">
      <c r="A364">
        <v>5901</v>
      </c>
      <c r="B364" t="s">
        <v>732</v>
      </c>
      <c r="C364" t="s">
        <v>733</v>
      </c>
      <c r="D364">
        <v>857581941</v>
      </c>
      <c r="E364">
        <v>0</v>
      </c>
      <c r="F364">
        <v>0</v>
      </c>
      <c r="G364">
        <v>0</v>
      </c>
      <c r="H364">
        <v>0</v>
      </c>
    </row>
    <row r="365" spans="1:8" x14ac:dyDescent="0.2">
      <c r="A365">
        <v>5901</v>
      </c>
      <c r="B365" t="s">
        <v>734</v>
      </c>
      <c r="C365" t="s">
        <v>735</v>
      </c>
      <c r="D365">
        <v>857581951</v>
      </c>
      <c r="E365">
        <v>0</v>
      </c>
      <c r="F365">
        <v>0</v>
      </c>
      <c r="G365">
        <v>0</v>
      </c>
      <c r="H365">
        <v>0</v>
      </c>
    </row>
    <row r="366" spans="1:8" x14ac:dyDescent="0.2">
      <c r="A366">
        <v>5901</v>
      </c>
      <c r="B366" t="s">
        <v>736</v>
      </c>
      <c r="C366" t="s">
        <v>737</v>
      </c>
      <c r="D366">
        <v>857581961</v>
      </c>
      <c r="E366">
        <v>0</v>
      </c>
      <c r="F366">
        <v>0</v>
      </c>
      <c r="G366">
        <v>0</v>
      </c>
      <c r="H366">
        <v>0</v>
      </c>
    </row>
    <row r="367" spans="1:8" x14ac:dyDescent="0.2">
      <c r="A367">
        <v>5901</v>
      </c>
      <c r="B367" t="s">
        <v>738</v>
      </c>
      <c r="C367" t="s">
        <v>739</v>
      </c>
      <c r="D367">
        <v>857581971</v>
      </c>
      <c r="E367">
        <v>0</v>
      </c>
      <c r="F367">
        <v>0</v>
      </c>
      <c r="G367">
        <v>0</v>
      </c>
      <c r="H367">
        <v>0</v>
      </c>
    </row>
    <row r="368" spans="1:8" x14ac:dyDescent="0.2">
      <c r="A368">
        <v>5901</v>
      </c>
      <c r="B368" t="s">
        <v>740</v>
      </c>
      <c r="C368" t="s">
        <v>741</v>
      </c>
      <c r="D368">
        <v>857581981</v>
      </c>
      <c r="E368">
        <v>0</v>
      </c>
      <c r="F368">
        <v>0</v>
      </c>
      <c r="G368">
        <v>0</v>
      </c>
      <c r="H368">
        <v>0</v>
      </c>
    </row>
    <row r="369" spans="1:8" x14ac:dyDescent="0.2">
      <c r="A369">
        <v>5901</v>
      </c>
      <c r="B369" t="s">
        <v>742</v>
      </c>
      <c r="C369" t="s">
        <v>743</v>
      </c>
      <c r="D369">
        <v>857581991</v>
      </c>
      <c r="E369">
        <v>0</v>
      </c>
      <c r="F369">
        <v>0</v>
      </c>
      <c r="G369">
        <v>0</v>
      </c>
      <c r="H369">
        <v>0</v>
      </c>
    </row>
    <row r="370" spans="1:8" x14ac:dyDescent="0.2">
      <c r="A370">
        <v>5901</v>
      </c>
      <c r="B370" t="s">
        <v>744</v>
      </c>
      <c r="C370" t="s">
        <v>745</v>
      </c>
      <c r="D370">
        <v>857582001</v>
      </c>
      <c r="E370">
        <v>0</v>
      </c>
      <c r="F370">
        <v>0</v>
      </c>
      <c r="G370">
        <v>0</v>
      </c>
      <c r="H370">
        <v>0</v>
      </c>
    </row>
    <row r="371" spans="1:8" x14ac:dyDescent="0.2">
      <c r="A371">
        <v>5901</v>
      </c>
      <c r="B371" t="s">
        <v>746</v>
      </c>
      <c r="C371" t="s">
        <v>747</v>
      </c>
      <c r="D371">
        <v>857582011</v>
      </c>
      <c r="E371">
        <v>0</v>
      </c>
      <c r="F371">
        <v>0</v>
      </c>
      <c r="G371">
        <v>0</v>
      </c>
      <c r="H371">
        <v>0</v>
      </c>
    </row>
    <row r="372" spans="1:8" x14ac:dyDescent="0.2">
      <c r="A372">
        <v>5901</v>
      </c>
      <c r="B372" t="s">
        <v>748</v>
      </c>
      <c r="C372" t="s">
        <v>749</v>
      </c>
      <c r="D372">
        <v>857582021</v>
      </c>
      <c r="E372">
        <v>0</v>
      </c>
      <c r="F372">
        <v>0</v>
      </c>
      <c r="G372">
        <v>0</v>
      </c>
      <c r="H372">
        <v>0</v>
      </c>
    </row>
    <row r="373" spans="1:8" x14ac:dyDescent="0.2">
      <c r="A373">
        <v>5901</v>
      </c>
      <c r="B373" t="s">
        <v>750</v>
      </c>
      <c r="C373" t="s">
        <v>751</v>
      </c>
      <c r="D373">
        <v>857582031</v>
      </c>
      <c r="E373">
        <v>0</v>
      </c>
      <c r="F373">
        <v>0</v>
      </c>
      <c r="G373">
        <v>0</v>
      </c>
      <c r="H373">
        <v>0</v>
      </c>
    </row>
    <row r="374" spans="1:8" x14ac:dyDescent="0.2">
      <c r="A374">
        <v>5901</v>
      </c>
      <c r="B374" t="s">
        <v>752</v>
      </c>
      <c r="C374" t="s">
        <v>753</v>
      </c>
      <c r="D374">
        <v>857582041</v>
      </c>
      <c r="E374">
        <v>0</v>
      </c>
      <c r="F374">
        <v>0</v>
      </c>
      <c r="G374">
        <v>0</v>
      </c>
      <c r="H374">
        <v>0</v>
      </c>
    </row>
    <row r="375" spans="1:8" x14ac:dyDescent="0.2">
      <c r="A375">
        <v>5901</v>
      </c>
      <c r="B375" t="s">
        <v>754</v>
      </c>
      <c r="C375" t="s">
        <v>755</v>
      </c>
      <c r="D375">
        <v>857582051</v>
      </c>
      <c r="E375">
        <v>0</v>
      </c>
      <c r="F375">
        <v>0</v>
      </c>
      <c r="G375">
        <v>0</v>
      </c>
      <c r="H375">
        <v>0</v>
      </c>
    </row>
    <row r="376" spans="1:8" x14ac:dyDescent="0.2">
      <c r="A376">
        <v>5901</v>
      </c>
      <c r="B376" t="s">
        <v>756</v>
      </c>
      <c r="C376" t="s">
        <v>757</v>
      </c>
      <c r="D376">
        <v>857582061</v>
      </c>
      <c r="E376">
        <v>3</v>
      </c>
      <c r="F376">
        <v>0</v>
      </c>
      <c r="G376">
        <v>0</v>
      </c>
      <c r="H376">
        <v>0</v>
      </c>
    </row>
    <row r="377" spans="1:8" x14ac:dyDescent="0.2">
      <c r="A377">
        <v>5901</v>
      </c>
      <c r="B377" t="s">
        <v>758</v>
      </c>
      <c r="C377" t="s">
        <v>759</v>
      </c>
      <c r="D377">
        <v>857582071</v>
      </c>
      <c r="E377">
        <v>0</v>
      </c>
      <c r="F377">
        <v>0</v>
      </c>
      <c r="G377">
        <v>0</v>
      </c>
      <c r="H377">
        <v>0</v>
      </c>
    </row>
    <row r="378" spans="1:8" x14ac:dyDescent="0.2">
      <c r="A378">
        <v>5901</v>
      </c>
      <c r="B378" t="s">
        <v>760</v>
      </c>
      <c r="C378" t="s">
        <v>761</v>
      </c>
      <c r="D378">
        <v>857582081</v>
      </c>
      <c r="E378">
        <v>0</v>
      </c>
      <c r="F378">
        <v>0</v>
      </c>
      <c r="G378">
        <v>0</v>
      </c>
      <c r="H378">
        <v>0</v>
      </c>
    </row>
    <row r="379" spans="1:8" x14ac:dyDescent="0.2">
      <c r="A379">
        <v>5901</v>
      </c>
      <c r="B379" t="s">
        <v>762</v>
      </c>
      <c r="C379" t="s">
        <v>763</v>
      </c>
      <c r="D379">
        <v>857582091</v>
      </c>
      <c r="E379">
        <v>0</v>
      </c>
      <c r="F379">
        <v>0</v>
      </c>
      <c r="G379">
        <v>0</v>
      </c>
      <c r="H379">
        <v>0</v>
      </c>
    </row>
    <row r="380" spans="1:8" x14ac:dyDescent="0.2">
      <c r="A380">
        <v>5901</v>
      </c>
      <c r="B380" t="s">
        <v>764</v>
      </c>
      <c r="C380" t="s">
        <v>765</v>
      </c>
      <c r="D380">
        <v>857582101</v>
      </c>
      <c r="E380">
        <v>0</v>
      </c>
      <c r="F380">
        <v>0</v>
      </c>
      <c r="G380">
        <v>0</v>
      </c>
      <c r="H380">
        <v>0</v>
      </c>
    </row>
    <row r="381" spans="1:8" x14ac:dyDescent="0.2">
      <c r="A381">
        <v>5901</v>
      </c>
      <c r="B381" t="s">
        <v>766</v>
      </c>
      <c r="C381" t="s">
        <v>767</v>
      </c>
      <c r="D381">
        <v>857582111</v>
      </c>
      <c r="E381">
        <v>0</v>
      </c>
      <c r="F381">
        <v>0</v>
      </c>
      <c r="G381">
        <v>0</v>
      </c>
      <c r="H381">
        <v>0</v>
      </c>
    </row>
    <row r="382" spans="1:8" x14ac:dyDescent="0.2">
      <c r="A382">
        <v>5901</v>
      </c>
      <c r="B382" t="s">
        <v>768</v>
      </c>
      <c r="C382" t="s">
        <v>769</v>
      </c>
      <c r="D382">
        <v>857582121</v>
      </c>
      <c r="E382">
        <v>0</v>
      </c>
      <c r="F382">
        <v>1</v>
      </c>
      <c r="G382">
        <v>0</v>
      </c>
      <c r="H382">
        <v>1</v>
      </c>
    </row>
    <row r="383" spans="1:8" x14ac:dyDescent="0.2">
      <c r="A383">
        <v>5901</v>
      </c>
      <c r="B383" t="s">
        <v>770</v>
      </c>
      <c r="C383" t="s">
        <v>771</v>
      </c>
      <c r="D383">
        <v>857582131</v>
      </c>
      <c r="E383">
        <v>0</v>
      </c>
      <c r="F383">
        <v>0</v>
      </c>
      <c r="G383">
        <v>0</v>
      </c>
      <c r="H383">
        <v>0</v>
      </c>
    </row>
    <row r="384" spans="1:8" x14ac:dyDescent="0.2">
      <c r="A384">
        <v>5901</v>
      </c>
      <c r="B384" t="s">
        <v>772</v>
      </c>
      <c r="C384" t="s">
        <v>773</v>
      </c>
      <c r="D384">
        <v>857582141</v>
      </c>
      <c r="E384">
        <v>0</v>
      </c>
      <c r="F384">
        <v>1</v>
      </c>
      <c r="G384">
        <v>0</v>
      </c>
      <c r="H384">
        <v>1</v>
      </c>
    </row>
    <row r="385" spans="1:8" x14ac:dyDescent="0.2">
      <c r="A385">
        <v>5901</v>
      </c>
      <c r="B385" t="s">
        <v>774</v>
      </c>
      <c r="C385" t="s">
        <v>775</v>
      </c>
      <c r="D385">
        <v>857582151</v>
      </c>
      <c r="E385">
        <v>0</v>
      </c>
      <c r="F385">
        <v>0</v>
      </c>
      <c r="G385">
        <v>0</v>
      </c>
      <c r="H385">
        <v>0</v>
      </c>
    </row>
    <row r="386" spans="1:8" x14ac:dyDescent="0.2">
      <c r="A386">
        <v>5901</v>
      </c>
      <c r="B386" t="s">
        <v>776</v>
      </c>
      <c r="C386" t="s">
        <v>777</v>
      </c>
      <c r="D386">
        <v>857582161</v>
      </c>
      <c r="E386">
        <v>18</v>
      </c>
      <c r="F386">
        <v>40</v>
      </c>
      <c r="G386">
        <v>16</v>
      </c>
      <c r="H386">
        <v>1</v>
      </c>
    </row>
    <row r="387" spans="1:8" x14ac:dyDescent="0.2">
      <c r="A387">
        <v>5901</v>
      </c>
      <c r="B387" t="s">
        <v>778</v>
      </c>
      <c r="C387" t="s">
        <v>779</v>
      </c>
      <c r="D387">
        <v>857582171</v>
      </c>
      <c r="E387">
        <v>0</v>
      </c>
      <c r="F387">
        <v>0</v>
      </c>
      <c r="G387">
        <v>0</v>
      </c>
      <c r="H387">
        <v>0</v>
      </c>
    </row>
    <row r="388" spans="1:8" x14ac:dyDescent="0.2">
      <c r="A388">
        <v>5901</v>
      </c>
      <c r="B388" t="s">
        <v>780</v>
      </c>
      <c r="C388" t="s">
        <v>781</v>
      </c>
      <c r="D388">
        <v>857582181</v>
      </c>
      <c r="E388">
        <v>0</v>
      </c>
      <c r="F388">
        <v>0</v>
      </c>
      <c r="G388">
        <v>0</v>
      </c>
      <c r="H388">
        <v>0</v>
      </c>
    </row>
    <row r="389" spans="1:8" x14ac:dyDescent="0.2">
      <c r="A389">
        <v>5901</v>
      </c>
      <c r="B389" t="s">
        <v>782</v>
      </c>
      <c r="C389" t="s">
        <v>783</v>
      </c>
      <c r="D389">
        <v>857582191</v>
      </c>
      <c r="E389">
        <v>0</v>
      </c>
      <c r="F389">
        <v>0</v>
      </c>
      <c r="G389">
        <v>0</v>
      </c>
      <c r="H389">
        <v>0</v>
      </c>
    </row>
    <row r="390" spans="1:8" x14ac:dyDescent="0.2">
      <c r="A390">
        <v>5901</v>
      </c>
      <c r="B390" t="s">
        <v>784</v>
      </c>
      <c r="C390" t="s">
        <v>785</v>
      </c>
      <c r="D390">
        <v>857582201</v>
      </c>
      <c r="E390">
        <v>0</v>
      </c>
      <c r="F390">
        <v>0</v>
      </c>
      <c r="G390">
        <v>0</v>
      </c>
      <c r="H390">
        <v>0</v>
      </c>
    </row>
    <row r="391" spans="1:8" x14ac:dyDescent="0.2">
      <c r="A391">
        <v>5901</v>
      </c>
      <c r="B391" t="s">
        <v>786</v>
      </c>
      <c r="C391" t="s">
        <v>787</v>
      </c>
      <c r="D391">
        <v>857582211</v>
      </c>
      <c r="E391">
        <v>0</v>
      </c>
      <c r="F391">
        <v>0</v>
      </c>
      <c r="G391">
        <v>0</v>
      </c>
      <c r="H391">
        <v>0</v>
      </c>
    </row>
    <row r="392" spans="1:8" x14ac:dyDescent="0.2">
      <c r="A392">
        <v>5901</v>
      </c>
      <c r="B392" t="s">
        <v>790</v>
      </c>
      <c r="C392" t="s">
        <v>791</v>
      </c>
      <c r="D392">
        <v>857582231</v>
      </c>
      <c r="E392">
        <v>0</v>
      </c>
      <c r="F392">
        <v>0</v>
      </c>
      <c r="G392">
        <v>0</v>
      </c>
      <c r="H392">
        <v>0</v>
      </c>
    </row>
    <row r="393" spans="1:8" x14ac:dyDescent="0.2">
      <c r="A393">
        <v>5901</v>
      </c>
      <c r="B393" t="s">
        <v>792</v>
      </c>
      <c r="C393" t="s">
        <v>793</v>
      </c>
      <c r="D393">
        <v>857582241</v>
      </c>
      <c r="E393">
        <v>38</v>
      </c>
      <c r="F393">
        <v>58</v>
      </c>
      <c r="G393">
        <v>16</v>
      </c>
      <c r="H393">
        <v>4</v>
      </c>
    </row>
    <row r="394" spans="1:8" x14ac:dyDescent="0.2">
      <c r="A394">
        <v>5901</v>
      </c>
      <c r="B394" t="s">
        <v>794</v>
      </c>
      <c r="C394" t="s">
        <v>795</v>
      </c>
      <c r="D394">
        <v>857582251</v>
      </c>
      <c r="E394">
        <v>43</v>
      </c>
      <c r="F394">
        <v>92</v>
      </c>
      <c r="G394">
        <v>7</v>
      </c>
      <c r="H394">
        <v>5</v>
      </c>
    </row>
    <row r="395" spans="1:8" x14ac:dyDescent="0.2">
      <c r="A395">
        <v>5901</v>
      </c>
      <c r="B395" t="s">
        <v>796</v>
      </c>
      <c r="C395" t="s">
        <v>797</v>
      </c>
      <c r="D395">
        <v>857582261</v>
      </c>
      <c r="E395">
        <v>0</v>
      </c>
      <c r="F395">
        <v>0</v>
      </c>
      <c r="G395">
        <v>0</v>
      </c>
      <c r="H395">
        <v>0</v>
      </c>
    </row>
    <row r="396" spans="1:8" x14ac:dyDescent="0.2">
      <c r="A396">
        <v>5901</v>
      </c>
      <c r="B396" t="s">
        <v>798</v>
      </c>
      <c r="C396" t="s">
        <v>799</v>
      </c>
      <c r="D396">
        <v>857582271</v>
      </c>
      <c r="E396">
        <v>0</v>
      </c>
      <c r="F396">
        <v>0</v>
      </c>
      <c r="G396">
        <v>0</v>
      </c>
      <c r="H396">
        <v>0</v>
      </c>
    </row>
    <row r="397" spans="1:8" x14ac:dyDescent="0.2">
      <c r="A397">
        <v>5901</v>
      </c>
      <c r="B397" t="s">
        <v>800</v>
      </c>
      <c r="C397" t="s">
        <v>801</v>
      </c>
      <c r="D397">
        <v>857582281</v>
      </c>
      <c r="E397">
        <v>0</v>
      </c>
      <c r="F397">
        <v>0</v>
      </c>
      <c r="G397">
        <v>0</v>
      </c>
      <c r="H397">
        <v>0</v>
      </c>
    </row>
    <row r="398" spans="1:8" x14ac:dyDescent="0.2">
      <c r="A398">
        <v>5901</v>
      </c>
      <c r="B398" t="s">
        <v>802</v>
      </c>
      <c r="C398" t="s">
        <v>803</v>
      </c>
      <c r="D398">
        <v>857582291</v>
      </c>
      <c r="E398">
        <v>0</v>
      </c>
      <c r="F398">
        <v>0</v>
      </c>
      <c r="G398">
        <v>0</v>
      </c>
      <c r="H398">
        <v>0</v>
      </c>
    </row>
    <row r="399" spans="1:8" x14ac:dyDescent="0.2">
      <c r="A399">
        <v>5901</v>
      </c>
      <c r="B399" t="s">
        <v>804</v>
      </c>
      <c r="C399" t="s">
        <v>805</v>
      </c>
      <c r="D399">
        <v>857582301</v>
      </c>
      <c r="E399">
        <v>0</v>
      </c>
      <c r="F399">
        <v>0</v>
      </c>
      <c r="G399">
        <v>0</v>
      </c>
      <c r="H399">
        <v>0</v>
      </c>
    </row>
    <row r="400" spans="1:8" x14ac:dyDescent="0.2">
      <c r="A400">
        <v>5901</v>
      </c>
      <c r="B400" t="s">
        <v>806</v>
      </c>
      <c r="C400" t="s">
        <v>807</v>
      </c>
      <c r="D400">
        <v>857582311</v>
      </c>
      <c r="E400">
        <v>0</v>
      </c>
      <c r="F400">
        <v>0</v>
      </c>
      <c r="G400">
        <v>0</v>
      </c>
      <c r="H400">
        <v>0</v>
      </c>
    </row>
    <row r="401" spans="1:8" x14ac:dyDescent="0.2">
      <c r="A401">
        <v>5901</v>
      </c>
      <c r="B401" t="s">
        <v>808</v>
      </c>
      <c r="C401" t="s">
        <v>809</v>
      </c>
      <c r="D401">
        <v>857582321</v>
      </c>
      <c r="E401">
        <v>0</v>
      </c>
      <c r="F401">
        <v>1</v>
      </c>
      <c r="G401">
        <v>0</v>
      </c>
      <c r="H401">
        <v>1</v>
      </c>
    </row>
    <row r="402" spans="1:8" x14ac:dyDescent="0.2">
      <c r="A402">
        <v>5901</v>
      </c>
      <c r="B402" t="s">
        <v>810</v>
      </c>
      <c r="C402" t="s">
        <v>811</v>
      </c>
      <c r="D402">
        <v>857582331</v>
      </c>
      <c r="E402">
        <v>559</v>
      </c>
      <c r="F402">
        <v>1043</v>
      </c>
      <c r="G402">
        <v>296</v>
      </c>
      <c r="H402">
        <v>27</v>
      </c>
    </row>
    <row r="403" spans="1:8" x14ac:dyDescent="0.2">
      <c r="A403">
        <v>5901</v>
      </c>
      <c r="B403" t="s">
        <v>812</v>
      </c>
      <c r="C403" t="s">
        <v>813</v>
      </c>
      <c r="D403">
        <v>857582341</v>
      </c>
      <c r="E403">
        <v>0</v>
      </c>
      <c r="F403">
        <v>0</v>
      </c>
      <c r="G403">
        <v>0</v>
      </c>
      <c r="H403">
        <v>0</v>
      </c>
    </row>
    <row r="404" spans="1:8" x14ac:dyDescent="0.2">
      <c r="A404">
        <v>5901</v>
      </c>
      <c r="B404" t="s">
        <v>816</v>
      </c>
      <c r="C404" t="s">
        <v>817</v>
      </c>
      <c r="D404">
        <v>857582361</v>
      </c>
      <c r="E404">
        <v>363</v>
      </c>
      <c r="F404">
        <v>860</v>
      </c>
      <c r="G404">
        <v>380</v>
      </c>
      <c r="H404">
        <v>47</v>
      </c>
    </row>
    <row r="405" spans="1:8" x14ac:dyDescent="0.2">
      <c r="A405">
        <v>5901</v>
      </c>
      <c r="B405" t="s">
        <v>818</v>
      </c>
      <c r="C405" t="s">
        <v>819</v>
      </c>
      <c r="D405">
        <v>857582371</v>
      </c>
      <c r="E405">
        <v>0</v>
      </c>
      <c r="F405">
        <v>0</v>
      </c>
      <c r="G405">
        <v>0</v>
      </c>
      <c r="H405">
        <v>0</v>
      </c>
    </row>
    <row r="406" spans="1:8" x14ac:dyDescent="0.2">
      <c r="A406">
        <v>5901</v>
      </c>
      <c r="B406" t="s">
        <v>820</v>
      </c>
      <c r="C406" t="s">
        <v>821</v>
      </c>
      <c r="D406">
        <v>857582381</v>
      </c>
      <c r="E406">
        <v>0</v>
      </c>
      <c r="F406">
        <v>0</v>
      </c>
      <c r="G406">
        <v>0</v>
      </c>
      <c r="H406">
        <v>0</v>
      </c>
    </row>
    <row r="407" spans="1:8" x14ac:dyDescent="0.2">
      <c r="A407">
        <v>5901</v>
      </c>
      <c r="B407" t="s">
        <v>822</v>
      </c>
      <c r="C407" t="s">
        <v>823</v>
      </c>
      <c r="D407">
        <v>857582391</v>
      </c>
      <c r="E407">
        <v>3</v>
      </c>
      <c r="F407">
        <v>4</v>
      </c>
      <c r="G407">
        <v>0</v>
      </c>
      <c r="H407">
        <v>1</v>
      </c>
    </row>
    <row r="408" spans="1:8" x14ac:dyDescent="0.2">
      <c r="A408">
        <v>5901</v>
      </c>
      <c r="B408" t="s">
        <v>824</v>
      </c>
      <c r="C408" t="s">
        <v>825</v>
      </c>
      <c r="D408">
        <v>857582401</v>
      </c>
      <c r="E408">
        <v>0</v>
      </c>
      <c r="F408">
        <v>0</v>
      </c>
      <c r="G408">
        <v>0</v>
      </c>
      <c r="H408">
        <v>0</v>
      </c>
    </row>
    <row r="409" spans="1:8" x14ac:dyDescent="0.2">
      <c r="A409">
        <v>5901</v>
      </c>
      <c r="B409" t="s">
        <v>826</v>
      </c>
      <c r="C409" t="s">
        <v>827</v>
      </c>
      <c r="D409">
        <v>857582411</v>
      </c>
      <c r="E409">
        <v>0</v>
      </c>
      <c r="F409">
        <v>0</v>
      </c>
      <c r="G409">
        <v>0</v>
      </c>
      <c r="H409">
        <v>0</v>
      </c>
    </row>
    <row r="410" spans="1:8" x14ac:dyDescent="0.2">
      <c r="A410">
        <v>5901</v>
      </c>
      <c r="B410" t="s">
        <v>828</v>
      </c>
      <c r="C410" t="s">
        <v>829</v>
      </c>
      <c r="D410">
        <v>857582421</v>
      </c>
      <c r="E410">
        <v>0</v>
      </c>
      <c r="F410">
        <v>0</v>
      </c>
      <c r="G410">
        <v>0</v>
      </c>
      <c r="H410">
        <v>0</v>
      </c>
    </row>
    <row r="411" spans="1:8" x14ac:dyDescent="0.2">
      <c r="A411">
        <v>5901</v>
      </c>
      <c r="B411" t="s">
        <v>830</v>
      </c>
      <c r="C411" t="s">
        <v>831</v>
      </c>
      <c r="D411">
        <v>857582431</v>
      </c>
      <c r="E411">
        <v>0</v>
      </c>
      <c r="F411">
        <v>0</v>
      </c>
      <c r="G411">
        <v>0</v>
      </c>
      <c r="H411">
        <v>0</v>
      </c>
    </row>
    <row r="412" spans="1:8" x14ac:dyDescent="0.2">
      <c r="A412">
        <v>5901</v>
      </c>
      <c r="B412" t="s">
        <v>832</v>
      </c>
      <c r="C412" t="s">
        <v>833</v>
      </c>
      <c r="D412">
        <v>857582441</v>
      </c>
      <c r="E412">
        <v>0</v>
      </c>
      <c r="F412">
        <v>0</v>
      </c>
      <c r="G412">
        <v>0</v>
      </c>
      <c r="H412">
        <v>0</v>
      </c>
    </row>
    <row r="413" spans="1:8" x14ac:dyDescent="0.2">
      <c r="A413">
        <v>5901</v>
      </c>
      <c r="B413" t="s">
        <v>834</v>
      </c>
      <c r="C413" t="s">
        <v>835</v>
      </c>
      <c r="D413">
        <v>857582451</v>
      </c>
      <c r="E413">
        <v>0</v>
      </c>
      <c r="F413">
        <v>1</v>
      </c>
      <c r="G413">
        <v>0</v>
      </c>
      <c r="H413">
        <v>1</v>
      </c>
    </row>
    <row r="414" spans="1:8" x14ac:dyDescent="0.2">
      <c r="A414">
        <v>5901</v>
      </c>
      <c r="B414" t="s">
        <v>836</v>
      </c>
      <c r="C414" t="s">
        <v>837</v>
      </c>
      <c r="D414">
        <v>857582461</v>
      </c>
      <c r="E414">
        <v>0</v>
      </c>
      <c r="F414">
        <v>0</v>
      </c>
      <c r="G414">
        <v>0</v>
      </c>
      <c r="H414">
        <v>0</v>
      </c>
    </row>
    <row r="415" spans="1:8" x14ac:dyDescent="0.2">
      <c r="A415">
        <v>5901</v>
      </c>
      <c r="B415" t="s">
        <v>838</v>
      </c>
      <c r="C415" t="s">
        <v>839</v>
      </c>
      <c r="D415">
        <v>857582471</v>
      </c>
      <c r="E415">
        <v>39</v>
      </c>
      <c r="F415">
        <v>62</v>
      </c>
      <c r="G415">
        <v>9</v>
      </c>
      <c r="H415">
        <v>2</v>
      </c>
    </row>
    <row r="416" spans="1:8" x14ac:dyDescent="0.2">
      <c r="A416">
        <v>5901</v>
      </c>
      <c r="B416" t="s">
        <v>840</v>
      </c>
      <c r="C416" t="s">
        <v>841</v>
      </c>
      <c r="D416">
        <v>857582481</v>
      </c>
      <c r="E416">
        <v>0</v>
      </c>
      <c r="F416">
        <v>0</v>
      </c>
      <c r="G416">
        <v>0</v>
      </c>
      <c r="H416">
        <v>0</v>
      </c>
    </row>
    <row r="417" spans="1:8" x14ac:dyDescent="0.2">
      <c r="A417">
        <v>5901</v>
      </c>
      <c r="B417" t="s">
        <v>842</v>
      </c>
      <c r="C417" t="s">
        <v>843</v>
      </c>
      <c r="D417">
        <v>857582491</v>
      </c>
      <c r="E417">
        <v>0</v>
      </c>
      <c r="F417">
        <v>0</v>
      </c>
      <c r="G417">
        <v>0</v>
      </c>
      <c r="H417">
        <v>0</v>
      </c>
    </row>
    <row r="418" spans="1:8" x14ac:dyDescent="0.2">
      <c r="A418">
        <v>5901</v>
      </c>
      <c r="B418" t="s">
        <v>844</v>
      </c>
      <c r="C418" t="s">
        <v>845</v>
      </c>
      <c r="D418">
        <v>857582501</v>
      </c>
      <c r="E418">
        <v>0</v>
      </c>
      <c r="F418">
        <v>0</v>
      </c>
      <c r="G418">
        <v>0</v>
      </c>
      <c r="H418">
        <v>0</v>
      </c>
    </row>
    <row r="419" spans="1:8" x14ac:dyDescent="0.2">
      <c r="A419">
        <v>5901</v>
      </c>
      <c r="B419" t="s">
        <v>846</v>
      </c>
      <c r="C419" t="s">
        <v>847</v>
      </c>
      <c r="D419">
        <v>857582511</v>
      </c>
      <c r="E419">
        <v>0</v>
      </c>
      <c r="F419">
        <v>0</v>
      </c>
      <c r="G419">
        <v>0</v>
      </c>
      <c r="H419">
        <v>0</v>
      </c>
    </row>
    <row r="420" spans="1:8" x14ac:dyDescent="0.2">
      <c r="A420">
        <v>5901</v>
      </c>
      <c r="B420" t="s">
        <v>848</v>
      </c>
      <c r="C420" t="s">
        <v>849</v>
      </c>
      <c r="D420">
        <v>857582521</v>
      </c>
      <c r="E420">
        <v>0</v>
      </c>
      <c r="F420">
        <v>0</v>
      </c>
      <c r="G420">
        <v>0</v>
      </c>
      <c r="H420">
        <v>0</v>
      </c>
    </row>
    <row r="421" spans="1:8" x14ac:dyDescent="0.2">
      <c r="A421">
        <v>5901</v>
      </c>
      <c r="B421" t="s">
        <v>850</v>
      </c>
      <c r="C421" t="s">
        <v>851</v>
      </c>
      <c r="D421">
        <v>857582531</v>
      </c>
      <c r="E421">
        <v>0</v>
      </c>
      <c r="F421">
        <v>0</v>
      </c>
      <c r="G421">
        <v>0</v>
      </c>
      <c r="H421">
        <v>0</v>
      </c>
    </row>
    <row r="422" spans="1:8" x14ac:dyDescent="0.2">
      <c r="A422">
        <v>5901</v>
      </c>
      <c r="B422" t="s">
        <v>852</v>
      </c>
      <c r="C422" t="s">
        <v>853</v>
      </c>
      <c r="D422">
        <v>857582541</v>
      </c>
      <c r="E422">
        <v>23</v>
      </c>
      <c r="F422">
        <v>57</v>
      </c>
      <c r="G422">
        <v>17</v>
      </c>
      <c r="H422">
        <v>3</v>
      </c>
    </row>
    <row r="423" spans="1:8" x14ac:dyDescent="0.2">
      <c r="A423">
        <v>5901</v>
      </c>
      <c r="B423" t="s">
        <v>854</v>
      </c>
      <c r="C423" t="s">
        <v>855</v>
      </c>
      <c r="D423">
        <v>857582551</v>
      </c>
      <c r="E423">
        <v>2</v>
      </c>
      <c r="F423">
        <v>12</v>
      </c>
      <c r="G423">
        <v>4</v>
      </c>
      <c r="H423">
        <v>2</v>
      </c>
    </row>
    <row r="424" spans="1:8" x14ac:dyDescent="0.2">
      <c r="A424">
        <v>5901</v>
      </c>
      <c r="B424" t="s">
        <v>856</v>
      </c>
      <c r="C424" t="s">
        <v>857</v>
      </c>
      <c r="D424">
        <v>857582561</v>
      </c>
      <c r="E424">
        <v>0</v>
      </c>
      <c r="F424">
        <v>0</v>
      </c>
      <c r="G424">
        <v>0</v>
      </c>
      <c r="H424">
        <v>0</v>
      </c>
    </row>
    <row r="425" spans="1:8" x14ac:dyDescent="0.2">
      <c r="A425">
        <v>5901</v>
      </c>
      <c r="B425" t="s">
        <v>858</v>
      </c>
      <c r="C425" t="s">
        <v>859</v>
      </c>
      <c r="D425">
        <v>857582571</v>
      </c>
      <c r="E425">
        <v>0</v>
      </c>
      <c r="F425">
        <v>0</v>
      </c>
      <c r="G425">
        <v>0</v>
      </c>
      <c r="H425">
        <v>0</v>
      </c>
    </row>
    <row r="426" spans="1:8" x14ac:dyDescent="0.2">
      <c r="A426">
        <v>5901</v>
      </c>
      <c r="B426" t="s">
        <v>860</v>
      </c>
      <c r="C426" t="s">
        <v>861</v>
      </c>
      <c r="D426">
        <v>857582581</v>
      </c>
      <c r="E426">
        <v>0</v>
      </c>
      <c r="F426">
        <v>0</v>
      </c>
      <c r="G426">
        <v>0</v>
      </c>
      <c r="H426">
        <v>0</v>
      </c>
    </row>
    <row r="427" spans="1:8" x14ac:dyDescent="0.2">
      <c r="A427">
        <v>5901</v>
      </c>
      <c r="B427" t="s">
        <v>862</v>
      </c>
      <c r="C427" t="s">
        <v>863</v>
      </c>
      <c r="D427">
        <v>857582591</v>
      </c>
      <c r="E427">
        <v>0</v>
      </c>
      <c r="F427">
        <v>0</v>
      </c>
      <c r="G427">
        <v>0</v>
      </c>
      <c r="H427">
        <v>0</v>
      </c>
    </row>
    <row r="428" spans="1:8" x14ac:dyDescent="0.2">
      <c r="A428">
        <v>5901</v>
      </c>
      <c r="B428" t="s">
        <v>864</v>
      </c>
      <c r="C428" t="s">
        <v>865</v>
      </c>
      <c r="D428">
        <v>857582601</v>
      </c>
      <c r="E428">
        <v>10</v>
      </c>
      <c r="F428">
        <v>16</v>
      </c>
      <c r="G428">
        <v>4</v>
      </c>
      <c r="H428">
        <v>1</v>
      </c>
    </row>
    <row r="429" spans="1:8" x14ac:dyDescent="0.2">
      <c r="A429">
        <v>5901</v>
      </c>
      <c r="B429" t="s">
        <v>866</v>
      </c>
      <c r="C429" t="s">
        <v>867</v>
      </c>
      <c r="D429">
        <v>857582611</v>
      </c>
      <c r="E429">
        <v>0</v>
      </c>
      <c r="F429">
        <v>0</v>
      </c>
      <c r="G429">
        <v>0</v>
      </c>
      <c r="H429">
        <v>0</v>
      </c>
    </row>
    <row r="430" spans="1:8" x14ac:dyDescent="0.2">
      <c r="A430">
        <v>5901</v>
      </c>
      <c r="B430" t="s">
        <v>868</v>
      </c>
      <c r="C430" t="s">
        <v>869</v>
      </c>
      <c r="D430">
        <v>857582621</v>
      </c>
      <c r="E430">
        <v>0</v>
      </c>
      <c r="F430">
        <v>0</v>
      </c>
      <c r="G430">
        <v>0</v>
      </c>
      <c r="H430">
        <v>0</v>
      </c>
    </row>
    <row r="431" spans="1:8" x14ac:dyDescent="0.2">
      <c r="A431">
        <v>5901</v>
      </c>
      <c r="B431" t="s">
        <v>870</v>
      </c>
      <c r="C431" t="s">
        <v>871</v>
      </c>
      <c r="D431">
        <v>857582631</v>
      </c>
      <c r="E431">
        <v>0</v>
      </c>
      <c r="F431">
        <v>0</v>
      </c>
      <c r="G431">
        <v>0</v>
      </c>
      <c r="H431">
        <v>0</v>
      </c>
    </row>
    <row r="432" spans="1:8" x14ac:dyDescent="0.2">
      <c r="A432">
        <v>5901</v>
      </c>
      <c r="B432" t="s">
        <v>872</v>
      </c>
      <c r="C432" t="s">
        <v>873</v>
      </c>
      <c r="D432">
        <v>857582641</v>
      </c>
      <c r="E432">
        <v>0</v>
      </c>
      <c r="F432">
        <v>0</v>
      </c>
      <c r="G432">
        <v>0</v>
      </c>
      <c r="H432">
        <v>0</v>
      </c>
    </row>
    <row r="433" spans="1:8" x14ac:dyDescent="0.2">
      <c r="A433">
        <v>5901</v>
      </c>
      <c r="B433" t="s">
        <v>874</v>
      </c>
      <c r="C433" t="s">
        <v>875</v>
      </c>
      <c r="D433">
        <v>857582651</v>
      </c>
      <c r="E433">
        <v>0</v>
      </c>
      <c r="F433">
        <v>0</v>
      </c>
      <c r="G433">
        <v>0</v>
      </c>
      <c r="H433">
        <v>0</v>
      </c>
    </row>
    <row r="434" spans="1:8" x14ac:dyDescent="0.2">
      <c r="A434">
        <v>5901</v>
      </c>
      <c r="B434" t="s">
        <v>876</v>
      </c>
      <c r="C434" t="s">
        <v>877</v>
      </c>
      <c r="D434">
        <v>857582661</v>
      </c>
      <c r="E434">
        <v>0</v>
      </c>
      <c r="F434">
        <v>0</v>
      </c>
      <c r="G434">
        <v>0</v>
      </c>
      <c r="H434">
        <v>0</v>
      </c>
    </row>
    <row r="435" spans="1:8" x14ac:dyDescent="0.2">
      <c r="A435">
        <v>5901</v>
      </c>
      <c r="B435" t="s">
        <v>878</v>
      </c>
      <c r="C435" t="s">
        <v>879</v>
      </c>
      <c r="D435">
        <v>857582671</v>
      </c>
      <c r="E435">
        <v>0</v>
      </c>
      <c r="F435">
        <v>0</v>
      </c>
      <c r="G435">
        <v>0</v>
      </c>
      <c r="H435">
        <v>0</v>
      </c>
    </row>
    <row r="436" spans="1:8" x14ac:dyDescent="0.2">
      <c r="A436">
        <v>5901</v>
      </c>
      <c r="B436" t="s">
        <v>880</v>
      </c>
      <c r="C436" t="s">
        <v>881</v>
      </c>
      <c r="D436">
        <v>857582681</v>
      </c>
      <c r="E436">
        <v>28</v>
      </c>
      <c r="F436">
        <v>64</v>
      </c>
      <c r="G436">
        <v>32</v>
      </c>
      <c r="H436">
        <v>4</v>
      </c>
    </row>
    <row r="437" spans="1:8" x14ac:dyDescent="0.2">
      <c r="A437">
        <v>5901</v>
      </c>
      <c r="B437" t="s">
        <v>882</v>
      </c>
      <c r="C437" t="s">
        <v>883</v>
      </c>
      <c r="D437">
        <v>857582691</v>
      </c>
      <c r="E437">
        <v>0</v>
      </c>
      <c r="F437">
        <v>0</v>
      </c>
      <c r="G437">
        <v>0</v>
      </c>
      <c r="H437">
        <v>0</v>
      </c>
    </row>
    <row r="438" spans="1:8" x14ac:dyDescent="0.2">
      <c r="A438">
        <v>5901</v>
      </c>
      <c r="B438" t="s">
        <v>884</v>
      </c>
      <c r="C438" t="s">
        <v>885</v>
      </c>
      <c r="D438">
        <v>857582701</v>
      </c>
      <c r="E438">
        <v>0</v>
      </c>
      <c r="F438">
        <v>0</v>
      </c>
      <c r="G438">
        <v>0</v>
      </c>
      <c r="H438">
        <v>0</v>
      </c>
    </row>
    <row r="439" spans="1:8" x14ac:dyDescent="0.2">
      <c r="A439">
        <v>5901</v>
      </c>
      <c r="B439" t="s">
        <v>886</v>
      </c>
      <c r="C439" t="s">
        <v>887</v>
      </c>
      <c r="D439">
        <v>857582711</v>
      </c>
      <c r="E439">
        <v>0</v>
      </c>
      <c r="F439">
        <v>0</v>
      </c>
      <c r="G439">
        <v>0</v>
      </c>
      <c r="H439">
        <v>0</v>
      </c>
    </row>
    <row r="440" spans="1:8" x14ac:dyDescent="0.2">
      <c r="A440">
        <v>5901</v>
      </c>
      <c r="B440" t="s">
        <v>888</v>
      </c>
      <c r="C440" t="s">
        <v>889</v>
      </c>
      <c r="D440">
        <v>857582721</v>
      </c>
      <c r="E440">
        <v>0</v>
      </c>
      <c r="F440">
        <v>0</v>
      </c>
      <c r="G440">
        <v>0</v>
      </c>
      <c r="H440">
        <v>0</v>
      </c>
    </row>
    <row r="441" spans="1:8" x14ac:dyDescent="0.2">
      <c r="A441">
        <v>5901</v>
      </c>
      <c r="B441" t="s">
        <v>890</v>
      </c>
      <c r="C441" t="s">
        <v>891</v>
      </c>
      <c r="D441">
        <v>857582731</v>
      </c>
      <c r="E441">
        <v>0</v>
      </c>
      <c r="F441">
        <v>0</v>
      </c>
      <c r="G441">
        <v>0</v>
      </c>
      <c r="H441">
        <v>0</v>
      </c>
    </row>
    <row r="442" spans="1:8" x14ac:dyDescent="0.2">
      <c r="A442">
        <v>5901</v>
      </c>
      <c r="B442" t="s">
        <v>892</v>
      </c>
      <c r="C442" t="s">
        <v>893</v>
      </c>
      <c r="D442">
        <v>857582741</v>
      </c>
      <c r="E442">
        <v>0</v>
      </c>
      <c r="F442">
        <v>0</v>
      </c>
      <c r="G442">
        <v>0</v>
      </c>
      <c r="H442">
        <v>0</v>
      </c>
    </row>
    <row r="443" spans="1:8" x14ac:dyDescent="0.2">
      <c r="A443">
        <v>5901</v>
      </c>
      <c r="B443" t="s">
        <v>894</v>
      </c>
      <c r="C443" t="s">
        <v>895</v>
      </c>
      <c r="D443">
        <v>857582751</v>
      </c>
      <c r="E443">
        <v>0</v>
      </c>
      <c r="F443">
        <v>0</v>
      </c>
      <c r="G443">
        <v>0</v>
      </c>
      <c r="H443">
        <v>0</v>
      </c>
    </row>
    <row r="444" spans="1:8" x14ac:dyDescent="0.2">
      <c r="A444">
        <v>5901</v>
      </c>
      <c r="B444" t="s">
        <v>896</v>
      </c>
      <c r="C444" t="s">
        <v>897</v>
      </c>
      <c r="D444">
        <v>857582761</v>
      </c>
      <c r="E444">
        <v>0</v>
      </c>
      <c r="F444">
        <v>0</v>
      </c>
      <c r="G444">
        <v>0</v>
      </c>
      <c r="H444">
        <v>0</v>
      </c>
    </row>
    <row r="445" spans="1:8" x14ac:dyDescent="0.2">
      <c r="A445">
        <v>5901</v>
      </c>
      <c r="B445" t="s">
        <v>898</v>
      </c>
      <c r="C445" t="s">
        <v>899</v>
      </c>
      <c r="D445">
        <v>857582771</v>
      </c>
      <c r="E445">
        <v>0</v>
      </c>
      <c r="F445">
        <v>0</v>
      </c>
      <c r="G445">
        <v>0</v>
      </c>
      <c r="H445">
        <v>0</v>
      </c>
    </row>
    <row r="446" spans="1:8" x14ac:dyDescent="0.2">
      <c r="A446">
        <v>5901</v>
      </c>
      <c r="B446" t="s">
        <v>900</v>
      </c>
      <c r="C446" t="s">
        <v>901</v>
      </c>
      <c r="D446">
        <v>857582781</v>
      </c>
      <c r="E446">
        <v>0</v>
      </c>
      <c r="F446">
        <v>0</v>
      </c>
      <c r="G446">
        <v>0</v>
      </c>
      <c r="H446">
        <v>0</v>
      </c>
    </row>
    <row r="447" spans="1:8" x14ac:dyDescent="0.2">
      <c r="A447">
        <v>5901</v>
      </c>
      <c r="B447" t="s">
        <v>902</v>
      </c>
      <c r="C447" t="s">
        <v>903</v>
      </c>
      <c r="D447">
        <v>857582801</v>
      </c>
      <c r="E447">
        <v>0</v>
      </c>
      <c r="F447">
        <v>0</v>
      </c>
      <c r="G447">
        <v>0</v>
      </c>
      <c r="H447">
        <v>0</v>
      </c>
    </row>
    <row r="448" spans="1:8" x14ac:dyDescent="0.2">
      <c r="A448">
        <v>5901</v>
      </c>
      <c r="B448" t="s">
        <v>904</v>
      </c>
      <c r="C448" t="s">
        <v>905</v>
      </c>
      <c r="D448">
        <v>857582811</v>
      </c>
      <c r="E448">
        <v>0</v>
      </c>
      <c r="F448">
        <v>0</v>
      </c>
      <c r="G448">
        <v>0</v>
      </c>
      <c r="H448">
        <v>0</v>
      </c>
    </row>
    <row r="449" spans="1:8" x14ac:dyDescent="0.2">
      <c r="A449">
        <v>5901</v>
      </c>
      <c r="B449" t="s">
        <v>906</v>
      </c>
      <c r="C449" t="s">
        <v>907</v>
      </c>
      <c r="D449">
        <v>857582821</v>
      </c>
      <c r="E449">
        <v>0</v>
      </c>
      <c r="F449">
        <v>0</v>
      </c>
      <c r="G449">
        <v>0</v>
      </c>
      <c r="H449">
        <v>0</v>
      </c>
    </row>
    <row r="450" spans="1:8" x14ac:dyDescent="0.2">
      <c r="A450">
        <v>5901</v>
      </c>
      <c r="B450" t="s">
        <v>908</v>
      </c>
      <c r="C450" t="s">
        <v>909</v>
      </c>
      <c r="D450">
        <v>857582831</v>
      </c>
      <c r="E450">
        <v>0</v>
      </c>
      <c r="F450">
        <v>0</v>
      </c>
      <c r="G450">
        <v>0</v>
      </c>
      <c r="H450">
        <v>0</v>
      </c>
    </row>
    <row r="451" spans="1:8" x14ac:dyDescent="0.2">
      <c r="A451">
        <v>5901</v>
      </c>
      <c r="B451" t="s">
        <v>910</v>
      </c>
      <c r="C451" t="s">
        <v>911</v>
      </c>
      <c r="D451">
        <v>857582841</v>
      </c>
      <c r="E451">
        <v>0</v>
      </c>
      <c r="F451">
        <v>0</v>
      </c>
      <c r="G451">
        <v>0</v>
      </c>
      <c r="H451">
        <v>0</v>
      </c>
    </row>
    <row r="452" spans="1:8" x14ac:dyDescent="0.2">
      <c r="A452">
        <v>5901</v>
      </c>
      <c r="B452" t="s">
        <v>912</v>
      </c>
      <c r="C452" t="s">
        <v>913</v>
      </c>
      <c r="D452">
        <v>857582851</v>
      </c>
      <c r="E452">
        <v>0</v>
      </c>
      <c r="F452">
        <v>0</v>
      </c>
      <c r="G452">
        <v>0</v>
      </c>
      <c r="H452">
        <v>0</v>
      </c>
    </row>
    <row r="453" spans="1:8" x14ac:dyDescent="0.2">
      <c r="A453">
        <v>5901</v>
      </c>
      <c r="B453" t="s">
        <v>914</v>
      </c>
      <c r="C453" t="s">
        <v>915</v>
      </c>
      <c r="D453">
        <v>857582861</v>
      </c>
      <c r="E453">
        <v>60</v>
      </c>
      <c r="F453">
        <v>120</v>
      </c>
      <c r="G453">
        <v>39</v>
      </c>
      <c r="H453">
        <v>7</v>
      </c>
    </row>
    <row r="454" spans="1:8" x14ac:dyDescent="0.2">
      <c r="A454">
        <v>5901</v>
      </c>
      <c r="B454" t="s">
        <v>916</v>
      </c>
      <c r="C454" t="s">
        <v>917</v>
      </c>
      <c r="D454">
        <v>857582871</v>
      </c>
      <c r="E454">
        <v>0</v>
      </c>
      <c r="F454">
        <v>0</v>
      </c>
      <c r="G454">
        <v>0</v>
      </c>
      <c r="H454">
        <v>0</v>
      </c>
    </row>
    <row r="455" spans="1:8" x14ac:dyDescent="0.2">
      <c r="A455">
        <v>5901</v>
      </c>
      <c r="B455" t="s">
        <v>918</v>
      </c>
      <c r="C455" t="s">
        <v>919</v>
      </c>
      <c r="D455">
        <v>857582891</v>
      </c>
      <c r="E455">
        <v>0</v>
      </c>
      <c r="F455">
        <v>0</v>
      </c>
      <c r="G455">
        <v>0</v>
      </c>
      <c r="H455">
        <v>0</v>
      </c>
    </row>
    <row r="456" spans="1:8" x14ac:dyDescent="0.2">
      <c r="A456">
        <v>5901</v>
      </c>
      <c r="B456" t="s">
        <v>920</v>
      </c>
      <c r="C456" t="s">
        <v>921</v>
      </c>
      <c r="D456">
        <v>857582901</v>
      </c>
      <c r="E456">
        <v>0</v>
      </c>
      <c r="F456">
        <v>0</v>
      </c>
      <c r="G456">
        <v>0</v>
      </c>
      <c r="H456">
        <v>0</v>
      </c>
    </row>
    <row r="457" spans="1:8" x14ac:dyDescent="0.2">
      <c r="A457">
        <v>5901</v>
      </c>
      <c r="B457" t="s">
        <v>922</v>
      </c>
      <c r="C457" t="s">
        <v>923</v>
      </c>
      <c r="D457">
        <v>857582911</v>
      </c>
      <c r="E457">
        <v>0</v>
      </c>
      <c r="F457">
        <v>0</v>
      </c>
      <c r="G457">
        <v>0</v>
      </c>
      <c r="H457">
        <v>0</v>
      </c>
    </row>
    <row r="458" spans="1:8" x14ac:dyDescent="0.2">
      <c r="A458">
        <v>5901</v>
      </c>
      <c r="B458" t="s">
        <v>924</v>
      </c>
      <c r="C458" t="s">
        <v>925</v>
      </c>
      <c r="D458">
        <v>857582921</v>
      </c>
      <c r="E458">
        <v>0</v>
      </c>
      <c r="F458">
        <v>0</v>
      </c>
      <c r="G458">
        <v>0</v>
      </c>
      <c r="H458">
        <v>0</v>
      </c>
    </row>
    <row r="459" spans="1:8" x14ac:dyDescent="0.2">
      <c r="A459">
        <v>5901</v>
      </c>
      <c r="B459" t="s">
        <v>926</v>
      </c>
      <c r="C459" t="s">
        <v>927</v>
      </c>
      <c r="D459">
        <v>857582931</v>
      </c>
      <c r="E459">
        <v>0</v>
      </c>
      <c r="F459">
        <v>0</v>
      </c>
      <c r="G459">
        <v>0</v>
      </c>
      <c r="H459">
        <v>0</v>
      </c>
    </row>
    <row r="460" spans="1:8" x14ac:dyDescent="0.2">
      <c r="A460">
        <v>5901</v>
      </c>
      <c r="B460" t="s">
        <v>928</v>
      </c>
      <c r="C460" t="s">
        <v>929</v>
      </c>
      <c r="D460">
        <v>857582941</v>
      </c>
      <c r="E460">
        <v>256</v>
      </c>
      <c r="F460">
        <v>615</v>
      </c>
      <c r="G460">
        <v>240</v>
      </c>
      <c r="H460">
        <v>15</v>
      </c>
    </row>
    <row r="461" spans="1:8" x14ac:dyDescent="0.2">
      <c r="A461">
        <v>5901</v>
      </c>
      <c r="B461" t="s">
        <v>930</v>
      </c>
      <c r="C461" t="s">
        <v>931</v>
      </c>
      <c r="D461">
        <v>857582951</v>
      </c>
      <c r="E461">
        <v>0</v>
      </c>
      <c r="F461">
        <v>0</v>
      </c>
      <c r="G461">
        <v>0</v>
      </c>
      <c r="H461">
        <v>0</v>
      </c>
    </row>
    <row r="462" spans="1:8" x14ac:dyDescent="0.2">
      <c r="A462">
        <v>5901</v>
      </c>
      <c r="B462" t="s">
        <v>932</v>
      </c>
      <c r="C462" t="s">
        <v>933</v>
      </c>
      <c r="D462">
        <v>857582961</v>
      </c>
      <c r="E462">
        <v>0</v>
      </c>
      <c r="F462">
        <v>0</v>
      </c>
      <c r="G462">
        <v>0</v>
      </c>
      <c r="H462">
        <v>0</v>
      </c>
    </row>
    <row r="463" spans="1:8" x14ac:dyDescent="0.2">
      <c r="A463">
        <v>5901</v>
      </c>
      <c r="B463" t="s">
        <v>934</v>
      </c>
      <c r="C463" t="s">
        <v>935</v>
      </c>
      <c r="D463">
        <v>857582971</v>
      </c>
      <c r="E463">
        <v>0</v>
      </c>
      <c r="F463">
        <v>0</v>
      </c>
      <c r="G463">
        <v>0</v>
      </c>
      <c r="H463">
        <v>0</v>
      </c>
    </row>
    <row r="464" spans="1:8" x14ac:dyDescent="0.2">
      <c r="A464">
        <v>5901</v>
      </c>
      <c r="B464" t="s">
        <v>936</v>
      </c>
      <c r="C464" t="s">
        <v>937</v>
      </c>
      <c r="D464">
        <v>857582981</v>
      </c>
      <c r="E464">
        <v>0</v>
      </c>
      <c r="F464">
        <v>0</v>
      </c>
      <c r="G464">
        <v>0</v>
      </c>
      <c r="H464">
        <v>0</v>
      </c>
    </row>
    <row r="465" spans="1:8" x14ac:dyDescent="0.2">
      <c r="A465">
        <v>5901</v>
      </c>
      <c r="B465" t="s">
        <v>938</v>
      </c>
      <c r="C465" t="s">
        <v>939</v>
      </c>
      <c r="D465">
        <v>857582991</v>
      </c>
      <c r="E465">
        <v>0</v>
      </c>
      <c r="F465">
        <v>0</v>
      </c>
      <c r="G465">
        <v>0</v>
      </c>
      <c r="H465">
        <v>0</v>
      </c>
    </row>
    <row r="466" spans="1:8" x14ac:dyDescent="0.2">
      <c r="A466">
        <v>5901</v>
      </c>
      <c r="B466" t="s">
        <v>940</v>
      </c>
      <c r="C466" t="s">
        <v>941</v>
      </c>
      <c r="D466">
        <v>857583001</v>
      </c>
      <c r="E466">
        <v>0</v>
      </c>
      <c r="F466">
        <v>0</v>
      </c>
      <c r="G466">
        <v>0</v>
      </c>
      <c r="H466">
        <v>0</v>
      </c>
    </row>
    <row r="467" spans="1:8" x14ac:dyDescent="0.2">
      <c r="A467">
        <v>5901</v>
      </c>
      <c r="B467" t="s">
        <v>942</v>
      </c>
      <c r="C467" t="s">
        <v>943</v>
      </c>
      <c r="D467">
        <v>857583011</v>
      </c>
      <c r="E467">
        <v>1</v>
      </c>
      <c r="F467">
        <v>6</v>
      </c>
      <c r="G467">
        <v>2</v>
      </c>
      <c r="H467">
        <v>1</v>
      </c>
    </row>
    <row r="468" spans="1:8" x14ac:dyDescent="0.2">
      <c r="A468">
        <v>5901</v>
      </c>
      <c r="B468" t="s">
        <v>944</v>
      </c>
      <c r="C468" t="s">
        <v>945</v>
      </c>
      <c r="D468">
        <v>857583021</v>
      </c>
      <c r="E468">
        <v>0</v>
      </c>
      <c r="F468">
        <v>0</v>
      </c>
      <c r="G468">
        <v>0</v>
      </c>
      <c r="H468">
        <v>0</v>
      </c>
    </row>
    <row r="469" spans="1:8" x14ac:dyDescent="0.2">
      <c r="A469">
        <v>5901</v>
      </c>
      <c r="B469" t="s">
        <v>946</v>
      </c>
      <c r="C469" t="s">
        <v>947</v>
      </c>
      <c r="D469">
        <v>857583031</v>
      </c>
      <c r="E469">
        <v>0</v>
      </c>
      <c r="F469">
        <v>0</v>
      </c>
      <c r="G469">
        <v>0</v>
      </c>
      <c r="H469">
        <v>0</v>
      </c>
    </row>
    <row r="470" spans="1:8" x14ac:dyDescent="0.2">
      <c r="A470">
        <v>5901</v>
      </c>
      <c r="B470" t="s">
        <v>948</v>
      </c>
      <c r="C470" t="s">
        <v>949</v>
      </c>
      <c r="D470">
        <v>857583041</v>
      </c>
      <c r="E470">
        <v>0</v>
      </c>
      <c r="F470">
        <v>0</v>
      </c>
      <c r="G470">
        <v>0</v>
      </c>
      <c r="H470">
        <v>0</v>
      </c>
    </row>
    <row r="471" spans="1:8" x14ac:dyDescent="0.2">
      <c r="A471">
        <v>5901</v>
      </c>
      <c r="B471" t="s">
        <v>950</v>
      </c>
      <c r="C471" t="s">
        <v>951</v>
      </c>
      <c r="D471">
        <v>857583051</v>
      </c>
      <c r="E471">
        <v>0</v>
      </c>
      <c r="F471">
        <v>0</v>
      </c>
      <c r="G471">
        <v>0</v>
      </c>
      <c r="H471">
        <v>0</v>
      </c>
    </row>
    <row r="472" spans="1:8" x14ac:dyDescent="0.2">
      <c r="A472">
        <v>5901</v>
      </c>
      <c r="B472" t="s">
        <v>952</v>
      </c>
      <c r="C472" t="s">
        <v>953</v>
      </c>
      <c r="D472">
        <v>857583061</v>
      </c>
      <c r="E472">
        <v>0</v>
      </c>
      <c r="F472">
        <v>0</v>
      </c>
      <c r="G472">
        <v>0</v>
      </c>
      <c r="H472">
        <v>0</v>
      </c>
    </row>
    <row r="473" spans="1:8" x14ac:dyDescent="0.2">
      <c r="A473">
        <v>5901</v>
      </c>
      <c r="B473" t="s">
        <v>954</v>
      </c>
      <c r="C473" t="s">
        <v>955</v>
      </c>
      <c r="D473">
        <v>857583071</v>
      </c>
      <c r="E473">
        <v>0</v>
      </c>
      <c r="F473">
        <v>0</v>
      </c>
      <c r="G473">
        <v>0</v>
      </c>
      <c r="H473">
        <v>0</v>
      </c>
    </row>
    <row r="474" spans="1:8" x14ac:dyDescent="0.2">
      <c r="A474">
        <v>5901</v>
      </c>
      <c r="B474" t="s">
        <v>956</v>
      </c>
      <c r="C474" t="s">
        <v>957</v>
      </c>
      <c r="D474">
        <v>857583081</v>
      </c>
      <c r="E474">
        <v>4</v>
      </c>
      <c r="F474">
        <v>14</v>
      </c>
      <c r="G474">
        <v>1</v>
      </c>
      <c r="H474">
        <v>2</v>
      </c>
    </row>
    <row r="475" spans="1:8" x14ac:dyDescent="0.2">
      <c r="A475">
        <v>5901</v>
      </c>
      <c r="B475" t="s">
        <v>958</v>
      </c>
      <c r="C475" t="s">
        <v>959</v>
      </c>
      <c r="D475">
        <v>857583091</v>
      </c>
      <c r="E475">
        <v>0</v>
      </c>
      <c r="F475">
        <v>0</v>
      </c>
      <c r="G475">
        <v>0</v>
      </c>
      <c r="H475">
        <v>0</v>
      </c>
    </row>
    <row r="476" spans="1:8" x14ac:dyDescent="0.2">
      <c r="A476">
        <v>5901</v>
      </c>
      <c r="B476" t="s">
        <v>960</v>
      </c>
      <c r="C476" t="s">
        <v>961</v>
      </c>
      <c r="D476">
        <v>857583101</v>
      </c>
      <c r="E476">
        <v>0</v>
      </c>
      <c r="F476">
        <v>0</v>
      </c>
      <c r="G476">
        <v>0</v>
      </c>
      <c r="H476">
        <v>0</v>
      </c>
    </row>
    <row r="477" spans="1:8" x14ac:dyDescent="0.2">
      <c r="A477">
        <v>5901</v>
      </c>
      <c r="B477" t="s">
        <v>962</v>
      </c>
      <c r="C477" t="s">
        <v>963</v>
      </c>
      <c r="D477">
        <v>857583111</v>
      </c>
      <c r="E477">
        <v>0</v>
      </c>
      <c r="F477">
        <v>0</v>
      </c>
      <c r="G477">
        <v>0</v>
      </c>
      <c r="H477">
        <v>0</v>
      </c>
    </row>
    <row r="478" spans="1:8" x14ac:dyDescent="0.2">
      <c r="A478">
        <v>5901</v>
      </c>
      <c r="B478" t="s">
        <v>964</v>
      </c>
      <c r="C478" t="s">
        <v>965</v>
      </c>
      <c r="D478">
        <v>857583121</v>
      </c>
      <c r="E478">
        <v>0</v>
      </c>
      <c r="F478">
        <v>0</v>
      </c>
      <c r="G478">
        <v>0</v>
      </c>
      <c r="H478">
        <v>0</v>
      </c>
    </row>
    <row r="479" spans="1:8" x14ac:dyDescent="0.2">
      <c r="A479">
        <v>5901</v>
      </c>
      <c r="B479" t="s">
        <v>966</v>
      </c>
      <c r="C479" t="s">
        <v>967</v>
      </c>
      <c r="D479">
        <v>857583141</v>
      </c>
      <c r="E479">
        <v>90</v>
      </c>
      <c r="F479">
        <v>164</v>
      </c>
      <c r="G479">
        <v>39</v>
      </c>
      <c r="H479">
        <v>8</v>
      </c>
    </row>
    <row r="480" spans="1:8" x14ac:dyDescent="0.2">
      <c r="A480">
        <v>5901</v>
      </c>
      <c r="B480" t="s">
        <v>968</v>
      </c>
      <c r="C480" t="s">
        <v>969</v>
      </c>
      <c r="D480">
        <v>857583151</v>
      </c>
      <c r="E480">
        <v>0</v>
      </c>
      <c r="F480">
        <v>0</v>
      </c>
      <c r="G480">
        <v>0</v>
      </c>
      <c r="H480">
        <v>0</v>
      </c>
    </row>
    <row r="481" spans="1:8" x14ac:dyDescent="0.2">
      <c r="A481">
        <v>5901</v>
      </c>
      <c r="B481" t="s">
        <v>970</v>
      </c>
      <c r="C481" t="s">
        <v>971</v>
      </c>
      <c r="D481">
        <v>857583161</v>
      </c>
      <c r="E481">
        <v>0</v>
      </c>
      <c r="F481">
        <v>0</v>
      </c>
      <c r="G481">
        <v>0</v>
      </c>
      <c r="H481">
        <v>0</v>
      </c>
    </row>
    <row r="482" spans="1:8" x14ac:dyDescent="0.2">
      <c r="A482">
        <v>5901</v>
      </c>
      <c r="B482" t="s">
        <v>972</v>
      </c>
      <c r="C482" t="s">
        <v>973</v>
      </c>
      <c r="D482">
        <v>857583171</v>
      </c>
      <c r="E482">
        <v>0</v>
      </c>
      <c r="F482">
        <v>0</v>
      </c>
      <c r="G482">
        <v>0</v>
      </c>
      <c r="H482">
        <v>0</v>
      </c>
    </row>
    <row r="483" spans="1:8" x14ac:dyDescent="0.2">
      <c r="A483">
        <v>5901</v>
      </c>
      <c r="B483" t="s">
        <v>974</v>
      </c>
      <c r="C483" t="s">
        <v>975</v>
      </c>
      <c r="D483">
        <v>857583181</v>
      </c>
      <c r="E483">
        <v>72</v>
      </c>
      <c r="F483">
        <v>119</v>
      </c>
      <c r="G483">
        <v>43</v>
      </c>
      <c r="H483">
        <v>3</v>
      </c>
    </row>
    <row r="484" spans="1:8" x14ac:dyDescent="0.2">
      <c r="A484">
        <v>5901</v>
      </c>
      <c r="B484" t="s">
        <v>976</v>
      </c>
      <c r="C484" t="s">
        <v>977</v>
      </c>
      <c r="D484">
        <v>857583191</v>
      </c>
      <c r="E484">
        <v>26</v>
      </c>
      <c r="F484">
        <v>38</v>
      </c>
      <c r="G484">
        <v>2</v>
      </c>
      <c r="H484">
        <v>2</v>
      </c>
    </row>
    <row r="485" spans="1:8" x14ac:dyDescent="0.2">
      <c r="A485">
        <v>5901</v>
      </c>
      <c r="B485" t="s">
        <v>978</v>
      </c>
      <c r="C485" t="s">
        <v>979</v>
      </c>
      <c r="D485">
        <v>857583201</v>
      </c>
      <c r="E485">
        <v>0</v>
      </c>
      <c r="F485">
        <v>0</v>
      </c>
      <c r="G485">
        <v>0</v>
      </c>
      <c r="H485">
        <v>0</v>
      </c>
    </row>
    <row r="486" spans="1:8" x14ac:dyDescent="0.2">
      <c r="A486">
        <v>5901</v>
      </c>
      <c r="B486" t="s">
        <v>980</v>
      </c>
      <c r="C486" t="s">
        <v>981</v>
      </c>
      <c r="D486">
        <v>857583211</v>
      </c>
      <c r="E486">
        <v>0</v>
      </c>
      <c r="F486">
        <v>0</v>
      </c>
      <c r="G486">
        <v>0</v>
      </c>
      <c r="H486">
        <v>0</v>
      </c>
    </row>
    <row r="487" spans="1:8" x14ac:dyDescent="0.2">
      <c r="A487">
        <v>5901</v>
      </c>
      <c r="B487" t="s">
        <v>982</v>
      </c>
      <c r="C487" t="s">
        <v>983</v>
      </c>
      <c r="D487">
        <v>857583221</v>
      </c>
      <c r="E487">
        <v>0</v>
      </c>
      <c r="F487">
        <v>0</v>
      </c>
      <c r="G487">
        <v>0</v>
      </c>
      <c r="H487">
        <v>0</v>
      </c>
    </row>
    <row r="488" spans="1:8" x14ac:dyDescent="0.2">
      <c r="A488">
        <v>5901</v>
      </c>
      <c r="B488" t="s">
        <v>984</v>
      </c>
      <c r="C488" t="s">
        <v>985</v>
      </c>
      <c r="D488">
        <v>857583231</v>
      </c>
      <c r="E488">
        <v>0</v>
      </c>
      <c r="F488">
        <v>0</v>
      </c>
      <c r="G488">
        <v>0</v>
      </c>
      <c r="H488">
        <v>0</v>
      </c>
    </row>
    <row r="489" spans="1:8" x14ac:dyDescent="0.2">
      <c r="A489">
        <v>5901</v>
      </c>
      <c r="B489" t="s">
        <v>986</v>
      </c>
      <c r="C489" t="s">
        <v>987</v>
      </c>
      <c r="D489">
        <v>857583241</v>
      </c>
      <c r="E489">
        <v>0</v>
      </c>
      <c r="F489">
        <v>0</v>
      </c>
      <c r="G489">
        <v>0</v>
      </c>
      <c r="H489">
        <v>0</v>
      </c>
    </row>
    <row r="490" spans="1:8" x14ac:dyDescent="0.2">
      <c r="A490">
        <v>5901</v>
      </c>
      <c r="B490" t="s">
        <v>988</v>
      </c>
      <c r="C490" t="s">
        <v>989</v>
      </c>
      <c r="D490">
        <v>857583251</v>
      </c>
      <c r="E490">
        <v>47</v>
      </c>
      <c r="F490">
        <v>74</v>
      </c>
      <c r="G490">
        <v>13</v>
      </c>
      <c r="H490">
        <v>1</v>
      </c>
    </row>
    <row r="491" spans="1:8" x14ac:dyDescent="0.2">
      <c r="A491">
        <v>5901</v>
      </c>
      <c r="B491" t="s">
        <v>990</v>
      </c>
      <c r="C491" t="s">
        <v>991</v>
      </c>
      <c r="D491">
        <v>857583261</v>
      </c>
      <c r="E491">
        <v>0</v>
      </c>
      <c r="F491">
        <v>0</v>
      </c>
      <c r="G491">
        <v>0</v>
      </c>
      <c r="H491">
        <v>0</v>
      </c>
    </row>
    <row r="492" spans="1:8" x14ac:dyDescent="0.2">
      <c r="A492">
        <v>5901</v>
      </c>
      <c r="B492" t="s">
        <v>992</v>
      </c>
      <c r="C492" t="s">
        <v>993</v>
      </c>
      <c r="D492">
        <v>857583271</v>
      </c>
      <c r="E492">
        <v>0</v>
      </c>
      <c r="F492">
        <v>0</v>
      </c>
      <c r="G492">
        <v>0</v>
      </c>
      <c r="H492">
        <v>0</v>
      </c>
    </row>
    <row r="493" spans="1:8" x14ac:dyDescent="0.2">
      <c r="A493">
        <v>5901</v>
      </c>
      <c r="B493" t="s">
        <v>994</v>
      </c>
      <c r="C493" t="s">
        <v>995</v>
      </c>
      <c r="D493">
        <v>857583281</v>
      </c>
      <c r="E493">
        <v>0</v>
      </c>
      <c r="F493">
        <v>0</v>
      </c>
      <c r="G493">
        <v>0</v>
      </c>
      <c r="H493">
        <v>0</v>
      </c>
    </row>
    <row r="494" spans="1:8" x14ac:dyDescent="0.2">
      <c r="A494">
        <v>5901</v>
      </c>
      <c r="B494" t="s">
        <v>996</v>
      </c>
      <c r="C494" t="s">
        <v>997</v>
      </c>
      <c r="D494">
        <v>857583291</v>
      </c>
      <c r="E494">
        <v>0</v>
      </c>
      <c r="F494">
        <v>0</v>
      </c>
      <c r="G494">
        <v>0</v>
      </c>
      <c r="H494">
        <v>0</v>
      </c>
    </row>
    <row r="495" spans="1:8" x14ac:dyDescent="0.2">
      <c r="A495">
        <v>5901</v>
      </c>
      <c r="B495" t="s">
        <v>998</v>
      </c>
      <c r="C495" t="s">
        <v>999</v>
      </c>
      <c r="D495">
        <v>857583311</v>
      </c>
      <c r="E495">
        <v>0</v>
      </c>
      <c r="F495">
        <v>0</v>
      </c>
      <c r="G495">
        <v>0</v>
      </c>
      <c r="H495">
        <v>0</v>
      </c>
    </row>
    <row r="496" spans="1:8" x14ac:dyDescent="0.2">
      <c r="A496">
        <v>5901</v>
      </c>
      <c r="B496" t="s">
        <v>1000</v>
      </c>
      <c r="C496" t="s">
        <v>1001</v>
      </c>
      <c r="D496">
        <v>857583321</v>
      </c>
      <c r="E496">
        <v>0</v>
      </c>
      <c r="F496">
        <v>0</v>
      </c>
      <c r="G496">
        <v>0</v>
      </c>
      <c r="H496">
        <v>0</v>
      </c>
    </row>
    <row r="497" spans="1:8" x14ac:dyDescent="0.2">
      <c r="A497">
        <v>5901</v>
      </c>
      <c r="B497" t="s">
        <v>1002</v>
      </c>
      <c r="C497" t="s">
        <v>1003</v>
      </c>
      <c r="D497">
        <v>857583331</v>
      </c>
      <c r="E497">
        <v>0</v>
      </c>
      <c r="F497">
        <v>0</v>
      </c>
      <c r="G497">
        <v>0</v>
      </c>
      <c r="H497">
        <v>0</v>
      </c>
    </row>
    <row r="498" spans="1:8" x14ac:dyDescent="0.2">
      <c r="A498">
        <v>5901</v>
      </c>
      <c r="B498" t="s">
        <v>1004</v>
      </c>
      <c r="C498" t="s">
        <v>1005</v>
      </c>
      <c r="D498">
        <v>857583341</v>
      </c>
      <c r="E498">
        <v>0</v>
      </c>
      <c r="F498">
        <v>0</v>
      </c>
      <c r="G498">
        <v>0</v>
      </c>
      <c r="H498">
        <v>0</v>
      </c>
    </row>
    <row r="499" spans="1:8" x14ac:dyDescent="0.2">
      <c r="A499">
        <v>5901</v>
      </c>
      <c r="B499" t="s">
        <v>1006</v>
      </c>
      <c r="C499" t="s">
        <v>1007</v>
      </c>
      <c r="D499">
        <v>857583351</v>
      </c>
      <c r="E499">
        <v>0</v>
      </c>
      <c r="F499">
        <v>0</v>
      </c>
      <c r="G499">
        <v>0</v>
      </c>
      <c r="H499">
        <v>0</v>
      </c>
    </row>
    <row r="500" spans="1:8" x14ac:dyDescent="0.2">
      <c r="A500">
        <v>5901</v>
      </c>
      <c r="B500" t="s">
        <v>1008</v>
      </c>
      <c r="C500" t="s">
        <v>1009</v>
      </c>
      <c r="D500">
        <v>857583361</v>
      </c>
      <c r="E500">
        <v>0</v>
      </c>
      <c r="F500">
        <v>0</v>
      </c>
      <c r="G500">
        <v>0</v>
      </c>
      <c r="H500">
        <v>0</v>
      </c>
    </row>
    <row r="501" spans="1:8" x14ac:dyDescent="0.2">
      <c r="A501">
        <v>5901</v>
      </c>
      <c r="B501" t="s">
        <v>1010</v>
      </c>
      <c r="C501" t="s">
        <v>1011</v>
      </c>
      <c r="D501">
        <v>857583371</v>
      </c>
      <c r="E501">
        <v>0</v>
      </c>
      <c r="F501">
        <v>0</v>
      </c>
      <c r="G501">
        <v>0</v>
      </c>
      <c r="H501">
        <v>0</v>
      </c>
    </row>
    <row r="502" spans="1:8" x14ac:dyDescent="0.2">
      <c r="A502">
        <v>5901</v>
      </c>
      <c r="B502" t="s">
        <v>1012</v>
      </c>
      <c r="C502" t="s">
        <v>1013</v>
      </c>
      <c r="D502">
        <v>857583381</v>
      </c>
      <c r="E502">
        <v>0</v>
      </c>
      <c r="F502">
        <v>0</v>
      </c>
      <c r="G502">
        <v>0</v>
      </c>
      <c r="H502">
        <v>0</v>
      </c>
    </row>
    <row r="503" spans="1:8" x14ac:dyDescent="0.2">
      <c r="A503">
        <v>5901</v>
      </c>
      <c r="B503" t="s">
        <v>1014</v>
      </c>
      <c r="C503" t="s">
        <v>1015</v>
      </c>
      <c r="D503">
        <v>857583391</v>
      </c>
      <c r="E503">
        <v>0</v>
      </c>
      <c r="F503">
        <v>0</v>
      </c>
      <c r="G503">
        <v>0</v>
      </c>
      <c r="H503">
        <v>0</v>
      </c>
    </row>
    <row r="504" spans="1:8" x14ac:dyDescent="0.2">
      <c r="A504">
        <v>5901</v>
      </c>
      <c r="B504" t="s">
        <v>1016</v>
      </c>
      <c r="C504" t="s">
        <v>1017</v>
      </c>
      <c r="D504">
        <v>857583401</v>
      </c>
      <c r="E504">
        <v>0</v>
      </c>
      <c r="F504">
        <v>0</v>
      </c>
      <c r="G504">
        <v>0</v>
      </c>
      <c r="H504">
        <v>0</v>
      </c>
    </row>
    <row r="505" spans="1:8" x14ac:dyDescent="0.2">
      <c r="A505">
        <v>5901</v>
      </c>
      <c r="B505" t="s">
        <v>1018</v>
      </c>
      <c r="C505" t="s">
        <v>1019</v>
      </c>
      <c r="D505">
        <v>857583411</v>
      </c>
      <c r="E505">
        <v>0</v>
      </c>
      <c r="F505">
        <v>0</v>
      </c>
      <c r="G505">
        <v>0</v>
      </c>
      <c r="H505">
        <v>0</v>
      </c>
    </row>
    <row r="506" spans="1:8" x14ac:dyDescent="0.2">
      <c r="A506">
        <v>5901</v>
      </c>
      <c r="B506" t="s">
        <v>1020</v>
      </c>
      <c r="C506" t="s">
        <v>1021</v>
      </c>
      <c r="D506">
        <v>857583421</v>
      </c>
      <c r="E506">
        <v>0</v>
      </c>
      <c r="F506">
        <v>0</v>
      </c>
      <c r="G506">
        <v>0</v>
      </c>
      <c r="H506">
        <v>0</v>
      </c>
    </row>
    <row r="507" spans="1:8" x14ac:dyDescent="0.2">
      <c r="A507">
        <v>5901</v>
      </c>
      <c r="B507" t="s">
        <v>1022</v>
      </c>
      <c r="C507" t="s">
        <v>1023</v>
      </c>
      <c r="D507">
        <v>857583431</v>
      </c>
      <c r="E507">
        <v>0</v>
      </c>
      <c r="F507">
        <v>0</v>
      </c>
      <c r="G507">
        <v>0</v>
      </c>
      <c r="H507">
        <v>0</v>
      </c>
    </row>
    <row r="508" spans="1:8" x14ac:dyDescent="0.2">
      <c r="A508">
        <v>5901</v>
      </c>
      <c r="B508" t="s">
        <v>1024</v>
      </c>
      <c r="C508" t="s">
        <v>1025</v>
      </c>
      <c r="D508">
        <v>857583441</v>
      </c>
      <c r="E508">
        <v>0</v>
      </c>
      <c r="F508">
        <v>0</v>
      </c>
      <c r="G508">
        <v>0</v>
      </c>
      <c r="H508">
        <v>0</v>
      </c>
    </row>
    <row r="509" spans="1:8" x14ac:dyDescent="0.2">
      <c r="A509">
        <v>5901</v>
      </c>
      <c r="B509" t="s">
        <v>1026</v>
      </c>
      <c r="C509" t="s">
        <v>1027</v>
      </c>
      <c r="D509">
        <v>857583451</v>
      </c>
      <c r="E509">
        <v>0</v>
      </c>
      <c r="F509">
        <v>0</v>
      </c>
      <c r="G509">
        <v>0</v>
      </c>
      <c r="H509">
        <v>0</v>
      </c>
    </row>
    <row r="510" spans="1:8" x14ac:dyDescent="0.2">
      <c r="A510">
        <v>5901</v>
      </c>
      <c r="B510" t="s">
        <v>1028</v>
      </c>
      <c r="C510" t="s">
        <v>1029</v>
      </c>
      <c r="D510">
        <v>857583461</v>
      </c>
      <c r="E510">
        <v>0</v>
      </c>
      <c r="F510">
        <v>0</v>
      </c>
      <c r="G510">
        <v>0</v>
      </c>
      <c r="H510">
        <v>0</v>
      </c>
    </row>
    <row r="511" spans="1:8" x14ac:dyDescent="0.2">
      <c r="A511">
        <v>5901</v>
      </c>
      <c r="B511" t="s">
        <v>1030</v>
      </c>
      <c r="C511" t="s">
        <v>1031</v>
      </c>
      <c r="D511">
        <v>857583471</v>
      </c>
      <c r="E511">
        <v>0</v>
      </c>
      <c r="F511">
        <v>0</v>
      </c>
      <c r="G511">
        <v>0</v>
      </c>
      <c r="H511">
        <v>0</v>
      </c>
    </row>
    <row r="512" spans="1:8" x14ac:dyDescent="0.2">
      <c r="A512">
        <v>5901</v>
      </c>
      <c r="B512" t="s">
        <v>1032</v>
      </c>
      <c r="C512" t="s">
        <v>1033</v>
      </c>
      <c r="D512">
        <v>857583491</v>
      </c>
      <c r="E512">
        <v>9</v>
      </c>
      <c r="F512">
        <v>18</v>
      </c>
      <c r="G512">
        <v>5</v>
      </c>
      <c r="H512">
        <v>1</v>
      </c>
    </row>
    <row r="513" spans="1:8" x14ac:dyDescent="0.2">
      <c r="A513">
        <v>5901</v>
      </c>
      <c r="B513" t="s">
        <v>1034</v>
      </c>
      <c r="C513" t="s">
        <v>1035</v>
      </c>
      <c r="D513">
        <v>857583501</v>
      </c>
      <c r="E513">
        <v>0</v>
      </c>
      <c r="F513">
        <v>0</v>
      </c>
      <c r="G513">
        <v>0</v>
      </c>
      <c r="H513">
        <v>0</v>
      </c>
    </row>
    <row r="514" spans="1:8" x14ac:dyDescent="0.2">
      <c r="A514">
        <v>5901</v>
      </c>
      <c r="B514" t="s">
        <v>1036</v>
      </c>
      <c r="C514" t="s">
        <v>1037</v>
      </c>
      <c r="D514">
        <v>857583511</v>
      </c>
      <c r="E514">
        <v>0</v>
      </c>
      <c r="F514">
        <v>0</v>
      </c>
      <c r="G514">
        <v>0</v>
      </c>
      <c r="H514">
        <v>0</v>
      </c>
    </row>
    <row r="515" spans="1:8" x14ac:dyDescent="0.2">
      <c r="A515">
        <v>5901</v>
      </c>
      <c r="B515" t="s">
        <v>1038</v>
      </c>
      <c r="C515" t="s">
        <v>1039</v>
      </c>
      <c r="D515">
        <v>857583521</v>
      </c>
      <c r="E515">
        <v>0</v>
      </c>
      <c r="F515">
        <v>0</v>
      </c>
      <c r="G515">
        <v>0</v>
      </c>
      <c r="H515">
        <v>0</v>
      </c>
    </row>
    <row r="516" spans="1:8" x14ac:dyDescent="0.2">
      <c r="A516">
        <v>5901</v>
      </c>
      <c r="B516" t="s">
        <v>1040</v>
      </c>
      <c r="C516" t="s">
        <v>1041</v>
      </c>
      <c r="D516">
        <v>857583531</v>
      </c>
      <c r="E516">
        <v>0</v>
      </c>
      <c r="F516">
        <v>0</v>
      </c>
      <c r="G516">
        <v>0</v>
      </c>
      <c r="H516">
        <v>0</v>
      </c>
    </row>
    <row r="517" spans="1:8" x14ac:dyDescent="0.2">
      <c r="A517">
        <v>5901</v>
      </c>
      <c r="B517" t="s">
        <v>1042</v>
      </c>
      <c r="C517" t="s">
        <v>1043</v>
      </c>
      <c r="D517">
        <v>857583541</v>
      </c>
      <c r="E517">
        <v>27</v>
      </c>
      <c r="F517">
        <v>53</v>
      </c>
      <c r="G517">
        <v>8</v>
      </c>
      <c r="H517">
        <v>2</v>
      </c>
    </row>
    <row r="518" spans="1:8" x14ac:dyDescent="0.2">
      <c r="A518">
        <v>5901</v>
      </c>
      <c r="B518" t="s">
        <v>1044</v>
      </c>
      <c r="C518" t="s">
        <v>1045</v>
      </c>
      <c r="D518">
        <v>857583551</v>
      </c>
      <c r="E518">
        <v>0</v>
      </c>
      <c r="F518">
        <v>0</v>
      </c>
      <c r="G518">
        <v>0</v>
      </c>
      <c r="H518">
        <v>0</v>
      </c>
    </row>
    <row r="519" spans="1:8" x14ac:dyDescent="0.2">
      <c r="A519">
        <v>5901</v>
      </c>
      <c r="B519" t="s">
        <v>1046</v>
      </c>
      <c r="C519" t="s">
        <v>1047</v>
      </c>
      <c r="D519">
        <v>857583561</v>
      </c>
      <c r="E519">
        <v>44</v>
      </c>
      <c r="F519">
        <v>122</v>
      </c>
      <c r="G519">
        <v>48</v>
      </c>
      <c r="H519">
        <v>7</v>
      </c>
    </row>
    <row r="520" spans="1:8" x14ac:dyDescent="0.2">
      <c r="A520">
        <v>5901</v>
      </c>
      <c r="B520" t="s">
        <v>1048</v>
      </c>
      <c r="C520" t="s">
        <v>1049</v>
      </c>
      <c r="D520">
        <v>857583571</v>
      </c>
      <c r="E520">
        <v>0</v>
      </c>
      <c r="F520">
        <v>0</v>
      </c>
      <c r="G520">
        <v>0</v>
      </c>
      <c r="H520">
        <v>0</v>
      </c>
    </row>
    <row r="521" spans="1:8" x14ac:dyDescent="0.2">
      <c r="A521">
        <v>5901</v>
      </c>
      <c r="B521" t="s">
        <v>1050</v>
      </c>
      <c r="C521" t="s">
        <v>1051</v>
      </c>
      <c r="D521">
        <v>857583581</v>
      </c>
      <c r="E521">
        <v>0</v>
      </c>
      <c r="F521">
        <v>0</v>
      </c>
      <c r="G521">
        <v>0</v>
      </c>
      <c r="H521">
        <v>0</v>
      </c>
    </row>
    <row r="522" spans="1:8" x14ac:dyDescent="0.2">
      <c r="A522">
        <v>5901</v>
      </c>
      <c r="B522" t="s">
        <v>1052</v>
      </c>
      <c r="C522" t="s">
        <v>1053</v>
      </c>
      <c r="D522">
        <v>857583591</v>
      </c>
      <c r="E522">
        <v>0</v>
      </c>
      <c r="F522">
        <v>0</v>
      </c>
      <c r="G522">
        <v>0</v>
      </c>
      <c r="H522">
        <v>0</v>
      </c>
    </row>
    <row r="523" spans="1:8" x14ac:dyDescent="0.2">
      <c r="A523">
        <v>5901</v>
      </c>
      <c r="B523" t="s">
        <v>1054</v>
      </c>
      <c r="C523" t="s">
        <v>1055</v>
      </c>
      <c r="D523">
        <v>857583601</v>
      </c>
      <c r="E523">
        <v>0</v>
      </c>
      <c r="F523">
        <v>0</v>
      </c>
      <c r="G523">
        <v>0</v>
      </c>
      <c r="H523">
        <v>0</v>
      </c>
    </row>
    <row r="524" spans="1:8" x14ac:dyDescent="0.2">
      <c r="A524">
        <v>5901</v>
      </c>
      <c r="B524" t="s">
        <v>1056</v>
      </c>
      <c r="C524" t="s">
        <v>1057</v>
      </c>
      <c r="D524">
        <v>857583611</v>
      </c>
      <c r="E524">
        <v>0</v>
      </c>
      <c r="F524">
        <v>0</v>
      </c>
      <c r="G524">
        <v>0</v>
      </c>
      <c r="H524">
        <v>0</v>
      </c>
    </row>
    <row r="525" spans="1:8" x14ac:dyDescent="0.2">
      <c r="A525">
        <v>5901</v>
      </c>
      <c r="B525" t="s">
        <v>1058</v>
      </c>
      <c r="C525" t="s">
        <v>1059</v>
      </c>
      <c r="D525">
        <v>857583621</v>
      </c>
      <c r="E525">
        <v>0</v>
      </c>
      <c r="F525">
        <v>0</v>
      </c>
      <c r="G525">
        <v>0</v>
      </c>
      <c r="H525">
        <v>0</v>
      </c>
    </row>
    <row r="526" spans="1:8" x14ac:dyDescent="0.2">
      <c r="A526">
        <v>5901</v>
      </c>
      <c r="B526" t="s">
        <v>1060</v>
      </c>
      <c r="C526" t="s">
        <v>1061</v>
      </c>
      <c r="D526">
        <v>857583641</v>
      </c>
      <c r="E526">
        <v>0</v>
      </c>
      <c r="F526">
        <v>0</v>
      </c>
      <c r="G526">
        <v>0</v>
      </c>
      <c r="H526">
        <v>0</v>
      </c>
    </row>
    <row r="527" spans="1:8" x14ac:dyDescent="0.2">
      <c r="A527">
        <v>5901</v>
      </c>
      <c r="B527" t="s">
        <v>1062</v>
      </c>
      <c r="C527" t="s">
        <v>1063</v>
      </c>
      <c r="D527">
        <v>857583651</v>
      </c>
      <c r="E527">
        <v>0</v>
      </c>
      <c r="F527">
        <v>0</v>
      </c>
      <c r="G527">
        <v>0</v>
      </c>
      <c r="H527">
        <v>0</v>
      </c>
    </row>
    <row r="528" spans="1:8" x14ac:dyDescent="0.2">
      <c r="A528">
        <v>5901</v>
      </c>
      <c r="B528" t="s">
        <v>1064</v>
      </c>
      <c r="C528" t="s">
        <v>1065</v>
      </c>
      <c r="D528">
        <v>857583661</v>
      </c>
      <c r="E528">
        <v>0</v>
      </c>
      <c r="F528">
        <v>0</v>
      </c>
      <c r="G528">
        <v>0</v>
      </c>
      <c r="H528">
        <v>0</v>
      </c>
    </row>
    <row r="529" spans="1:8" x14ac:dyDescent="0.2">
      <c r="A529">
        <v>5901</v>
      </c>
      <c r="B529" t="s">
        <v>1066</v>
      </c>
      <c r="C529" t="s">
        <v>1067</v>
      </c>
      <c r="D529">
        <v>857583671</v>
      </c>
      <c r="E529">
        <v>0</v>
      </c>
      <c r="F529">
        <v>0</v>
      </c>
      <c r="G529">
        <v>0</v>
      </c>
      <c r="H529">
        <v>0</v>
      </c>
    </row>
    <row r="530" spans="1:8" x14ac:dyDescent="0.2">
      <c r="A530">
        <v>5901</v>
      </c>
      <c r="B530" t="s">
        <v>1068</v>
      </c>
      <c r="C530" t="s">
        <v>1069</v>
      </c>
      <c r="D530">
        <v>857583681</v>
      </c>
      <c r="E530">
        <v>0</v>
      </c>
      <c r="F530">
        <v>0</v>
      </c>
      <c r="G530">
        <v>0</v>
      </c>
      <c r="H530">
        <v>0</v>
      </c>
    </row>
    <row r="531" spans="1:8" x14ac:dyDescent="0.2">
      <c r="A531">
        <v>5901</v>
      </c>
      <c r="B531" t="s">
        <v>1070</v>
      </c>
      <c r="C531" t="s">
        <v>1071</v>
      </c>
      <c r="D531">
        <v>857583691</v>
      </c>
      <c r="E531">
        <v>1</v>
      </c>
      <c r="F531">
        <v>2</v>
      </c>
      <c r="G531">
        <v>0</v>
      </c>
      <c r="H531">
        <v>1</v>
      </c>
    </row>
    <row r="532" spans="1:8" x14ac:dyDescent="0.2">
      <c r="A532">
        <v>5901</v>
      </c>
      <c r="B532" t="s">
        <v>1072</v>
      </c>
      <c r="C532" t="s">
        <v>1073</v>
      </c>
      <c r="D532">
        <v>857583701</v>
      </c>
      <c r="E532">
        <v>0</v>
      </c>
      <c r="F532">
        <v>0</v>
      </c>
      <c r="G532">
        <v>0</v>
      </c>
      <c r="H532">
        <v>0</v>
      </c>
    </row>
    <row r="533" spans="1:8" x14ac:dyDescent="0.2">
      <c r="A533">
        <v>5901</v>
      </c>
      <c r="B533" t="s">
        <v>1074</v>
      </c>
      <c r="C533" t="s">
        <v>1075</v>
      </c>
      <c r="D533">
        <v>857583711</v>
      </c>
      <c r="E533">
        <v>0</v>
      </c>
      <c r="F533">
        <v>0</v>
      </c>
      <c r="G533">
        <v>0</v>
      </c>
      <c r="H533">
        <v>0</v>
      </c>
    </row>
    <row r="534" spans="1:8" x14ac:dyDescent="0.2">
      <c r="A534">
        <v>5901</v>
      </c>
      <c r="B534" t="s">
        <v>1076</v>
      </c>
      <c r="C534" t="s">
        <v>1077</v>
      </c>
      <c r="D534">
        <v>857583721</v>
      </c>
      <c r="E534">
        <v>0</v>
      </c>
      <c r="F534">
        <v>1</v>
      </c>
      <c r="G534">
        <v>0</v>
      </c>
      <c r="H534">
        <v>1</v>
      </c>
    </row>
    <row r="535" spans="1:8" x14ac:dyDescent="0.2">
      <c r="A535">
        <v>5901</v>
      </c>
      <c r="B535" t="s">
        <v>1078</v>
      </c>
      <c r="C535" t="s">
        <v>1079</v>
      </c>
      <c r="D535">
        <v>857583731</v>
      </c>
      <c r="E535">
        <v>0</v>
      </c>
      <c r="F535">
        <v>0</v>
      </c>
      <c r="G535">
        <v>0</v>
      </c>
      <c r="H535">
        <v>0</v>
      </c>
    </row>
    <row r="536" spans="1:8" x14ac:dyDescent="0.2">
      <c r="A536">
        <v>5901</v>
      </c>
      <c r="B536" t="s">
        <v>1080</v>
      </c>
      <c r="C536" t="s">
        <v>1081</v>
      </c>
      <c r="D536">
        <v>857583751</v>
      </c>
      <c r="E536">
        <v>0</v>
      </c>
      <c r="F536">
        <v>0</v>
      </c>
      <c r="G536">
        <v>0</v>
      </c>
      <c r="H536">
        <v>0</v>
      </c>
    </row>
    <row r="537" spans="1:8" x14ac:dyDescent="0.2">
      <c r="A537">
        <v>5901</v>
      </c>
      <c r="B537" t="s">
        <v>1082</v>
      </c>
      <c r="C537" t="s">
        <v>1083</v>
      </c>
      <c r="D537">
        <v>857583761</v>
      </c>
      <c r="E537">
        <v>116</v>
      </c>
      <c r="F537">
        <v>242</v>
      </c>
      <c r="G537">
        <v>62</v>
      </c>
      <c r="H537">
        <v>4</v>
      </c>
    </row>
    <row r="538" spans="1:8" x14ac:dyDescent="0.2">
      <c r="A538">
        <v>5901</v>
      </c>
      <c r="B538" t="s">
        <v>1084</v>
      </c>
      <c r="C538" t="s">
        <v>1085</v>
      </c>
      <c r="D538">
        <v>857583771</v>
      </c>
      <c r="E538">
        <v>0</v>
      </c>
      <c r="F538">
        <v>3</v>
      </c>
      <c r="G538">
        <v>0</v>
      </c>
      <c r="H538">
        <v>1</v>
      </c>
    </row>
    <row r="539" spans="1:8" x14ac:dyDescent="0.2">
      <c r="A539">
        <v>5901</v>
      </c>
      <c r="B539" t="s">
        <v>1086</v>
      </c>
      <c r="C539" t="s">
        <v>1087</v>
      </c>
      <c r="D539">
        <v>857583781</v>
      </c>
      <c r="E539">
        <v>0</v>
      </c>
      <c r="F539">
        <v>0</v>
      </c>
      <c r="G539">
        <v>0</v>
      </c>
      <c r="H539">
        <v>0</v>
      </c>
    </row>
    <row r="540" spans="1:8" x14ac:dyDescent="0.2">
      <c r="A540">
        <v>5901</v>
      </c>
      <c r="B540" t="s">
        <v>1088</v>
      </c>
      <c r="C540" t="s">
        <v>1089</v>
      </c>
      <c r="D540">
        <v>857583791</v>
      </c>
      <c r="E540">
        <v>0</v>
      </c>
      <c r="F540">
        <v>0</v>
      </c>
      <c r="G540">
        <v>0</v>
      </c>
      <c r="H540">
        <v>0</v>
      </c>
    </row>
    <row r="541" spans="1:8" x14ac:dyDescent="0.2">
      <c r="A541">
        <v>5901</v>
      </c>
      <c r="B541" t="s">
        <v>1090</v>
      </c>
      <c r="C541" t="s">
        <v>1091</v>
      </c>
      <c r="D541">
        <v>857583801</v>
      </c>
      <c r="E541">
        <v>0</v>
      </c>
      <c r="F541">
        <v>0</v>
      </c>
      <c r="G541">
        <v>0</v>
      </c>
      <c r="H541">
        <v>0</v>
      </c>
    </row>
    <row r="542" spans="1:8" x14ac:dyDescent="0.2">
      <c r="A542">
        <v>5901</v>
      </c>
      <c r="B542" t="s">
        <v>1092</v>
      </c>
      <c r="C542" t="s">
        <v>1093</v>
      </c>
      <c r="D542">
        <v>857583811</v>
      </c>
      <c r="E542">
        <v>0</v>
      </c>
      <c r="F542">
        <v>0</v>
      </c>
      <c r="G542">
        <v>0</v>
      </c>
      <c r="H542">
        <v>0</v>
      </c>
    </row>
    <row r="543" spans="1:8" x14ac:dyDescent="0.2">
      <c r="A543">
        <v>5901</v>
      </c>
      <c r="B543" t="s">
        <v>1094</v>
      </c>
      <c r="C543" t="s">
        <v>1095</v>
      </c>
      <c r="D543">
        <v>857583821</v>
      </c>
      <c r="E543">
        <v>0</v>
      </c>
      <c r="F543">
        <v>0</v>
      </c>
      <c r="G543">
        <v>0</v>
      </c>
      <c r="H543">
        <v>0</v>
      </c>
    </row>
    <row r="544" spans="1:8" x14ac:dyDescent="0.2">
      <c r="A544">
        <v>5901</v>
      </c>
      <c r="B544" t="s">
        <v>1096</v>
      </c>
      <c r="C544" t="s">
        <v>1097</v>
      </c>
      <c r="D544">
        <v>857583831</v>
      </c>
      <c r="E544">
        <v>0</v>
      </c>
      <c r="F544">
        <v>0</v>
      </c>
      <c r="G544">
        <v>0</v>
      </c>
      <c r="H544">
        <v>0</v>
      </c>
    </row>
    <row r="545" spans="1:8" x14ac:dyDescent="0.2">
      <c r="A545">
        <v>5901</v>
      </c>
      <c r="B545" t="s">
        <v>1098</v>
      </c>
      <c r="C545" t="s">
        <v>1099</v>
      </c>
      <c r="D545">
        <v>857583841</v>
      </c>
      <c r="E545">
        <v>0</v>
      </c>
      <c r="F545">
        <v>0</v>
      </c>
      <c r="G545">
        <v>0</v>
      </c>
      <c r="H545">
        <v>0</v>
      </c>
    </row>
    <row r="546" spans="1:8" x14ac:dyDescent="0.2">
      <c r="A546">
        <v>5901</v>
      </c>
      <c r="B546" t="s">
        <v>1100</v>
      </c>
      <c r="C546" t="s">
        <v>1101</v>
      </c>
      <c r="D546">
        <v>857583851</v>
      </c>
      <c r="E546">
        <v>128</v>
      </c>
      <c r="F546">
        <v>249</v>
      </c>
      <c r="G546">
        <v>80</v>
      </c>
      <c r="H546">
        <v>9</v>
      </c>
    </row>
    <row r="547" spans="1:8" x14ac:dyDescent="0.2">
      <c r="A547">
        <v>5901</v>
      </c>
      <c r="B547" t="s">
        <v>1102</v>
      </c>
      <c r="C547" t="s">
        <v>1103</v>
      </c>
      <c r="D547">
        <v>857583861</v>
      </c>
      <c r="E547">
        <v>0</v>
      </c>
      <c r="F547">
        <v>0</v>
      </c>
      <c r="G547">
        <v>0</v>
      </c>
      <c r="H547">
        <v>0</v>
      </c>
    </row>
    <row r="548" spans="1:8" x14ac:dyDescent="0.2">
      <c r="A548">
        <v>5901</v>
      </c>
      <c r="B548" t="s">
        <v>1104</v>
      </c>
      <c r="C548" t="s">
        <v>1105</v>
      </c>
      <c r="D548">
        <v>857583871</v>
      </c>
      <c r="E548">
        <v>0</v>
      </c>
      <c r="F548">
        <v>0</v>
      </c>
      <c r="G548">
        <v>0</v>
      </c>
      <c r="H548">
        <v>0</v>
      </c>
    </row>
    <row r="549" spans="1:8" x14ac:dyDescent="0.2">
      <c r="A549">
        <v>5901</v>
      </c>
      <c r="B549" t="s">
        <v>1106</v>
      </c>
      <c r="C549" t="s">
        <v>1107</v>
      </c>
      <c r="D549">
        <v>857583881</v>
      </c>
      <c r="E549">
        <v>0</v>
      </c>
      <c r="F549">
        <v>0</v>
      </c>
      <c r="G549">
        <v>0</v>
      </c>
      <c r="H549">
        <v>0</v>
      </c>
    </row>
    <row r="550" spans="1:8" x14ac:dyDescent="0.2">
      <c r="A550">
        <v>5901</v>
      </c>
      <c r="B550" t="s">
        <v>1108</v>
      </c>
      <c r="C550" t="s">
        <v>1109</v>
      </c>
      <c r="D550">
        <v>857583891</v>
      </c>
      <c r="E550">
        <v>0</v>
      </c>
      <c r="F550">
        <v>0</v>
      </c>
      <c r="G550">
        <v>0</v>
      </c>
      <c r="H550">
        <v>0</v>
      </c>
    </row>
    <row r="551" spans="1:8" x14ac:dyDescent="0.2">
      <c r="A551">
        <v>5901</v>
      </c>
      <c r="B551" t="s">
        <v>1110</v>
      </c>
      <c r="C551" t="s">
        <v>1111</v>
      </c>
      <c r="D551">
        <v>857583901</v>
      </c>
      <c r="E551">
        <v>0</v>
      </c>
      <c r="F551">
        <v>0</v>
      </c>
      <c r="G551">
        <v>0</v>
      </c>
      <c r="H551">
        <v>0</v>
      </c>
    </row>
    <row r="552" spans="1:8" x14ac:dyDescent="0.2">
      <c r="A552">
        <v>5901</v>
      </c>
      <c r="B552" t="s">
        <v>1112</v>
      </c>
      <c r="C552" t="s">
        <v>1113</v>
      </c>
      <c r="D552">
        <v>857583911</v>
      </c>
      <c r="E552">
        <v>0</v>
      </c>
      <c r="F552">
        <v>0</v>
      </c>
      <c r="G552">
        <v>0</v>
      </c>
      <c r="H552">
        <v>0</v>
      </c>
    </row>
    <row r="553" spans="1:8" x14ac:dyDescent="0.2">
      <c r="A553">
        <v>5901</v>
      </c>
      <c r="B553" t="s">
        <v>1114</v>
      </c>
      <c r="C553" t="s">
        <v>1115</v>
      </c>
      <c r="D553">
        <v>857583921</v>
      </c>
      <c r="E553">
        <v>0</v>
      </c>
      <c r="F553">
        <v>0</v>
      </c>
      <c r="G553">
        <v>0</v>
      </c>
      <c r="H553">
        <v>0</v>
      </c>
    </row>
    <row r="554" spans="1:8" x14ac:dyDescent="0.2">
      <c r="A554">
        <v>5901</v>
      </c>
      <c r="B554" t="s">
        <v>1116</v>
      </c>
      <c r="C554" t="s">
        <v>1117</v>
      </c>
      <c r="D554">
        <v>857583931</v>
      </c>
      <c r="E554">
        <v>0</v>
      </c>
      <c r="F554">
        <v>0</v>
      </c>
      <c r="G554">
        <v>0</v>
      </c>
      <c r="H554">
        <v>0</v>
      </c>
    </row>
    <row r="555" spans="1:8" x14ac:dyDescent="0.2">
      <c r="A555">
        <v>5901</v>
      </c>
      <c r="B555" t="s">
        <v>1118</v>
      </c>
      <c r="C555" t="s">
        <v>1119</v>
      </c>
      <c r="D555">
        <v>857583941</v>
      </c>
      <c r="E555">
        <v>0</v>
      </c>
      <c r="F555">
        <v>0</v>
      </c>
      <c r="G555">
        <v>0</v>
      </c>
      <c r="H555">
        <v>0</v>
      </c>
    </row>
    <row r="556" spans="1:8" x14ac:dyDescent="0.2">
      <c r="A556">
        <v>5901</v>
      </c>
      <c r="B556" t="s">
        <v>1120</v>
      </c>
      <c r="C556" t="s">
        <v>1121</v>
      </c>
      <c r="D556">
        <v>857583951</v>
      </c>
      <c r="E556">
        <v>0</v>
      </c>
      <c r="F556">
        <v>0</v>
      </c>
      <c r="G556">
        <v>0</v>
      </c>
      <c r="H556">
        <v>0</v>
      </c>
    </row>
    <row r="557" spans="1:8" x14ac:dyDescent="0.2">
      <c r="A557">
        <v>5901</v>
      </c>
      <c r="B557" t="s">
        <v>1122</v>
      </c>
      <c r="C557" t="s">
        <v>1123</v>
      </c>
      <c r="D557">
        <v>857583961</v>
      </c>
      <c r="E557">
        <v>0</v>
      </c>
      <c r="F557">
        <v>0</v>
      </c>
      <c r="G557">
        <v>0</v>
      </c>
      <c r="H557">
        <v>0</v>
      </c>
    </row>
    <row r="558" spans="1:8" x14ac:dyDescent="0.2">
      <c r="A558">
        <v>5901</v>
      </c>
      <c r="B558" t="s">
        <v>1124</v>
      </c>
      <c r="C558" t="s">
        <v>1125</v>
      </c>
      <c r="D558">
        <v>857583971</v>
      </c>
      <c r="E558">
        <v>0</v>
      </c>
      <c r="F558">
        <v>0</v>
      </c>
      <c r="G558">
        <v>0</v>
      </c>
      <c r="H558">
        <v>0</v>
      </c>
    </row>
    <row r="559" spans="1:8" x14ac:dyDescent="0.2">
      <c r="A559">
        <v>5901</v>
      </c>
      <c r="B559" t="s">
        <v>1126</v>
      </c>
      <c r="C559" t="s">
        <v>1127</v>
      </c>
      <c r="D559">
        <v>857583981</v>
      </c>
      <c r="E559">
        <v>0</v>
      </c>
      <c r="F559">
        <v>0</v>
      </c>
      <c r="G559">
        <v>0</v>
      </c>
      <c r="H559">
        <v>0</v>
      </c>
    </row>
    <row r="560" spans="1:8" x14ac:dyDescent="0.2">
      <c r="A560">
        <v>5901</v>
      </c>
      <c r="B560" t="s">
        <v>1128</v>
      </c>
      <c r="C560" t="s">
        <v>1129</v>
      </c>
      <c r="D560">
        <v>857583991</v>
      </c>
      <c r="E560">
        <v>0</v>
      </c>
      <c r="F560">
        <v>0</v>
      </c>
      <c r="G560">
        <v>0</v>
      </c>
      <c r="H560">
        <v>0</v>
      </c>
    </row>
    <row r="561" spans="1:8" x14ac:dyDescent="0.2">
      <c r="A561">
        <v>5901</v>
      </c>
      <c r="B561" t="s">
        <v>1130</v>
      </c>
      <c r="C561" t="s">
        <v>1131</v>
      </c>
      <c r="D561">
        <v>857584001</v>
      </c>
      <c r="E561">
        <v>0</v>
      </c>
      <c r="F561">
        <v>0</v>
      </c>
      <c r="G561">
        <v>0</v>
      </c>
      <c r="H561">
        <v>0</v>
      </c>
    </row>
    <row r="562" spans="1:8" x14ac:dyDescent="0.2">
      <c r="A562">
        <v>5901</v>
      </c>
      <c r="B562" t="s">
        <v>1132</v>
      </c>
      <c r="C562" t="s">
        <v>1133</v>
      </c>
      <c r="D562">
        <v>857584011</v>
      </c>
      <c r="E562">
        <v>0</v>
      </c>
      <c r="F562">
        <v>0</v>
      </c>
      <c r="G562">
        <v>0</v>
      </c>
      <c r="H562">
        <v>0</v>
      </c>
    </row>
    <row r="563" spans="1:8" x14ac:dyDescent="0.2">
      <c r="A563">
        <v>5901</v>
      </c>
      <c r="B563" t="s">
        <v>1134</v>
      </c>
      <c r="C563" t="s">
        <v>1135</v>
      </c>
      <c r="D563">
        <v>857584021</v>
      </c>
      <c r="E563">
        <v>200</v>
      </c>
      <c r="F563">
        <v>411</v>
      </c>
      <c r="G563">
        <v>88</v>
      </c>
      <c r="H563">
        <v>25</v>
      </c>
    </row>
    <row r="564" spans="1:8" x14ac:dyDescent="0.2">
      <c r="A564">
        <v>5901</v>
      </c>
      <c r="B564" t="s">
        <v>1136</v>
      </c>
      <c r="C564" t="s">
        <v>1137</v>
      </c>
      <c r="D564">
        <v>857584031</v>
      </c>
      <c r="E564">
        <v>0</v>
      </c>
      <c r="F564">
        <v>0</v>
      </c>
      <c r="G564">
        <v>0</v>
      </c>
      <c r="H564">
        <v>0</v>
      </c>
    </row>
    <row r="565" spans="1:8" x14ac:dyDescent="0.2">
      <c r="A565">
        <v>5901</v>
      </c>
      <c r="B565" t="s">
        <v>1138</v>
      </c>
      <c r="C565" t="s">
        <v>1139</v>
      </c>
      <c r="D565">
        <v>857584041</v>
      </c>
      <c r="E565">
        <v>0</v>
      </c>
      <c r="F565">
        <v>0</v>
      </c>
      <c r="G565">
        <v>0</v>
      </c>
      <c r="H565">
        <v>0</v>
      </c>
    </row>
    <row r="566" spans="1:8" x14ac:dyDescent="0.2">
      <c r="A566">
        <v>5901</v>
      </c>
      <c r="B566" t="s">
        <v>1140</v>
      </c>
      <c r="C566" t="s">
        <v>1141</v>
      </c>
      <c r="D566">
        <v>857584051</v>
      </c>
      <c r="E566">
        <v>0</v>
      </c>
      <c r="F566">
        <v>0</v>
      </c>
      <c r="G566">
        <v>0</v>
      </c>
      <c r="H566">
        <v>0</v>
      </c>
    </row>
    <row r="567" spans="1:8" x14ac:dyDescent="0.2">
      <c r="A567">
        <v>5901</v>
      </c>
      <c r="B567" t="s">
        <v>1142</v>
      </c>
      <c r="C567" t="s">
        <v>1143</v>
      </c>
      <c r="D567">
        <v>857584061</v>
      </c>
      <c r="E567">
        <v>0</v>
      </c>
      <c r="F567">
        <v>0</v>
      </c>
      <c r="G567">
        <v>0</v>
      </c>
      <c r="H567">
        <v>0</v>
      </c>
    </row>
    <row r="568" spans="1:8" x14ac:dyDescent="0.2">
      <c r="A568">
        <v>5901</v>
      </c>
      <c r="B568" t="s">
        <v>1144</v>
      </c>
      <c r="C568" t="s">
        <v>1145</v>
      </c>
      <c r="D568">
        <v>857584071</v>
      </c>
      <c r="E568">
        <v>0</v>
      </c>
      <c r="F568">
        <v>0</v>
      </c>
      <c r="G568">
        <v>0</v>
      </c>
      <c r="H568">
        <v>0</v>
      </c>
    </row>
    <row r="569" spans="1:8" x14ac:dyDescent="0.2">
      <c r="A569">
        <v>5901</v>
      </c>
      <c r="B569" t="s">
        <v>1146</v>
      </c>
      <c r="C569" t="s">
        <v>1147</v>
      </c>
      <c r="D569">
        <v>857584081</v>
      </c>
      <c r="E569">
        <v>0</v>
      </c>
      <c r="F569">
        <v>0</v>
      </c>
      <c r="G569">
        <v>0</v>
      </c>
      <c r="H569">
        <v>0</v>
      </c>
    </row>
    <row r="570" spans="1:8" x14ac:dyDescent="0.2">
      <c r="A570">
        <v>5901</v>
      </c>
      <c r="B570" t="s">
        <v>1148</v>
      </c>
      <c r="C570" t="s">
        <v>1149</v>
      </c>
      <c r="D570">
        <v>857584091</v>
      </c>
      <c r="E570">
        <v>0</v>
      </c>
      <c r="F570">
        <v>0</v>
      </c>
      <c r="G570">
        <v>0</v>
      </c>
      <c r="H570">
        <v>0</v>
      </c>
    </row>
    <row r="571" spans="1:8" x14ac:dyDescent="0.2">
      <c r="A571">
        <v>5901</v>
      </c>
      <c r="B571" t="s">
        <v>1150</v>
      </c>
      <c r="C571" t="s">
        <v>1151</v>
      </c>
      <c r="D571">
        <v>857584101</v>
      </c>
      <c r="E571">
        <v>0</v>
      </c>
      <c r="F571">
        <v>0</v>
      </c>
      <c r="G571">
        <v>0</v>
      </c>
      <c r="H571">
        <v>0</v>
      </c>
    </row>
    <row r="572" spans="1:8" x14ac:dyDescent="0.2">
      <c r="A572">
        <v>5901</v>
      </c>
      <c r="B572" t="s">
        <v>1152</v>
      </c>
      <c r="C572" t="s">
        <v>1153</v>
      </c>
      <c r="D572">
        <v>857584111</v>
      </c>
      <c r="E572">
        <v>0</v>
      </c>
      <c r="F572">
        <v>0</v>
      </c>
      <c r="G572">
        <v>0</v>
      </c>
      <c r="H572">
        <v>0</v>
      </c>
    </row>
    <row r="573" spans="1:8" x14ac:dyDescent="0.2">
      <c r="A573">
        <v>5901</v>
      </c>
      <c r="B573" t="s">
        <v>1154</v>
      </c>
      <c r="C573" t="s">
        <v>1155</v>
      </c>
      <c r="D573">
        <v>857584121</v>
      </c>
      <c r="E573">
        <v>0</v>
      </c>
      <c r="F573">
        <v>0</v>
      </c>
      <c r="G573">
        <v>0</v>
      </c>
      <c r="H573">
        <v>0</v>
      </c>
    </row>
    <row r="574" spans="1:8" x14ac:dyDescent="0.2">
      <c r="A574">
        <v>5901</v>
      </c>
      <c r="B574" t="s">
        <v>1156</v>
      </c>
      <c r="C574" t="s">
        <v>1157</v>
      </c>
      <c r="D574">
        <v>857584131</v>
      </c>
      <c r="E574">
        <v>0</v>
      </c>
      <c r="F574">
        <v>0</v>
      </c>
      <c r="G574">
        <v>0</v>
      </c>
      <c r="H574">
        <v>0</v>
      </c>
    </row>
    <row r="575" spans="1:8" x14ac:dyDescent="0.2">
      <c r="A575">
        <v>5901</v>
      </c>
      <c r="B575" t="s">
        <v>1158</v>
      </c>
      <c r="C575" t="s">
        <v>1159</v>
      </c>
      <c r="D575">
        <v>857584141</v>
      </c>
      <c r="E575">
        <v>0</v>
      </c>
      <c r="F575">
        <v>0</v>
      </c>
      <c r="G575">
        <v>0</v>
      </c>
      <c r="H575">
        <v>0</v>
      </c>
    </row>
    <row r="576" spans="1:8" x14ac:dyDescent="0.2">
      <c r="A576">
        <v>5901</v>
      </c>
      <c r="B576" t="s">
        <v>1160</v>
      </c>
      <c r="C576" t="s">
        <v>1161</v>
      </c>
      <c r="D576">
        <v>857584151</v>
      </c>
      <c r="E576">
        <v>0</v>
      </c>
      <c r="F576">
        <v>0</v>
      </c>
      <c r="G576">
        <v>0</v>
      </c>
      <c r="H576">
        <v>0</v>
      </c>
    </row>
    <row r="577" spans="1:8" x14ac:dyDescent="0.2">
      <c r="A577">
        <v>5901</v>
      </c>
      <c r="B577" t="s">
        <v>1162</v>
      </c>
      <c r="C577" t="s">
        <v>1163</v>
      </c>
      <c r="D577">
        <v>857584161</v>
      </c>
      <c r="E577">
        <v>0</v>
      </c>
      <c r="F577">
        <v>0</v>
      </c>
      <c r="G577">
        <v>0</v>
      </c>
      <c r="H577">
        <v>0</v>
      </c>
    </row>
    <row r="578" spans="1:8" x14ac:dyDescent="0.2">
      <c r="A578">
        <v>5901</v>
      </c>
      <c r="B578" t="s">
        <v>1164</v>
      </c>
      <c r="C578" t="s">
        <v>1165</v>
      </c>
      <c r="D578">
        <v>857584171</v>
      </c>
      <c r="E578">
        <v>0</v>
      </c>
      <c r="F578">
        <v>0</v>
      </c>
      <c r="G578">
        <v>0</v>
      </c>
      <c r="H578">
        <v>0</v>
      </c>
    </row>
    <row r="579" spans="1:8" x14ac:dyDescent="0.2">
      <c r="A579">
        <v>5901</v>
      </c>
      <c r="B579" t="s">
        <v>1166</v>
      </c>
      <c r="C579" t="s">
        <v>1167</v>
      </c>
      <c r="D579">
        <v>857584181</v>
      </c>
      <c r="E579">
        <v>27</v>
      </c>
      <c r="F579">
        <v>47</v>
      </c>
      <c r="G579">
        <v>10</v>
      </c>
      <c r="H579">
        <v>3</v>
      </c>
    </row>
    <row r="580" spans="1:8" x14ac:dyDescent="0.2">
      <c r="A580">
        <v>5901</v>
      </c>
      <c r="B580" t="s">
        <v>1168</v>
      </c>
      <c r="C580" t="s">
        <v>1169</v>
      </c>
      <c r="D580">
        <v>857584191</v>
      </c>
      <c r="E580">
        <v>0</v>
      </c>
      <c r="F580">
        <v>0</v>
      </c>
      <c r="G580">
        <v>0</v>
      </c>
      <c r="H580">
        <v>0</v>
      </c>
    </row>
    <row r="581" spans="1:8" x14ac:dyDescent="0.2">
      <c r="A581">
        <v>5901</v>
      </c>
      <c r="B581" t="s">
        <v>1170</v>
      </c>
      <c r="C581" t="s">
        <v>1171</v>
      </c>
      <c r="D581">
        <v>857584201</v>
      </c>
      <c r="E581">
        <v>0</v>
      </c>
      <c r="F581">
        <v>0</v>
      </c>
      <c r="G581">
        <v>0</v>
      </c>
      <c r="H581">
        <v>0</v>
      </c>
    </row>
    <row r="582" spans="1:8" x14ac:dyDescent="0.2">
      <c r="A582">
        <v>5901</v>
      </c>
      <c r="B582" t="s">
        <v>1172</v>
      </c>
      <c r="C582" t="s">
        <v>1173</v>
      </c>
      <c r="D582">
        <v>857584211</v>
      </c>
      <c r="E582">
        <v>0</v>
      </c>
      <c r="F582">
        <v>0</v>
      </c>
      <c r="G582">
        <v>0</v>
      </c>
      <c r="H582">
        <v>0</v>
      </c>
    </row>
    <row r="583" spans="1:8" x14ac:dyDescent="0.2">
      <c r="A583">
        <v>5901</v>
      </c>
      <c r="B583" t="s">
        <v>1174</v>
      </c>
      <c r="C583" t="s">
        <v>1175</v>
      </c>
      <c r="D583">
        <v>857584221</v>
      </c>
      <c r="E583">
        <v>0</v>
      </c>
      <c r="F583">
        <v>0</v>
      </c>
      <c r="G583">
        <v>0</v>
      </c>
      <c r="H583">
        <v>0</v>
      </c>
    </row>
    <row r="584" spans="1:8" x14ac:dyDescent="0.2">
      <c r="A584">
        <v>5901</v>
      </c>
      <c r="B584" t="s">
        <v>1176</v>
      </c>
      <c r="C584" t="s">
        <v>1177</v>
      </c>
      <c r="D584">
        <v>857584231</v>
      </c>
      <c r="E584">
        <v>0</v>
      </c>
      <c r="F584">
        <v>0</v>
      </c>
      <c r="G584">
        <v>0</v>
      </c>
      <c r="H584">
        <v>0</v>
      </c>
    </row>
    <row r="585" spans="1:8" x14ac:dyDescent="0.2">
      <c r="A585">
        <v>5901</v>
      </c>
      <c r="B585" t="s">
        <v>1178</v>
      </c>
      <c r="C585" t="s">
        <v>1179</v>
      </c>
      <c r="D585">
        <v>857584241</v>
      </c>
      <c r="E585">
        <v>0</v>
      </c>
      <c r="F585">
        <v>0</v>
      </c>
      <c r="G585">
        <v>0</v>
      </c>
      <c r="H585">
        <v>0</v>
      </c>
    </row>
    <row r="586" spans="1:8" x14ac:dyDescent="0.2">
      <c r="A586">
        <v>5901</v>
      </c>
      <c r="B586" t="s">
        <v>1180</v>
      </c>
      <c r="C586" t="s">
        <v>1181</v>
      </c>
      <c r="D586">
        <v>857584251</v>
      </c>
      <c r="E586">
        <v>0</v>
      </c>
      <c r="F586">
        <v>0</v>
      </c>
      <c r="G586">
        <v>0</v>
      </c>
      <c r="H586">
        <v>0</v>
      </c>
    </row>
    <row r="587" spans="1:8" x14ac:dyDescent="0.2">
      <c r="A587">
        <v>5901</v>
      </c>
      <c r="B587" t="s">
        <v>1182</v>
      </c>
      <c r="C587" t="s">
        <v>1183</v>
      </c>
      <c r="D587">
        <v>857584261</v>
      </c>
      <c r="E587">
        <v>0</v>
      </c>
      <c r="F587">
        <v>0</v>
      </c>
      <c r="G587">
        <v>0</v>
      </c>
      <c r="H587">
        <v>0</v>
      </c>
    </row>
    <row r="588" spans="1:8" x14ac:dyDescent="0.2">
      <c r="A588">
        <v>5901</v>
      </c>
      <c r="B588" t="s">
        <v>1184</v>
      </c>
      <c r="C588" t="s">
        <v>1185</v>
      </c>
      <c r="D588">
        <v>857584271</v>
      </c>
      <c r="E588">
        <v>0</v>
      </c>
      <c r="F588">
        <v>0</v>
      </c>
      <c r="G588">
        <v>0</v>
      </c>
      <c r="H588">
        <v>0</v>
      </c>
    </row>
    <row r="589" spans="1:8" x14ac:dyDescent="0.2">
      <c r="A589">
        <v>5901</v>
      </c>
      <c r="B589" t="s">
        <v>1186</v>
      </c>
      <c r="C589" t="s">
        <v>1187</v>
      </c>
      <c r="D589">
        <v>857584281</v>
      </c>
      <c r="E589">
        <v>0</v>
      </c>
      <c r="F589">
        <v>0</v>
      </c>
      <c r="G589">
        <v>0</v>
      </c>
      <c r="H589">
        <v>0</v>
      </c>
    </row>
    <row r="590" spans="1:8" x14ac:dyDescent="0.2">
      <c r="A590">
        <v>5901</v>
      </c>
      <c r="B590" t="s">
        <v>1188</v>
      </c>
      <c r="C590" t="s">
        <v>1189</v>
      </c>
      <c r="D590">
        <v>857584291</v>
      </c>
      <c r="E590">
        <v>0</v>
      </c>
      <c r="F590">
        <v>0</v>
      </c>
      <c r="G590">
        <v>0</v>
      </c>
      <c r="H590">
        <v>0</v>
      </c>
    </row>
    <row r="591" spans="1:8" x14ac:dyDescent="0.2">
      <c r="A591">
        <v>5901</v>
      </c>
      <c r="B591" t="s">
        <v>1190</v>
      </c>
      <c r="C591" t="s">
        <v>1191</v>
      </c>
      <c r="D591">
        <v>857584301</v>
      </c>
      <c r="E591">
        <v>0</v>
      </c>
      <c r="F591">
        <v>0</v>
      </c>
      <c r="G591">
        <v>0</v>
      </c>
      <c r="H591">
        <v>0</v>
      </c>
    </row>
    <row r="592" spans="1:8" x14ac:dyDescent="0.2">
      <c r="A592">
        <v>5901</v>
      </c>
      <c r="B592" t="s">
        <v>1192</v>
      </c>
      <c r="C592" t="s">
        <v>1193</v>
      </c>
      <c r="D592">
        <v>857584311</v>
      </c>
      <c r="E592">
        <v>0</v>
      </c>
      <c r="F592">
        <v>0</v>
      </c>
      <c r="G592">
        <v>0</v>
      </c>
      <c r="H592">
        <v>0</v>
      </c>
    </row>
    <row r="593" spans="1:8" x14ac:dyDescent="0.2">
      <c r="A593">
        <v>5901</v>
      </c>
      <c r="B593" t="s">
        <v>1194</v>
      </c>
      <c r="C593" t="s">
        <v>1195</v>
      </c>
      <c r="D593">
        <v>857584321</v>
      </c>
      <c r="E593">
        <v>6</v>
      </c>
      <c r="F593">
        <v>10</v>
      </c>
      <c r="G593">
        <v>2</v>
      </c>
      <c r="H593">
        <v>1</v>
      </c>
    </row>
    <row r="594" spans="1:8" x14ac:dyDescent="0.2">
      <c r="A594">
        <v>5901</v>
      </c>
      <c r="B594" t="s">
        <v>1196</v>
      </c>
      <c r="C594" t="s">
        <v>1197</v>
      </c>
      <c r="D594">
        <v>857584331</v>
      </c>
      <c r="E594">
        <v>0</v>
      </c>
      <c r="F594">
        <v>0</v>
      </c>
      <c r="G594">
        <v>0</v>
      </c>
      <c r="H594">
        <v>0</v>
      </c>
    </row>
    <row r="595" spans="1:8" x14ac:dyDescent="0.2">
      <c r="A595">
        <v>5901</v>
      </c>
      <c r="B595" t="s">
        <v>1198</v>
      </c>
      <c r="C595" t="s">
        <v>1199</v>
      </c>
      <c r="D595">
        <v>857584341</v>
      </c>
      <c r="E595">
        <v>0</v>
      </c>
      <c r="F595">
        <v>0</v>
      </c>
      <c r="G595">
        <v>0</v>
      </c>
      <c r="H595">
        <v>0</v>
      </c>
    </row>
    <row r="596" spans="1:8" x14ac:dyDescent="0.2">
      <c r="A596">
        <v>5901</v>
      </c>
      <c r="B596" t="s">
        <v>1200</v>
      </c>
      <c r="C596" t="s">
        <v>1201</v>
      </c>
      <c r="D596">
        <v>857584351</v>
      </c>
      <c r="E596">
        <v>0</v>
      </c>
      <c r="F596">
        <v>0</v>
      </c>
      <c r="G596">
        <v>0</v>
      </c>
      <c r="H596">
        <v>0</v>
      </c>
    </row>
    <row r="597" spans="1:8" x14ac:dyDescent="0.2">
      <c r="A597">
        <v>5901</v>
      </c>
      <c r="B597" t="s">
        <v>1202</v>
      </c>
      <c r="C597" t="s">
        <v>1203</v>
      </c>
      <c r="D597">
        <v>857584361</v>
      </c>
      <c r="E597">
        <v>0</v>
      </c>
      <c r="F597">
        <v>0</v>
      </c>
      <c r="G597">
        <v>0</v>
      </c>
      <c r="H597">
        <v>0</v>
      </c>
    </row>
    <row r="598" spans="1:8" x14ac:dyDescent="0.2">
      <c r="A598">
        <v>5901</v>
      </c>
      <c r="B598" t="s">
        <v>1204</v>
      </c>
      <c r="C598" t="s">
        <v>1205</v>
      </c>
      <c r="D598">
        <v>857507141</v>
      </c>
      <c r="E598">
        <v>128</v>
      </c>
      <c r="F598">
        <v>234</v>
      </c>
      <c r="G598">
        <v>50</v>
      </c>
      <c r="H598">
        <v>15</v>
      </c>
    </row>
    <row r="599" spans="1:8" x14ac:dyDescent="0.2">
      <c r="A599">
        <v>5901</v>
      </c>
      <c r="B599" t="s">
        <v>1206</v>
      </c>
      <c r="C599" t="s">
        <v>1207</v>
      </c>
      <c r="D599">
        <v>857584371</v>
      </c>
      <c r="E599">
        <v>0</v>
      </c>
      <c r="F599">
        <v>0</v>
      </c>
      <c r="G599">
        <v>0</v>
      </c>
      <c r="H599">
        <v>0</v>
      </c>
    </row>
    <row r="600" spans="1:8" x14ac:dyDescent="0.2">
      <c r="A600">
        <v>5901</v>
      </c>
      <c r="B600" t="s">
        <v>1208</v>
      </c>
      <c r="C600" t="s">
        <v>1209</v>
      </c>
      <c r="D600">
        <v>857584381</v>
      </c>
      <c r="E600">
        <v>0</v>
      </c>
      <c r="F600">
        <v>0</v>
      </c>
      <c r="G600">
        <v>0</v>
      </c>
      <c r="H600">
        <v>0</v>
      </c>
    </row>
    <row r="601" spans="1:8" x14ac:dyDescent="0.2">
      <c r="A601">
        <v>5901</v>
      </c>
      <c r="B601" t="s">
        <v>1210</v>
      </c>
      <c r="C601" t="s">
        <v>1211</v>
      </c>
      <c r="D601">
        <v>857584391</v>
      </c>
      <c r="E601">
        <v>0</v>
      </c>
      <c r="F601">
        <v>1</v>
      </c>
      <c r="G601">
        <v>0</v>
      </c>
      <c r="H601">
        <v>1</v>
      </c>
    </row>
    <row r="602" spans="1:8" x14ac:dyDescent="0.2">
      <c r="A602">
        <v>5901</v>
      </c>
      <c r="B602" t="s">
        <v>1212</v>
      </c>
      <c r="C602" t="s">
        <v>1213</v>
      </c>
      <c r="D602">
        <v>857584401</v>
      </c>
      <c r="E602">
        <v>0</v>
      </c>
      <c r="F602">
        <v>0</v>
      </c>
      <c r="G602">
        <v>0</v>
      </c>
      <c r="H602">
        <v>0</v>
      </c>
    </row>
    <row r="603" spans="1:8" x14ac:dyDescent="0.2">
      <c r="A603">
        <v>5901</v>
      </c>
      <c r="B603" t="s">
        <v>1214</v>
      </c>
      <c r="C603" t="s">
        <v>1215</v>
      </c>
      <c r="D603">
        <v>857584411</v>
      </c>
      <c r="E603">
        <v>0</v>
      </c>
      <c r="F603">
        <v>0</v>
      </c>
      <c r="G603">
        <v>0</v>
      </c>
      <c r="H603">
        <v>0</v>
      </c>
    </row>
    <row r="604" spans="1:8" x14ac:dyDescent="0.2">
      <c r="A604">
        <v>5901</v>
      </c>
      <c r="B604" t="s">
        <v>1216</v>
      </c>
      <c r="C604" t="s">
        <v>1217</v>
      </c>
      <c r="D604">
        <v>842143161</v>
      </c>
      <c r="E604">
        <v>0</v>
      </c>
      <c r="F604">
        <v>0</v>
      </c>
      <c r="G604">
        <v>0</v>
      </c>
      <c r="H604">
        <v>0</v>
      </c>
    </row>
    <row r="605" spans="1:8" x14ac:dyDescent="0.2">
      <c r="A605">
        <v>5901</v>
      </c>
      <c r="B605" t="s">
        <v>1218</v>
      </c>
      <c r="C605" t="s">
        <v>1219</v>
      </c>
      <c r="D605">
        <v>857584421</v>
      </c>
      <c r="E605">
        <v>0</v>
      </c>
      <c r="F605">
        <v>0</v>
      </c>
      <c r="G605">
        <v>0</v>
      </c>
      <c r="H605">
        <v>0</v>
      </c>
    </row>
    <row r="606" spans="1:8" x14ac:dyDescent="0.2">
      <c r="A606">
        <v>5901</v>
      </c>
      <c r="B606" t="s">
        <v>1220</v>
      </c>
      <c r="C606" t="s">
        <v>1221</v>
      </c>
      <c r="D606">
        <v>857584431</v>
      </c>
      <c r="E606">
        <v>0</v>
      </c>
      <c r="F606">
        <v>0</v>
      </c>
      <c r="G606">
        <v>0</v>
      </c>
      <c r="H606">
        <v>0</v>
      </c>
    </row>
    <row r="607" spans="1:8" x14ac:dyDescent="0.2">
      <c r="A607">
        <v>5901</v>
      </c>
      <c r="B607" t="s">
        <v>1222</v>
      </c>
      <c r="C607" t="s">
        <v>1223</v>
      </c>
      <c r="D607">
        <v>857584441</v>
      </c>
      <c r="E607">
        <v>121</v>
      </c>
      <c r="F607">
        <v>186</v>
      </c>
      <c r="G607">
        <v>47</v>
      </c>
      <c r="H607">
        <v>9</v>
      </c>
    </row>
    <row r="608" spans="1:8" x14ac:dyDescent="0.2">
      <c r="A608">
        <v>5901</v>
      </c>
      <c r="B608" t="s">
        <v>1224</v>
      </c>
      <c r="C608" t="s">
        <v>1225</v>
      </c>
      <c r="D608">
        <v>857584451</v>
      </c>
      <c r="E608">
        <v>0</v>
      </c>
      <c r="F608">
        <v>0</v>
      </c>
      <c r="G608">
        <v>0</v>
      </c>
      <c r="H608">
        <v>0</v>
      </c>
    </row>
    <row r="609" spans="1:8" x14ac:dyDescent="0.2">
      <c r="A609">
        <v>5901</v>
      </c>
      <c r="B609" t="s">
        <v>1226</v>
      </c>
      <c r="C609" t="s">
        <v>1227</v>
      </c>
      <c r="D609">
        <v>857584461</v>
      </c>
      <c r="E609">
        <v>0</v>
      </c>
      <c r="F609">
        <v>0</v>
      </c>
      <c r="G609">
        <v>0</v>
      </c>
      <c r="H609">
        <v>0</v>
      </c>
    </row>
    <row r="610" spans="1:8" x14ac:dyDescent="0.2">
      <c r="A610">
        <v>5901</v>
      </c>
      <c r="B610" t="s">
        <v>1228</v>
      </c>
      <c r="C610" t="s">
        <v>1229</v>
      </c>
      <c r="D610">
        <v>857584471</v>
      </c>
      <c r="E610">
        <v>0</v>
      </c>
      <c r="F610">
        <v>0</v>
      </c>
      <c r="G610">
        <v>0</v>
      </c>
      <c r="H610">
        <v>0</v>
      </c>
    </row>
    <row r="611" spans="1:8" x14ac:dyDescent="0.2">
      <c r="A611">
        <v>5901</v>
      </c>
      <c r="B611" t="s">
        <v>1230</v>
      </c>
      <c r="C611" t="s">
        <v>1231</v>
      </c>
      <c r="D611">
        <v>857584481</v>
      </c>
      <c r="E611">
        <v>11</v>
      </c>
      <c r="F611">
        <v>13</v>
      </c>
      <c r="G611">
        <v>1</v>
      </c>
      <c r="H611">
        <v>1</v>
      </c>
    </row>
    <row r="612" spans="1:8" x14ac:dyDescent="0.2">
      <c r="A612">
        <v>5901</v>
      </c>
      <c r="B612" t="s">
        <v>1232</v>
      </c>
      <c r="C612" t="s">
        <v>1233</v>
      </c>
      <c r="D612">
        <v>857584491</v>
      </c>
      <c r="E612">
        <v>0</v>
      </c>
      <c r="F612">
        <v>0</v>
      </c>
      <c r="G612">
        <v>0</v>
      </c>
      <c r="H612">
        <v>0</v>
      </c>
    </row>
    <row r="613" spans="1:8" x14ac:dyDescent="0.2">
      <c r="A613">
        <v>5901</v>
      </c>
      <c r="B613" t="s">
        <v>1234</v>
      </c>
      <c r="C613" t="s">
        <v>1235</v>
      </c>
      <c r="D613">
        <v>857584501</v>
      </c>
      <c r="E613">
        <v>0</v>
      </c>
      <c r="F613">
        <v>0</v>
      </c>
      <c r="G613">
        <v>0</v>
      </c>
      <c r="H613">
        <v>0</v>
      </c>
    </row>
    <row r="614" spans="1:8" x14ac:dyDescent="0.2">
      <c r="A614">
        <v>5901</v>
      </c>
      <c r="B614" t="s">
        <v>1236</v>
      </c>
      <c r="C614" t="s">
        <v>1237</v>
      </c>
      <c r="D614">
        <v>857584511</v>
      </c>
      <c r="E614">
        <v>0</v>
      </c>
      <c r="F614">
        <v>0</v>
      </c>
      <c r="G614">
        <v>0</v>
      </c>
      <c r="H614">
        <v>0</v>
      </c>
    </row>
    <row r="615" spans="1:8" x14ac:dyDescent="0.2">
      <c r="A615">
        <v>5901</v>
      </c>
      <c r="B615" t="s">
        <v>1238</v>
      </c>
      <c r="C615" t="s">
        <v>1239</v>
      </c>
      <c r="D615">
        <v>857584531</v>
      </c>
      <c r="E615">
        <v>0</v>
      </c>
      <c r="F615">
        <v>0</v>
      </c>
      <c r="G615">
        <v>0</v>
      </c>
      <c r="H615">
        <v>0</v>
      </c>
    </row>
    <row r="616" spans="1:8" x14ac:dyDescent="0.2">
      <c r="A616">
        <v>5901</v>
      </c>
      <c r="B616" t="s">
        <v>1240</v>
      </c>
      <c r="C616" t="s">
        <v>1241</v>
      </c>
      <c r="D616">
        <v>857584541</v>
      </c>
      <c r="E616">
        <v>0</v>
      </c>
      <c r="F616">
        <v>0</v>
      </c>
      <c r="G616">
        <v>0</v>
      </c>
      <c r="H616">
        <v>0</v>
      </c>
    </row>
    <row r="617" spans="1:8" x14ac:dyDescent="0.2">
      <c r="A617">
        <v>5901</v>
      </c>
      <c r="B617" t="s">
        <v>1242</v>
      </c>
      <c r="C617" t="s">
        <v>1243</v>
      </c>
      <c r="D617">
        <v>857584551</v>
      </c>
      <c r="E617">
        <v>0</v>
      </c>
      <c r="F617">
        <v>0</v>
      </c>
      <c r="G617">
        <v>0</v>
      </c>
      <c r="H617">
        <v>0</v>
      </c>
    </row>
    <row r="618" spans="1:8" x14ac:dyDescent="0.2">
      <c r="A618">
        <v>5901</v>
      </c>
      <c r="B618" t="s">
        <v>1244</v>
      </c>
      <c r="C618" t="s">
        <v>1245</v>
      </c>
      <c r="D618">
        <v>857584561</v>
      </c>
      <c r="E618">
        <v>0</v>
      </c>
      <c r="F618">
        <v>0</v>
      </c>
      <c r="G618">
        <v>0</v>
      </c>
      <c r="H618">
        <v>0</v>
      </c>
    </row>
    <row r="619" spans="1:8" x14ac:dyDescent="0.2">
      <c r="A619">
        <v>5901</v>
      </c>
      <c r="B619" t="s">
        <v>1246</v>
      </c>
      <c r="C619" t="s">
        <v>1247</v>
      </c>
      <c r="D619">
        <v>857584571</v>
      </c>
      <c r="E619">
        <v>0</v>
      </c>
      <c r="F619">
        <v>0</v>
      </c>
      <c r="G619">
        <v>0</v>
      </c>
      <c r="H619">
        <v>0</v>
      </c>
    </row>
    <row r="620" spans="1:8" x14ac:dyDescent="0.2">
      <c r="A620">
        <v>5901</v>
      </c>
      <c r="B620" t="s">
        <v>1248</v>
      </c>
      <c r="C620" t="s">
        <v>1249</v>
      </c>
      <c r="D620">
        <v>857584581</v>
      </c>
      <c r="E620">
        <v>0</v>
      </c>
      <c r="F620">
        <v>0</v>
      </c>
      <c r="G620">
        <v>0</v>
      </c>
      <c r="H620">
        <v>0</v>
      </c>
    </row>
    <row r="621" spans="1:8" x14ac:dyDescent="0.2">
      <c r="A621">
        <v>5901</v>
      </c>
      <c r="B621" t="s">
        <v>1250</v>
      </c>
      <c r="C621" t="s">
        <v>1251</v>
      </c>
      <c r="D621">
        <v>857584591</v>
      </c>
      <c r="E621">
        <v>0</v>
      </c>
      <c r="F621">
        <v>0</v>
      </c>
      <c r="G621">
        <v>0</v>
      </c>
      <c r="H621">
        <v>0</v>
      </c>
    </row>
    <row r="622" spans="1:8" x14ac:dyDescent="0.2">
      <c r="A622">
        <v>5901</v>
      </c>
      <c r="B622" t="s">
        <v>1252</v>
      </c>
      <c r="C622" t="s">
        <v>1253</v>
      </c>
      <c r="D622">
        <v>857584601</v>
      </c>
      <c r="E622">
        <v>120</v>
      </c>
      <c r="F622">
        <v>207</v>
      </c>
      <c r="G622">
        <v>46</v>
      </c>
      <c r="H622">
        <v>6</v>
      </c>
    </row>
    <row r="623" spans="1:8" x14ac:dyDescent="0.2">
      <c r="A623">
        <v>5901</v>
      </c>
      <c r="B623" t="s">
        <v>1254</v>
      </c>
      <c r="C623" t="s">
        <v>1255</v>
      </c>
      <c r="D623">
        <v>857584611</v>
      </c>
      <c r="E623">
        <v>0</v>
      </c>
      <c r="F623">
        <v>0</v>
      </c>
      <c r="G623">
        <v>0</v>
      </c>
      <c r="H623">
        <v>0</v>
      </c>
    </row>
    <row r="624" spans="1:8" x14ac:dyDescent="0.2">
      <c r="A624">
        <v>5901</v>
      </c>
      <c r="B624" t="s">
        <v>1256</v>
      </c>
      <c r="C624" t="s">
        <v>1257</v>
      </c>
      <c r="D624">
        <v>857584621</v>
      </c>
      <c r="E624">
        <v>0</v>
      </c>
      <c r="F624">
        <v>0</v>
      </c>
      <c r="G624">
        <v>0</v>
      </c>
      <c r="H624">
        <v>0</v>
      </c>
    </row>
    <row r="625" spans="1:8" x14ac:dyDescent="0.2">
      <c r="A625">
        <v>5901</v>
      </c>
      <c r="B625" t="s">
        <v>1258</v>
      </c>
      <c r="C625" t="s">
        <v>1259</v>
      </c>
      <c r="D625">
        <v>857584631</v>
      </c>
      <c r="E625">
        <v>85</v>
      </c>
      <c r="F625">
        <v>160</v>
      </c>
      <c r="G625">
        <v>47</v>
      </c>
      <c r="H625">
        <v>3</v>
      </c>
    </row>
    <row r="626" spans="1:8" x14ac:dyDescent="0.2">
      <c r="A626">
        <v>5901</v>
      </c>
      <c r="B626" t="s">
        <v>1260</v>
      </c>
      <c r="C626" t="s">
        <v>1261</v>
      </c>
      <c r="D626">
        <v>857584641</v>
      </c>
      <c r="E626">
        <v>8</v>
      </c>
      <c r="F626">
        <v>28</v>
      </c>
      <c r="G626">
        <v>13</v>
      </c>
      <c r="H626">
        <v>3</v>
      </c>
    </row>
    <row r="627" spans="1:8" x14ac:dyDescent="0.2">
      <c r="A627">
        <v>5901</v>
      </c>
      <c r="B627" t="s">
        <v>1262</v>
      </c>
      <c r="C627" t="s">
        <v>1263</v>
      </c>
      <c r="D627">
        <v>857584651</v>
      </c>
      <c r="E627">
        <v>0</v>
      </c>
      <c r="F627">
        <v>0</v>
      </c>
      <c r="G627">
        <v>0</v>
      </c>
      <c r="H627">
        <v>0</v>
      </c>
    </row>
    <row r="628" spans="1:8" x14ac:dyDescent="0.2">
      <c r="A628">
        <v>5901</v>
      </c>
      <c r="B628" t="s">
        <v>1264</v>
      </c>
      <c r="C628" t="s">
        <v>1265</v>
      </c>
      <c r="D628">
        <v>857584661</v>
      </c>
      <c r="E628">
        <v>100</v>
      </c>
      <c r="F628">
        <v>266</v>
      </c>
      <c r="G628">
        <v>132</v>
      </c>
      <c r="H628">
        <v>17</v>
      </c>
    </row>
    <row r="629" spans="1:8" x14ac:dyDescent="0.2">
      <c r="A629">
        <v>5901</v>
      </c>
      <c r="B629" t="s">
        <v>1266</v>
      </c>
      <c r="C629" t="s">
        <v>1267</v>
      </c>
      <c r="D629">
        <v>857584671</v>
      </c>
      <c r="E629">
        <v>0</v>
      </c>
      <c r="F629">
        <v>0</v>
      </c>
      <c r="G629">
        <v>0</v>
      </c>
      <c r="H629">
        <v>0</v>
      </c>
    </row>
    <row r="630" spans="1:8" x14ac:dyDescent="0.2">
      <c r="A630">
        <v>5901</v>
      </c>
      <c r="B630" t="s">
        <v>1268</v>
      </c>
      <c r="C630" t="s">
        <v>1269</v>
      </c>
      <c r="D630">
        <v>857584681</v>
      </c>
      <c r="E630">
        <v>0</v>
      </c>
      <c r="F630">
        <v>1</v>
      </c>
      <c r="G630">
        <v>0</v>
      </c>
      <c r="H630">
        <v>1</v>
      </c>
    </row>
    <row r="631" spans="1:8" x14ac:dyDescent="0.2">
      <c r="A631">
        <v>5901</v>
      </c>
      <c r="B631" t="s">
        <v>1270</v>
      </c>
      <c r="C631" t="s">
        <v>1271</v>
      </c>
      <c r="D631">
        <v>857584691</v>
      </c>
      <c r="E631">
        <v>3</v>
      </c>
      <c r="F631">
        <v>6</v>
      </c>
      <c r="G631">
        <v>2</v>
      </c>
      <c r="H631">
        <v>1</v>
      </c>
    </row>
    <row r="632" spans="1:8" x14ac:dyDescent="0.2">
      <c r="A632">
        <v>5901</v>
      </c>
      <c r="B632" t="s">
        <v>1272</v>
      </c>
      <c r="C632" t="s">
        <v>1273</v>
      </c>
      <c r="D632">
        <v>857584701</v>
      </c>
      <c r="E632">
        <v>0</v>
      </c>
      <c r="F632">
        <v>0</v>
      </c>
      <c r="G632">
        <v>0</v>
      </c>
      <c r="H632">
        <v>0</v>
      </c>
    </row>
    <row r="633" spans="1:8" x14ac:dyDescent="0.2">
      <c r="A633">
        <v>5901</v>
      </c>
      <c r="B633" t="s">
        <v>1274</v>
      </c>
      <c r="C633" t="s">
        <v>1275</v>
      </c>
      <c r="D633">
        <v>857584711</v>
      </c>
      <c r="E633">
        <v>0</v>
      </c>
      <c r="F633">
        <v>0</v>
      </c>
      <c r="G633">
        <v>0</v>
      </c>
      <c r="H633">
        <v>0</v>
      </c>
    </row>
    <row r="634" spans="1:8" x14ac:dyDescent="0.2">
      <c r="A634">
        <v>5901</v>
      </c>
      <c r="B634" t="s">
        <v>1276</v>
      </c>
      <c r="C634" t="s">
        <v>1277</v>
      </c>
      <c r="D634">
        <v>857584721</v>
      </c>
      <c r="E634">
        <v>0</v>
      </c>
      <c r="F634">
        <v>0</v>
      </c>
      <c r="G634">
        <v>0</v>
      </c>
      <c r="H634">
        <v>0</v>
      </c>
    </row>
    <row r="635" spans="1:8" x14ac:dyDescent="0.2">
      <c r="A635">
        <v>5901</v>
      </c>
      <c r="B635" t="s">
        <v>1278</v>
      </c>
      <c r="C635" t="s">
        <v>1279</v>
      </c>
      <c r="D635">
        <v>857584731</v>
      </c>
      <c r="E635">
        <v>0</v>
      </c>
      <c r="F635">
        <v>0</v>
      </c>
      <c r="G635">
        <v>0</v>
      </c>
      <c r="H635">
        <v>0</v>
      </c>
    </row>
    <row r="636" spans="1:8" x14ac:dyDescent="0.2">
      <c r="A636">
        <v>5901</v>
      </c>
      <c r="B636" t="s">
        <v>1280</v>
      </c>
      <c r="C636" t="s">
        <v>1281</v>
      </c>
      <c r="D636">
        <v>857584741</v>
      </c>
      <c r="E636">
        <v>0</v>
      </c>
      <c r="F636">
        <v>0</v>
      </c>
      <c r="G636">
        <v>0</v>
      </c>
      <c r="H636">
        <v>0</v>
      </c>
    </row>
    <row r="637" spans="1:8" x14ac:dyDescent="0.2">
      <c r="A637">
        <v>5901</v>
      </c>
      <c r="B637" t="s">
        <v>1282</v>
      </c>
      <c r="C637" t="s">
        <v>1283</v>
      </c>
      <c r="D637">
        <v>857584751</v>
      </c>
      <c r="E637">
        <v>105</v>
      </c>
      <c r="F637">
        <v>171</v>
      </c>
      <c r="G637">
        <v>23</v>
      </c>
      <c r="H637">
        <v>1</v>
      </c>
    </row>
    <row r="638" spans="1:8" x14ac:dyDescent="0.2">
      <c r="A638">
        <v>5901</v>
      </c>
      <c r="B638" t="s">
        <v>1284</v>
      </c>
      <c r="C638" t="s">
        <v>1285</v>
      </c>
      <c r="D638">
        <v>857584761</v>
      </c>
      <c r="E638">
        <v>0</v>
      </c>
      <c r="F638">
        <v>0</v>
      </c>
      <c r="G638">
        <v>0</v>
      </c>
      <c r="H638">
        <v>0</v>
      </c>
    </row>
    <row r="639" spans="1:8" x14ac:dyDescent="0.2">
      <c r="A639">
        <v>5901</v>
      </c>
      <c r="B639" t="s">
        <v>1286</v>
      </c>
      <c r="C639" t="s">
        <v>1287</v>
      </c>
      <c r="D639">
        <v>857584771</v>
      </c>
      <c r="E639">
        <v>0</v>
      </c>
      <c r="F639">
        <v>0</v>
      </c>
      <c r="G639">
        <v>0</v>
      </c>
      <c r="H639">
        <v>0</v>
      </c>
    </row>
    <row r="640" spans="1:8" x14ac:dyDescent="0.2">
      <c r="A640">
        <v>5901</v>
      </c>
      <c r="B640" t="s">
        <v>1288</v>
      </c>
      <c r="C640" t="s">
        <v>1289</v>
      </c>
      <c r="D640">
        <v>857584781</v>
      </c>
      <c r="E640">
        <v>0</v>
      </c>
      <c r="F640">
        <v>0</v>
      </c>
      <c r="G640">
        <v>0</v>
      </c>
      <c r="H640">
        <v>0</v>
      </c>
    </row>
    <row r="641" spans="1:8" x14ac:dyDescent="0.2">
      <c r="A641">
        <v>5901</v>
      </c>
      <c r="B641" t="s">
        <v>1290</v>
      </c>
      <c r="C641" t="s">
        <v>1291</v>
      </c>
      <c r="D641">
        <v>857584791</v>
      </c>
      <c r="E641">
        <v>0</v>
      </c>
      <c r="F641">
        <v>0</v>
      </c>
      <c r="G641">
        <v>0</v>
      </c>
      <c r="H641">
        <v>0</v>
      </c>
    </row>
    <row r="642" spans="1:8" x14ac:dyDescent="0.2">
      <c r="A642">
        <v>5901</v>
      </c>
      <c r="B642" t="s">
        <v>1292</v>
      </c>
      <c r="C642" t="s">
        <v>1293</v>
      </c>
      <c r="D642">
        <v>857584801</v>
      </c>
      <c r="E642">
        <v>0</v>
      </c>
      <c r="F642">
        <v>0</v>
      </c>
      <c r="G642">
        <v>0</v>
      </c>
      <c r="H642">
        <v>0</v>
      </c>
    </row>
    <row r="643" spans="1:8" x14ac:dyDescent="0.2">
      <c r="A643">
        <v>5901</v>
      </c>
      <c r="B643" t="s">
        <v>1294</v>
      </c>
      <c r="C643" t="s">
        <v>1295</v>
      </c>
      <c r="D643">
        <v>857584811</v>
      </c>
      <c r="E643">
        <v>0</v>
      </c>
      <c r="F643">
        <v>0</v>
      </c>
      <c r="G643">
        <v>0</v>
      </c>
      <c r="H643">
        <v>0</v>
      </c>
    </row>
    <row r="644" spans="1:8" x14ac:dyDescent="0.2">
      <c r="A644">
        <v>5901</v>
      </c>
      <c r="B644" t="s">
        <v>1296</v>
      </c>
      <c r="C644" t="s">
        <v>1297</v>
      </c>
      <c r="D644">
        <v>857584831</v>
      </c>
      <c r="E644">
        <v>0</v>
      </c>
      <c r="F644">
        <v>0</v>
      </c>
      <c r="G644">
        <v>0</v>
      </c>
      <c r="H644">
        <v>0</v>
      </c>
    </row>
    <row r="645" spans="1:8" x14ac:dyDescent="0.2">
      <c r="A645">
        <v>5901</v>
      </c>
      <c r="B645" t="s">
        <v>1298</v>
      </c>
      <c r="C645" t="s">
        <v>1299</v>
      </c>
      <c r="D645">
        <v>857584841</v>
      </c>
      <c r="E645">
        <v>0</v>
      </c>
      <c r="F645">
        <v>0</v>
      </c>
      <c r="G645">
        <v>0</v>
      </c>
      <c r="H645">
        <v>0</v>
      </c>
    </row>
    <row r="646" spans="1:8" x14ac:dyDescent="0.2">
      <c r="A646">
        <v>5901</v>
      </c>
      <c r="B646" t="s">
        <v>1300</v>
      </c>
      <c r="C646" t="s">
        <v>1301</v>
      </c>
      <c r="D646">
        <v>857584851</v>
      </c>
      <c r="E646">
        <v>0</v>
      </c>
      <c r="F646">
        <v>0</v>
      </c>
      <c r="G646">
        <v>0</v>
      </c>
      <c r="H646">
        <v>0</v>
      </c>
    </row>
    <row r="647" spans="1:8" x14ac:dyDescent="0.2">
      <c r="A647">
        <v>5901</v>
      </c>
      <c r="B647" t="s">
        <v>1302</v>
      </c>
      <c r="C647" t="s">
        <v>1303</v>
      </c>
      <c r="D647">
        <v>857584861</v>
      </c>
      <c r="E647">
        <v>0</v>
      </c>
      <c r="F647">
        <v>0</v>
      </c>
      <c r="G647">
        <v>0</v>
      </c>
      <c r="H647">
        <v>0</v>
      </c>
    </row>
    <row r="648" spans="1:8" x14ac:dyDescent="0.2">
      <c r="A648">
        <v>5901</v>
      </c>
      <c r="B648" t="s">
        <v>1304</v>
      </c>
      <c r="C648" t="s">
        <v>1305</v>
      </c>
      <c r="D648">
        <v>857584871</v>
      </c>
      <c r="E648">
        <v>0</v>
      </c>
      <c r="F648">
        <v>0</v>
      </c>
      <c r="G648">
        <v>0</v>
      </c>
      <c r="H648">
        <v>0</v>
      </c>
    </row>
    <row r="649" spans="1:8" x14ac:dyDescent="0.2">
      <c r="A649">
        <v>5901</v>
      </c>
      <c r="B649" t="s">
        <v>1306</v>
      </c>
      <c r="C649" t="s">
        <v>1307</v>
      </c>
      <c r="D649">
        <v>857584881</v>
      </c>
      <c r="E649">
        <v>0</v>
      </c>
      <c r="F649">
        <v>0</v>
      </c>
      <c r="G649">
        <v>0</v>
      </c>
      <c r="H649">
        <v>0</v>
      </c>
    </row>
    <row r="650" spans="1:8" x14ac:dyDescent="0.2">
      <c r="A650">
        <v>5901</v>
      </c>
      <c r="B650" t="s">
        <v>1308</v>
      </c>
      <c r="C650" t="s">
        <v>1309</v>
      </c>
      <c r="D650">
        <v>857584891</v>
      </c>
      <c r="E650">
        <v>0</v>
      </c>
      <c r="F650">
        <v>0</v>
      </c>
      <c r="G650">
        <v>0</v>
      </c>
      <c r="H650">
        <v>0</v>
      </c>
    </row>
    <row r="651" spans="1:8" x14ac:dyDescent="0.2">
      <c r="A651">
        <v>5901</v>
      </c>
      <c r="B651" t="s">
        <v>1310</v>
      </c>
      <c r="C651" t="s">
        <v>1311</v>
      </c>
      <c r="D651">
        <v>857584901</v>
      </c>
      <c r="E651">
        <v>0</v>
      </c>
      <c r="F651">
        <v>0</v>
      </c>
      <c r="G651">
        <v>0</v>
      </c>
      <c r="H651">
        <v>0</v>
      </c>
    </row>
    <row r="652" spans="1:8" x14ac:dyDescent="0.2">
      <c r="A652">
        <v>5901</v>
      </c>
      <c r="B652" t="s">
        <v>1312</v>
      </c>
      <c r="C652" t="s">
        <v>1313</v>
      </c>
      <c r="D652">
        <v>857584911</v>
      </c>
      <c r="E652">
        <v>0</v>
      </c>
      <c r="F652">
        <v>1</v>
      </c>
      <c r="G652">
        <v>0</v>
      </c>
      <c r="H652">
        <v>1</v>
      </c>
    </row>
    <row r="653" spans="1:8" x14ac:dyDescent="0.2">
      <c r="A653">
        <v>5901</v>
      </c>
      <c r="B653" t="s">
        <v>1314</v>
      </c>
      <c r="C653" t="s">
        <v>1315</v>
      </c>
      <c r="D653">
        <v>857584921</v>
      </c>
      <c r="E653">
        <v>0</v>
      </c>
      <c r="F653">
        <v>0</v>
      </c>
      <c r="G653">
        <v>0</v>
      </c>
      <c r="H653">
        <v>0</v>
      </c>
    </row>
    <row r="654" spans="1:8" x14ac:dyDescent="0.2">
      <c r="A654">
        <v>5901</v>
      </c>
      <c r="B654" t="s">
        <v>1316</v>
      </c>
      <c r="C654" t="s">
        <v>1317</v>
      </c>
      <c r="D654">
        <v>857584931</v>
      </c>
      <c r="E654">
        <v>6</v>
      </c>
      <c r="F654">
        <v>9</v>
      </c>
      <c r="G654">
        <v>2</v>
      </c>
      <c r="H654">
        <v>1</v>
      </c>
    </row>
    <row r="655" spans="1:8" x14ac:dyDescent="0.2">
      <c r="A655">
        <v>5901</v>
      </c>
      <c r="B655" t="s">
        <v>1318</v>
      </c>
      <c r="C655" t="s">
        <v>1319</v>
      </c>
      <c r="D655">
        <v>857584941</v>
      </c>
      <c r="E655">
        <v>0</v>
      </c>
      <c r="F655">
        <v>0</v>
      </c>
      <c r="G655">
        <v>0</v>
      </c>
      <c r="H655">
        <v>0</v>
      </c>
    </row>
    <row r="656" spans="1:8" x14ac:dyDescent="0.2">
      <c r="A656">
        <v>5901</v>
      </c>
      <c r="B656" t="s">
        <v>1320</v>
      </c>
      <c r="C656" t="s">
        <v>1321</v>
      </c>
      <c r="D656">
        <v>857584951</v>
      </c>
      <c r="E656">
        <v>13</v>
      </c>
      <c r="F656">
        <v>30</v>
      </c>
      <c r="G656">
        <v>14</v>
      </c>
      <c r="H656">
        <v>1</v>
      </c>
    </row>
    <row r="657" spans="1:8" x14ac:dyDescent="0.2">
      <c r="A657">
        <v>5901</v>
      </c>
      <c r="B657" t="s">
        <v>1322</v>
      </c>
      <c r="C657" t="s">
        <v>1323</v>
      </c>
      <c r="D657">
        <v>857584961</v>
      </c>
      <c r="E657">
        <v>0</v>
      </c>
      <c r="F657">
        <v>0</v>
      </c>
      <c r="G657">
        <v>0</v>
      </c>
      <c r="H657">
        <v>0</v>
      </c>
    </row>
    <row r="658" spans="1:8" x14ac:dyDescent="0.2">
      <c r="A658">
        <v>5901</v>
      </c>
      <c r="B658" t="s">
        <v>1324</v>
      </c>
      <c r="C658" t="s">
        <v>1325</v>
      </c>
      <c r="D658">
        <v>857584981</v>
      </c>
      <c r="E658">
        <v>0</v>
      </c>
      <c r="F658">
        <v>0</v>
      </c>
      <c r="G658">
        <v>0</v>
      </c>
      <c r="H658">
        <v>0</v>
      </c>
    </row>
    <row r="659" spans="1:8" x14ac:dyDescent="0.2">
      <c r="A659">
        <v>5901</v>
      </c>
      <c r="B659" t="s">
        <v>1326</v>
      </c>
      <c r="C659" t="s">
        <v>1327</v>
      </c>
      <c r="D659">
        <v>857584991</v>
      </c>
      <c r="E659">
        <v>0</v>
      </c>
      <c r="F659">
        <v>0</v>
      </c>
      <c r="G659">
        <v>0</v>
      </c>
      <c r="H659">
        <v>0</v>
      </c>
    </row>
    <row r="660" spans="1:8" x14ac:dyDescent="0.2">
      <c r="A660">
        <v>5901</v>
      </c>
      <c r="B660" t="s">
        <v>1328</v>
      </c>
      <c r="C660" t="s">
        <v>1329</v>
      </c>
      <c r="D660">
        <v>857585001</v>
      </c>
      <c r="E660">
        <v>4</v>
      </c>
      <c r="F660">
        <v>24</v>
      </c>
      <c r="G660">
        <v>16</v>
      </c>
      <c r="H660">
        <v>3</v>
      </c>
    </row>
    <row r="661" spans="1:8" x14ac:dyDescent="0.2">
      <c r="A661">
        <v>5901</v>
      </c>
      <c r="B661" t="s">
        <v>1330</v>
      </c>
      <c r="C661" t="s">
        <v>1331</v>
      </c>
      <c r="D661">
        <v>857585011</v>
      </c>
      <c r="E661">
        <v>0</v>
      </c>
      <c r="F661">
        <v>0</v>
      </c>
      <c r="G661">
        <v>0</v>
      </c>
      <c r="H661">
        <v>0</v>
      </c>
    </row>
    <row r="662" spans="1:8" x14ac:dyDescent="0.2">
      <c r="A662">
        <v>5901</v>
      </c>
      <c r="B662" t="s">
        <v>1332</v>
      </c>
      <c r="C662" t="s">
        <v>1333</v>
      </c>
      <c r="D662">
        <v>857585021</v>
      </c>
      <c r="E662">
        <v>0</v>
      </c>
      <c r="F662">
        <v>0</v>
      </c>
      <c r="G662">
        <v>0</v>
      </c>
      <c r="H662">
        <v>0</v>
      </c>
    </row>
    <row r="663" spans="1:8" x14ac:dyDescent="0.2">
      <c r="A663">
        <v>5901</v>
      </c>
      <c r="B663" t="s">
        <v>1334</v>
      </c>
      <c r="C663" t="s">
        <v>1335</v>
      </c>
      <c r="D663">
        <v>857585031</v>
      </c>
      <c r="E663">
        <v>0</v>
      </c>
      <c r="F663">
        <v>0</v>
      </c>
      <c r="G663">
        <v>0</v>
      </c>
      <c r="H663">
        <v>0</v>
      </c>
    </row>
    <row r="664" spans="1:8" x14ac:dyDescent="0.2">
      <c r="A664">
        <v>5901</v>
      </c>
      <c r="B664" t="s">
        <v>1336</v>
      </c>
      <c r="C664" t="s">
        <v>1337</v>
      </c>
      <c r="D664">
        <v>857585041</v>
      </c>
      <c r="E664">
        <v>0</v>
      </c>
      <c r="F664">
        <v>0</v>
      </c>
      <c r="G664">
        <v>0</v>
      </c>
      <c r="H664">
        <v>0</v>
      </c>
    </row>
    <row r="665" spans="1:8" x14ac:dyDescent="0.2">
      <c r="A665">
        <v>5901</v>
      </c>
      <c r="B665" t="s">
        <v>1338</v>
      </c>
      <c r="C665" t="s">
        <v>1339</v>
      </c>
      <c r="D665">
        <v>857585051</v>
      </c>
      <c r="E665">
        <v>0</v>
      </c>
      <c r="F665">
        <v>0</v>
      </c>
      <c r="G665">
        <v>0</v>
      </c>
      <c r="H665">
        <v>0</v>
      </c>
    </row>
    <row r="666" spans="1:8" x14ac:dyDescent="0.2">
      <c r="A666">
        <v>5901</v>
      </c>
      <c r="B666" t="s">
        <v>1340</v>
      </c>
      <c r="C666" t="s">
        <v>1341</v>
      </c>
      <c r="D666">
        <v>857585061</v>
      </c>
      <c r="E666">
        <v>0</v>
      </c>
      <c r="F666">
        <v>0</v>
      </c>
      <c r="G666">
        <v>0</v>
      </c>
      <c r="H666">
        <v>0</v>
      </c>
    </row>
    <row r="667" spans="1:8" x14ac:dyDescent="0.2">
      <c r="A667">
        <v>5901</v>
      </c>
      <c r="B667" t="s">
        <v>1342</v>
      </c>
      <c r="C667" t="s">
        <v>1343</v>
      </c>
      <c r="D667">
        <v>857585071</v>
      </c>
      <c r="E667">
        <v>0</v>
      </c>
      <c r="F667">
        <v>0</v>
      </c>
      <c r="G667">
        <v>0</v>
      </c>
      <c r="H667">
        <v>0</v>
      </c>
    </row>
    <row r="668" spans="1:8" x14ac:dyDescent="0.2">
      <c r="A668">
        <v>5901</v>
      </c>
      <c r="B668" t="s">
        <v>1344</v>
      </c>
      <c r="C668" t="s">
        <v>1345</v>
      </c>
      <c r="D668">
        <v>857585081</v>
      </c>
      <c r="E668">
        <v>0</v>
      </c>
      <c r="F668">
        <v>0</v>
      </c>
      <c r="G668">
        <v>0</v>
      </c>
      <c r="H668">
        <v>0</v>
      </c>
    </row>
    <row r="669" spans="1:8" x14ac:dyDescent="0.2">
      <c r="A669">
        <v>5901</v>
      </c>
      <c r="B669" t="s">
        <v>1346</v>
      </c>
      <c r="C669" t="s">
        <v>1347</v>
      </c>
      <c r="D669">
        <v>857585091</v>
      </c>
      <c r="E669">
        <v>0</v>
      </c>
      <c r="F669">
        <v>0</v>
      </c>
      <c r="G669">
        <v>0</v>
      </c>
      <c r="H669">
        <v>0</v>
      </c>
    </row>
    <row r="670" spans="1:8" x14ac:dyDescent="0.2">
      <c r="A670">
        <v>5901</v>
      </c>
      <c r="B670" t="s">
        <v>1348</v>
      </c>
      <c r="C670" t="s">
        <v>1349</v>
      </c>
      <c r="D670">
        <v>857585101</v>
      </c>
      <c r="E670">
        <v>0</v>
      </c>
      <c r="F670">
        <v>0</v>
      </c>
      <c r="G670">
        <v>0</v>
      </c>
      <c r="H670">
        <v>0</v>
      </c>
    </row>
    <row r="671" spans="1:8" x14ac:dyDescent="0.2">
      <c r="A671">
        <v>5901</v>
      </c>
      <c r="B671" t="s">
        <v>1350</v>
      </c>
      <c r="C671" t="s">
        <v>1351</v>
      </c>
      <c r="D671">
        <v>857585111</v>
      </c>
      <c r="E671">
        <v>0</v>
      </c>
      <c r="F671">
        <v>0</v>
      </c>
      <c r="G671">
        <v>0</v>
      </c>
      <c r="H671">
        <v>0</v>
      </c>
    </row>
    <row r="672" spans="1:8" x14ac:dyDescent="0.2">
      <c r="A672">
        <v>5901</v>
      </c>
      <c r="B672" t="s">
        <v>1352</v>
      </c>
      <c r="C672" t="s">
        <v>1353</v>
      </c>
      <c r="D672">
        <v>857585121</v>
      </c>
      <c r="E672">
        <v>0</v>
      </c>
      <c r="F672">
        <v>0</v>
      </c>
      <c r="G672">
        <v>0</v>
      </c>
      <c r="H672">
        <v>0</v>
      </c>
    </row>
    <row r="673" spans="1:8" x14ac:dyDescent="0.2">
      <c r="A673">
        <v>5901</v>
      </c>
      <c r="B673" t="s">
        <v>1354</v>
      </c>
      <c r="C673" t="s">
        <v>1355</v>
      </c>
      <c r="D673">
        <v>857585131</v>
      </c>
      <c r="E673">
        <v>0</v>
      </c>
      <c r="F673">
        <v>0</v>
      </c>
      <c r="G673">
        <v>0</v>
      </c>
      <c r="H673">
        <v>0</v>
      </c>
    </row>
    <row r="674" spans="1:8" x14ac:dyDescent="0.2">
      <c r="A674">
        <v>5901</v>
      </c>
      <c r="B674" t="s">
        <v>1356</v>
      </c>
      <c r="C674" t="s">
        <v>1357</v>
      </c>
      <c r="D674">
        <v>857585141</v>
      </c>
      <c r="E674">
        <v>0</v>
      </c>
      <c r="F674">
        <v>0</v>
      </c>
      <c r="G674">
        <v>0</v>
      </c>
      <c r="H674">
        <v>0</v>
      </c>
    </row>
    <row r="675" spans="1:8" x14ac:dyDescent="0.2">
      <c r="A675">
        <v>5901</v>
      </c>
      <c r="B675" t="s">
        <v>1358</v>
      </c>
      <c r="C675" t="s">
        <v>1359</v>
      </c>
      <c r="D675">
        <v>857585151</v>
      </c>
      <c r="E675">
        <v>0</v>
      </c>
      <c r="F675">
        <v>0</v>
      </c>
      <c r="G675">
        <v>0</v>
      </c>
      <c r="H675">
        <v>0</v>
      </c>
    </row>
    <row r="676" spans="1:8" x14ac:dyDescent="0.2">
      <c r="A676">
        <v>5901</v>
      </c>
      <c r="B676" t="s">
        <v>1360</v>
      </c>
      <c r="C676" t="s">
        <v>1361</v>
      </c>
      <c r="D676">
        <v>857585161</v>
      </c>
      <c r="E676">
        <v>0</v>
      </c>
      <c r="F676">
        <v>0</v>
      </c>
      <c r="G676">
        <v>0</v>
      </c>
      <c r="H676">
        <v>0</v>
      </c>
    </row>
    <row r="677" spans="1:8" x14ac:dyDescent="0.2">
      <c r="A677">
        <v>5901</v>
      </c>
      <c r="B677" t="s">
        <v>1364</v>
      </c>
      <c r="C677" t="s">
        <v>1365</v>
      </c>
      <c r="D677">
        <v>857585181</v>
      </c>
      <c r="E677">
        <v>41</v>
      </c>
      <c r="F677">
        <v>49</v>
      </c>
      <c r="G677">
        <v>2</v>
      </c>
      <c r="H677">
        <v>2</v>
      </c>
    </row>
    <row r="678" spans="1:8" x14ac:dyDescent="0.2">
      <c r="A678">
        <v>5901</v>
      </c>
      <c r="B678" t="s">
        <v>1366</v>
      </c>
      <c r="C678" t="s">
        <v>1367</v>
      </c>
      <c r="D678">
        <v>857585191</v>
      </c>
      <c r="E678">
        <v>0</v>
      </c>
      <c r="F678">
        <v>0</v>
      </c>
      <c r="G678">
        <v>0</v>
      </c>
      <c r="H678">
        <v>0</v>
      </c>
    </row>
    <row r="679" spans="1:8" x14ac:dyDescent="0.2">
      <c r="A679">
        <v>5901</v>
      </c>
      <c r="B679" t="s">
        <v>1368</v>
      </c>
      <c r="C679" t="s">
        <v>1369</v>
      </c>
      <c r="D679">
        <v>857585201</v>
      </c>
      <c r="E679">
        <v>0</v>
      </c>
      <c r="F679">
        <v>0</v>
      </c>
      <c r="G679">
        <v>0</v>
      </c>
      <c r="H679">
        <v>0</v>
      </c>
    </row>
    <row r="680" spans="1:8" x14ac:dyDescent="0.2">
      <c r="A680">
        <v>5901</v>
      </c>
      <c r="B680" t="s">
        <v>1370</v>
      </c>
      <c r="C680" t="s">
        <v>1371</v>
      </c>
      <c r="D680">
        <v>857585221</v>
      </c>
      <c r="E680">
        <v>0</v>
      </c>
      <c r="F680">
        <v>0</v>
      </c>
      <c r="G680">
        <v>0</v>
      </c>
      <c r="H680">
        <v>0</v>
      </c>
    </row>
    <row r="681" spans="1:8" x14ac:dyDescent="0.2">
      <c r="A681">
        <v>5901</v>
      </c>
      <c r="B681" t="s">
        <v>1372</v>
      </c>
      <c r="C681" t="s">
        <v>1373</v>
      </c>
      <c r="D681">
        <v>857585231</v>
      </c>
      <c r="E681">
        <v>0</v>
      </c>
      <c r="F681">
        <v>0</v>
      </c>
      <c r="G681">
        <v>0</v>
      </c>
      <c r="H681">
        <v>0</v>
      </c>
    </row>
    <row r="682" spans="1:8" x14ac:dyDescent="0.2">
      <c r="A682">
        <v>5901</v>
      </c>
      <c r="B682" t="s">
        <v>1374</v>
      </c>
      <c r="C682" t="s">
        <v>1375</v>
      </c>
      <c r="D682">
        <v>857585241</v>
      </c>
      <c r="E682">
        <v>0</v>
      </c>
      <c r="F682">
        <v>0</v>
      </c>
      <c r="G682">
        <v>0</v>
      </c>
      <c r="H682">
        <v>0</v>
      </c>
    </row>
    <row r="683" spans="1:8" x14ac:dyDescent="0.2">
      <c r="A683">
        <v>5901</v>
      </c>
      <c r="B683" t="s">
        <v>1376</v>
      </c>
      <c r="C683" t="s">
        <v>1377</v>
      </c>
      <c r="D683">
        <v>857585251</v>
      </c>
      <c r="E683">
        <v>0</v>
      </c>
      <c r="F683">
        <v>0</v>
      </c>
      <c r="G683">
        <v>0</v>
      </c>
      <c r="H683">
        <v>0</v>
      </c>
    </row>
    <row r="684" spans="1:8" x14ac:dyDescent="0.2">
      <c r="A684">
        <v>5901</v>
      </c>
      <c r="B684" t="s">
        <v>1378</v>
      </c>
      <c r="C684" t="s">
        <v>1379</v>
      </c>
      <c r="D684">
        <v>857585261</v>
      </c>
      <c r="E684">
        <v>0</v>
      </c>
      <c r="F684">
        <v>0</v>
      </c>
      <c r="G684">
        <v>0</v>
      </c>
      <c r="H684">
        <v>0</v>
      </c>
    </row>
    <row r="685" spans="1:8" x14ac:dyDescent="0.2">
      <c r="A685">
        <v>5901</v>
      </c>
      <c r="B685" t="s">
        <v>1380</v>
      </c>
      <c r="C685" t="s">
        <v>1381</v>
      </c>
      <c r="D685">
        <v>857585271</v>
      </c>
      <c r="E685">
        <v>0</v>
      </c>
      <c r="F685">
        <v>0</v>
      </c>
      <c r="G685">
        <v>0</v>
      </c>
      <c r="H685">
        <v>0</v>
      </c>
    </row>
    <row r="686" spans="1:8" x14ac:dyDescent="0.2">
      <c r="A686">
        <v>5901</v>
      </c>
      <c r="B686" t="s">
        <v>1382</v>
      </c>
      <c r="C686" t="s">
        <v>1383</v>
      </c>
      <c r="D686">
        <v>857585281</v>
      </c>
      <c r="E686">
        <v>0</v>
      </c>
      <c r="F686">
        <v>0</v>
      </c>
      <c r="G686">
        <v>0</v>
      </c>
      <c r="H686">
        <v>0</v>
      </c>
    </row>
    <row r="687" spans="1:8" x14ac:dyDescent="0.2">
      <c r="A687">
        <v>5901</v>
      </c>
      <c r="B687" t="s">
        <v>1384</v>
      </c>
      <c r="C687" t="s">
        <v>1385</v>
      </c>
      <c r="D687">
        <v>842143151</v>
      </c>
      <c r="E687">
        <v>29596</v>
      </c>
      <c r="F687">
        <v>57514</v>
      </c>
      <c r="G687">
        <v>18348</v>
      </c>
      <c r="H687">
        <v>1610</v>
      </c>
    </row>
    <row r="688" spans="1:8" x14ac:dyDescent="0.2">
      <c r="A688">
        <v>5901</v>
      </c>
      <c r="B688" t="s">
        <v>1386</v>
      </c>
      <c r="C688" t="s">
        <v>1387</v>
      </c>
      <c r="D688">
        <v>857585291</v>
      </c>
      <c r="E688">
        <v>0</v>
      </c>
      <c r="F688">
        <v>0</v>
      </c>
      <c r="G688">
        <v>0</v>
      </c>
      <c r="H688">
        <v>0</v>
      </c>
    </row>
    <row r="689" spans="1:8" x14ac:dyDescent="0.2">
      <c r="A689">
        <v>5901</v>
      </c>
      <c r="B689" t="s">
        <v>1388</v>
      </c>
      <c r="C689" t="s">
        <v>1389</v>
      </c>
      <c r="D689">
        <v>857585301</v>
      </c>
      <c r="E689">
        <v>0</v>
      </c>
      <c r="F689">
        <v>0</v>
      </c>
      <c r="G689">
        <v>0</v>
      </c>
      <c r="H689">
        <v>0</v>
      </c>
    </row>
    <row r="690" spans="1:8" x14ac:dyDescent="0.2">
      <c r="A690">
        <v>5901</v>
      </c>
      <c r="B690" t="s">
        <v>1390</v>
      </c>
      <c r="C690" t="s">
        <v>1391</v>
      </c>
      <c r="D690">
        <v>857585311</v>
      </c>
      <c r="E690">
        <v>0</v>
      </c>
      <c r="F690">
        <v>0</v>
      </c>
      <c r="G690">
        <v>0</v>
      </c>
      <c r="H690">
        <v>0</v>
      </c>
    </row>
    <row r="691" spans="1:8" x14ac:dyDescent="0.2">
      <c r="A691">
        <v>5901</v>
      </c>
      <c r="B691" t="s">
        <v>1392</v>
      </c>
      <c r="C691" t="s">
        <v>1393</v>
      </c>
      <c r="D691">
        <v>857585321</v>
      </c>
      <c r="E691">
        <v>0</v>
      </c>
      <c r="F691">
        <v>0</v>
      </c>
      <c r="G691">
        <v>0</v>
      </c>
      <c r="H691">
        <v>0</v>
      </c>
    </row>
    <row r="692" spans="1:8" x14ac:dyDescent="0.2">
      <c r="A692">
        <v>5901</v>
      </c>
      <c r="B692" t="s">
        <v>1394</v>
      </c>
      <c r="C692" t="s">
        <v>1395</v>
      </c>
      <c r="D692">
        <v>857585331</v>
      </c>
      <c r="E692">
        <v>0</v>
      </c>
      <c r="F692">
        <v>0</v>
      </c>
      <c r="G692">
        <v>0</v>
      </c>
      <c r="H692">
        <v>0</v>
      </c>
    </row>
    <row r="693" spans="1:8" x14ac:dyDescent="0.2">
      <c r="A693">
        <v>5901</v>
      </c>
      <c r="B693" t="s">
        <v>1396</v>
      </c>
      <c r="C693" t="s">
        <v>1397</v>
      </c>
      <c r="D693">
        <v>857585341</v>
      </c>
      <c r="E693">
        <v>28</v>
      </c>
      <c r="F693">
        <v>61</v>
      </c>
      <c r="G693">
        <v>15</v>
      </c>
      <c r="H693">
        <v>4</v>
      </c>
    </row>
    <row r="694" spans="1:8" x14ac:dyDescent="0.2">
      <c r="A694">
        <v>5901</v>
      </c>
      <c r="B694" t="s">
        <v>1398</v>
      </c>
      <c r="C694" t="s">
        <v>1399</v>
      </c>
      <c r="D694">
        <v>857585351</v>
      </c>
      <c r="E694">
        <v>0</v>
      </c>
      <c r="F694">
        <v>0</v>
      </c>
      <c r="G694">
        <v>0</v>
      </c>
      <c r="H694">
        <v>0</v>
      </c>
    </row>
    <row r="695" spans="1:8" x14ac:dyDescent="0.2">
      <c r="A695">
        <v>5901</v>
      </c>
      <c r="B695" t="s">
        <v>1400</v>
      </c>
      <c r="C695" t="s">
        <v>1401</v>
      </c>
      <c r="D695">
        <v>857585361</v>
      </c>
      <c r="E695">
        <v>0</v>
      </c>
      <c r="F695">
        <v>1</v>
      </c>
      <c r="G695">
        <v>0</v>
      </c>
      <c r="H695">
        <v>1</v>
      </c>
    </row>
    <row r="696" spans="1:8" x14ac:dyDescent="0.2">
      <c r="A696">
        <v>5901</v>
      </c>
      <c r="B696" t="s">
        <v>1402</v>
      </c>
      <c r="C696" t="s">
        <v>1403</v>
      </c>
      <c r="D696">
        <v>857585371</v>
      </c>
      <c r="E696">
        <v>0</v>
      </c>
      <c r="F696">
        <v>0</v>
      </c>
      <c r="G696">
        <v>0</v>
      </c>
      <c r="H696">
        <v>0</v>
      </c>
    </row>
    <row r="697" spans="1:8" x14ac:dyDescent="0.2">
      <c r="A697">
        <v>5901</v>
      </c>
      <c r="B697" t="s">
        <v>1404</v>
      </c>
      <c r="C697" t="s">
        <v>1405</v>
      </c>
      <c r="D697">
        <v>857585381</v>
      </c>
      <c r="E697">
        <v>0</v>
      </c>
      <c r="F697">
        <v>0</v>
      </c>
      <c r="G697">
        <v>0</v>
      </c>
      <c r="H697">
        <v>0</v>
      </c>
    </row>
    <row r="698" spans="1:8" x14ac:dyDescent="0.2">
      <c r="A698">
        <v>5901</v>
      </c>
      <c r="B698" t="s">
        <v>1406</v>
      </c>
      <c r="C698" t="s">
        <v>1407</v>
      </c>
      <c r="D698">
        <v>857585391</v>
      </c>
      <c r="E698">
        <v>0</v>
      </c>
      <c r="F698">
        <v>0</v>
      </c>
      <c r="G698">
        <v>0</v>
      </c>
      <c r="H698">
        <v>0</v>
      </c>
    </row>
    <row r="699" spans="1:8" x14ac:dyDescent="0.2">
      <c r="A699">
        <v>5901</v>
      </c>
      <c r="B699" t="s">
        <v>1408</v>
      </c>
      <c r="C699" t="s">
        <v>1409</v>
      </c>
      <c r="D699">
        <v>857585401</v>
      </c>
      <c r="E699">
        <v>0</v>
      </c>
      <c r="F699">
        <v>0</v>
      </c>
      <c r="G699">
        <v>0</v>
      </c>
      <c r="H699">
        <v>0</v>
      </c>
    </row>
    <row r="700" spans="1:8" x14ac:dyDescent="0.2">
      <c r="A700">
        <v>5901</v>
      </c>
      <c r="B700" t="s">
        <v>1410</v>
      </c>
      <c r="C700" t="s">
        <v>1411</v>
      </c>
      <c r="D700">
        <v>857585411</v>
      </c>
      <c r="E700">
        <v>0</v>
      </c>
      <c r="F700">
        <v>0</v>
      </c>
      <c r="G700">
        <v>0</v>
      </c>
      <c r="H700">
        <v>0</v>
      </c>
    </row>
    <row r="701" spans="1:8" x14ac:dyDescent="0.2">
      <c r="A701">
        <v>5901</v>
      </c>
      <c r="B701" t="s">
        <v>1412</v>
      </c>
      <c r="C701" t="s">
        <v>1413</v>
      </c>
      <c r="D701">
        <v>857585421</v>
      </c>
      <c r="E701">
        <v>0</v>
      </c>
      <c r="F701">
        <v>0</v>
      </c>
      <c r="G701">
        <v>0</v>
      </c>
      <c r="H701">
        <v>0</v>
      </c>
    </row>
    <row r="702" spans="1:8" x14ac:dyDescent="0.2">
      <c r="A702">
        <v>5901</v>
      </c>
      <c r="B702" t="s">
        <v>1414</v>
      </c>
      <c r="C702" t="s">
        <v>1415</v>
      </c>
      <c r="D702">
        <v>857585431</v>
      </c>
      <c r="E702">
        <v>0</v>
      </c>
      <c r="F702">
        <v>0</v>
      </c>
      <c r="G702">
        <v>0</v>
      </c>
      <c r="H702">
        <v>0</v>
      </c>
    </row>
    <row r="703" spans="1:8" x14ac:dyDescent="0.2">
      <c r="A703">
        <v>5901</v>
      </c>
      <c r="B703" t="s">
        <v>1416</v>
      </c>
      <c r="C703" t="s">
        <v>1417</v>
      </c>
      <c r="D703">
        <v>857585441</v>
      </c>
      <c r="E703">
        <v>0</v>
      </c>
      <c r="F703">
        <v>0</v>
      </c>
      <c r="G703">
        <v>0</v>
      </c>
      <c r="H703">
        <v>0</v>
      </c>
    </row>
    <row r="704" spans="1:8" x14ac:dyDescent="0.2">
      <c r="A704">
        <v>5901</v>
      </c>
      <c r="B704" t="s">
        <v>1418</v>
      </c>
      <c r="C704" t="s">
        <v>1419</v>
      </c>
      <c r="D704">
        <v>857585451</v>
      </c>
      <c r="E704">
        <v>0</v>
      </c>
      <c r="F704">
        <v>0</v>
      </c>
      <c r="G704">
        <v>0</v>
      </c>
      <c r="H704">
        <v>0</v>
      </c>
    </row>
    <row r="705" spans="1:8" x14ac:dyDescent="0.2">
      <c r="A705">
        <v>5901</v>
      </c>
      <c r="B705" t="s">
        <v>1420</v>
      </c>
      <c r="C705" t="s">
        <v>1421</v>
      </c>
      <c r="D705">
        <v>857585461</v>
      </c>
      <c r="E705">
        <v>0</v>
      </c>
      <c r="F705">
        <v>0</v>
      </c>
      <c r="G705">
        <v>0</v>
      </c>
      <c r="H705">
        <v>0</v>
      </c>
    </row>
    <row r="706" spans="1:8" x14ac:dyDescent="0.2">
      <c r="A706">
        <v>5901</v>
      </c>
      <c r="B706" t="s">
        <v>1422</v>
      </c>
      <c r="C706" t="s">
        <v>1423</v>
      </c>
      <c r="D706">
        <v>857585471</v>
      </c>
      <c r="E706">
        <v>0</v>
      </c>
      <c r="F706">
        <v>0</v>
      </c>
      <c r="G706">
        <v>0</v>
      </c>
      <c r="H706">
        <v>0</v>
      </c>
    </row>
    <row r="707" spans="1:8" x14ac:dyDescent="0.2">
      <c r="A707">
        <v>5901</v>
      </c>
      <c r="B707" t="s">
        <v>1424</v>
      </c>
      <c r="C707" t="s">
        <v>1425</v>
      </c>
      <c r="D707">
        <v>857585481</v>
      </c>
      <c r="E707">
        <v>0</v>
      </c>
      <c r="F707">
        <v>0</v>
      </c>
      <c r="G707">
        <v>0</v>
      </c>
      <c r="H707">
        <v>0</v>
      </c>
    </row>
    <row r="708" spans="1:8" x14ac:dyDescent="0.2">
      <c r="A708">
        <v>5901</v>
      </c>
      <c r="B708" t="s">
        <v>1426</v>
      </c>
      <c r="C708" t="s">
        <v>1427</v>
      </c>
      <c r="D708">
        <v>857585491</v>
      </c>
      <c r="E708">
        <v>0</v>
      </c>
      <c r="F708">
        <v>0</v>
      </c>
      <c r="G708">
        <v>0</v>
      </c>
      <c r="H708">
        <v>0</v>
      </c>
    </row>
    <row r="709" spans="1:8" x14ac:dyDescent="0.2">
      <c r="A709">
        <v>5901</v>
      </c>
      <c r="B709" t="s">
        <v>1428</v>
      </c>
      <c r="C709" t="s">
        <v>1429</v>
      </c>
      <c r="D709">
        <v>857585501</v>
      </c>
      <c r="E709">
        <v>0</v>
      </c>
      <c r="F709">
        <v>0</v>
      </c>
      <c r="G709">
        <v>0</v>
      </c>
      <c r="H709">
        <v>0</v>
      </c>
    </row>
    <row r="710" spans="1:8" x14ac:dyDescent="0.2">
      <c r="A710">
        <v>5901</v>
      </c>
      <c r="B710" t="s">
        <v>1430</v>
      </c>
      <c r="C710" t="s">
        <v>1431</v>
      </c>
      <c r="D710">
        <v>842143171</v>
      </c>
      <c r="E710">
        <v>0</v>
      </c>
      <c r="F710">
        <v>0</v>
      </c>
      <c r="G710">
        <v>0</v>
      </c>
      <c r="H710">
        <v>0</v>
      </c>
    </row>
    <row r="711" spans="1:8" x14ac:dyDescent="0.2">
      <c r="A711">
        <v>5901</v>
      </c>
      <c r="B711" t="s">
        <v>1432</v>
      </c>
      <c r="C711" t="s">
        <v>1433</v>
      </c>
      <c r="D711">
        <v>857585511</v>
      </c>
      <c r="E711">
        <v>0</v>
      </c>
      <c r="F711">
        <v>0</v>
      </c>
      <c r="G711">
        <v>0</v>
      </c>
      <c r="H711">
        <v>0</v>
      </c>
    </row>
    <row r="712" spans="1:8" x14ac:dyDescent="0.2">
      <c r="A712">
        <v>5901</v>
      </c>
      <c r="B712" t="s">
        <v>1434</v>
      </c>
      <c r="C712" t="s">
        <v>1435</v>
      </c>
      <c r="D712">
        <v>857585521</v>
      </c>
      <c r="E712">
        <v>0</v>
      </c>
      <c r="F712">
        <v>0</v>
      </c>
      <c r="G712">
        <v>0</v>
      </c>
      <c r="H712">
        <v>0</v>
      </c>
    </row>
    <row r="713" spans="1:8" x14ac:dyDescent="0.2">
      <c r="A713">
        <v>5901</v>
      </c>
      <c r="B713" t="s">
        <v>1436</v>
      </c>
      <c r="C713" t="s">
        <v>1437</v>
      </c>
      <c r="D713">
        <v>857585531</v>
      </c>
      <c r="E713">
        <v>0</v>
      </c>
      <c r="F713">
        <v>0</v>
      </c>
      <c r="G713">
        <v>0</v>
      </c>
      <c r="H713">
        <v>0</v>
      </c>
    </row>
    <row r="714" spans="1:8" x14ac:dyDescent="0.2">
      <c r="A714">
        <v>5901</v>
      </c>
      <c r="B714" t="s">
        <v>1438</v>
      </c>
      <c r="C714" t="s">
        <v>1439</v>
      </c>
      <c r="D714">
        <v>857585541</v>
      </c>
      <c r="E714">
        <v>0</v>
      </c>
      <c r="F714">
        <v>0</v>
      </c>
      <c r="G714">
        <v>0</v>
      </c>
      <c r="H714">
        <v>0</v>
      </c>
    </row>
    <row r="715" spans="1:8" x14ac:dyDescent="0.2">
      <c r="A715">
        <v>5901</v>
      </c>
      <c r="B715" t="s">
        <v>1440</v>
      </c>
      <c r="C715" t="s">
        <v>1441</v>
      </c>
      <c r="D715">
        <v>857585551</v>
      </c>
      <c r="E715">
        <v>3</v>
      </c>
      <c r="F715">
        <v>10</v>
      </c>
      <c r="G715">
        <v>3</v>
      </c>
      <c r="H715">
        <v>2</v>
      </c>
    </row>
    <row r="716" spans="1:8" x14ac:dyDescent="0.2">
      <c r="A716">
        <v>5901</v>
      </c>
      <c r="B716" t="s">
        <v>1442</v>
      </c>
      <c r="C716" t="s">
        <v>1443</v>
      </c>
      <c r="D716">
        <v>857585561</v>
      </c>
      <c r="E716">
        <v>0</v>
      </c>
      <c r="F716">
        <v>0</v>
      </c>
      <c r="G716">
        <v>0</v>
      </c>
      <c r="H716">
        <v>0</v>
      </c>
    </row>
    <row r="717" spans="1:8" x14ac:dyDescent="0.2">
      <c r="A717">
        <v>5901</v>
      </c>
      <c r="B717" t="s">
        <v>1444</v>
      </c>
      <c r="C717" t="s">
        <v>1445</v>
      </c>
      <c r="D717">
        <v>857585571</v>
      </c>
      <c r="E717">
        <v>0</v>
      </c>
      <c r="F717">
        <v>0</v>
      </c>
      <c r="G717">
        <v>0</v>
      </c>
      <c r="H717">
        <v>0</v>
      </c>
    </row>
    <row r="718" spans="1:8" x14ac:dyDescent="0.2">
      <c r="A718">
        <v>5901</v>
      </c>
      <c r="B718" t="s">
        <v>1446</v>
      </c>
      <c r="C718" t="s">
        <v>1447</v>
      </c>
      <c r="D718">
        <v>857585581</v>
      </c>
      <c r="E718">
        <v>0</v>
      </c>
      <c r="F718">
        <v>0</v>
      </c>
      <c r="G718">
        <v>0</v>
      </c>
      <c r="H718">
        <v>0</v>
      </c>
    </row>
    <row r="719" spans="1:8" x14ac:dyDescent="0.2">
      <c r="A719">
        <v>5901</v>
      </c>
      <c r="B719" t="s">
        <v>1448</v>
      </c>
      <c r="C719" t="s">
        <v>1449</v>
      </c>
      <c r="D719">
        <v>857585591</v>
      </c>
      <c r="E719">
        <v>0</v>
      </c>
      <c r="F719">
        <v>0</v>
      </c>
      <c r="G719">
        <v>0</v>
      </c>
      <c r="H719">
        <v>0</v>
      </c>
    </row>
    <row r="720" spans="1:8" x14ac:dyDescent="0.2">
      <c r="A720">
        <v>5901</v>
      </c>
      <c r="B720" t="s">
        <v>1450</v>
      </c>
      <c r="C720" t="s">
        <v>1451</v>
      </c>
      <c r="D720">
        <v>857585601</v>
      </c>
      <c r="E720">
        <v>0</v>
      </c>
      <c r="F720">
        <v>0</v>
      </c>
      <c r="G720">
        <v>0</v>
      </c>
      <c r="H720">
        <v>0</v>
      </c>
    </row>
    <row r="721" spans="1:8" x14ac:dyDescent="0.2">
      <c r="A721">
        <v>5901</v>
      </c>
      <c r="B721" t="s">
        <v>1452</v>
      </c>
      <c r="C721" t="s">
        <v>1453</v>
      </c>
      <c r="D721">
        <v>857585611</v>
      </c>
      <c r="E721">
        <v>0</v>
      </c>
      <c r="F721">
        <v>0</v>
      </c>
      <c r="G721">
        <v>0</v>
      </c>
      <c r="H721">
        <v>0</v>
      </c>
    </row>
    <row r="722" spans="1:8" x14ac:dyDescent="0.2">
      <c r="A722">
        <v>5901</v>
      </c>
      <c r="B722" t="s">
        <v>1454</v>
      </c>
      <c r="C722" t="s">
        <v>1455</v>
      </c>
      <c r="D722">
        <v>857585621</v>
      </c>
      <c r="E722">
        <v>0</v>
      </c>
      <c r="F722">
        <v>0</v>
      </c>
      <c r="G722">
        <v>0</v>
      </c>
      <c r="H722">
        <v>0</v>
      </c>
    </row>
    <row r="723" spans="1:8" x14ac:dyDescent="0.2">
      <c r="A723">
        <v>5901</v>
      </c>
      <c r="B723" t="s">
        <v>1456</v>
      </c>
      <c r="C723" t="s">
        <v>1457</v>
      </c>
      <c r="D723">
        <v>857585631</v>
      </c>
      <c r="E723">
        <v>0</v>
      </c>
      <c r="F723">
        <v>0</v>
      </c>
      <c r="G723">
        <v>0</v>
      </c>
      <c r="H723">
        <v>0</v>
      </c>
    </row>
    <row r="724" spans="1:8" x14ac:dyDescent="0.2">
      <c r="A724">
        <v>5901</v>
      </c>
      <c r="B724" t="s">
        <v>1458</v>
      </c>
      <c r="C724" t="s">
        <v>1459</v>
      </c>
      <c r="D724">
        <v>857585641</v>
      </c>
      <c r="E724">
        <v>0</v>
      </c>
      <c r="F724">
        <v>0</v>
      </c>
      <c r="G724">
        <v>0</v>
      </c>
      <c r="H724">
        <v>0</v>
      </c>
    </row>
    <row r="725" spans="1:8" x14ac:dyDescent="0.2">
      <c r="A725">
        <v>5901</v>
      </c>
      <c r="B725" t="s">
        <v>1460</v>
      </c>
      <c r="C725" t="s">
        <v>1461</v>
      </c>
      <c r="D725">
        <v>857585651</v>
      </c>
      <c r="E725">
        <v>0</v>
      </c>
      <c r="F725">
        <v>0</v>
      </c>
      <c r="G725">
        <v>0</v>
      </c>
      <c r="H725">
        <v>0</v>
      </c>
    </row>
    <row r="726" spans="1:8" x14ac:dyDescent="0.2">
      <c r="A726">
        <v>5901</v>
      </c>
      <c r="B726" t="s">
        <v>1462</v>
      </c>
      <c r="C726" t="s">
        <v>1463</v>
      </c>
      <c r="D726">
        <v>857585661</v>
      </c>
      <c r="E726">
        <v>0</v>
      </c>
      <c r="F726">
        <v>0</v>
      </c>
      <c r="G726">
        <v>0</v>
      </c>
      <c r="H726">
        <v>0</v>
      </c>
    </row>
    <row r="727" spans="1:8" x14ac:dyDescent="0.2">
      <c r="A727">
        <v>5901</v>
      </c>
      <c r="B727" t="s">
        <v>1464</v>
      </c>
      <c r="C727" t="s">
        <v>1465</v>
      </c>
      <c r="D727">
        <v>857585671</v>
      </c>
      <c r="E727">
        <v>0</v>
      </c>
      <c r="F727">
        <v>0</v>
      </c>
      <c r="G727">
        <v>0</v>
      </c>
      <c r="H727">
        <v>0</v>
      </c>
    </row>
    <row r="728" spans="1:8" x14ac:dyDescent="0.2">
      <c r="A728">
        <v>5901</v>
      </c>
      <c r="B728" t="s">
        <v>1466</v>
      </c>
      <c r="C728" t="s">
        <v>1467</v>
      </c>
      <c r="D728">
        <v>857585681</v>
      </c>
      <c r="E728">
        <v>544</v>
      </c>
      <c r="F728">
        <v>1082</v>
      </c>
      <c r="G728">
        <v>280</v>
      </c>
      <c r="H728">
        <v>37</v>
      </c>
    </row>
    <row r="729" spans="1:8" x14ac:dyDescent="0.2">
      <c r="A729">
        <v>5901</v>
      </c>
      <c r="B729" t="s">
        <v>1468</v>
      </c>
      <c r="C729" t="s">
        <v>1469</v>
      </c>
      <c r="D729">
        <v>857585691</v>
      </c>
      <c r="E729">
        <v>89</v>
      </c>
      <c r="F729">
        <v>172</v>
      </c>
      <c r="G729">
        <v>40</v>
      </c>
      <c r="H729">
        <v>8</v>
      </c>
    </row>
    <row r="730" spans="1:8" x14ac:dyDescent="0.2">
      <c r="A730">
        <v>5901</v>
      </c>
      <c r="B730" t="s">
        <v>1470</v>
      </c>
      <c r="C730" t="s">
        <v>1471</v>
      </c>
      <c r="D730">
        <v>857585701</v>
      </c>
      <c r="E730">
        <v>0</v>
      </c>
      <c r="F730">
        <v>0</v>
      </c>
      <c r="G730">
        <v>0</v>
      </c>
      <c r="H730">
        <v>0</v>
      </c>
    </row>
    <row r="731" spans="1:8" x14ac:dyDescent="0.2">
      <c r="A731">
        <v>5901</v>
      </c>
      <c r="B731" t="s">
        <v>1472</v>
      </c>
      <c r="C731" t="s">
        <v>1473</v>
      </c>
      <c r="D731">
        <v>857585711</v>
      </c>
      <c r="E731">
        <v>0</v>
      </c>
      <c r="F731">
        <v>0</v>
      </c>
      <c r="G731">
        <v>0</v>
      </c>
      <c r="H731">
        <v>0</v>
      </c>
    </row>
    <row r="732" spans="1:8" x14ac:dyDescent="0.2">
      <c r="A732">
        <v>5901</v>
      </c>
      <c r="B732" t="s">
        <v>1474</v>
      </c>
      <c r="C732" t="s">
        <v>1475</v>
      </c>
      <c r="D732">
        <v>857585721</v>
      </c>
      <c r="E732">
        <v>0</v>
      </c>
      <c r="F732">
        <v>0</v>
      </c>
      <c r="G732">
        <v>0</v>
      </c>
      <c r="H732">
        <v>0</v>
      </c>
    </row>
    <row r="733" spans="1:8" x14ac:dyDescent="0.2">
      <c r="A733">
        <v>5901</v>
      </c>
      <c r="B733" t="s">
        <v>1476</v>
      </c>
      <c r="C733" t="s">
        <v>1477</v>
      </c>
      <c r="D733">
        <v>857585731</v>
      </c>
      <c r="E733">
        <v>0</v>
      </c>
      <c r="F733">
        <v>0</v>
      </c>
      <c r="G733">
        <v>0</v>
      </c>
      <c r="H733">
        <v>0</v>
      </c>
    </row>
    <row r="734" spans="1:8" x14ac:dyDescent="0.2">
      <c r="A734">
        <v>5901</v>
      </c>
      <c r="B734" t="s">
        <v>1478</v>
      </c>
      <c r="C734" t="s">
        <v>1479</v>
      </c>
      <c r="D734">
        <v>857585741</v>
      </c>
      <c r="E734">
        <v>0</v>
      </c>
      <c r="F734">
        <v>0</v>
      </c>
      <c r="G734">
        <v>0</v>
      </c>
      <c r="H734">
        <v>0</v>
      </c>
    </row>
    <row r="735" spans="1:8" x14ac:dyDescent="0.2">
      <c r="A735">
        <v>5901</v>
      </c>
      <c r="B735" t="s">
        <v>1480</v>
      </c>
      <c r="C735" t="s">
        <v>1481</v>
      </c>
      <c r="D735">
        <v>857585751</v>
      </c>
      <c r="E735">
        <v>0</v>
      </c>
      <c r="F735">
        <v>5</v>
      </c>
      <c r="G735">
        <v>0</v>
      </c>
      <c r="H735">
        <v>2</v>
      </c>
    </row>
    <row r="736" spans="1:8" x14ac:dyDescent="0.2">
      <c r="A736">
        <v>5901</v>
      </c>
      <c r="B736" t="s">
        <v>1482</v>
      </c>
      <c r="C736" t="s">
        <v>1483</v>
      </c>
      <c r="D736">
        <v>857585761</v>
      </c>
      <c r="E736">
        <v>0</v>
      </c>
      <c r="F736">
        <v>0</v>
      </c>
      <c r="G736">
        <v>0</v>
      </c>
      <c r="H736">
        <v>0</v>
      </c>
    </row>
    <row r="737" spans="1:8" x14ac:dyDescent="0.2">
      <c r="A737">
        <v>5901</v>
      </c>
      <c r="B737" t="s">
        <v>1484</v>
      </c>
      <c r="C737" t="s">
        <v>1485</v>
      </c>
      <c r="D737">
        <v>857585771</v>
      </c>
      <c r="E737">
        <v>64</v>
      </c>
      <c r="F737">
        <v>179</v>
      </c>
      <c r="G737">
        <v>41</v>
      </c>
      <c r="H737">
        <v>1</v>
      </c>
    </row>
    <row r="738" spans="1:8" x14ac:dyDescent="0.2">
      <c r="A738">
        <v>5901</v>
      </c>
      <c r="B738" t="s">
        <v>1486</v>
      </c>
      <c r="C738" t="s">
        <v>1487</v>
      </c>
      <c r="D738">
        <v>857585791</v>
      </c>
      <c r="E738">
        <v>0</v>
      </c>
      <c r="F738">
        <v>0</v>
      </c>
      <c r="G738">
        <v>0</v>
      </c>
      <c r="H738">
        <v>0</v>
      </c>
    </row>
    <row r="739" spans="1:8" x14ac:dyDescent="0.2">
      <c r="A739">
        <v>5901</v>
      </c>
      <c r="B739" t="s">
        <v>1488</v>
      </c>
      <c r="C739" t="s">
        <v>1489</v>
      </c>
      <c r="D739">
        <v>857585801</v>
      </c>
      <c r="E739">
        <v>0</v>
      </c>
      <c r="F739">
        <v>0</v>
      </c>
      <c r="G739">
        <v>0</v>
      </c>
      <c r="H739">
        <v>0</v>
      </c>
    </row>
    <row r="740" spans="1:8" x14ac:dyDescent="0.2">
      <c r="A740">
        <v>5901</v>
      </c>
      <c r="B740" t="s">
        <v>1490</v>
      </c>
      <c r="C740" t="s">
        <v>1491</v>
      </c>
      <c r="D740">
        <v>857585811</v>
      </c>
      <c r="E740">
        <v>0</v>
      </c>
      <c r="F740">
        <v>0</v>
      </c>
      <c r="G740">
        <v>0</v>
      </c>
      <c r="H740">
        <v>0</v>
      </c>
    </row>
    <row r="741" spans="1:8" x14ac:dyDescent="0.2">
      <c r="A741">
        <v>5901</v>
      </c>
      <c r="B741" t="s">
        <v>1492</v>
      </c>
      <c r="C741" t="s">
        <v>1493</v>
      </c>
      <c r="D741">
        <v>857585821</v>
      </c>
      <c r="E741">
        <v>0</v>
      </c>
      <c r="F741">
        <v>0</v>
      </c>
      <c r="G741">
        <v>0</v>
      </c>
      <c r="H741">
        <v>0</v>
      </c>
    </row>
    <row r="742" spans="1:8" x14ac:dyDescent="0.2">
      <c r="A742">
        <v>5901</v>
      </c>
      <c r="B742" t="s">
        <v>1494</v>
      </c>
      <c r="C742" t="s">
        <v>1495</v>
      </c>
      <c r="D742">
        <v>857585831</v>
      </c>
      <c r="E742">
        <v>0</v>
      </c>
      <c r="F742">
        <v>0</v>
      </c>
      <c r="G742">
        <v>0</v>
      </c>
      <c r="H742">
        <v>0</v>
      </c>
    </row>
    <row r="743" spans="1:8" x14ac:dyDescent="0.2">
      <c r="A743">
        <v>5901</v>
      </c>
      <c r="B743" t="s">
        <v>1496</v>
      </c>
      <c r="C743" t="s">
        <v>1497</v>
      </c>
      <c r="D743">
        <v>857585841</v>
      </c>
      <c r="E743">
        <v>0</v>
      </c>
      <c r="F743">
        <v>0</v>
      </c>
      <c r="G743">
        <v>0</v>
      </c>
      <c r="H743">
        <v>0</v>
      </c>
    </row>
    <row r="744" spans="1:8" x14ac:dyDescent="0.2">
      <c r="A744">
        <v>5901</v>
      </c>
      <c r="B744" t="s">
        <v>1498</v>
      </c>
      <c r="C744" t="s">
        <v>1499</v>
      </c>
      <c r="D744">
        <v>857585851</v>
      </c>
      <c r="E744">
        <v>111</v>
      </c>
      <c r="F744">
        <v>186</v>
      </c>
      <c r="G744">
        <v>17</v>
      </c>
      <c r="H744">
        <v>6</v>
      </c>
    </row>
    <row r="745" spans="1:8" x14ac:dyDescent="0.2">
      <c r="A745">
        <v>5901</v>
      </c>
      <c r="B745" t="s">
        <v>1500</v>
      </c>
      <c r="C745" t="s">
        <v>1501</v>
      </c>
      <c r="D745">
        <v>857585861</v>
      </c>
      <c r="E745">
        <v>0</v>
      </c>
      <c r="F745">
        <v>0</v>
      </c>
      <c r="G745">
        <v>0</v>
      </c>
      <c r="H745">
        <v>0</v>
      </c>
    </row>
    <row r="746" spans="1:8" x14ac:dyDescent="0.2">
      <c r="A746">
        <v>5901</v>
      </c>
      <c r="B746" t="s">
        <v>1502</v>
      </c>
      <c r="C746" t="s">
        <v>1503</v>
      </c>
      <c r="D746">
        <v>857585871</v>
      </c>
      <c r="E746">
        <v>0</v>
      </c>
      <c r="F746">
        <v>0</v>
      </c>
      <c r="G746">
        <v>0</v>
      </c>
      <c r="H746">
        <v>0</v>
      </c>
    </row>
    <row r="747" spans="1:8" x14ac:dyDescent="0.2">
      <c r="A747">
        <v>5901</v>
      </c>
      <c r="B747" t="s">
        <v>1504</v>
      </c>
      <c r="C747" t="s">
        <v>1505</v>
      </c>
      <c r="D747">
        <v>857585881</v>
      </c>
      <c r="E747">
        <v>24</v>
      </c>
      <c r="F747">
        <v>36</v>
      </c>
      <c r="G747">
        <v>8</v>
      </c>
      <c r="H747">
        <v>1</v>
      </c>
    </row>
    <row r="748" spans="1:8" x14ac:dyDescent="0.2">
      <c r="A748">
        <v>5901</v>
      </c>
      <c r="B748" t="s">
        <v>1506</v>
      </c>
      <c r="C748" t="s">
        <v>1507</v>
      </c>
      <c r="D748">
        <v>857585901</v>
      </c>
      <c r="E748">
        <v>0</v>
      </c>
      <c r="F748">
        <v>0</v>
      </c>
      <c r="G748">
        <v>0</v>
      </c>
      <c r="H748">
        <v>0</v>
      </c>
    </row>
    <row r="749" spans="1:8" x14ac:dyDescent="0.2">
      <c r="A749">
        <v>5901</v>
      </c>
      <c r="B749" t="s">
        <v>1508</v>
      </c>
      <c r="C749" t="s">
        <v>1509</v>
      </c>
      <c r="D749">
        <v>857585911</v>
      </c>
      <c r="E749">
        <v>0</v>
      </c>
      <c r="F749">
        <v>0</v>
      </c>
      <c r="G749">
        <v>0</v>
      </c>
      <c r="H749">
        <v>0</v>
      </c>
    </row>
    <row r="750" spans="1:8" x14ac:dyDescent="0.2">
      <c r="A750">
        <v>5901</v>
      </c>
      <c r="B750" t="s">
        <v>1510</v>
      </c>
      <c r="C750" t="s">
        <v>1511</v>
      </c>
      <c r="D750">
        <v>857585921</v>
      </c>
      <c r="E750">
        <v>0</v>
      </c>
      <c r="F750">
        <v>0</v>
      </c>
      <c r="G750">
        <v>0</v>
      </c>
      <c r="H750">
        <v>0</v>
      </c>
    </row>
    <row r="751" spans="1:8" x14ac:dyDescent="0.2">
      <c r="A751">
        <v>5901</v>
      </c>
      <c r="B751" t="s">
        <v>1512</v>
      </c>
      <c r="C751" t="s">
        <v>1513</v>
      </c>
      <c r="D751">
        <v>857585931</v>
      </c>
      <c r="E751">
        <v>0</v>
      </c>
      <c r="F751">
        <v>0</v>
      </c>
      <c r="G751">
        <v>0</v>
      </c>
      <c r="H751">
        <v>0</v>
      </c>
    </row>
    <row r="752" spans="1:8" x14ac:dyDescent="0.2">
      <c r="A752">
        <v>5901</v>
      </c>
      <c r="B752" t="s">
        <v>1514</v>
      </c>
      <c r="C752" t="s">
        <v>1515</v>
      </c>
      <c r="D752">
        <v>857585941</v>
      </c>
      <c r="E752">
        <v>0</v>
      </c>
      <c r="F752">
        <v>0</v>
      </c>
      <c r="G752">
        <v>0</v>
      </c>
      <c r="H752">
        <v>0</v>
      </c>
    </row>
    <row r="753" spans="1:8" x14ac:dyDescent="0.2">
      <c r="A753">
        <v>5901</v>
      </c>
      <c r="B753" t="s">
        <v>1516</v>
      </c>
      <c r="C753" t="s">
        <v>1517</v>
      </c>
      <c r="D753">
        <v>857585951</v>
      </c>
      <c r="E753">
        <v>0</v>
      </c>
      <c r="F753">
        <v>0</v>
      </c>
      <c r="G753">
        <v>0</v>
      </c>
      <c r="H753">
        <v>0</v>
      </c>
    </row>
    <row r="754" spans="1:8" x14ac:dyDescent="0.2">
      <c r="A754">
        <v>5901</v>
      </c>
      <c r="B754" t="s">
        <v>1518</v>
      </c>
      <c r="C754" t="s">
        <v>1519</v>
      </c>
      <c r="D754">
        <v>857585961</v>
      </c>
      <c r="E754">
        <v>0</v>
      </c>
      <c r="F754">
        <v>0</v>
      </c>
      <c r="G754">
        <v>0</v>
      </c>
      <c r="H754">
        <v>0</v>
      </c>
    </row>
    <row r="755" spans="1:8" x14ac:dyDescent="0.2">
      <c r="A755">
        <v>5901</v>
      </c>
      <c r="B755" t="s">
        <v>1520</v>
      </c>
      <c r="C755" t="s">
        <v>1521</v>
      </c>
      <c r="D755">
        <v>857585971</v>
      </c>
      <c r="E755">
        <v>0</v>
      </c>
      <c r="F755">
        <v>0</v>
      </c>
      <c r="G755">
        <v>0</v>
      </c>
      <c r="H755">
        <v>0</v>
      </c>
    </row>
    <row r="756" spans="1:8" x14ac:dyDescent="0.2">
      <c r="A756">
        <v>5901</v>
      </c>
      <c r="B756" t="s">
        <v>1522</v>
      </c>
      <c r="C756" t="s">
        <v>1523</v>
      </c>
      <c r="D756">
        <v>857585981</v>
      </c>
      <c r="E756">
        <v>0</v>
      </c>
      <c r="F756">
        <v>0</v>
      </c>
      <c r="G756">
        <v>0</v>
      </c>
      <c r="H756">
        <v>0</v>
      </c>
    </row>
    <row r="757" spans="1:8" x14ac:dyDescent="0.2">
      <c r="A757">
        <v>5901</v>
      </c>
      <c r="B757" t="s">
        <v>1524</v>
      </c>
      <c r="C757" t="s">
        <v>1525</v>
      </c>
      <c r="D757">
        <v>857585991</v>
      </c>
      <c r="E757">
        <v>0</v>
      </c>
      <c r="F757">
        <v>0</v>
      </c>
      <c r="G757">
        <v>0</v>
      </c>
      <c r="H757">
        <v>0</v>
      </c>
    </row>
    <row r="758" spans="1:8" x14ac:dyDescent="0.2">
      <c r="A758">
        <v>5901</v>
      </c>
      <c r="B758" t="s">
        <v>1526</v>
      </c>
      <c r="C758" t="s">
        <v>1527</v>
      </c>
      <c r="D758">
        <v>857586001</v>
      </c>
      <c r="E758">
        <v>0</v>
      </c>
      <c r="F758">
        <v>0</v>
      </c>
      <c r="G758">
        <v>0</v>
      </c>
      <c r="H758">
        <v>0</v>
      </c>
    </row>
    <row r="759" spans="1:8" x14ac:dyDescent="0.2">
      <c r="A759">
        <v>5901</v>
      </c>
      <c r="B759" t="s">
        <v>1528</v>
      </c>
      <c r="C759" t="s">
        <v>1529</v>
      </c>
      <c r="D759">
        <v>857586011</v>
      </c>
      <c r="E759">
        <v>0</v>
      </c>
      <c r="F759">
        <v>0</v>
      </c>
      <c r="G759">
        <v>0</v>
      </c>
      <c r="H759">
        <v>0</v>
      </c>
    </row>
    <row r="760" spans="1:8" x14ac:dyDescent="0.2">
      <c r="A760">
        <v>5901</v>
      </c>
      <c r="B760" t="s">
        <v>1530</v>
      </c>
      <c r="C760" t="s">
        <v>1531</v>
      </c>
      <c r="D760">
        <v>857586021</v>
      </c>
      <c r="E760">
        <v>19</v>
      </c>
      <c r="F760">
        <v>81</v>
      </c>
      <c r="G760">
        <v>10</v>
      </c>
      <c r="H760">
        <v>7</v>
      </c>
    </row>
    <row r="761" spans="1:8" x14ac:dyDescent="0.2">
      <c r="A761">
        <v>5901</v>
      </c>
      <c r="B761" t="s">
        <v>1532</v>
      </c>
      <c r="C761" t="s">
        <v>1533</v>
      </c>
      <c r="D761">
        <v>857586031</v>
      </c>
      <c r="E761">
        <v>0</v>
      </c>
      <c r="F761">
        <v>0</v>
      </c>
      <c r="G761">
        <v>0</v>
      </c>
      <c r="H761">
        <v>0</v>
      </c>
    </row>
    <row r="762" spans="1:8" x14ac:dyDescent="0.2">
      <c r="A762">
        <v>5901</v>
      </c>
      <c r="B762" t="s">
        <v>1534</v>
      </c>
      <c r="C762" t="s">
        <v>1535</v>
      </c>
      <c r="D762">
        <v>857586041</v>
      </c>
      <c r="E762">
        <v>0</v>
      </c>
      <c r="F762">
        <v>0</v>
      </c>
      <c r="G762">
        <v>0</v>
      </c>
      <c r="H762">
        <v>0</v>
      </c>
    </row>
    <row r="763" spans="1:8" x14ac:dyDescent="0.2">
      <c r="A763">
        <v>5901</v>
      </c>
      <c r="B763" t="s">
        <v>1536</v>
      </c>
      <c r="C763" t="s">
        <v>1537</v>
      </c>
      <c r="D763">
        <v>857586051</v>
      </c>
      <c r="E763">
        <v>0</v>
      </c>
      <c r="F763">
        <v>0</v>
      </c>
      <c r="G763">
        <v>0</v>
      </c>
      <c r="H763">
        <v>0</v>
      </c>
    </row>
    <row r="764" spans="1:8" x14ac:dyDescent="0.2">
      <c r="A764">
        <v>5901</v>
      </c>
      <c r="B764" t="s">
        <v>1538</v>
      </c>
      <c r="C764" t="s">
        <v>1539</v>
      </c>
      <c r="D764">
        <v>857586071</v>
      </c>
      <c r="E764">
        <v>0</v>
      </c>
      <c r="F764">
        <v>0</v>
      </c>
      <c r="G764">
        <v>0</v>
      </c>
      <c r="H764">
        <v>0</v>
      </c>
    </row>
    <row r="765" spans="1:8" x14ac:dyDescent="0.2">
      <c r="A765">
        <v>5901</v>
      </c>
      <c r="B765" t="s">
        <v>1540</v>
      </c>
      <c r="C765" t="s">
        <v>1541</v>
      </c>
      <c r="D765">
        <v>857586091</v>
      </c>
      <c r="E765">
        <v>35</v>
      </c>
      <c r="F765">
        <v>82</v>
      </c>
      <c r="G765">
        <v>25</v>
      </c>
      <c r="H765">
        <v>3</v>
      </c>
    </row>
    <row r="766" spans="1:8" x14ac:dyDescent="0.2">
      <c r="A766">
        <v>5901</v>
      </c>
      <c r="B766" t="s">
        <v>1542</v>
      </c>
      <c r="C766" t="s">
        <v>1543</v>
      </c>
      <c r="D766">
        <v>857586101</v>
      </c>
      <c r="E766">
        <v>0</v>
      </c>
      <c r="F766">
        <v>0</v>
      </c>
      <c r="G766">
        <v>0</v>
      </c>
      <c r="H766">
        <v>0</v>
      </c>
    </row>
    <row r="767" spans="1:8" x14ac:dyDescent="0.2">
      <c r="A767">
        <v>5901</v>
      </c>
      <c r="B767" t="s">
        <v>1544</v>
      </c>
      <c r="C767" t="s">
        <v>1545</v>
      </c>
      <c r="D767">
        <v>857586111</v>
      </c>
      <c r="E767">
        <v>0</v>
      </c>
      <c r="F767">
        <v>0</v>
      </c>
      <c r="G767">
        <v>0</v>
      </c>
      <c r="H767">
        <v>0</v>
      </c>
    </row>
    <row r="768" spans="1:8" x14ac:dyDescent="0.2">
      <c r="A768">
        <v>5901</v>
      </c>
      <c r="B768" t="s">
        <v>1546</v>
      </c>
      <c r="C768" t="s">
        <v>1547</v>
      </c>
      <c r="D768">
        <v>857586121</v>
      </c>
      <c r="E768">
        <v>0</v>
      </c>
      <c r="F768">
        <v>0</v>
      </c>
      <c r="G768">
        <v>0</v>
      </c>
      <c r="H768">
        <v>0</v>
      </c>
    </row>
    <row r="769" spans="1:8" x14ac:dyDescent="0.2">
      <c r="A769">
        <v>5901</v>
      </c>
      <c r="B769" t="s">
        <v>1548</v>
      </c>
      <c r="C769" t="s">
        <v>1549</v>
      </c>
      <c r="D769">
        <v>857586131</v>
      </c>
      <c r="E769">
        <v>0</v>
      </c>
      <c r="F769">
        <v>0</v>
      </c>
      <c r="G769">
        <v>0</v>
      </c>
      <c r="H769">
        <v>0</v>
      </c>
    </row>
    <row r="770" spans="1:8" x14ac:dyDescent="0.2">
      <c r="A770">
        <v>5901</v>
      </c>
      <c r="B770" t="s">
        <v>1550</v>
      </c>
      <c r="C770" t="s">
        <v>1551</v>
      </c>
      <c r="D770">
        <v>857586141</v>
      </c>
      <c r="E770">
        <v>0</v>
      </c>
      <c r="F770">
        <v>0</v>
      </c>
      <c r="G770">
        <v>0</v>
      </c>
      <c r="H770">
        <v>0</v>
      </c>
    </row>
    <row r="771" spans="1:8" x14ac:dyDescent="0.2">
      <c r="A771">
        <v>5901</v>
      </c>
      <c r="B771" t="s">
        <v>1552</v>
      </c>
      <c r="C771" t="s">
        <v>1553</v>
      </c>
      <c r="D771">
        <v>857586151</v>
      </c>
      <c r="E771">
        <v>0</v>
      </c>
      <c r="F771">
        <v>0</v>
      </c>
      <c r="G771">
        <v>0</v>
      </c>
      <c r="H771">
        <v>0</v>
      </c>
    </row>
    <row r="772" spans="1:8" x14ac:dyDescent="0.2">
      <c r="A772">
        <v>5901</v>
      </c>
      <c r="B772" t="s">
        <v>1554</v>
      </c>
      <c r="C772" t="s">
        <v>1555</v>
      </c>
      <c r="D772">
        <v>857586161</v>
      </c>
      <c r="E772">
        <v>0</v>
      </c>
      <c r="F772">
        <v>0</v>
      </c>
      <c r="G772">
        <v>0</v>
      </c>
      <c r="H772">
        <v>0</v>
      </c>
    </row>
    <row r="773" spans="1:8" x14ac:dyDescent="0.2">
      <c r="A773">
        <v>5901</v>
      </c>
      <c r="B773" t="s">
        <v>1556</v>
      </c>
      <c r="C773" t="s">
        <v>1557</v>
      </c>
      <c r="D773">
        <v>857586171</v>
      </c>
      <c r="E773">
        <v>0</v>
      </c>
      <c r="F773">
        <v>0</v>
      </c>
      <c r="G773">
        <v>0</v>
      </c>
      <c r="H773">
        <v>0</v>
      </c>
    </row>
    <row r="774" spans="1:8" x14ac:dyDescent="0.2">
      <c r="A774">
        <v>5901</v>
      </c>
      <c r="B774" t="s">
        <v>1558</v>
      </c>
      <c r="C774" t="s">
        <v>1559</v>
      </c>
      <c r="D774">
        <v>857586181</v>
      </c>
      <c r="E774">
        <v>0</v>
      </c>
      <c r="F774">
        <v>0</v>
      </c>
      <c r="G774">
        <v>0</v>
      </c>
      <c r="H774">
        <v>0</v>
      </c>
    </row>
    <row r="775" spans="1:8" x14ac:dyDescent="0.2">
      <c r="A775">
        <v>5901</v>
      </c>
      <c r="B775" t="s">
        <v>1560</v>
      </c>
      <c r="C775" t="s">
        <v>1561</v>
      </c>
      <c r="D775">
        <v>857586191</v>
      </c>
      <c r="E775">
        <v>0</v>
      </c>
      <c r="F775">
        <v>0</v>
      </c>
      <c r="G775">
        <v>0</v>
      </c>
      <c r="H775">
        <v>0</v>
      </c>
    </row>
    <row r="776" spans="1:8" x14ac:dyDescent="0.2">
      <c r="A776">
        <v>5901</v>
      </c>
      <c r="B776" t="s">
        <v>1562</v>
      </c>
      <c r="C776" t="s">
        <v>1563</v>
      </c>
      <c r="D776">
        <v>857586201</v>
      </c>
      <c r="E776">
        <v>0</v>
      </c>
      <c r="F776">
        <v>0</v>
      </c>
      <c r="G776">
        <v>0</v>
      </c>
      <c r="H776">
        <v>0</v>
      </c>
    </row>
    <row r="777" spans="1:8" x14ac:dyDescent="0.2">
      <c r="A777">
        <v>5901</v>
      </c>
      <c r="B777" t="s">
        <v>1564</v>
      </c>
      <c r="C777" t="s">
        <v>1565</v>
      </c>
      <c r="D777">
        <v>857586211</v>
      </c>
      <c r="E777">
        <v>0</v>
      </c>
      <c r="F777">
        <v>0</v>
      </c>
      <c r="G777">
        <v>0</v>
      </c>
      <c r="H777">
        <v>0</v>
      </c>
    </row>
    <row r="778" spans="1:8" x14ac:dyDescent="0.2">
      <c r="A778">
        <v>5901</v>
      </c>
      <c r="B778" t="s">
        <v>1566</v>
      </c>
      <c r="C778" t="s">
        <v>1567</v>
      </c>
      <c r="D778">
        <v>857586221</v>
      </c>
      <c r="E778">
        <v>0</v>
      </c>
      <c r="F778">
        <v>0</v>
      </c>
      <c r="G778">
        <v>0</v>
      </c>
      <c r="H778">
        <v>0</v>
      </c>
    </row>
    <row r="779" spans="1:8" x14ac:dyDescent="0.2">
      <c r="A779">
        <v>5901</v>
      </c>
      <c r="B779" t="s">
        <v>1568</v>
      </c>
      <c r="C779" t="s">
        <v>1569</v>
      </c>
      <c r="D779">
        <v>857586231</v>
      </c>
      <c r="E779">
        <v>0</v>
      </c>
      <c r="F779">
        <v>0</v>
      </c>
      <c r="G779">
        <v>0</v>
      </c>
      <c r="H779">
        <v>0</v>
      </c>
    </row>
    <row r="780" spans="1:8" x14ac:dyDescent="0.2">
      <c r="A780">
        <v>5901</v>
      </c>
      <c r="B780" t="s">
        <v>1570</v>
      </c>
      <c r="C780" t="s">
        <v>1571</v>
      </c>
      <c r="D780">
        <v>857586241</v>
      </c>
      <c r="E780">
        <v>0</v>
      </c>
      <c r="F780">
        <v>0</v>
      </c>
      <c r="G780">
        <v>0</v>
      </c>
      <c r="H780">
        <v>0</v>
      </c>
    </row>
    <row r="781" spans="1:8" x14ac:dyDescent="0.2">
      <c r="A781">
        <v>5901</v>
      </c>
      <c r="B781" t="s">
        <v>1572</v>
      </c>
      <c r="C781" t="s">
        <v>1573</v>
      </c>
      <c r="D781">
        <v>857586251</v>
      </c>
      <c r="E781">
        <v>0</v>
      </c>
      <c r="F781">
        <v>0</v>
      </c>
      <c r="G781">
        <v>0</v>
      </c>
      <c r="H781">
        <v>0</v>
      </c>
    </row>
    <row r="782" spans="1:8" x14ac:dyDescent="0.2">
      <c r="A782">
        <v>5901</v>
      </c>
      <c r="B782" t="s">
        <v>1574</v>
      </c>
      <c r="C782" t="s">
        <v>1575</v>
      </c>
      <c r="D782">
        <v>857586261</v>
      </c>
      <c r="E782">
        <v>0</v>
      </c>
      <c r="F782">
        <v>0</v>
      </c>
      <c r="G782">
        <v>0</v>
      </c>
      <c r="H782">
        <v>0</v>
      </c>
    </row>
    <row r="783" spans="1:8" x14ac:dyDescent="0.2">
      <c r="A783">
        <v>5901</v>
      </c>
      <c r="B783" t="s">
        <v>1576</v>
      </c>
      <c r="C783" t="s">
        <v>1577</v>
      </c>
      <c r="D783">
        <v>857586271</v>
      </c>
      <c r="E783">
        <v>0</v>
      </c>
      <c r="F783">
        <v>0</v>
      </c>
      <c r="G783">
        <v>0</v>
      </c>
      <c r="H783">
        <v>0</v>
      </c>
    </row>
    <row r="784" spans="1:8" x14ac:dyDescent="0.2">
      <c r="A784">
        <v>5901</v>
      </c>
      <c r="B784" t="s">
        <v>1578</v>
      </c>
      <c r="C784" t="s">
        <v>1579</v>
      </c>
      <c r="D784">
        <v>857586281</v>
      </c>
      <c r="E784">
        <v>0</v>
      </c>
      <c r="F784">
        <v>0</v>
      </c>
      <c r="G784">
        <v>0</v>
      </c>
      <c r="H784">
        <v>0</v>
      </c>
    </row>
    <row r="785" spans="1:8" x14ac:dyDescent="0.2">
      <c r="A785">
        <v>5901</v>
      </c>
      <c r="B785" t="s">
        <v>1580</v>
      </c>
      <c r="C785" t="s">
        <v>1581</v>
      </c>
      <c r="D785">
        <v>857586291</v>
      </c>
      <c r="E785">
        <v>0</v>
      </c>
      <c r="F785">
        <v>0</v>
      </c>
      <c r="G785">
        <v>0</v>
      </c>
      <c r="H785">
        <v>0</v>
      </c>
    </row>
    <row r="786" spans="1:8" x14ac:dyDescent="0.2">
      <c r="A786">
        <v>5901</v>
      </c>
      <c r="B786" t="s">
        <v>1582</v>
      </c>
      <c r="C786" t="s">
        <v>1583</v>
      </c>
      <c r="D786">
        <v>857586301</v>
      </c>
      <c r="E786">
        <v>0</v>
      </c>
      <c r="F786">
        <v>0</v>
      </c>
      <c r="G786">
        <v>0</v>
      </c>
      <c r="H786">
        <v>0</v>
      </c>
    </row>
    <row r="787" spans="1:8" x14ac:dyDescent="0.2">
      <c r="A787">
        <v>5901</v>
      </c>
      <c r="B787" t="s">
        <v>1584</v>
      </c>
      <c r="C787" t="s">
        <v>1585</v>
      </c>
      <c r="D787">
        <v>857586311</v>
      </c>
      <c r="E787">
        <v>0</v>
      </c>
      <c r="F787">
        <v>0</v>
      </c>
      <c r="G787">
        <v>0</v>
      </c>
      <c r="H787">
        <v>0</v>
      </c>
    </row>
    <row r="788" spans="1:8" x14ac:dyDescent="0.2">
      <c r="A788">
        <v>5901</v>
      </c>
      <c r="B788" t="s">
        <v>1586</v>
      </c>
      <c r="C788" t="s">
        <v>1587</v>
      </c>
      <c r="D788">
        <v>857586321</v>
      </c>
      <c r="E788">
        <v>0</v>
      </c>
      <c r="F788">
        <v>0</v>
      </c>
      <c r="G788">
        <v>0</v>
      </c>
      <c r="H788">
        <v>0</v>
      </c>
    </row>
    <row r="789" spans="1:8" x14ac:dyDescent="0.2">
      <c r="A789">
        <v>5901</v>
      </c>
      <c r="B789" t="s">
        <v>1588</v>
      </c>
      <c r="C789" t="s">
        <v>1589</v>
      </c>
      <c r="D789">
        <v>857586331</v>
      </c>
      <c r="E789">
        <v>0</v>
      </c>
      <c r="F789">
        <v>0</v>
      </c>
      <c r="G789">
        <v>0</v>
      </c>
      <c r="H789">
        <v>0</v>
      </c>
    </row>
    <row r="790" spans="1:8" x14ac:dyDescent="0.2">
      <c r="A790">
        <v>5901</v>
      </c>
      <c r="B790" t="s">
        <v>1590</v>
      </c>
      <c r="C790" t="s">
        <v>1591</v>
      </c>
      <c r="D790">
        <v>857586341</v>
      </c>
      <c r="E790">
        <v>0</v>
      </c>
      <c r="F790">
        <v>0</v>
      </c>
      <c r="G790">
        <v>0</v>
      </c>
      <c r="H790">
        <v>0</v>
      </c>
    </row>
    <row r="791" spans="1:8" x14ac:dyDescent="0.2">
      <c r="A791">
        <v>5901</v>
      </c>
      <c r="B791" t="s">
        <v>1592</v>
      </c>
      <c r="C791" t="s">
        <v>1593</v>
      </c>
      <c r="D791">
        <v>857586351</v>
      </c>
      <c r="E791">
        <v>27</v>
      </c>
      <c r="F791">
        <v>72</v>
      </c>
      <c r="G791">
        <v>21</v>
      </c>
      <c r="H791">
        <v>2</v>
      </c>
    </row>
    <row r="792" spans="1:8" x14ac:dyDescent="0.2">
      <c r="A792">
        <v>5901</v>
      </c>
      <c r="B792" t="s">
        <v>1594</v>
      </c>
      <c r="C792" t="s">
        <v>1595</v>
      </c>
      <c r="D792">
        <v>857586361</v>
      </c>
      <c r="E792">
        <v>0</v>
      </c>
      <c r="F792">
        <v>0</v>
      </c>
      <c r="G792">
        <v>0</v>
      </c>
      <c r="H792">
        <v>0</v>
      </c>
    </row>
    <row r="793" spans="1:8" x14ac:dyDescent="0.2">
      <c r="A793">
        <v>5901</v>
      </c>
      <c r="B793" t="s">
        <v>1596</v>
      </c>
      <c r="C793" t="s">
        <v>1597</v>
      </c>
      <c r="D793">
        <v>857586371</v>
      </c>
      <c r="E793">
        <v>0</v>
      </c>
      <c r="F793">
        <v>0</v>
      </c>
      <c r="G793">
        <v>0</v>
      </c>
      <c r="H793">
        <v>0</v>
      </c>
    </row>
    <row r="794" spans="1:8" x14ac:dyDescent="0.2">
      <c r="A794">
        <v>5901</v>
      </c>
      <c r="B794" t="s">
        <v>1598</v>
      </c>
      <c r="C794" t="s">
        <v>1599</v>
      </c>
      <c r="D794">
        <v>857586381</v>
      </c>
      <c r="E794">
        <v>0</v>
      </c>
      <c r="F794">
        <v>0</v>
      </c>
      <c r="G794">
        <v>0</v>
      </c>
      <c r="H794">
        <v>0</v>
      </c>
    </row>
    <row r="795" spans="1:8" x14ac:dyDescent="0.2">
      <c r="A795">
        <v>5901</v>
      </c>
      <c r="B795" t="s">
        <v>1600</v>
      </c>
      <c r="C795" t="s">
        <v>1601</v>
      </c>
      <c r="D795">
        <v>857586391</v>
      </c>
      <c r="E795">
        <v>0</v>
      </c>
      <c r="F795">
        <v>0</v>
      </c>
      <c r="G795">
        <v>0</v>
      </c>
      <c r="H795">
        <v>0</v>
      </c>
    </row>
    <row r="796" spans="1:8" x14ac:dyDescent="0.2">
      <c r="A796">
        <v>5901</v>
      </c>
      <c r="B796" t="s">
        <v>1602</v>
      </c>
      <c r="C796" t="s">
        <v>1603</v>
      </c>
      <c r="D796">
        <v>857586401</v>
      </c>
      <c r="E796">
        <v>0</v>
      </c>
      <c r="F796">
        <v>0</v>
      </c>
      <c r="G796">
        <v>0</v>
      </c>
      <c r="H796">
        <v>0</v>
      </c>
    </row>
    <row r="797" spans="1:8" x14ac:dyDescent="0.2">
      <c r="A797">
        <v>5901</v>
      </c>
      <c r="B797" t="s">
        <v>1604</v>
      </c>
      <c r="C797" t="s">
        <v>1605</v>
      </c>
      <c r="D797">
        <v>857586411</v>
      </c>
      <c r="E797">
        <v>0</v>
      </c>
      <c r="F797">
        <v>0</v>
      </c>
      <c r="G797">
        <v>0</v>
      </c>
      <c r="H797">
        <v>0</v>
      </c>
    </row>
    <row r="798" spans="1:8" x14ac:dyDescent="0.2">
      <c r="A798">
        <v>5901</v>
      </c>
      <c r="B798" t="s">
        <v>1606</v>
      </c>
      <c r="C798" t="s">
        <v>1607</v>
      </c>
      <c r="D798">
        <v>857586421</v>
      </c>
      <c r="E798">
        <v>0</v>
      </c>
      <c r="F798">
        <v>0</v>
      </c>
      <c r="G798">
        <v>0</v>
      </c>
      <c r="H798">
        <v>0</v>
      </c>
    </row>
    <row r="799" spans="1:8" x14ac:dyDescent="0.2">
      <c r="A799">
        <v>5901</v>
      </c>
      <c r="B799" t="s">
        <v>1608</v>
      </c>
      <c r="C799" t="s">
        <v>1609</v>
      </c>
      <c r="D799">
        <v>857586431</v>
      </c>
      <c r="E799">
        <v>0</v>
      </c>
      <c r="F799">
        <v>0</v>
      </c>
      <c r="G799">
        <v>0</v>
      </c>
      <c r="H799">
        <v>0</v>
      </c>
    </row>
    <row r="800" spans="1:8" x14ac:dyDescent="0.2">
      <c r="A800">
        <v>5901</v>
      </c>
      <c r="B800" t="s">
        <v>1610</v>
      </c>
      <c r="C800" t="s">
        <v>1611</v>
      </c>
      <c r="D800">
        <v>857586441</v>
      </c>
      <c r="E800">
        <v>0</v>
      </c>
      <c r="F800">
        <v>0</v>
      </c>
      <c r="G800">
        <v>0</v>
      </c>
      <c r="H800">
        <v>0</v>
      </c>
    </row>
    <row r="801" spans="1:8" x14ac:dyDescent="0.2">
      <c r="A801">
        <v>5901</v>
      </c>
      <c r="B801" t="s">
        <v>1612</v>
      </c>
      <c r="C801" t="s">
        <v>1613</v>
      </c>
      <c r="D801">
        <v>857586451</v>
      </c>
      <c r="E801">
        <v>0</v>
      </c>
      <c r="F801">
        <v>0</v>
      </c>
      <c r="G801">
        <v>0</v>
      </c>
      <c r="H801">
        <v>0</v>
      </c>
    </row>
    <row r="802" spans="1:8" x14ac:dyDescent="0.2">
      <c r="A802">
        <v>5901</v>
      </c>
      <c r="B802" t="s">
        <v>1614</v>
      </c>
      <c r="C802" t="s">
        <v>1615</v>
      </c>
      <c r="D802">
        <v>857586461</v>
      </c>
      <c r="E802">
        <v>0</v>
      </c>
      <c r="F802">
        <v>0</v>
      </c>
      <c r="G802">
        <v>0</v>
      </c>
      <c r="H802">
        <v>0</v>
      </c>
    </row>
    <row r="803" spans="1:8" x14ac:dyDescent="0.2">
      <c r="A803">
        <v>5901</v>
      </c>
      <c r="B803" t="s">
        <v>1616</v>
      </c>
      <c r="C803" t="s">
        <v>1617</v>
      </c>
      <c r="D803">
        <v>857586471</v>
      </c>
      <c r="E803">
        <v>0</v>
      </c>
      <c r="F803">
        <v>0</v>
      </c>
      <c r="G803">
        <v>0</v>
      </c>
      <c r="H803">
        <v>0</v>
      </c>
    </row>
    <row r="804" spans="1:8" x14ac:dyDescent="0.2">
      <c r="A804">
        <v>5901</v>
      </c>
      <c r="B804" t="s">
        <v>1618</v>
      </c>
      <c r="C804" t="s">
        <v>1619</v>
      </c>
      <c r="D804">
        <v>857586481</v>
      </c>
      <c r="E804">
        <v>45</v>
      </c>
      <c r="F804">
        <v>70</v>
      </c>
      <c r="G804">
        <v>5</v>
      </c>
      <c r="H804">
        <v>2</v>
      </c>
    </row>
    <row r="805" spans="1:8" x14ac:dyDescent="0.2">
      <c r="A805">
        <v>5901</v>
      </c>
      <c r="B805" t="s">
        <v>1620</v>
      </c>
      <c r="C805" t="s">
        <v>1621</v>
      </c>
      <c r="D805">
        <v>857586491</v>
      </c>
      <c r="E805">
        <v>0</v>
      </c>
      <c r="F805">
        <v>0</v>
      </c>
      <c r="G805">
        <v>0</v>
      </c>
      <c r="H805">
        <v>0</v>
      </c>
    </row>
    <row r="806" spans="1:8" x14ac:dyDescent="0.2">
      <c r="A806">
        <v>5901</v>
      </c>
      <c r="B806" t="s">
        <v>1622</v>
      </c>
      <c r="C806" t="s">
        <v>1623</v>
      </c>
      <c r="D806">
        <v>857586501</v>
      </c>
      <c r="E806">
        <v>0</v>
      </c>
      <c r="F806">
        <v>0</v>
      </c>
      <c r="G806">
        <v>0</v>
      </c>
      <c r="H806">
        <v>0</v>
      </c>
    </row>
    <row r="807" spans="1:8" x14ac:dyDescent="0.2">
      <c r="A807">
        <v>5901</v>
      </c>
      <c r="B807" t="s">
        <v>1624</v>
      </c>
      <c r="C807" t="s">
        <v>1625</v>
      </c>
      <c r="D807">
        <v>857586511</v>
      </c>
      <c r="E807">
        <v>0</v>
      </c>
      <c r="F807">
        <v>0</v>
      </c>
      <c r="G807">
        <v>0</v>
      </c>
      <c r="H807">
        <v>0</v>
      </c>
    </row>
    <row r="808" spans="1:8" x14ac:dyDescent="0.2">
      <c r="A808">
        <v>5901</v>
      </c>
      <c r="B808" t="s">
        <v>1626</v>
      </c>
      <c r="C808" t="s">
        <v>1627</v>
      </c>
      <c r="D808">
        <v>857586521</v>
      </c>
      <c r="E808">
        <v>0</v>
      </c>
      <c r="F808">
        <v>0</v>
      </c>
      <c r="G808">
        <v>0</v>
      </c>
      <c r="H808">
        <v>0</v>
      </c>
    </row>
    <row r="809" spans="1:8" x14ac:dyDescent="0.2">
      <c r="A809">
        <v>5901</v>
      </c>
      <c r="B809" t="s">
        <v>1628</v>
      </c>
      <c r="C809" t="s">
        <v>1629</v>
      </c>
      <c r="D809">
        <v>857586531</v>
      </c>
      <c r="E809">
        <v>0</v>
      </c>
      <c r="F809">
        <v>0</v>
      </c>
      <c r="G809">
        <v>0</v>
      </c>
      <c r="H809">
        <v>0</v>
      </c>
    </row>
    <row r="810" spans="1:8" x14ac:dyDescent="0.2">
      <c r="A810">
        <v>5901</v>
      </c>
      <c r="B810" t="s">
        <v>1630</v>
      </c>
      <c r="C810" t="s">
        <v>1631</v>
      </c>
      <c r="D810">
        <v>857586541</v>
      </c>
      <c r="E810">
        <v>0</v>
      </c>
      <c r="F810">
        <v>0</v>
      </c>
      <c r="G810">
        <v>0</v>
      </c>
      <c r="H810">
        <v>0</v>
      </c>
    </row>
    <row r="811" spans="1:8" x14ac:dyDescent="0.2">
      <c r="A811">
        <v>5901</v>
      </c>
      <c r="B811" t="s">
        <v>1632</v>
      </c>
      <c r="C811" t="s">
        <v>1633</v>
      </c>
      <c r="D811">
        <v>857586551</v>
      </c>
      <c r="E811">
        <v>0</v>
      </c>
      <c r="F811">
        <v>0</v>
      </c>
      <c r="G811">
        <v>0</v>
      </c>
      <c r="H811">
        <v>0</v>
      </c>
    </row>
    <row r="812" spans="1:8" x14ac:dyDescent="0.2">
      <c r="A812">
        <v>5901</v>
      </c>
      <c r="B812" t="s">
        <v>1634</v>
      </c>
      <c r="C812" t="s">
        <v>1635</v>
      </c>
      <c r="D812">
        <v>857586561</v>
      </c>
      <c r="E812">
        <v>0</v>
      </c>
      <c r="F812">
        <v>1</v>
      </c>
      <c r="G812">
        <v>0</v>
      </c>
      <c r="H812">
        <v>1</v>
      </c>
    </row>
    <row r="813" spans="1:8" x14ac:dyDescent="0.2">
      <c r="A813">
        <v>5901</v>
      </c>
      <c r="B813" t="s">
        <v>1636</v>
      </c>
      <c r="C813" t="s">
        <v>1637</v>
      </c>
      <c r="D813">
        <v>857586571</v>
      </c>
      <c r="E813">
        <v>0</v>
      </c>
      <c r="F813">
        <v>0</v>
      </c>
      <c r="G813">
        <v>0</v>
      </c>
      <c r="H813">
        <v>0</v>
      </c>
    </row>
    <row r="814" spans="1:8" x14ac:dyDescent="0.2">
      <c r="A814">
        <v>5901</v>
      </c>
      <c r="B814" t="s">
        <v>1638</v>
      </c>
      <c r="C814" t="s">
        <v>1639</v>
      </c>
      <c r="D814">
        <v>857586581</v>
      </c>
      <c r="E814">
        <v>0</v>
      </c>
      <c r="F814">
        <v>0</v>
      </c>
      <c r="G814">
        <v>0</v>
      </c>
      <c r="H814">
        <v>0</v>
      </c>
    </row>
    <row r="815" spans="1:8" x14ac:dyDescent="0.2">
      <c r="A815">
        <v>5901</v>
      </c>
      <c r="B815" t="s">
        <v>1640</v>
      </c>
      <c r="C815" t="s">
        <v>1641</v>
      </c>
      <c r="D815">
        <v>857586591</v>
      </c>
      <c r="E815">
        <v>0</v>
      </c>
      <c r="F815">
        <v>0</v>
      </c>
      <c r="G815">
        <v>0</v>
      </c>
      <c r="H815">
        <v>0</v>
      </c>
    </row>
    <row r="816" spans="1:8" x14ac:dyDescent="0.2">
      <c r="A816">
        <v>5901</v>
      </c>
      <c r="B816" t="s">
        <v>1642</v>
      </c>
      <c r="C816" t="s">
        <v>1643</v>
      </c>
      <c r="D816">
        <v>857586601</v>
      </c>
      <c r="E816">
        <v>0</v>
      </c>
      <c r="F816">
        <v>0</v>
      </c>
      <c r="G816">
        <v>0</v>
      </c>
      <c r="H816">
        <v>0</v>
      </c>
    </row>
    <row r="817" spans="1:8" x14ac:dyDescent="0.2">
      <c r="A817">
        <v>5901</v>
      </c>
      <c r="B817" t="s">
        <v>1644</v>
      </c>
      <c r="C817" t="s">
        <v>1645</v>
      </c>
      <c r="D817">
        <v>857586611</v>
      </c>
      <c r="E817">
        <v>0</v>
      </c>
      <c r="F817">
        <v>0</v>
      </c>
      <c r="G817">
        <v>0</v>
      </c>
      <c r="H817">
        <v>0</v>
      </c>
    </row>
    <row r="818" spans="1:8" x14ac:dyDescent="0.2">
      <c r="A818">
        <v>5901</v>
      </c>
      <c r="B818" t="s">
        <v>1646</v>
      </c>
      <c r="C818" t="s">
        <v>1647</v>
      </c>
      <c r="D818">
        <v>857586621</v>
      </c>
      <c r="E818">
        <v>0</v>
      </c>
      <c r="F818">
        <v>0</v>
      </c>
      <c r="G818">
        <v>0</v>
      </c>
      <c r="H818">
        <v>0</v>
      </c>
    </row>
    <row r="819" spans="1:8" x14ac:dyDescent="0.2">
      <c r="A819">
        <v>5901</v>
      </c>
      <c r="B819" t="s">
        <v>1648</v>
      </c>
      <c r="C819" t="s">
        <v>1649</v>
      </c>
      <c r="D819">
        <v>857586631</v>
      </c>
      <c r="E819">
        <v>0</v>
      </c>
      <c r="F819">
        <v>0</v>
      </c>
      <c r="G819">
        <v>0</v>
      </c>
      <c r="H819">
        <v>0</v>
      </c>
    </row>
    <row r="820" spans="1:8" x14ac:dyDescent="0.2">
      <c r="A820">
        <v>5901</v>
      </c>
      <c r="B820" t="s">
        <v>1650</v>
      </c>
      <c r="C820" t="s">
        <v>1651</v>
      </c>
      <c r="D820">
        <v>857586641</v>
      </c>
      <c r="E820">
        <v>202</v>
      </c>
      <c r="F820">
        <v>342</v>
      </c>
      <c r="G820">
        <v>99</v>
      </c>
      <c r="H820">
        <v>9</v>
      </c>
    </row>
    <row r="821" spans="1:8" x14ac:dyDescent="0.2">
      <c r="A821">
        <v>5901</v>
      </c>
      <c r="B821" t="s">
        <v>1652</v>
      </c>
      <c r="C821" t="s">
        <v>1653</v>
      </c>
      <c r="D821">
        <v>857586651</v>
      </c>
      <c r="E821">
        <v>1</v>
      </c>
      <c r="F821">
        <v>3</v>
      </c>
      <c r="G821">
        <v>1</v>
      </c>
      <c r="H821">
        <v>1</v>
      </c>
    </row>
    <row r="822" spans="1:8" x14ac:dyDescent="0.2">
      <c r="A822">
        <v>5901</v>
      </c>
      <c r="B822" t="s">
        <v>1654</v>
      </c>
      <c r="C822" t="s">
        <v>1655</v>
      </c>
      <c r="D822">
        <v>857586661</v>
      </c>
      <c r="E822">
        <v>0</v>
      </c>
      <c r="F822">
        <v>0</v>
      </c>
      <c r="G822">
        <v>0</v>
      </c>
      <c r="H822">
        <v>0</v>
      </c>
    </row>
    <row r="823" spans="1:8" x14ac:dyDescent="0.2">
      <c r="A823">
        <v>5901</v>
      </c>
      <c r="B823" t="s">
        <v>1656</v>
      </c>
      <c r="C823" t="s">
        <v>1657</v>
      </c>
      <c r="D823">
        <v>857586671</v>
      </c>
      <c r="E823">
        <v>0</v>
      </c>
      <c r="F823">
        <v>0</v>
      </c>
      <c r="G823">
        <v>0</v>
      </c>
      <c r="H823">
        <v>0</v>
      </c>
    </row>
    <row r="824" spans="1:8" x14ac:dyDescent="0.2">
      <c r="A824">
        <v>5901</v>
      </c>
      <c r="B824" t="s">
        <v>1658</v>
      </c>
      <c r="C824" t="s">
        <v>1659</v>
      </c>
      <c r="D824">
        <v>857586681</v>
      </c>
      <c r="E824">
        <v>0</v>
      </c>
      <c r="F824">
        <v>0</v>
      </c>
      <c r="G824">
        <v>0</v>
      </c>
      <c r="H824">
        <v>0</v>
      </c>
    </row>
    <row r="825" spans="1:8" x14ac:dyDescent="0.2">
      <c r="A825">
        <v>5901</v>
      </c>
      <c r="B825" t="s">
        <v>1660</v>
      </c>
      <c r="C825" t="s">
        <v>1661</v>
      </c>
      <c r="D825">
        <v>857586691</v>
      </c>
      <c r="E825">
        <v>0</v>
      </c>
      <c r="F825">
        <v>0</v>
      </c>
      <c r="G825">
        <v>0</v>
      </c>
      <c r="H825">
        <v>0</v>
      </c>
    </row>
    <row r="826" spans="1:8" x14ac:dyDescent="0.2">
      <c r="A826">
        <v>5901</v>
      </c>
      <c r="B826" t="s">
        <v>1662</v>
      </c>
      <c r="C826" t="s">
        <v>1663</v>
      </c>
      <c r="D826">
        <v>857586701</v>
      </c>
      <c r="E826">
        <v>0</v>
      </c>
      <c r="F826">
        <v>0</v>
      </c>
      <c r="G826">
        <v>0</v>
      </c>
      <c r="H826">
        <v>0</v>
      </c>
    </row>
    <row r="827" spans="1:8" x14ac:dyDescent="0.2">
      <c r="A827">
        <v>5901</v>
      </c>
      <c r="B827" t="s">
        <v>1664</v>
      </c>
      <c r="C827" t="s">
        <v>1665</v>
      </c>
      <c r="D827">
        <v>857586711</v>
      </c>
      <c r="E827">
        <v>0</v>
      </c>
      <c r="F827">
        <v>0</v>
      </c>
      <c r="G827">
        <v>0</v>
      </c>
      <c r="H827">
        <v>0</v>
      </c>
    </row>
    <row r="828" spans="1:8" x14ac:dyDescent="0.2">
      <c r="A828">
        <v>5901</v>
      </c>
      <c r="B828" t="s">
        <v>1666</v>
      </c>
      <c r="C828" t="s">
        <v>1667</v>
      </c>
      <c r="D828">
        <v>857586721</v>
      </c>
      <c r="E828">
        <v>0</v>
      </c>
      <c r="F828">
        <v>0</v>
      </c>
      <c r="G828">
        <v>0</v>
      </c>
      <c r="H828">
        <v>0</v>
      </c>
    </row>
    <row r="829" spans="1:8" x14ac:dyDescent="0.2">
      <c r="A829">
        <v>5901</v>
      </c>
      <c r="B829" t="s">
        <v>1668</v>
      </c>
      <c r="C829" t="s">
        <v>1669</v>
      </c>
      <c r="D829">
        <v>857586731</v>
      </c>
      <c r="E829">
        <v>0</v>
      </c>
      <c r="F829">
        <v>0</v>
      </c>
      <c r="G829">
        <v>0</v>
      </c>
      <c r="H829">
        <v>0</v>
      </c>
    </row>
    <row r="830" spans="1:8" x14ac:dyDescent="0.2">
      <c r="A830">
        <v>5901</v>
      </c>
      <c r="B830" t="s">
        <v>1670</v>
      </c>
      <c r="C830" t="s">
        <v>1671</v>
      </c>
      <c r="D830">
        <v>857586751</v>
      </c>
      <c r="E830">
        <v>0</v>
      </c>
      <c r="F830">
        <v>0</v>
      </c>
      <c r="G830">
        <v>0</v>
      </c>
      <c r="H830">
        <v>0</v>
      </c>
    </row>
    <row r="831" spans="1:8" x14ac:dyDescent="0.2">
      <c r="A831">
        <v>5901</v>
      </c>
      <c r="B831" t="s">
        <v>1672</v>
      </c>
      <c r="C831" t="s">
        <v>1673</v>
      </c>
      <c r="D831">
        <v>857586761</v>
      </c>
      <c r="E831">
        <v>0</v>
      </c>
      <c r="F831">
        <v>0</v>
      </c>
      <c r="G831">
        <v>0</v>
      </c>
      <c r="H831">
        <v>0</v>
      </c>
    </row>
    <row r="832" spans="1:8" x14ac:dyDescent="0.2">
      <c r="A832">
        <v>5901</v>
      </c>
      <c r="B832" t="s">
        <v>1674</v>
      </c>
      <c r="C832" t="s">
        <v>1675</v>
      </c>
      <c r="D832">
        <v>857586771</v>
      </c>
      <c r="E832">
        <v>0</v>
      </c>
      <c r="F832">
        <v>0</v>
      </c>
      <c r="G832">
        <v>0</v>
      </c>
      <c r="H832">
        <v>0</v>
      </c>
    </row>
    <row r="833" spans="1:8" x14ac:dyDescent="0.2">
      <c r="A833">
        <v>5901</v>
      </c>
      <c r="B833" t="s">
        <v>1676</v>
      </c>
      <c r="C833" t="s">
        <v>1677</v>
      </c>
      <c r="D833">
        <v>857586781</v>
      </c>
      <c r="E833">
        <v>533</v>
      </c>
      <c r="F833">
        <v>1065</v>
      </c>
      <c r="G833">
        <v>329</v>
      </c>
      <c r="H833">
        <v>24</v>
      </c>
    </row>
    <row r="834" spans="1:8" x14ac:dyDescent="0.2">
      <c r="A834">
        <v>5901</v>
      </c>
      <c r="B834" t="s">
        <v>1678</v>
      </c>
      <c r="C834" t="s">
        <v>1679</v>
      </c>
      <c r="D834">
        <v>857586791</v>
      </c>
      <c r="E834">
        <v>0</v>
      </c>
      <c r="F834">
        <v>0</v>
      </c>
      <c r="G834">
        <v>0</v>
      </c>
      <c r="H834">
        <v>0</v>
      </c>
    </row>
    <row r="835" spans="1:8" x14ac:dyDescent="0.2">
      <c r="A835">
        <v>5901</v>
      </c>
      <c r="B835" t="s">
        <v>1680</v>
      </c>
      <c r="C835" t="s">
        <v>1681</v>
      </c>
      <c r="D835">
        <v>857586801</v>
      </c>
      <c r="E835">
        <v>0</v>
      </c>
      <c r="F835">
        <v>0</v>
      </c>
      <c r="G835">
        <v>0</v>
      </c>
      <c r="H835">
        <v>0</v>
      </c>
    </row>
    <row r="836" spans="1:8" x14ac:dyDescent="0.2">
      <c r="A836">
        <v>5901</v>
      </c>
      <c r="B836" t="s">
        <v>1682</v>
      </c>
      <c r="C836" t="s">
        <v>1683</v>
      </c>
      <c r="D836">
        <v>857586811</v>
      </c>
      <c r="E836">
        <v>0</v>
      </c>
      <c r="F836">
        <v>0</v>
      </c>
      <c r="G836">
        <v>0</v>
      </c>
      <c r="H836">
        <v>0</v>
      </c>
    </row>
    <row r="837" spans="1:8" x14ac:dyDescent="0.2">
      <c r="A837">
        <v>5901</v>
      </c>
      <c r="B837" t="s">
        <v>1684</v>
      </c>
      <c r="C837" t="s">
        <v>1685</v>
      </c>
      <c r="D837">
        <v>857586821</v>
      </c>
      <c r="E837">
        <v>0</v>
      </c>
      <c r="F837">
        <v>0</v>
      </c>
      <c r="G837">
        <v>0</v>
      </c>
      <c r="H837">
        <v>0</v>
      </c>
    </row>
    <row r="838" spans="1:8" x14ac:dyDescent="0.2">
      <c r="A838">
        <v>5901</v>
      </c>
      <c r="B838" t="s">
        <v>1686</v>
      </c>
      <c r="C838" t="s">
        <v>1687</v>
      </c>
      <c r="D838">
        <v>857586831</v>
      </c>
      <c r="E838">
        <v>0</v>
      </c>
      <c r="F838">
        <v>0</v>
      </c>
      <c r="G838">
        <v>0</v>
      </c>
      <c r="H838">
        <v>0</v>
      </c>
    </row>
    <row r="839" spans="1:8" x14ac:dyDescent="0.2">
      <c r="A839">
        <v>5901</v>
      </c>
      <c r="B839" t="s">
        <v>1688</v>
      </c>
      <c r="C839" t="s">
        <v>1689</v>
      </c>
      <c r="D839">
        <v>857586841</v>
      </c>
      <c r="E839">
        <v>0</v>
      </c>
      <c r="F839">
        <v>0</v>
      </c>
      <c r="G839">
        <v>0</v>
      </c>
      <c r="H839">
        <v>0</v>
      </c>
    </row>
    <row r="840" spans="1:8" x14ac:dyDescent="0.2">
      <c r="A840">
        <v>5901</v>
      </c>
      <c r="B840" t="s">
        <v>1690</v>
      </c>
      <c r="C840" t="s">
        <v>1691</v>
      </c>
      <c r="D840">
        <v>857586851</v>
      </c>
      <c r="E840">
        <v>0</v>
      </c>
      <c r="F840">
        <v>0</v>
      </c>
      <c r="G840">
        <v>0</v>
      </c>
      <c r="H840">
        <v>0</v>
      </c>
    </row>
    <row r="841" spans="1:8" x14ac:dyDescent="0.2">
      <c r="A841">
        <v>5901</v>
      </c>
      <c r="B841" t="s">
        <v>1692</v>
      </c>
      <c r="C841" t="s">
        <v>1693</v>
      </c>
      <c r="D841">
        <v>857586861</v>
      </c>
      <c r="E841">
        <v>49</v>
      </c>
      <c r="F841">
        <v>62</v>
      </c>
      <c r="G841">
        <v>7</v>
      </c>
      <c r="H841">
        <v>4</v>
      </c>
    </row>
    <row r="842" spans="1:8" x14ac:dyDescent="0.2">
      <c r="A842">
        <v>5901</v>
      </c>
      <c r="B842" t="s">
        <v>1694</v>
      </c>
      <c r="C842" t="s">
        <v>1695</v>
      </c>
      <c r="D842">
        <v>857586871</v>
      </c>
      <c r="E842">
        <v>0</v>
      </c>
      <c r="F842">
        <v>0</v>
      </c>
      <c r="G842">
        <v>0</v>
      </c>
      <c r="H842">
        <v>0</v>
      </c>
    </row>
    <row r="843" spans="1:8" x14ac:dyDescent="0.2">
      <c r="A843">
        <v>5901</v>
      </c>
      <c r="B843" t="s">
        <v>1696</v>
      </c>
      <c r="C843" t="s">
        <v>1697</v>
      </c>
      <c r="D843">
        <v>857586881</v>
      </c>
      <c r="E843">
        <v>0</v>
      </c>
      <c r="F843">
        <v>0</v>
      </c>
      <c r="G843">
        <v>0</v>
      </c>
      <c r="H843">
        <v>0</v>
      </c>
    </row>
    <row r="844" spans="1:8" x14ac:dyDescent="0.2">
      <c r="A844">
        <v>5901</v>
      </c>
      <c r="B844" t="s">
        <v>1698</v>
      </c>
      <c r="C844" t="s">
        <v>1699</v>
      </c>
      <c r="D844">
        <v>857586891</v>
      </c>
      <c r="E844">
        <v>0</v>
      </c>
      <c r="F844">
        <v>0</v>
      </c>
      <c r="G844">
        <v>0</v>
      </c>
      <c r="H844">
        <v>0</v>
      </c>
    </row>
    <row r="845" spans="1:8" x14ac:dyDescent="0.2">
      <c r="A845">
        <v>5901</v>
      </c>
      <c r="B845" t="s">
        <v>1700</v>
      </c>
      <c r="C845" t="s">
        <v>1701</v>
      </c>
      <c r="D845">
        <v>857586901</v>
      </c>
      <c r="E845">
        <v>0</v>
      </c>
      <c r="F845">
        <v>0</v>
      </c>
      <c r="G845">
        <v>0</v>
      </c>
      <c r="H845">
        <v>0</v>
      </c>
    </row>
    <row r="846" spans="1:8" x14ac:dyDescent="0.2">
      <c r="A846">
        <v>5901</v>
      </c>
      <c r="B846" t="s">
        <v>1702</v>
      </c>
      <c r="C846" t="s">
        <v>1703</v>
      </c>
      <c r="D846">
        <v>857586911</v>
      </c>
      <c r="E846">
        <v>0</v>
      </c>
      <c r="F846">
        <v>0</v>
      </c>
      <c r="G846">
        <v>0</v>
      </c>
      <c r="H846">
        <v>0</v>
      </c>
    </row>
    <row r="847" spans="1:8" x14ac:dyDescent="0.2">
      <c r="A847">
        <v>5901</v>
      </c>
      <c r="B847" t="s">
        <v>1704</v>
      </c>
      <c r="C847" t="s">
        <v>1705</v>
      </c>
      <c r="D847">
        <v>857586921</v>
      </c>
      <c r="E847">
        <v>0</v>
      </c>
      <c r="F847">
        <v>0</v>
      </c>
      <c r="G847">
        <v>0</v>
      </c>
      <c r="H847">
        <v>0</v>
      </c>
    </row>
    <row r="848" spans="1:8" x14ac:dyDescent="0.2">
      <c r="A848">
        <v>5901</v>
      </c>
      <c r="B848" t="s">
        <v>1706</v>
      </c>
      <c r="C848" t="s">
        <v>1707</v>
      </c>
      <c r="D848">
        <v>857586931</v>
      </c>
      <c r="E848">
        <v>0</v>
      </c>
      <c r="F848">
        <v>0</v>
      </c>
      <c r="G848">
        <v>0</v>
      </c>
      <c r="H848">
        <v>0</v>
      </c>
    </row>
    <row r="849" spans="1:8" x14ac:dyDescent="0.2">
      <c r="A849">
        <v>5901</v>
      </c>
      <c r="B849" t="s">
        <v>1708</v>
      </c>
      <c r="C849" t="s">
        <v>1709</v>
      </c>
      <c r="D849">
        <v>857586951</v>
      </c>
      <c r="E849">
        <v>28</v>
      </c>
      <c r="F849">
        <v>90</v>
      </c>
      <c r="G849">
        <v>44</v>
      </c>
      <c r="H849">
        <v>3</v>
      </c>
    </row>
    <row r="850" spans="1:8" x14ac:dyDescent="0.2">
      <c r="A850">
        <v>5901</v>
      </c>
      <c r="B850" t="s">
        <v>1710</v>
      </c>
      <c r="C850" t="s">
        <v>1711</v>
      </c>
      <c r="D850">
        <v>857586961</v>
      </c>
      <c r="E850">
        <v>64</v>
      </c>
      <c r="F850">
        <v>154</v>
      </c>
      <c r="G850">
        <v>36</v>
      </c>
      <c r="H850">
        <v>15</v>
      </c>
    </row>
    <row r="851" spans="1:8" x14ac:dyDescent="0.2">
      <c r="A851">
        <v>5901</v>
      </c>
      <c r="B851" t="s">
        <v>1712</v>
      </c>
      <c r="C851" t="s">
        <v>1713</v>
      </c>
      <c r="D851">
        <v>857586971</v>
      </c>
      <c r="E851">
        <v>0</v>
      </c>
      <c r="F851">
        <v>0</v>
      </c>
      <c r="G851">
        <v>0</v>
      </c>
      <c r="H851">
        <v>0</v>
      </c>
    </row>
    <row r="852" spans="1:8" x14ac:dyDescent="0.2">
      <c r="A852">
        <v>5901</v>
      </c>
      <c r="B852" t="s">
        <v>1714</v>
      </c>
      <c r="C852" t="s">
        <v>1715</v>
      </c>
      <c r="D852">
        <v>857586981</v>
      </c>
      <c r="E852">
        <v>0</v>
      </c>
      <c r="F852">
        <v>0</v>
      </c>
      <c r="G852">
        <v>0</v>
      </c>
      <c r="H852">
        <v>0</v>
      </c>
    </row>
    <row r="853" spans="1:8" x14ac:dyDescent="0.2">
      <c r="A853">
        <v>5901</v>
      </c>
      <c r="B853" t="s">
        <v>1716</v>
      </c>
      <c r="C853" t="s">
        <v>1717</v>
      </c>
      <c r="D853">
        <v>857586991</v>
      </c>
      <c r="E853">
        <v>0</v>
      </c>
      <c r="F853">
        <v>0</v>
      </c>
      <c r="G853">
        <v>0</v>
      </c>
      <c r="H853">
        <v>0</v>
      </c>
    </row>
    <row r="854" spans="1:8" x14ac:dyDescent="0.2">
      <c r="A854">
        <v>5901</v>
      </c>
      <c r="B854" t="s">
        <v>1718</v>
      </c>
      <c r="C854" t="s">
        <v>1719</v>
      </c>
      <c r="D854">
        <v>857587001</v>
      </c>
      <c r="E854">
        <v>0</v>
      </c>
      <c r="F854">
        <v>0</v>
      </c>
      <c r="G854">
        <v>0</v>
      </c>
      <c r="H854">
        <v>0</v>
      </c>
    </row>
    <row r="855" spans="1:8" x14ac:dyDescent="0.2">
      <c r="A855">
        <v>5901</v>
      </c>
      <c r="B855" t="s">
        <v>1720</v>
      </c>
      <c r="C855" t="s">
        <v>1721</v>
      </c>
      <c r="D855">
        <v>857587011</v>
      </c>
      <c r="E855">
        <v>0</v>
      </c>
      <c r="F855">
        <v>0</v>
      </c>
      <c r="G855">
        <v>0</v>
      </c>
      <c r="H855">
        <v>0</v>
      </c>
    </row>
    <row r="856" spans="1:8" x14ac:dyDescent="0.2">
      <c r="A856">
        <v>5901</v>
      </c>
      <c r="B856" t="s">
        <v>1722</v>
      </c>
      <c r="C856" t="s">
        <v>1723</v>
      </c>
      <c r="D856">
        <v>857587021</v>
      </c>
      <c r="E856">
        <v>0</v>
      </c>
      <c r="F856">
        <v>0</v>
      </c>
      <c r="G856">
        <v>0</v>
      </c>
      <c r="H856">
        <v>0</v>
      </c>
    </row>
    <row r="857" spans="1:8" x14ac:dyDescent="0.2">
      <c r="A857">
        <v>5901</v>
      </c>
      <c r="B857" t="s">
        <v>1724</v>
      </c>
      <c r="C857" t="s">
        <v>1725</v>
      </c>
      <c r="D857">
        <v>857587031</v>
      </c>
      <c r="E857">
        <v>0</v>
      </c>
      <c r="F857">
        <v>0</v>
      </c>
      <c r="G857">
        <v>0</v>
      </c>
      <c r="H857">
        <v>0</v>
      </c>
    </row>
    <row r="858" spans="1:8" x14ac:dyDescent="0.2">
      <c r="A858">
        <v>5901</v>
      </c>
      <c r="B858" t="s">
        <v>1726</v>
      </c>
      <c r="C858" t="s">
        <v>1727</v>
      </c>
      <c r="D858">
        <v>857587041</v>
      </c>
      <c r="E858">
        <v>0</v>
      </c>
      <c r="F858">
        <v>0</v>
      </c>
      <c r="G858">
        <v>0</v>
      </c>
      <c r="H858">
        <v>0</v>
      </c>
    </row>
    <row r="859" spans="1:8" x14ac:dyDescent="0.2">
      <c r="A859">
        <v>5901</v>
      </c>
      <c r="B859" t="s">
        <v>1728</v>
      </c>
      <c r="C859" t="s">
        <v>1729</v>
      </c>
      <c r="D859">
        <v>857587051</v>
      </c>
      <c r="E859">
        <v>0</v>
      </c>
      <c r="F859">
        <v>0</v>
      </c>
      <c r="G859">
        <v>0</v>
      </c>
      <c r="H859">
        <v>0</v>
      </c>
    </row>
    <row r="860" spans="1:8" x14ac:dyDescent="0.2">
      <c r="A860">
        <v>5901</v>
      </c>
      <c r="B860" t="s">
        <v>1730</v>
      </c>
      <c r="C860" t="s">
        <v>1731</v>
      </c>
      <c r="D860">
        <v>857587061</v>
      </c>
      <c r="E860">
        <v>0</v>
      </c>
      <c r="F860">
        <v>0</v>
      </c>
      <c r="G860">
        <v>0</v>
      </c>
      <c r="H860">
        <v>0</v>
      </c>
    </row>
    <row r="861" spans="1:8" x14ac:dyDescent="0.2">
      <c r="A861">
        <v>5901</v>
      </c>
      <c r="B861" t="s">
        <v>1732</v>
      </c>
      <c r="C861" t="s">
        <v>1733</v>
      </c>
      <c r="D861">
        <v>857587081</v>
      </c>
      <c r="E861">
        <v>0</v>
      </c>
      <c r="F861">
        <v>0</v>
      </c>
      <c r="G861">
        <v>0</v>
      </c>
      <c r="H861">
        <v>0</v>
      </c>
    </row>
    <row r="862" spans="1:8" x14ac:dyDescent="0.2">
      <c r="A862">
        <v>5901</v>
      </c>
      <c r="B862" t="s">
        <v>1734</v>
      </c>
      <c r="C862" t="s">
        <v>1735</v>
      </c>
      <c r="D862">
        <v>857587091</v>
      </c>
      <c r="E862">
        <v>0</v>
      </c>
      <c r="F862">
        <v>0</v>
      </c>
      <c r="G862">
        <v>0</v>
      </c>
      <c r="H862">
        <v>0</v>
      </c>
    </row>
    <row r="863" spans="1:8" x14ac:dyDescent="0.2">
      <c r="A863">
        <v>5901</v>
      </c>
      <c r="B863" t="s">
        <v>1736</v>
      </c>
      <c r="C863" t="s">
        <v>1737</v>
      </c>
      <c r="D863">
        <v>857587101</v>
      </c>
      <c r="E863">
        <v>0</v>
      </c>
      <c r="F863">
        <v>0</v>
      </c>
      <c r="G863">
        <v>0</v>
      </c>
      <c r="H863">
        <v>0</v>
      </c>
    </row>
    <row r="864" spans="1:8" x14ac:dyDescent="0.2">
      <c r="A864">
        <v>5901</v>
      </c>
      <c r="B864" t="s">
        <v>1738</v>
      </c>
      <c r="C864" t="s">
        <v>1739</v>
      </c>
      <c r="D864">
        <v>857587111</v>
      </c>
      <c r="E864">
        <v>0</v>
      </c>
      <c r="F864">
        <v>0</v>
      </c>
      <c r="G864">
        <v>0</v>
      </c>
      <c r="H864">
        <v>0</v>
      </c>
    </row>
    <row r="865" spans="1:8" x14ac:dyDescent="0.2">
      <c r="A865">
        <v>5901</v>
      </c>
      <c r="B865" t="s">
        <v>1740</v>
      </c>
      <c r="C865" t="s">
        <v>1741</v>
      </c>
      <c r="D865">
        <v>857587121</v>
      </c>
      <c r="E865">
        <v>17</v>
      </c>
      <c r="F865">
        <v>34</v>
      </c>
      <c r="G865">
        <v>7</v>
      </c>
      <c r="H865">
        <v>2</v>
      </c>
    </row>
    <row r="866" spans="1:8" x14ac:dyDescent="0.2">
      <c r="A866">
        <v>5901</v>
      </c>
      <c r="B866" t="s">
        <v>1742</v>
      </c>
      <c r="C866" t="s">
        <v>1743</v>
      </c>
      <c r="D866">
        <v>857587131</v>
      </c>
      <c r="E866">
        <v>0</v>
      </c>
      <c r="F866">
        <v>0</v>
      </c>
      <c r="G866">
        <v>0</v>
      </c>
      <c r="H866">
        <v>0</v>
      </c>
    </row>
    <row r="867" spans="1:8" x14ac:dyDescent="0.2">
      <c r="A867">
        <v>5901</v>
      </c>
      <c r="B867" t="s">
        <v>1744</v>
      </c>
      <c r="C867" t="s">
        <v>1745</v>
      </c>
      <c r="D867">
        <v>857587141</v>
      </c>
      <c r="E867">
        <v>0</v>
      </c>
      <c r="F867">
        <v>0</v>
      </c>
      <c r="G867">
        <v>0</v>
      </c>
      <c r="H867">
        <v>0</v>
      </c>
    </row>
    <row r="868" spans="1:8" x14ac:dyDescent="0.2">
      <c r="A868">
        <v>5901</v>
      </c>
      <c r="B868" t="s">
        <v>1746</v>
      </c>
      <c r="C868" t="s">
        <v>1747</v>
      </c>
      <c r="D868">
        <v>857587151</v>
      </c>
      <c r="E868">
        <v>0</v>
      </c>
      <c r="F868">
        <v>0</v>
      </c>
      <c r="G868">
        <v>0</v>
      </c>
      <c r="H868">
        <v>0</v>
      </c>
    </row>
    <row r="869" spans="1:8" x14ac:dyDescent="0.2">
      <c r="A869">
        <v>5901</v>
      </c>
      <c r="B869" t="s">
        <v>1748</v>
      </c>
      <c r="C869" t="s">
        <v>1749</v>
      </c>
      <c r="D869">
        <v>857587161</v>
      </c>
      <c r="E869">
        <v>0</v>
      </c>
      <c r="F869">
        <v>0</v>
      </c>
      <c r="G869">
        <v>0</v>
      </c>
      <c r="H869">
        <v>0</v>
      </c>
    </row>
    <row r="870" spans="1:8" x14ac:dyDescent="0.2">
      <c r="A870">
        <v>5901</v>
      </c>
      <c r="B870" t="s">
        <v>1750</v>
      </c>
      <c r="C870" t="s">
        <v>1751</v>
      </c>
      <c r="D870">
        <v>857587171</v>
      </c>
      <c r="E870">
        <v>0</v>
      </c>
      <c r="F870">
        <v>0</v>
      </c>
      <c r="G870">
        <v>0</v>
      </c>
      <c r="H870">
        <v>0</v>
      </c>
    </row>
    <row r="871" spans="1:8" x14ac:dyDescent="0.2">
      <c r="A871">
        <v>5901</v>
      </c>
      <c r="B871" t="s">
        <v>1752</v>
      </c>
      <c r="C871" t="s">
        <v>1753</v>
      </c>
      <c r="D871">
        <v>857587181</v>
      </c>
      <c r="E871">
        <v>0</v>
      </c>
      <c r="F871">
        <v>0</v>
      </c>
      <c r="G871">
        <v>0</v>
      </c>
      <c r="H871">
        <v>0</v>
      </c>
    </row>
    <row r="872" spans="1:8" x14ac:dyDescent="0.2">
      <c r="A872">
        <v>5901</v>
      </c>
      <c r="B872" t="s">
        <v>1754</v>
      </c>
      <c r="C872" t="s">
        <v>1755</v>
      </c>
      <c r="D872">
        <v>857587191</v>
      </c>
      <c r="E872">
        <v>0</v>
      </c>
      <c r="F872">
        <v>0</v>
      </c>
      <c r="G872">
        <v>0</v>
      </c>
      <c r="H872">
        <v>0</v>
      </c>
    </row>
    <row r="873" spans="1:8" x14ac:dyDescent="0.2">
      <c r="A873">
        <v>5901</v>
      </c>
      <c r="B873" t="s">
        <v>1756</v>
      </c>
      <c r="C873" t="s">
        <v>1757</v>
      </c>
      <c r="D873">
        <v>857587201</v>
      </c>
      <c r="E873">
        <v>0</v>
      </c>
      <c r="F873">
        <v>0</v>
      </c>
      <c r="G873">
        <v>0</v>
      </c>
      <c r="H873">
        <v>0</v>
      </c>
    </row>
    <row r="874" spans="1:8" x14ac:dyDescent="0.2">
      <c r="A874">
        <v>5901</v>
      </c>
      <c r="B874" t="s">
        <v>1758</v>
      </c>
      <c r="C874" t="s">
        <v>1759</v>
      </c>
      <c r="D874">
        <v>857587211</v>
      </c>
      <c r="E874">
        <v>0</v>
      </c>
      <c r="F874">
        <v>0</v>
      </c>
      <c r="G874">
        <v>0</v>
      </c>
      <c r="H874">
        <v>0</v>
      </c>
    </row>
    <row r="875" spans="1:8" x14ac:dyDescent="0.2">
      <c r="A875">
        <v>5901</v>
      </c>
      <c r="B875" t="s">
        <v>1760</v>
      </c>
      <c r="C875" t="s">
        <v>1761</v>
      </c>
      <c r="D875">
        <v>857587221</v>
      </c>
      <c r="E875">
        <v>0</v>
      </c>
      <c r="F875">
        <v>0</v>
      </c>
      <c r="G875">
        <v>0</v>
      </c>
      <c r="H875">
        <v>0</v>
      </c>
    </row>
    <row r="876" spans="1:8" x14ac:dyDescent="0.2">
      <c r="A876">
        <v>5901</v>
      </c>
      <c r="B876" t="s">
        <v>1762</v>
      </c>
      <c r="C876" t="s">
        <v>1763</v>
      </c>
      <c r="D876">
        <v>857587231</v>
      </c>
      <c r="E876">
        <v>0</v>
      </c>
      <c r="F876">
        <v>0</v>
      </c>
      <c r="G876">
        <v>0</v>
      </c>
      <c r="H876">
        <v>0</v>
      </c>
    </row>
    <row r="877" spans="1:8" x14ac:dyDescent="0.2">
      <c r="A877">
        <v>5901</v>
      </c>
      <c r="B877" t="s">
        <v>1764</v>
      </c>
      <c r="C877" t="s">
        <v>1765</v>
      </c>
      <c r="D877">
        <v>857587241</v>
      </c>
      <c r="E877">
        <v>0</v>
      </c>
      <c r="F877">
        <v>0</v>
      </c>
      <c r="G877">
        <v>0</v>
      </c>
      <c r="H877">
        <v>0</v>
      </c>
    </row>
    <row r="878" spans="1:8" x14ac:dyDescent="0.2">
      <c r="A878">
        <v>5901</v>
      </c>
      <c r="B878" t="s">
        <v>1766</v>
      </c>
      <c r="C878" t="s">
        <v>1767</v>
      </c>
      <c r="D878">
        <v>857587261</v>
      </c>
      <c r="E878">
        <v>0</v>
      </c>
      <c r="F878">
        <v>0</v>
      </c>
      <c r="G878">
        <v>0</v>
      </c>
      <c r="H878">
        <v>0</v>
      </c>
    </row>
    <row r="879" spans="1:8" x14ac:dyDescent="0.2">
      <c r="A879">
        <v>5901</v>
      </c>
      <c r="B879" t="s">
        <v>1768</v>
      </c>
      <c r="C879" t="s">
        <v>1769</v>
      </c>
      <c r="D879">
        <v>857587271</v>
      </c>
      <c r="E879">
        <v>0</v>
      </c>
      <c r="F879">
        <v>0</v>
      </c>
      <c r="G879">
        <v>0</v>
      </c>
      <c r="H879">
        <v>0</v>
      </c>
    </row>
    <row r="880" spans="1:8" x14ac:dyDescent="0.2">
      <c r="A880">
        <v>5901</v>
      </c>
      <c r="B880" t="s">
        <v>1770</v>
      </c>
      <c r="C880" t="s">
        <v>1771</v>
      </c>
      <c r="D880">
        <v>857587281</v>
      </c>
      <c r="E880">
        <v>12</v>
      </c>
      <c r="F880">
        <v>24</v>
      </c>
      <c r="G880">
        <v>9</v>
      </c>
      <c r="H880">
        <v>1</v>
      </c>
    </row>
    <row r="881" spans="1:8" x14ac:dyDescent="0.2">
      <c r="A881">
        <v>5901</v>
      </c>
      <c r="B881" t="s">
        <v>1772</v>
      </c>
      <c r="C881" t="s">
        <v>1773</v>
      </c>
      <c r="D881">
        <v>857587291</v>
      </c>
      <c r="E881">
        <v>3</v>
      </c>
      <c r="F881">
        <v>5</v>
      </c>
      <c r="G881">
        <v>1</v>
      </c>
      <c r="H881">
        <v>1</v>
      </c>
    </row>
    <row r="882" spans="1:8" x14ac:dyDescent="0.2">
      <c r="A882">
        <v>5901</v>
      </c>
      <c r="B882" t="s">
        <v>1774</v>
      </c>
      <c r="C882" t="s">
        <v>1775</v>
      </c>
      <c r="D882">
        <v>857587301</v>
      </c>
      <c r="E882">
        <v>0</v>
      </c>
      <c r="F882">
        <v>0</v>
      </c>
      <c r="G882">
        <v>0</v>
      </c>
      <c r="H882">
        <v>0</v>
      </c>
    </row>
    <row r="883" spans="1:8" x14ac:dyDescent="0.2">
      <c r="A883">
        <v>5901</v>
      </c>
      <c r="B883" t="s">
        <v>1776</v>
      </c>
      <c r="C883" t="s">
        <v>1777</v>
      </c>
      <c r="D883">
        <v>857587311</v>
      </c>
      <c r="E883">
        <v>0</v>
      </c>
      <c r="F883">
        <v>0</v>
      </c>
      <c r="G883">
        <v>0</v>
      </c>
      <c r="H883">
        <v>0</v>
      </c>
    </row>
    <row r="884" spans="1:8" x14ac:dyDescent="0.2">
      <c r="A884">
        <v>5901</v>
      </c>
      <c r="B884" t="s">
        <v>1778</v>
      </c>
      <c r="C884" t="s">
        <v>1779</v>
      </c>
      <c r="D884">
        <v>857587321</v>
      </c>
      <c r="E884">
        <v>16</v>
      </c>
      <c r="F884">
        <v>19</v>
      </c>
      <c r="G884">
        <v>1</v>
      </c>
      <c r="H884">
        <v>1</v>
      </c>
    </row>
    <row r="885" spans="1:8" x14ac:dyDescent="0.2">
      <c r="A885">
        <v>5901</v>
      </c>
      <c r="B885" t="s">
        <v>1780</v>
      </c>
      <c r="C885" t="s">
        <v>1781</v>
      </c>
      <c r="D885">
        <v>857587331</v>
      </c>
      <c r="E885">
        <v>0</v>
      </c>
      <c r="F885">
        <v>0</v>
      </c>
      <c r="G885">
        <v>0</v>
      </c>
      <c r="H885">
        <v>0</v>
      </c>
    </row>
    <row r="886" spans="1:8" x14ac:dyDescent="0.2">
      <c r="A886">
        <v>5901</v>
      </c>
      <c r="B886" t="s">
        <v>1782</v>
      </c>
      <c r="C886" t="s">
        <v>1783</v>
      </c>
      <c r="D886">
        <v>857587341</v>
      </c>
      <c r="E886">
        <v>0</v>
      </c>
      <c r="F886">
        <v>0</v>
      </c>
      <c r="G886">
        <v>0</v>
      </c>
      <c r="H886">
        <v>0</v>
      </c>
    </row>
    <row r="887" spans="1:8" x14ac:dyDescent="0.2">
      <c r="A887">
        <v>5901</v>
      </c>
      <c r="B887" t="s">
        <v>1784</v>
      </c>
      <c r="C887" t="s">
        <v>1785</v>
      </c>
      <c r="D887">
        <v>857587351</v>
      </c>
      <c r="E887">
        <v>54</v>
      </c>
      <c r="F887">
        <v>102</v>
      </c>
      <c r="G887">
        <v>32</v>
      </c>
      <c r="H887">
        <v>4</v>
      </c>
    </row>
    <row r="888" spans="1:8" x14ac:dyDescent="0.2">
      <c r="A888">
        <v>5901</v>
      </c>
      <c r="B888" t="s">
        <v>1786</v>
      </c>
      <c r="C888" t="s">
        <v>1787</v>
      </c>
      <c r="D888">
        <v>857587361</v>
      </c>
      <c r="E888">
        <v>0</v>
      </c>
      <c r="F888">
        <v>0</v>
      </c>
      <c r="G888">
        <v>0</v>
      </c>
      <c r="H888">
        <v>0</v>
      </c>
    </row>
    <row r="889" spans="1:8" x14ac:dyDescent="0.2">
      <c r="A889">
        <v>5901</v>
      </c>
      <c r="B889" t="s">
        <v>1788</v>
      </c>
      <c r="C889" t="s">
        <v>1789</v>
      </c>
      <c r="D889">
        <v>857587371</v>
      </c>
      <c r="E889">
        <v>3</v>
      </c>
      <c r="F889">
        <v>5</v>
      </c>
      <c r="G889">
        <v>1</v>
      </c>
      <c r="H889">
        <v>1</v>
      </c>
    </row>
    <row r="890" spans="1:8" x14ac:dyDescent="0.2">
      <c r="A890">
        <v>5901</v>
      </c>
      <c r="B890" t="s">
        <v>1790</v>
      </c>
      <c r="C890" t="s">
        <v>1791</v>
      </c>
      <c r="D890">
        <v>857587381</v>
      </c>
      <c r="E890">
        <v>0</v>
      </c>
      <c r="F890">
        <v>0</v>
      </c>
      <c r="G890">
        <v>0</v>
      </c>
      <c r="H890">
        <v>0</v>
      </c>
    </row>
    <row r="891" spans="1:8" x14ac:dyDescent="0.2">
      <c r="A891">
        <v>5901</v>
      </c>
      <c r="B891" t="s">
        <v>1792</v>
      </c>
      <c r="C891" t="s">
        <v>1793</v>
      </c>
      <c r="D891">
        <v>857587391</v>
      </c>
      <c r="E891">
        <v>0</v>
      </c>
      <c r="F891">
        <v>0</v>
      </c>
      <c r="G891">
        <v>0</v>
      </c>
      <c r="H891">
        <v>0</v>
      </c>
    </row>
    <row r="892" spans="1:8" x14ac:dyDescent="0.2">
      <c r="A892">
        <v>5901</v>
      </c>
      <c r="B892" t="s">
        <v>1794</v>
      </c>
      <c r="C892" t="s">
        <v>1795</v>
      </c>
      <c r="D892">
        <v>857587401</v>
      </c>
      <c r="E892">
        <v>0</v>
      </c>
      <c r="F892">
        <v>0</v>
      </c>
      <c r="G892">
        <v>0</v>
      </c>
      <c r="H892">
        <v>0</v>
      </c>
    </row>
    <row r="893" spans="1:8" x14ac:dyDescent="0.2">
      <c r="A893">
        <v>5901</v>
      </c>
      <c r="B893" t="s">
        <v>1796</v>
      </c>
      <c r="C893" t="s">
        <v>1797</v>
      </c>
      <c r="D893">
        <v>857587411</v>
      </c>
      <c r="E893">
        <v>0</v>
      </c>
      <c r="F893">
        <v>0</v>
      </c>
      <c r="G893">
        <v>0</v>
      </c>
      <c r="H893">
        <v>0</v>
      </c>
    </row>
    <row r="894" spans="1:8" x14ac:dyDescent="0.2">
      <c r="A894">
        <v>5901</v>
      </c>
      <c r="B894" t="s">
        <v>1798</v>
      </c>
      <c r="C894" t="s">
        <v>1799</v>
      </c>
      <c r="D894">
        <v>857587421</v>
      </c>
      <c r="E894">
        <v>0</v>
      </c>
      <c r="F894">
        <v>0</v>
      </c>
      <c r="G894">
        <v>0</v>
      </c>
      <c r="H894">
        <v>0</v>
      </c>
    </row>
    <row r="895" spans="1:8" x14ac:dyDescent="0.2">
      <c r="A895">
        <v>5901</v>
      </c>
      <c r="B895" t="s">
        <v>1800</v>
      </c>
      <c r="C895" t="s">
        <v>1801</v>
      </c>
      <c r="D895">
        <v>857587431</v>
      </c>
      <c r="E895">
        <v>0</v>
      </c>
      <c r="F895">
        <v>1</v>
      </c>
      <c r="G895">
        <v>0</v>
      </c>
      <c r="H895">
        <v>1</v>
      </c>
    </row>
    <row r="896" spans="1:8" x14ac:dyDescent="0.2">
      <c r="A896">
        <v>5901</v>
      </c>
      <c r="B896" t="s">
        <v>1802</v>
      </c>
      <c r="C896" t="s">
        <v>1803</v>
      </c>
      <c r="D896">
        <v>857587441</v>
      </c>
      <c r="E896">
        <v>0</v>
      </c>
      <c r="F896">
        <v>0</v>
      </c>
      <c r="G896">
        <v>0</v>
      </c>
      <c r="H896">
        <v>0</v>
      </c>
    </row>
    <row r="897" spans="1:8" x14ac:dyDescent="0.2">
      <c r="A897">
        <v>5901</v>
      </c>
      <c r="B897" t="s">
        <v>1804</v>
      </c>
      <c r="C897" t="s">
        <v>1805</v>
      </c>
      <c r="D897">
        <v>857587451</v>
      </c>
      <c r="E897">
        <v>0</v>
      </c>
      <c r="F897">
        <v>0</v>
      </c>
      <c r="G897">
        <v>0</v>
      </c>
      <c r="H897">
        <v>0</v>
      </c>
    </row>
    <row r="898" spans="1:8" x14ac:dyDescent="0.2">
      <c r="A898">
        <v>5901</v>
      </c>
      <c r="B898" t="s">
        <v>1806</v>
      </c>
      <c r="C898" t="s">
        <v>1807</v>
      </c>
      <c r="D898">
        <v>857587461</v>
      </c>
      <c r="E898">
        <v>63</v>
      </c>
      <c r="F898">
        <v>121</v>
      </c>
      <c r="G898">
        <v>46</v>
      </c>
      <c r="H898">
        <v>5</v>
      </c>
    </row>
    <row r="899" spans="1:8" x14ac:dyDescent="0.2">
      <c r="A899">
        <v>5901</v>
      </c>
      <c r="B899" t="s">
        <v>1808</v>
      </c>
      <c r="C899" t="s">
        <v>1809</v>
      </c>
      <c r="D899">
        <v>857587471</v>
      </c>
      <c r="E899">
        <v>0</v>
      </c>
      <c r="F899">
        <v>1</v>
      </c>
      <c r="G899">
        <v>0</v>
      </c>
      <c r="H899">
        <v>1</v>
      </c>
    </row>
    <row r="900" spans="1:8" x14ac:dyDescent="0.2">
      <c r="A900">
        <v>5901</v>
      </c>
      <c r="B900" t="s">
        <v>1810</v>
      </c>
      <c r="C900" t="s">
        <v>1811</v>
      </c>
      <c r="D900">
        <v>857587481</v>
      </c>
      <c r="E900">
        <v>0</v>
      </c>
      <c r="F900">
        <v>0</v>
      </c>
      <c r="G900">
        <v>0</v>
      </c>
      <c r="H900">
        <v>0</v>
      </c>
    </row>
    <row r="901" spans="1:8" x14ac:dyDescent="0.2">
      <c r="A901">
        <v>5901</v>
      </c>
      <c r="B901" t="s">
        <v>1812</v>
      </c>
      <c r="C901" t="s">
        <v>1813</v>
      </c>
      <c r="D901">
        <v>857587491</v>
      </c>
      <c r="E901">
        <v>0</v>
      </c>
      <c r="F901">
        <v>0</v>
      </c>
      <c r="G901">
        <v>0</v>
      </c>
      <c r="H901">
        <v>0</v>
      </c>
    </row>
    <row r="902" spans="1:8" x14ac:dyDescent="0.2">
      <c r="A902">
        <v>5901</v>
      </c>
      <c r="B902" t="s">
        <v>1814</v>
      </c>
      <c r="C902" t="s">
        <v>1815</v>
      </c>
      <c r="D902">
        <v>857587501</v>
      </c>
      <c r="E902">
        <v>0</v>
      </c>
      <c r="F902">
        <v>0</v>
      </c>
      <c r="G902">
        <v>0</v>
      </c>
      <c r="H902">
        <v>0</v>
      </c>
    </row>
    <row r="903" spans="1:8" x14ac:dyDescent="0.2">
      <c r="A903">
        <v>5901</v>
      </c>
      <c r="B903" t="s">
        <v>1816</v>
      </c>
      <c r="C903" t="s">
        <v>1817</v>
      </c>
      <c r="D903">
        <v>857587511</v>
      </c>
      <c r="E903">
        <v>0</v>
      </c>
      <c r="F903">
        <v>0</v>
      </c>
      <c r="G903">
        <v>0</v>
      </c>
      <c r="H903">
        <v>0</v>
      </c>
    </row>
    <row r="904" spans="1:8" x14ac:dyDescent="0.2">
      <c r="A904">
        <v>5901</v>
      </c>
      <c r="B904" t="s">
        <v>1818</v>
      </c>
      <c r="C904" t="s">
        <v>1819</v>
      </c>
      <c r="D904">
        <v>857587521</v>
      </c>
      <c r="E904">
        <v>0</v>
      </c>
      <c r="F904">
        <v>0</v>
      </c>
      <c r="G904">
        <v>0</v>
      </c>
      <c r="H904">
        <v>0</v>
      </c>
    </row>
    <row r="905" spans="1:8" x14ac:dyDescent="0.2">
      <c r="A905">
        <v>5901</v>
      </c>
      <c r="B905" t="s">
        <v>1820</v>
      </c>
      <c r="C905" t="s">
        <v>1821</v>
      </c>
      <c r="D905">
        <v>857587531</v>
      </c>
      <c r="E905">
        <v>53</v>
      </c>
      <c r="F905">
        <v>40</v>
      </c>
      <c r="G905">
        <v>10</v>
      </c>
      <c r="H905">
        <v>1</v>
      </c>
    </row>
    <row r="906" spans="1:8" x14ac:dyDescent="0.2">
      <c r="A906">
        <v>5901</v>
      </c>
      <c r="B906" t="s">
        <v>1822</v>
      </c>
      <c r="C906" t="s">
        <v>1823</v>
      </c>
      <c r="D906">
        <v>857587541</v>
      </c>
      <c r="E906">
        <v>0</v>
      </c>
      <c r="F906">
        <v>0</v>
      </c>
      <c r="G906">
        <v>0</v>
      </c>
      <c r="H906">
        <v>0</v>
      </c>
    </row>
    <row r="907" spans="1:8" x14ac:dyDescent="0.2">
      <c r="A907">
        <v>5901</v>
      </c>
      <c r="B907" t="s">
        <v>1826</v>
      </c>
      <c r="C907" t="s">
        <v>1827</v>
      </c>
      <c r="D907">
        <v>857587561</v>
      </c>
      <c r="E907">
        <v>0</v>
      </c>
      <c r="F907">
        <v>0</v>
      </c>
      <c r="G907">
        <v>0</v>
      </c>
      <c r="H907">
        <v>0</v>
      </c>
    </row>
    <row r="908" spans="1:8" x14ac:dyDescent="0.2">
      <c r="A908">
        <v>5901</v>
      </c>
      <c r="B908" t="s">
        <v>1828</v>
      </c>
      <c r="C908" t="s">
        <v>1829</v>
      </c>
      <c r="D908">
        <v>857587571</v>
      </c>
      <c r="E908">
        <v>0</v>
      </c>
      <c r="F908">
        <v>0</v>
      </c>
      <c r="G908">
        <v>0</v>
      </c>
      <c r="H908">
        <v>0</v>
      </c>
    </row>
    <row r="909" spans="1:8" x14ac:dyDescent="0.2">
      <c r="A909">
        <v>5901</v>
      </c>
      <c r="B909" t="s">
        <v>1830</v>
      </c>
      <c r="C909" t="s">
        <v>1831</v>
      </c>
      <c r="D909">
        <v>857587581</v>
      </c>
      <c r="E909">
        <v>0</v>
      </c>
      <c r="F909">
        <v>0</v>
      </c>
      <c r="G909">
        <v>0</v>
      </c>
      <c r="H909">
        <v>0</v>
      </c>
    </row>
    <row r="910" spans="1:8" x14ac:dyDescent="0.2">
      <c r="A910">
        <v>5901</v>
      </c>
      <c r="B910" t="s">
        <v>1832</v>
      </c>
      <c r="C910" t="s">
        <v>1833</v>
      </c>
      <c r="D910">
        <v>857587591</v>
      </c>
      <c r="E910">
        <v>0</v>
      </c>
      <c r="F910">
        <v>0</v>
      </c>
      <c r="G910">
        <v>0</v>
      </c>
      <c r="H910">
        <v>0</v>
      </c>
    </row>
    <row r="911" spans="1:8" x14ac:dyDescent="0.2">
      <c r="A911">
        <v>5901</v>
      </c>
      <c r="B911" t="s">
        <v>1834</v>
      </c>
      <c r="C911" t="s">
        <v>1835</v>
      </c>
      <c r="D911">
        <v>857587601</v>
      </c>
      <c r="E911">
        <v>0</v>
      </c>
      <c r="F911">
        <v>0</v>
      </c>
      <c r="G911">
        <v>0</v>
      </c>
      <c r="H911">
        <v>0</v>
      </c>
    </row>
    <row r="912" spans="1:8" x14ac:dyDescent="0.2">
      <c r="A912">
        <v>5901</v>
      </c>
      <c r="B912" t="s">
        <v>1836</v>
      </c>
      <c r="C912" t="s">
        <v>1837</v>
      </c>
      <c r="D912">
        <v>857587611</v>
      </c>
      <c r="E912">
        <v>0</v>
      </c>
      <c r="F912">
        <v>0</v>
      </c>
      <c r="G912">
        <v>0</v>
      </c>
      <c r="H912">
        <v>0</v>
      </c>
    </row>
    <row r="913" spans="1:8" x14ac:dyDescent="0.2">
      <c r="A913">
        <v>5901</v>
      </c>
      <c r="B913" t="s">
        <v>1838</v>
      </c>
      <c r="C913" t="s">
        <v>1839</v>
      </c>
      <c r="D913">
        <v>857587621</v>
      </c>
      <c r="E913">
        <v>52</v>
      </c>
      <c r="F913">
        <v>162</v>
      </c>
      <c r="G913">
        <v>65</v>
      </c>
      <c r="H913">
        <v>9</v>
      </c>
    </row>
    <row r="914" spans="1:8" x14ac:dyDescent="0.2">
      <c r="A914">
        <v>5901</v>
      </c>
      <c r="B914" t="s">
        <v>1840</v>
      </c>
      <c r="C914" t="s">
        <v>1841</v>
      </c>
      <c r="D914">
        <v>857587631</v>
      </c>
      <c r="E914">
        <v>0</v>
      </c>
      <c r="F914">
        <v>0</v>
      </c>
      <c r="G914">
        <v>0</v>
      </c>
      <c r="H914">
        <v>0</v>
      </c>
    </row>
    <row r="915" spans="1:8" x14ac:dyDescent="0.2">
      <c r="A915">
        <v>5901</v>
      </c>
      <c r="B915" t="s">
        <v>1842</v>
      </c>
      <c r="C915" t="s">
        <v>1843</v>
      </c>
      <c r="D915">
        <v>857587641</v>
      </c>
      <c r="E915">
        <v>0</v>
      </c>
      <c r="F915">
        <v>0</v>
      </c>
      <c r="G915">
        <v>0</v>
      </c>
      <c r="H915">
        <v>0</v>
      </c>
    </row>
    <row r="916" spans="1:8" x14ac:dyDescent="0.2">
      <c r="A916">
        <v>5901</v>
      </c>
      <c r="B916" t="s">
        <v>1844</v>
      </c>
      <c r="C916" t="s">
        <v>1845</v>
      </c>
      <c r="D916">
        <v>857587661</v>
      </c>
      <c r="E916">
        <v>0</v>
      </c>
      <c r="F916">
        <v>0</v>
      </c>
      <c r="G916">
        <v>0</v>
      </c>
      <c r="H916">
        <v>0</v>
      </c>
    </row>
    <row r="917" spans="1:8" x14ac:dyDescent="0.2">
      <c r="A917">
        <v>5901</v>
      </c>
      <c r="B917" t="s">
        <v>1846</v>
      </c>
      <c r="C917" t="s">
        <v>1847</v>
      </c>
      <c r="D917">
        <v>857587671</v>
      </c>
      <c r="E917">
        <v>0</v>
      </c>
      <c r="F917">
        <v>0</v>
      </c>
      <c r="G917">
        <v>0</v>
      </c>
      <c r="H917">
        <v>0</v>
      </c>
    </row>
    <row r="918" spans="1:8" x14ac:dyDescent="0.2">
      <c r="A918">
        <v>5901</v>
      </c>
      <c r="B918" t="s">
        <v>1848</v>
      </c>
      <c r="C918" t="s">
        <v>1849</v>
      </c>
      <c r="D918">
        <v>857587681</v>
      </c>
      <c r="E918">
        <v>0</v>
      </c>
      <c r="F918">
        <v>0</v>
      </c>
      <c r="G918">
        <v>0</v>
      </c>
      <c r="H918">
        <v>0</v>
      </c>
    </row>
    <row r="919" spans="1:8" x14ac:dyDescent="0.2">
      <c r="A919">
        <v>5901</v>
      </c>
      <c r="B919" t="s">
        <v>1850</v>
      </c>
      <c r="C919" t="s">
        <v>1851</v>
      </c>
      <c r="D919">
        <v>857587691</v>
      </c>
      <c r="E919">
        <v>0</v>
      </c>
      <c r="F919">
        <v>0</v>
      </c>
      <c r="G919">
        <v>0</v>
      </c>
      <c r="H919">
        <v>0</v>
      </c>
    </row>
    <row r="920" spans="1:8" x14ac:dyDescent="0.2">
      <c r="A920">
        <v>5901</v>
      </c>
      <c r="B920" t="s">
        <v>1852</v>
      </c>
      <c r="C920" t="s">
        <v>1853</v>
      </c>
      <c r="D920">
        <v>857587701</v>
      </c>
      <c r="E920">
        <v>0</v>
      </c>
      <c r="F920">
        <v>0</v>
      </c>
      <c r="G920">
        <v>0</v>
      </c>
      <c r="H920">
        <v>0</v>
      </c>
    </row>
    <row r="921" spans="1:8" x14ac:dyDescent="0.2">
      <c r="A921">
        <v>5901</v>
      </c>
      <c r="B921" t="s">
        <v>1854</v>
      </c>
      <c r="C921" t="s">
        <v>1855</v>
      </c>
      <c r="D921">
        <v>857587711</v>
      </c>
      <c r="E921">
        <v>0</v>
      </c>
      <c r="F921">
        <v>0</v>
      </c>
      <c r="G921">
        <v>0</v>
      </c>
      <c r="H921">
        <v>0</v>
      </c>
    </row>
    <row r="922" spans="1:8" x14ac:dyDescent="0.2">
      <c r="A922">
        <v>5901</v>
      </c>
      <c r="B922" t="s">
        <v>1856</v>
      </c>
      <c r="C922" t="s">
        <v>1857</v>
      </c>
      <c r="D922">
        <v>857587721</v>
      </c>
      <c r="E922">
        <v>0</v>
      </c>
      <c r="F922">
        <v>0</v>
      </c>
      <c r="G922">
        <v>0</v>
      </c>
      <c r="H922">
        <v>0</v>
      </c>
    </row>
    <row r="923" spans="1:8" x14ac:dyDescent="0.2">
      <c r="A923">
        <v>5901</v>
      </c>
      <c r="B923" t="s">
        <v>1858</v>
      </c>
      <c r="C923" t="s">
        <v>1859</v>
      </c>
      <c r="D923">
        <v>857587731</v>
      </c>
      <c r="E923">
        <v>0</v>
      </c>
      <c r="F923">
        <v>0</v>
      </c>
      <c r="G923">
        <v>0</v>
      </c>
      <c r="H923">
        <v>0</v>
      </c>
    </row>
    <row r="924" spans="1:8" x14ac:dyDescent="0.2">
      <c r="A924">
        <v>5901</v>
      </c>
      <c r="B924" t="s">
        <v>1860</v>
      </c>
      <c r="C924" t="s">
        <v>1861</v>
      </c>
      <c r="D924">
        <v>857587741</v>
      </c>
      <c r="E924">
        <v>0</v>
      </c>
      <c r="F924">
        <v>5</v>
      </c>
      <c r="G924">
        <v>0</v>
      </c>
      <c r="H924">
        <v>2</v>
      </c>
    </row>
    <row r="925" spans="1:8" x14ac:dyDescent="0.2">
      <c r="A925">
        <v>5901</v>
      </c>
      <c r="B925" t="s">
        <v>1862</v>
      </c>
      <c r="C925" t="s">
        <v>1863</v>
      </c>
      <c r="D925">
        <v>857587751</v>
      </c>
      <c r="E925">
        <v>0</v>
      </c>
      <c r="F925">
        <v>0</v>
      </c>
      <c r="G925">
        <v>0</v>
      </c>
      <c r="H925">
        <v>0</v>
      </c>
    </row>
    <row r="926" spans="1:8" x14ac:dyDescent="0.2">
      <c r="A926">
        <v>5901</v>
      </c>
      <c r="B926" t="s">
        <v>1864</v>
      </c>
      <c r="C926" t="s">
        <v>1865</v>
      </c>
      <c r="D926">
        <v>857587761</v>
      </c>
      <c r="E926">
        <v>0</v>
      </c>
      <c r="F926">
        <v>0</v>
      </c>
      <c r="G926">
        <v>0</v>
      </c>
      <c r="H926">
        <v>0</v>
      </c>
    </row>
    <row r="927" spans="1:8" x14ac:dyDescent="0.2">
      <c r="A927">
        <v>5901</v>
      </c>
      <c r="B927" t="s">
        <v>1866</v>
      </c>
      <c r="C927" t="s">
        <v>1867</v>
      </c>
      <c r="D927">
        <v>857587771</v>
      </c>
      <c r="E927">
        <v>0</v>
      </c>
      <c r="F927">
        <v>0</v>
      </c>
      <c r="G927">
        <v>0</v>
      </c>
      <c r="H927">
        <v>0</v>
      </c>
    </row>
    <row r="928" spans="1:8" x14ac:dyDescent="0.2">
      <c r="A928">
        <v>5901</v>
      </c>
      <c r="B928" t="s">
        <v>1868</v>
      </c>
      <c r="C928" t="s">
        <v>1869</v>
      </c>
      <c r="D928">
        <v>857587781</v>
      </c>
      <c r="E928">
        <v>0</v>
      </c>
      <c r="F928">
        <v>0</v>
      </c>
      <c r="G928">
        <v>0</v>
      </c>
      <c r="H928">
        <v>0</v>
      </c>
    </row>
    <row r="929" spans="1:8" x14ac:dyDescent="0.2">
      <c r="A929">
        <v>5901</v>
      </c>
      <c r="B929" t="s">
        <v>1870</v>
      </c>
      <c r="C929" t="s">
        <v>1871</v>
      </c>
      <c r="D929">
        <v>857587791</v>
      </c>
      <c r="E929">
        <v>0</v>
      </c>
      <c r="F929">
        <v>0</v>
      </c>
      <c r="G929">
        <v>0</v>
      </c>
      <c r="H929">
        <v>0</v>
      </c>
    </row>
    <row r="930" spans="1:8" x14ac:dyDescent="0.2">
      <c r="A930">
        <v>5901</v>
      </c>
      <c r="B930" t="s">
        <v>1872</v>
      </c>
      <c r="C930" t="s">
        <v>1873</v>
      </c>
      <c r="D930">
        <v>857587801</v>
      </c>
      <c r="E930">
        <v>0</v>
      </c>
      <c r="F930">
        <v>0</v>
      </c>
      <c r="G930">
        <v>0</v>
      </c>
      <c r="H930">
        <v>0</v>
      </c>
    </row>
    <row r="931" spans="1:8" x14ac:dyDescent="0.2">
      <c r="A931">
        <v>5901</v>
      </c>
      <c r="B931" t="s">
        <v>1874</v>
      </c>
      <c r="C931" t="s">
        <v>1875</v>
      </c>
      <c r="D931">
        <v>857587811</v>
      </c>
      <c r="E931">
        <v>341</v>
      </c>
      <c r="F931">
        <v>719</v>
      </c>
      <c r="G931">
        <v>319</v>
      </c>
      <c r="H931">
        <v>7</v>
      </c>
    </row>
    <row r="932" spans="1:8" x14ac:dyDescent="0.2">
      <c r="A932">
        <v>5901</v>
      </c>
      <c r="B932" t="s">
        <v>1876</v>
      </c>
      <c r="C932" t="s">
        <v>1877</v>
      </c>
      <c r="D932">
        <v>857587821</v>
      </c>
      <c r="E932">
        <v>0</v>
      </c>
      <c r="F932">
        <v>0</v>
      </c>
      <c r="G932">
        <v>0</v>
      </c>
      <c r="H932">
        <v>0</v>
      </c>
    </row>
    <row r="933" spans="1:8" x14ac:dyDescent="0.2">
      <c r="A933">
        <v>5901</v>
      </c>
      <c r="B933" t="s">
        <v>1878</v>
      </c>
      <c r="C933" t="s">
        <v>1879</v>
      </c>
      <c r="D933">
        <v>857587831</v>
      </c>
      <c r="E933">
        <v>0</v>
      </c>
      <c r="F933">
        <v>0</v>
      </c>
      <c r="G933">
        <v>0</v>
      </c>
      <c r="H933">
        <v>0</v>
      </c>
    </row>
    <row r="934" spans="1:8" x14ac:dyDescent="0.2">
      <c r="A934">
        <v>5901</v>
      </c>
      <c r="B934" t="s">
        <v>1880</v>
      </c>
      <c r="C934" t="s">
        <v>1881</v>
      </c>
      <c r="D934">
        <v>857587841</v>
      </c>
      <c r="E934">
        <v>0</v>
      </c>
      <c r="F934">
        <v>5</v>
      </c>
      <c r="G934">
        <v>0</v>
      </c>
      <c r="H934">
        <v>1</v>
      </c>
    </row>
    <row r="935" spans="1:8" x14ac:dyDescent="0.2">
      <c r="A935">
        <v>5901</v>
      </c>
      <c r="B935" t="s">
        <v>1882</v>
      </c>
      <c r="C935" t="s">
        <v>1883</v>
      </c>
      <c r="D935">
        <v>857587851</v>
      </c>
      <c r="E935">
        <v>0</v>
      </c>
      <c r="F935">
        <v>0</v>
      </c>
      <c r="G935">
        <v>0</v>
      </c>
      <c r="H935">
        <v>0</v>
      </c>
    </row>
    <row r="936" spans="1:8" x14ac:dyDescent="0.2">
      <c r="A936">
        <v>5901</v>
      </c>
      <c r="B936" t="s">
        <v>1884</v>
      </c>
      <c r="C936" t="s">
        <v>1885</v>
      </c>
      <c r="D936">
        <v>857587861</v>
      </c>
      <c r="E936">
        <v>0</v>
      </c>
      <c r="F936">
        <v>0</v>
      </c>
      <c r="G936">
        <v>0</v>
      </c>
      <c r="H936">
        <v>0</v>
      </c>
    </row>
    <row r="937" spans="1:8" x14ac:dyDescent="0.2">
      <c r="A937">
        <v>5901</v>
      </c>
      <c r="B937" t="s">
        <v>1886</v>
      </c>
      <c r="C937" t="s">
        <v>1887</v>
      </c>
      <c r="D937">
        <v>857587871</v>
      </c>
      <c r="E937">
        <v>0</v>
      </c>
      <c r="F937">
        <v>0</v>
      </c>
      <c r="G937">
        <v>0</v>
      </c>
      <c r="H937">
        <v>0</v>
      </c>
    </row>
    <row r="938" spans="1:8" x14ac:dyDescent="0.2">
      <c r="A938">
        <v>5901</v>
      </c>
      <c r="B938" t="s">
        <v>1888</v>
      </c>
      <c r="C938" t="s">
        <v>1889</v>
      </c>
      <c r="D938">
        <v>857587881</v>
      </c>
      <c r="E938">
        <v>0</v>
      </c>
      <c r="F938">
        <v>0</v>
      </c>
      <c r="G938">
        <v>0</v>
      </c>
      <c r="H938">
        <v>0</v>
      </c>
    </row>
    <row r="939" spans="1:8" x14ac:dyDescent="0.2">
      <c r="A939">
        <v>5901</v>
      </c>
      <c r="B939" t="s">
        <v>1890</v>
      </c>
      <c r="C939" t="s">
        <v>1891</v>
      </c>
      <c r="D939">
        <v>857587891</v>
      </c>
      <c r="E939">
        <v>0</v>
      </c>
      <c r="F939">
        <v>0</v>
      </c>
      <c r="G939">
        <v>0</v>
      </c>
      <c r="H939">
        <v>0</v>
      </c>
    </row>
    <row r="940" spans="1:8" x14ac:dyDescent="0.2">
      <c r="A940">
        <v>5901</v>
      </c>
      <c r="B940" t="s">
        <v>1892</v>
      </c>
      <c r="C940" t="s">
        <v>1893</v>
      </c>
      <c r="D940">
        <v>857587901</v>
      </c>
      <c r="E940">
        <v>0</v>
      </c>
      <c r="F940">
        <v>0</v>
      </c>
      <c r="G940">
        <v>0</v>
      </c>
      <c r="H940">
        <v>0</v>
      </c>
    </row>
    <row r="941" spans="1:8" x14ac:dyDescent="0.2">
      <c r="A941">
        <v>5901</v>
      </c>
      <c r="B941" t="s">
        <v>1894</v>
      </c>
      <c r="C941" t="s">
        <v>1895</v>
      </c>
      <c r="D941">
        <v>857587911</v>
      </c>
      <c r="E941">
        <v>0</v>
      </c>
      <c r="F941">
        <v>0</v>
      </c>
      <c r="G941">
        <v>0</v>
      </c>
      <c r="H941">
        <v>0</v>
      </c>
    </row>
    <row r="942" spans="1:8" x14ac:dyDescent="0.2">
      <c r="A942">
        <v>5901</v>
      </c>
      <c r="B942" t="s">
        <v>1896</v>
      </c>
      <c r="C942" t="s">
        <v>1897</v>
      </c>
      <c r="D942">
        <v>857587921</v>
      </c>
      <c r="E942">
        <v>0</v>
      </c>
      <c r="F942">
        <v>0</v>
      </c>
      <c r="G942">
        <v>0</v>
      </c>
      <c r="H942">
        <v>0</v>
      </c>
    </row>
    <row r="943" spans="1:8" x14ac:dyDescent="0.2">
      <c r="A943">
        <v>5901</v>
      </c>
      <c r="B943" t="s">
        <v>1898</v>
      </c>
      <c r="C943" t="s">
        <v>1899</v>
      </c>
      <c r="D943">
        <v>857587931</v>
      </c>
      <c r="E943">
        <v>0</v>
      </c>
      <c r="F943">
        <v>0</v>
      </c>
      <c r="G943">
        <v>0</v>
      </c>
      <c r="H943">
        <v>0</v>
      </c>
    </row>
    <row r="944" spans="1:8" x14ac:dyDescent="0.2">
      <c r="A944">
        <v>5901</v>
      </c>
      <c r="B944" t="s">
        <v>1900</v>
      </c>
      <c r="C944" t="s">
        <v>1901</v>
      </c>
      <c r="D944">
        <v>857587941</v>
      </c>
      <c r="E944">
        <v>0</v>
      </c>
      <c r="F944">
        <v>0</v>
      </c>
      <c r="G944">
        <v>0</v>
      </c>
      <c r="H944">
        <v>0</v>
      </c>
    </row>
    <row r="945" spans="1:8" x14ac:dyDescent="0.2">
      <c r="A945">
        <v>5901</v>
      </c>
      <c r="B945" t="s">
        <v>1902</v>
      </c>
      <c r="C945" t="s">
        <v>1903</v>
      </c>
      <c r="D945">
        <v>857587951</v>
      </c>
      <c r="E945">
        <v>0</v>
      </c>
      <c r="F945">
        <v>0</v>
      </c>
      <c r="G945">
        <v>0</v>
      </c>
      <c r="H945">
        <v>0</v>
      </c>
    </row>
    <row r="946" spans="1:8" x14ac:dyDescent="0.2">
      <c r="A946">
        <v>5901</v>
      </c>
      <c r="B946" t="s">
        <v>1904</v>
      </c>
      <c r="C946" t="s">
        <v>1905</v>
      </c>
      <c r="D946">
        <v>857587961</v>
      </c>
      <c r="E946">
        <v>0</v>
      </c>
      <c r="F946">
        <v>0</v>
      </c>
      <c r="G946">
        <v>0</v>
      </c>
      <c r="H946">
        <v>0</v>
      </c>
    </row>
    <row r="947" spans="1:8" x14ac:dyDescent="0.2">
      <c r="A947">
        <v>5901</v>
      </c>
      <c r="B947" t="s">
        <v>1906</v>
      </c>
      <c r="C947" t="s">
        <v>1907</v>
      </c>
      <c r="D947">
        <v>857587971</v>
      </c>
      <c r="E947">
        <v>0</v>
      </c>
      <c r="F947">
        <v>0</v>
      </c>
      <c r="G947">
        <v>0</v>
      </c>
      <c r="H947">
        <v>0</v>
      </c>
    </row>
    <row r="948" spans="1:8" x14ac:dyDescent="0.2">
      <c r="A948">
        <v>5901</v>
      </c>
      <c r="B948" t="s">
        <v>1908</v>
      </c>
      <c r="C948" t="s">
        <v>1909</v>
      </c>
      <c r="D948">
        <v>857587981</v>
      </c>
      <c r="E948">
        <v>57</v>
      </c>
      <c r="F948">
        <v>142</v>
      </c>
      <c r="G948">
        <v>48</v>
      </c>
      <c r="H948">
        <v>9</v>
      </c>
    </row>
    <row r="949" spans="1:8" x14ac:dyDescent="0.2">
      <c r="A949">
        <v>5901</v>
      </c>
      <c r="B949" t="s">
        <v>1910</v>
      </c>
      <c r="C949" t="s">
        <v>1911</v>
      </c>
      <c r="D949">
        <v>857587991</v>
      </c>
      <c r="E949">
        <v>0</v>
      </c>
      <c r="F949">
        <v>0</v>
      </c>
      <c r="G949">
        <v>0</v>
      </c>
      <c r="H949">
        <v>0</v>
      </c>
    </row>
    <row r="950" spans="1:8" x14ac:dyDescent="0.2">
      <c r="A950">
        <v>5901</v>
      </c>
      <c r="B950" t="s">
        <v>1912</v>
      </c>
      <c r="C950" t="s">
        <v>1913</v>
      </c>
      <c r="D950">
        <v>857588001</v>
      </c>
      <c r="E950">
        <v>0</v>
      </c>
      <c r="F950">
        <v>0</v>
      </c>
      <c r="G950">
        <v>0</v>
      </c>
      <c r="H950">
        <v>0</v>
      </c>
    </row>
    <row r="951" spans="1:8" x14ac:dyDescent="0.2">
      <c r="A951">
        <v>5901</v>
      </c>
      <c r="B951" t="s">
        <v>1914</v>
      </c>
      <c r="C951" t="s">
        <v>1915</v>
      </c>
      <c r="D951">
        <v>857588011</v>
      </c>
      <c r="E951">
        <v>0</v>
      </c>
      <c r="F951">
        <v>0</v>
      </c>
      <c r="G951">
        <v>0</v>
      </c>
      <c r="H951">
        <v>0</v>
      </c>
    </row>
    <row r="952" spans="1:8" x14ac:dyDescent="0.2">
      <c r="A952">
        <v>5901</v>
      </c>
      <c r="B952" t="s">
        <v>1916</v>
      </c>
      <c r="C952" t="s">
        <v>1917</v>
      </c>
      <c r="D952">
        <v>857588021</v>
      </c>
      <c r="E952">
        <v>0</v>
      </c>
      <c r="F952">
        <v>0</v>
      </c>
      <c r="G952">
        <v>0</v>
      </c>
      <c r="H952">
        <v>0</v>
      </c>
    </row>
    <row r="953" spans="1:8" x14ac:dyDescent="0.2">
      <c r="A953">
        <v>5901</v>
      </c>
      <c r="B953" t="s">
        <v>1918</v>
      </c>
      <c r="C953" t="s">
        <v>1919</v>
      </c>
      <c r="D953">
        <v>857588031</v>
      </c>
      <c r="E953">
        <v>0</v>
      </c>
      <c r="F953">
        <v>0</v>
      </c>
      <c r="G953">
        <v>0</v>
      </c>
      <c r="H953">
        <v>0</v>
      </c>
    </row>
    <row r="954" spans="1:8" x14ac:dyDescent="0.2">
      <c r="A954">
        <v>5901</v>
      </c>
      <c r="B954" t="s">
        <v>1920</v>
      </c>
      <c r="C954" t="s">
        <v>1921</v>
      </c>
      <c r="D954">
        <v>857588041</v>
      </c>
      <c r="E954">
        <v>0</v>
      </c>
      <c r="F954">
        <v>0</v>
      </c>
      <c r="G954">
        <v>0</v>
      </c>
      <c r="H954">
        <v>0</v>
      </c>
    </row>
    <row r="955" spans="1:8" x14ac:dyDescent="0.2">
      <c r="A955">
        <v>5901</v>
      </c>
      <c r="B955" t="s">
        <v>1922</v>
      </c>
      <c r="C955" t="s">
        <v>1923</v>
      </c>
      <c r="D955">
        <v>857588051</v>
      </c>
      <c r="E955">
        <v>0</v>
      </c>
      <c r="F955">
        <v>0</v>
      </c>
      <c r="G955">
        <v>0</v>
      </c>
      <c r="H955">
        <v>0</v>
      </c>
    </row>
    <row r="956" spans="1:8" x14ac:dyDescent="0.2">
      <c r="A956">
        <v>5901</v>
      </c>
      <c r="B956" t="s">
        <v>1924</v>
      </c>
      <c r="C956" t="s">
        <v>1925</v>
      </c>
      <c r="D956">
        <v>857588061</v>
      </c>
      <c r="E956">
        <v>0</v>
      </c>
      <c r="F956">
        <v>0</v>
      </c>
      <c r="G956">
        <v>0</v>
      </c>
      <c r="H956">
        <v>0</v>
      </c>
    </row>
    <row r="957" spans="1:8" x14ac:dyDescent="0.2">
      <c r="A957">
        <v>5901</v>
      </c>
      <c r="B957" t="s">
        <v>1926</v>
      </c>
      <c r="C957" t="s">
        <v>1927</v>
      </c>
      <c r="D957">
        <v>857588071</v>
      </c>
      <c r="E957">
        <v>62</v>
      </c>
      <c r="F957">
        <v>113</v>
      </c>
      <c r="G957">
        <v>36</v>
      </c>
      <c r="H957">
        <v>1</v>
      </c>
    </row>
    <row r="958" spans="1:8" x14ac:dyDescent="0.2">
      <c r="A958">
        <v>5901</v>
      </c>
      <c r="B958" t="s">
        <v>1928</v>
      </c>
      <c r="C958" t="s">
        <v>1929</v>
      </c>
      <c r="D958">
        <v>857588081</v>
      </c>
      <c r="E958">
        <v>0</v>
      </c>
      <c r="F958">
        <v>0</v>
      </c>
      <c r="G958">
        <v>0</v>
      </c>
      <c r="H958">
        <v>0</v>
      </c>
    </row>
    <row r="959" spans="1:8" x14ac:dyDescent="0.2">
      <c r="A959">
        <v>5901</v>
      </c>
      <c r="B959" t="s">
        <v>1930</v>
      </c>
      <c r="C959" t="s">
        <v>1931</v>
      </c>
      <c r="D959">
        <v>857588091</v>
      </c>
      <c r="E959">
        <v>13</v>
      </c>
      <c r="F959">
        <v>15</v>
      </c>
      <c r="G959">
        <v>0</v>
      </c>
      <c r="H959">
        <v>1</v>
      </c>
    </row>
    <row r="960" spans="1:8" x14ac:dyDescent="0.2">
      <c r="A960">
        <v>5901</v>
      </c>
      <c r="B960" t="s">
        <v>1932</v>
      </c>
      <c r="C960" t="s">
        <v>1933</v>
      </c>
      <c r="D960">
        <v>857588101</v>
      </c>
      <c r="E960">
        <v>0</v>
      </c>
      <c r="F960">
        <v>0</v>
      </c>
      <c r="G960">
        <v>0</v>
      </c>
      <c r="H960">
        <v>0</v>
      </c>
    </row>
    <row r="961" spans="1:8" x14ac:dyDescent="0.2">
      <c r="A961">
        <v>5901</v>
      </c>
      <c r="B961" t="s">
        <v>1934</v>
      </c>
      <c r="C961" t="s">
        <v>1935</v>
      </c>
      <c r="D961">
        <v>857588111</v>
      </c>
      <c r="E961">
        <v>0</v>
      </c>
      <c r="F961">
        <v>0</v>
      </c>
      <c r="G961">
        <v>0</v>
      </c>
      <c r="H961">
        <v>0</v>
      </c>
    </row>
    <row r="962" spans="1:8" x14ac:dyDescent="0.2">
      <c r="A962">
        <v>5901</v>
      </c>
      <c r="B962" t="s">
        <v>1936</v>
      </c>
      <c r="C962" t="s">
        <v>1937</v>
      </c>
      <c r="D962">
        <v>857588121</v>
      </c>
      <c r="E962">
        <v>0</v>
      </c>
      <c r="F962">
        <v>0</v>
      </c>
      <c r="G962">
        <v>0</v>
      </c>
      <c r="H962">
        <v>0</v>
      </c>
    </row>
    <row r="963" spans="1:8" x14ac:dyDescent="0.2">
      <c r="A963">
        <v>5901</v>
      </c>
      <c r="B963" t="s">
        <v>1938</v>
      </c>
      <c r="C963" t="s">
        <v>1939</v>
      </c>
      <c r="D963">
        <v>857588131</v>
      </c>
      <c r="E963">
        <v>0</v>
      </c>
      <c r="F963">
        <v>0</v>
      </c>
      <c r="G963">
        <v>0</v>
      </c>
      <c r="H963">
        <v>0</v>
      </c>
    </row>
    <row r="964" spans="1:8" x14ac:dyDescent="0.2">
      <c r="A964">
        <v>5901</v>
      </c>
      <c r="B964" t="s">
        <v>1940</v>
      </c>
      <c r="C964" t="s">
        <v>1941</v>
      </c>
      <c r="D964">
        <v>857588141</v>
      </c>
      <c r="E964">
        <v>0</v>
      </c>
      <c r="F964">
        <v>0</v>
      </c>
      <c r="G964">
        <v>0</v>
      </c>
      <c r="H964">
        <v>0</v>
      </c>
    </row>
    <row r="965" spans="1:8" x14ac:dyDescent="0.2">
      <c r="A965">
        <v>5901</v>
      </c>
      <c r="B965" t="s">
        <v>1942</v>
      </c>
      <c r="C965" t="s">
        <v>1943</v>
      </c>
      <c r="D965">
        <v>857588151</v>
      </c>
      <c r="E965">
        <v>0</v>
      </c>
      <c r="F965">
        <v>0</v>
      </c>
      <c r="G965">
        <v>0</v>
      </c>
      <c r="H965">
        <v>0</v>
      </c>
    </row>
    <row r="966" spans="1:8" x14ac:dyDescent="0.2">
      <c r="A966">
        <v>5901</v>
      </c>
      <c r="B966" t="s">
        <v>1944</v>
      </c>
      <c r="C966" t="s">
        <v>1945</v>
      </c>
      <c r="D966">
        <v>857588161</v>
      </c>
      <c r="E966">
        <v>52</v>
      </c>
      <c r="F966">
        <v>81</v>
      </c>
      <c r="G966">
        <v>1</v>
      </c>
      <c r="H966">
        <v>4</v>
      </c>
    </row>
    <row r="967" spans="1:8" x14ac:dyDescent="0.2">
      <c r="A967">
        <v>5901</v>
      </c>
      <c r="B967" t="s">
        <v>1946</v>
      </c>
      <c r="C967" t="s">
        <v>1947</v>
      </c>
      <c r="D967">
        <v>857588171</v>
      </c>
      <c r="E967">
        <v>0</v>
      </c>
      <c r="F967">
        <v>0</v>
      </c>
      <c r="G967">
        <v>0</v>
      </c>
      <c r="H967">
        <v>0</v>
      </c>
    </row>
    <row r="968" spans="1:8" x14ac:dyDescent="0.2">
      <c r="A968">
        <v>5901</v>
      </c>
      <c r="B968" t="s">
        <v>1948</v>
      </c>
      <c r="C968" t="s">
        <v>1949</v>
      </c>
      <c r="D968">
        <v>857588181</v>
      </c>
      <c r="E968">
        <v>0</v>
      </c>
      <c r="F968">
        <v>0</v>
      </c>
      <c r="G968">
        <v>0</v>
      </c>
      <c r="H968">
        <v>0</v>
      </c>
    </row>
    <row r="969" spans="1:8" x14ac:dyDescent="0.2">
      <c r="A969">
        <v>5901</v>
      </c>
      <c r="B969" t="s">
        <v>1950</v>
      </c>
      <c r="C969" t="s">
        <v>1951</v>
      </c>
      <c r="D969">
        <v>857588191</v>
      </c>
      <c r="E969">
        <v>0</v>
      </c>
      <c r="F969">
        <v>0</v>
      </c>
      <c r="G969">
        <v>0</v>
      </c>
      <c r="H969">
        <v>0</v>
      </c>
    </row>
    <row r="970" spans="1:8" x14ac:dyDescent="0.2">
      <c r="A970">
        <v>5901</v>
      </c>
      <c r="B970" t="s">
        <v>1952</v>
      </c>
      <c r="C970" t="s">
        <v>1953</v>
      </c>
      <c r="D970">
        <v>857588201</v>
      </c>
      <c r="E970">
        <v>0</v>
      </c>
      <c r="F970">
        <v>0</v>
      </c>
      <c r="G970">
        <v>0</v>
      </c>
      <c r="H970">
        <v>0</v>
      </c>
    </row>
    <row r="971" spans="1:8" x14ac:dyDescent="0.2">
      <c r="A971">
        <v>5901</v>
      </c>
      <c r="B971" t="s">
        <v>1954</v>
      </c>
      <c r="C971" t="s">
        <v>1955</v>
      </c>
      <c r="D971">
        <v>857588211</v>
      </c>
      <c r="E971">
        <v>0</v>
      </c>
      <c r="F971">
        <v>0</v>
      </c>
      <c r="G971">
        <v>0</v>
      </c>
      <c r="H971">
        <v>0</v>
      </c>
    </row>
    <row r="972" spans="1:8" x14ac:dyDescent="0.2">
      <c r="A972">
        <v>5901</v>
      </c>
      <c r="B972" t="s">
        <v>1956</v>
      </c>
      <c r="C972" t="s">
        <v>1957</v>
      </c>
      <c r="D972">
        <v>857588221</v>
      </c>
      <c r="E972">
        <v>0</v>
      </c>
      <c r="F972">
        <v>0</v>
      </c>
      <c r="G972">
        <v>0</v>
      </c>
      <c r="H972">
        <v>0</v>
      </c>
    </row>
    <row r="973" spans="1:8" x14ac:dyDescent="0.2">
      <c r="A973">
        <v>5901</v>
      </c>
      <c r="B973" t="s">
        <v>1958</v>
      </c>
      <c r="C973" t="s">
        <v>1959</v>
      </c>
      <c r="D973">
        <v>857588231</v>
      </c>
      <c r="E973">
        <v>0</v>
      </c>
      <c r="F973">
        <v>0</v>
      </c>
      <c r="G973">
        <v>0</v>
      </c>
      <c r="H973">
        <v>0</v>
      </c>
    </row>
    <row r="974" spans="1:8" x14ac:dyDescent="0.2">
      <c r="A974">
        <v>5901</v>
      </c>
      <c r="B974" t="s">
        <v>1960</v>
      </c>
      <c r="C974" t="s">
        <v>1961</v>
      </c>
      <c r="D974">
        <v>857588241</v>
      </c>
      <c r="E974">
        <v>0</v>
      </c>
      <c r="F974">
        <v>0</v>
      </c>
      <c r="G974">
        <v>0</v>
      </c>
      <c r="H974">
        <v>0</v>
      </c>
    </row>
    <row r="975" spans="1:8" x14ac:dyDescent="0.2">
      <c r="A975">
        <v>5901</v>
      </c>
      <c r="B975" t="s">
        <v>1962</v>
      </c>
      <c r="C975" t="s">
        <v>1963</v>
      </c>
      <c r="D975">
        <v>857588251</v>
      </c>
      <c r="E975">
        <v>0</v>
      </c>
      <c r="F975">
        <v>0</v>
      </c>
      <c r="G975">
        <v>0</v>
      </c>
      <c r="H975">
        <v>0</v>
      </c>
    </row>
    <row r="976" spans="1:8" x14ac:dyDescent="0.2">
      <c r="A976">
        <v>5901</v>
      </c>
      <c r="B976" t="s">
        <v>1964</v>
      </c>
      <c r="C976" t="s">
        <v>1965</v>
      </c>
      <c r="D976">
        <v>857588261</v>
      </c>
      <c r="E976">
        <v>0</v>
      </c>
      <c r="F976">
        <v>0</v>
      </c>
      <c r="G976">
        <v>0</v>
      </c>
      <c r="H976">
        <v>0</v>
      </c>
    </row>
    <row r="977" spans="1:8" x14ac:dyDescent="0.2">
      <c r="A977">
        <v>5901</v>
      </c>
      <c r="B977" t="s">
        <v>1966</v>
      </c>
      <c r="C977" t="s">
        <v>1967</v>
      </c>
      <c r="D977">
        <v>857588271</v>
      </c>
      <c r="E977">
        <v>0</v>
      </c>
      <c r="F977">
        <v>0</v>
      </c>
      <c r="G977">
        <v>0</v>
      </c>
      <c r="H977">
        <v>0</v>
      </c>
    </row>
    <row r="978" spans="1:8" x14ac:dyDescent="0.2">
      <c r="A978">
        <v>5901</v>
      </c>
      <c r="B978" t="s">
        <v>1968</v>
      </c>
      <c r="C978" t="s">
        <v>1969</v>
      </c>
      <c r="D978">
        <v>857588281</v>
      </c>
      <c r="E978">
        <v>0</v>
      </c>
      <c r="F978">
        <v>0</v>
      </c>
      <c r="G978">
        <v>0</v>
      </c>
      <c r="H978">
        <v>0</v>
      </c>
    </row>
    <row r="979" spans="1:8" x14ac:dyDescent="0.2">
      <c r="A979">
        <v>5901</v>
      </c>
      <c r="B979" t="s">
        <v>1970</v>
      </c>
      <c r="C979" t="s">
        <v>1971</v>
      </c>
      <c r="D979">
        <v>857588291</v>
      </c>
      <c r="E979">
        <v>0</v>
      </c>
      <c r="F979">
        <v>0</v>
      </c>
      <c r="G979">
        <v>0</v>
      </c>
      <c r="H979">
        <v>0</v>
      </c>
    </row>
    <row r="980" spans="1:8" x14ac:dyDescent="0.2">
      <c r="A980">
        <v>5901</v>
      </c>
      <c r="B980" t="s">
        <v>1972</v>
      </c>
      <c r="C980" t="s">
        <v>1973</v>
      </c>
      <c r="D980">
        <v>857588301</v>
      </c>
      <c r="E980">
        <v>0</v>
      </c>
      <c r="F980">
        <v>0</v>
      </c>
      <c r="G980">
        <v>0</v>
      </c>
      <c r="H980">
        <v>0</v>
      </c>
    </row>
    <row r="981" spans="1:8" x14ac:dyDescent="0.2">
      <c r="A981">
        <v>5901</v>
      </c>
      <c r="B981" t="s">
        <v>1974</v>
      </c>
      <c r="C981" t="s">
        <v>1975</v>
      </c>
      <c r="D981">
        <v>857588311</v>
      </c>
      <c r="E981">
        <v>0</v>
      </c>
      <c r="F981">
        <v>0</v>
      </c>
      <c r="G981">
        <v>0</v>
      </c>
      <c r="H981">
        <v>0</v>
      </c>
    </row>
    <row r="982" spans="1:8" x14ac:dyDescent="0.2">
      <c r="A982">
        <v>5901</v>
      </c>
      <c r="B982" t="s">
        <v>1976</v>
      </c>
      <c r="C982" t="s">
        <v>1977</v>
      </c>
      <c r="D982">
        <v>857588331</v>
      </c>
      <c r="E982">
        <v>0</v>
      </c>
      <c r="F982">
        <v>0</v>
      </c>
      <c r="G982">
        <v>0</v>
      </c>
      <c r="H982">
        <v>0</v>
      </c>
    </row>
    <row r="983" spans="1:8" x14ac:dyDescent="0.2">
      <c r="A983">
        <v>5901</v>
      </c>
      <c r="B983" t="s">
        <v>1978</v>
      </c>
      <c r="C983" t="s">
        <v>1979</v>
      </c>
      <c r="D983">
        <v>857588341</v>
      </c>
      <c r="E983">
        <v>0</v>
      </c>
      <c r="F983">
        <v>0</v>
      </c>
      <c r="G983">
        <v>0</v>
      </c>
      <c r="H983">
        <v>0</v>
      </c>
    </row>
    <row r="984" spans="1:8" x14ac:dyDescent="0.2">
      <c r="A984">
        <v>5901</v>
      </c>
      <c r="B984" t="s">
        <v>1980</v>
      </c>
      <c r="C984" t="s">
        <v>1981</v>
      </c>
      <c r="D984">
        <v>857588351</v>
      </c>
      <c r="E984">
        <v>0</v>
      </c>
      <c r="F984">
        <v>0</v>
      </c>
      <c r="G984">
        <v>0</v>
      </c>
      <c r="H984">
        <v>0</v>
      </c>
    </row>
    <row r="985" spans="1:8" x14ac:dyDescent="0.2">
      <c r="A985">
        <v>5901</v>
      </c>
      <c r="B985" t="s">
        <v>1982</v>
      </c>
      <c r="C985" t="s">
        <v>1983</v>
      </c>
      <c r="D985">
        <v>857588371</v>
      </c>
      <c r="E985">
        <v>0</v>
      </c>
      <c r="F985">
        <v>0</v>
      </c>
      <c r="G985">
        <v>0</v>
      </c>
      <c r="H985">
        <v>0</v>
      </c>
    </row>
    <row r="986" spans="1:8" x14ac:dyDescent="0.2">
      <c r="A986">
        <v>5901</v>
      </c>
      <c r="B986" t="s">
        <v>1984</v>
      </c>
      <c r="C986" t="s">
        <v>1985</v>
      </c>
      <c r="D986">
        <v>857588381</v>
      </c>
      <c r="E986">
        <v>0</v>
      </c>
      <c r="F986">
        <v>0</v>
      </c>
      <c r="G986">
        <v>0</v>
      </c>
      <c r="H986">
        <v>0</v>
      </c>
    </row>
    <row r="987" spans="1:8" x14ac:dyDescent="0.2">
      <c r="A987">
        <v>5901</v>
      </c>
      <c r="B987" t="s">
        <v>1986</v>
      </c>
      <c r="C987" t="s">
        <v>1987</v>
      </c>
      <c r="D987">
        <v>857588391</v>
      </c>
      <c r="E987">
        <v>0</v>
      </c>
      <c r="F987">
        <v>0</v>
      </c>
      <c r="G987">
        <v>0</v>
      </c>
      <c r="H987">
        <v>0</v>
      </c>
    </row>
    <row r="988" spans="1:8" x14ac:dyDescent="0.2">
      <c r="A988">
        <v>5901</v>
      </c>
      <c r="B988" t="s">
        <v>1988</v>
      </c>
      <c r="C988" t="s">
        <v>1989</v>
      </c>
      <c r="D988">
        <v>857588401</v>
      </c>
      <c r="E988">
        <v>0</v>
      </c>
      <c r="F988">
        <v>0</v>
      </c>
      <c r="G988">
        <v>0</v>
      </c>
      <c r="H988">
        <v>0</v>
      </c>
    </row>
    <row r="989" spans="1:8" x14ac:dyDescent="0.2">
      <c r="A989">
        <v>5901</v>
      </c>
      <c r="B989" t="s">
        <v>1990</v>
      </c>
      <c r="C989" t="s">
        <v>1991</v>
      </c>
      <c r="D989">
        <v>857588411</v>
      </c>
      <c r="E989">
        <v>0</v>
      </c>
      <c r="F989">
        <v>0</v>
      </c>
      <c r="G989">
        <v>0</v>
      </c>
      <c r="H989">
        <v>0</v>
      </c>
    </row>
    <row r="990" spans="1:8" x14ac:dyDescent="0.2">
      <c r="A990">
        <v>5901</v>
      </c>
      <c r="B990" t="s">
        <v>1992</v>
      </c>
      <c r="C990" t="s">
        <v>1993</v>
      </c>
      <c r="D990">
        <v>857588431</v>
      </c>
      <c r="E990">
        <v>0</v>
      </c>
      <c r="F990">
        <v>0</v>
      </c>
      <c r="G990">
        <v>0</v>
      </c>
      <c r="H990">
        <v>0</v>
      </c>
    </row>
    <row r="991" spans="1:8" x14ac:dyDescent="0.2">
      <c r="A991">
        <v>5901</v>
      </c>
      <c r="B991" t="s">
        <v>1994</v>
      </c>
      <c r="C991" t="s">
        <v>1995</v>
      </c>
      <c r="D991">
        <v>857588441</v>
      </c>
      <c r="E991">
        <v>0</v>
      </c>
      <c r="F991">
        <v>0</v>
      </c>
      <c r="G991">
        <v>0</v>
      </c>
      <c r="H991">
        <v>0</v>
      </c>
    </row>
    <row r="992" spans="1:8" x14ac:dyDescent="0.2">
      <c r="A992">
        <v>5901</v>
      </c>
      <c r="B992" t="s">
        <v>1996</v>
      </c>
      <c r="C992" t="s">
        <v>1997</v>
      </c>
      <c r="D992">
        <v>857588451</v>
      </c>
      <c r="E992">
        <v>0</v>
      </c>
      <c r="F992">
        <v>0</v>
      </c>
      <c r="G992">
        <v>0</v>
      </c>
      <c r="H992">
        <v>0</v>
      </c>
    </row>
    <row r="993" spans="1:8" x14ac:dyDescent="0.2">
      <c r="A993">
        <v>5901</v>
      </c>
      <c r="B993" t="s">
        <v>1998</v>
      </c>
      <c r="C993" t="s">
        <v>1999</v>
      </c>
      <c r="D993">
        <v>857588461</v>
      </c>
      <c r="E993">
        <v>0</v>
      </c>
      <c r="F993">
        <v>0</v>
      </c>
      <c r="G993">
        <v>0</v>
      </c>
      <c r="H993">
        <v>0</v>
      </c>
    </row>
    <row r="994" spans="1:8" x14ac:dyDescent="0.2">
      <c r="A994">
        <v>5901</v>
      </c>
      <c r="B994" t="s">
        <v>2000</v>
      </c>
      <c r="C994" t="s">
        <v>2001</v>
      </c>
      <c r="D994">
        <v>857588471</v>
      </c>
      <c r="E994">
        <v>0</v>
      </c>
      <c r="F994">
        <v>0</v>
      </c>
      <c r="G994">
        <v>0</v>
      </c>
      <c r="H994">
        <v>0</v>
      </c>
    </row>
    <row r="995" spans="1:8" x14ac:dyDescent="0.2">
      <c r="A995">
        <v>5901</v>
      </c>
      <c r="B995" t="s">
        <v>2002</v>
      </c>
      <c r="C995" t="s">
        <v>2003</v>
      </c>
      <c r="D995">
        <v>857588481</v>
      </c>
      <c r="E995">
        <v>0</v>
      </c>
      <c r="F995">
        <v>0</v>
      </c>
      <c r="G995">
        <v>0</v>
      </c>
      <c r="H995">
        <v>0</v>
      </c>
    </row>
    <row r="996" spans="1:8" x14ac:dyDescent="0.2">
      <c r="A996">
        <v>5901</v>
      </c>
      <c r="B996" t="s">
        <v>2004</v>
      </c>
      <c r="C996" t="s">
        <v>2005</v>
      </c>
      <c r="D996">
        <v>857588491</v>
      </c>
      <c r="E996">
        <v>0</v>
      </c>
      <c r="F996">
        <v>0</v>
      </c>
      <c r="G996">
        <v>0</v>
      </c>
      <c r="H996">
        <v>0</v>
      </c>
    </row>
    <row r="997" spans="1:8" x14ac:dyDescent="0.2">
      <c r="A997">
        <v>5901</v>
      </c>
      <c r="B997" t="s">
        <v>2006</v>
      </c>
      <c r="C997" t="s">
        <v>2007</v>
      </c>
      <c r="D997">
        <v>857588501</v>
      </c>
      <c r="E997">
        <v>0</v>
      </c>
      <c r="F997">
        <v>0</v>
      </c>
      <c r="G997">
        <v>0</v>
      </c>
      <c r="H997">
        <v>0</v>
      </c>
    </row>
    <row r="998" spans="1:8" x14ac:dyDescent="0.2">
      <c r="A998">
        <v>5901</v>
      </c>
      <c r="B998" t="s">
        <v>2008</v>
      </c>
      <c r="C998" t="s">
        <v>2009</v>
      </c>
      <c r="D998">
        <v>857588511</v>
      </c>
      <c r="E998">
        <v>0</v>
      </c>
      <c r="F998">
        <v>0</v>
      </c>
      <c r="G998">
        <v>0</v>
      </c>
      <c r="H998">
        <v>0</v>
      </c>
    </row>
    <row r="999" spans="1:8" x14ac:dyDescent="0.2">
      <c r="A999">
        <v>5901</v>
      </c>
      <c r="B999" t="s">
        <v>2010</v>
      </c>
      <c r="C999" t="s">
        <v>2011</v>
      </c>
      <c r="D999">
        <v>857588521</v>
      </c>
      <c r="E999">
        <v>0</v>
      </c>
      <c r="F999">
        <v>0</v>
      </c>
      <c r="G999">
        <v>0</v>
      </c>
      <c r="H999">
        <v>0</v>
      </c>
    </row>
    <row r="1000" spans="1:8" x14ac:dyDescent="0.2">
      <c r="A1000">
        <v>5901</v>
      </c>
      <c r="B1000" t="s">
        <v>2012</v>
      </c>
      <c r="C1000" t="s">
        <v>2013</v>
      </c>
      <c r="D1000">
        <v>857588531</v>
      </c>
      <c r="E1000">
        <v>65</v>
      </c>
      <c r="F1000">
        <v>146</v>
      </c>
      <c r="G1000">
        <v>35</v>
      </c>
      <c r="H1000">
        <v>4</v>
      </c>
    </row>
    <row r="1001" spans="1:8" x14ac:dyDescent="0.2">
      <c r="A1001">
        <v>5901</v>
      </c>
      <c r="B1001" t="s">
        <v>2014</v>
      </c>
      <c r="C1001" t="s">
        <v>2015</v>
      </c>
      <c r="D1001">
        <v>857588541</v>
      </c>
      <c r="E1001">
        <v>0</v>
      </c>
      <c r="F1001">
        <v>0</v>
      </c>
      <c r="G1001">
        <v>0</v>
      </c>
      <c r="H1001">
        <v>0</v>
      </c>
    </row>
    <row r="1002" spans="1:8" x14ac:dyDescent="0.2">
      <c r="A1002">
        <v>5901</v>
      </c>
      <c r="B1002" t="s">
        <v>2016</v>
      </c>
      <c r="C1002" t="s">
        <v>2017</v>
      </c>
      <c r="D1002">
        <v>857588551</v>
      </c>
      <c r="E1002">
        <v>0</v>
      </c>
      <c r="F1002">
        <v>0</v>
      </c>
      <c r="G1002">
        <v>0</v>
      </c>
      <c r="H1002">
        <v>0</v>
      </c>
    </row>
    <row r="1003" spans="1:8" x14ac:dyDescent="0.2">
      <c r="A1003">
        <v>5901</v>
      </c>
      <c r="B1003" t="s">
        <v>2018</v>
      </c>
      <c r="C1003" t="s">
        <v>2019</v>
      </c>
      <c r="D1003">
        <v>857588561</v>
      </c>
      <c r="E1003">
        <v>0</v>
      </c>
      <c r="F1003">
        <v>0</v>
      </c>
      <c r="G1003">
        <v>0</v>
      </c>
      <c r="H1003">
        <v>0</v>
      </c>
    </row>
    <row r="1004" spans="1:8" x14ac:dyDescent="0.2">
      <c r="A1004">
        <v>5901</v>
      </c>
      <c r="B1004" t="s">
        <v>2020</v>
      </c>
      <c r="C1004" t="s">
        <v>2021</v>
      </c>
      <c r="D1004">
        <v>857588571</v>
      </c>
      <c r="E1004">
        <v>0</v>
      </c>
      <c r="F1004">
        <v>0</v>
      </c>
      <c r="G1004">
        <v>0</v>
      </c>
      <c r="H1004">
        <v>0</v>
      </c>
    </row>
    <row r="1005" spans="1:8" x14ac:dyDescent="0.2">
      <c r="A1005">
        <v>5901</v>
      </c>
      <c r="B1005" t="s">
        <v>2022</v>
      </c>
      <c r="C1005" t="s">
        <v>2023</v>
      </c>
      <c r="D1005">
        <v>857588581</v>
      </c>
      <c r="E1005">
        <v>0</v>
      </c>
      <c r="F1005">
        <v>0</v>
      </c>
      <c r="G1005">
        <v>0</v>
      </c>
      <c r="H1005">
        <v>0</v>
      </c>
    </row>
    <row r="1006" spans="1:8" x14ac:dyDescent="0.2">
      <c r="A1006">
        <v>5901</v>
      </c>
      <c r="B1006" t="s">
        <v>2024</v>
      </c>
      <c r="C1006" t="s">
        <v>2025</v>
      </c>
      <c r="D1006">
        <v>857588591</v>
      </c>
      <c r="E1006">
        <v>0</v>
      </c>
      <c r="F1006">
        <v>0</v>
      </c>
      <c r="G1006">
        <v>0</v>
      </c>
      <c r="H1006">
        <v>0</v>
      </c>
    </row>
    <row r="1007" spans="1:8" x14ac:dyDescent="0.2">
      <c r="A1007">
        <v>5901</v>
      </c>
      <c r="B1007" t="s">
        <v>2026</v>
      </c>
      <c r="C1007" t="s">
        <v>2027</v>
      </c>
      <c r="D1007">
        <v>857588601</v>
      </c>
      <c r="E1007">
        <v>0</v>
      </c>
      <c r="F1007">
        <v>0</v>
      </c>
      <c r="G1007">
        <v>0</v>
      </c>
      <c r="H1007">
        <v>0</v>
      </c>
    </row>
    <row r="1008" spans="1:8" x14ac:dyDescent="0.2">
      <c r="A1008">
        <v>5901</v>
      </c>
      <c r="B1008" t="s">
        <v>2028</v>
      </c>
      <c r="C1008" t="s">
        <v>2029</v>
      </c>
      <c r="D1008">
        <v>857588611</v>
      </c>
      <c r="E1008">
        <v>0</v>
      </c>
      <c r="F1008">
        <v>0</v>
      </c>
      <c r="G1008">
        <v>0</v>
      </c>
      <c r="H1008">
        <v>0</v>
      </c>
    </row>
    <row r="1009" spans="1:8" x14ac:dyDescent="0.2">
      <c r="A1009">
        <v>5901</v>
      </c>
      <c r="B1009" t="s">
        <v>2030</v>
      </c>
      <c r="C1009" t="s">
        <v>2031</v>
      </c>
      <c r="D1009">
        <v>857588621</v>
      </c>
      <c r="E1009">
        <v>0</v>
      </c>
      <c r="F1009">
        <v>0</v>
      </c>
      <c r="G1009">
        <v>0</v>
      </c>
      <c r="H1009">
        <v>0</v>
      </c>
    </row>
    <row r="1010" spans="1:8" x14ac:dyDescent="0.2">
      <c r="A1010">
        <v>5901</v>
      </c>
      <c r="B1010" t="s">
        <v>2032</v>
      </c>
      <c r="C1010" t="s">
        <v>2033</v>
      </c>
      <c r="D1010">
        <v>857588631</v>
      </c>
      <c r="E1010">
        <v>0</v>
      </c>
      <c r="F1010">
        <v>0</v>
      </c>
      <c r="G1010">
        <v>0</v>
      </c>
      <c r="H1010">
        <v>0</v>
      </c>
    </row>
    <row r="1011" spans="1:8" x14ac:dyDescent="0.2">
      <c r="A1011">
        <v>5901</v>
      </c>
      <c r="B1011" t="s">
        <v>2034</v>
      </c>
      <c r="C1011" t="s">
        <v>2035</v>
      </c>
      <c r="D1011">
        <v>857588641</v>
      </c>
      <c r="E1011">
        <v>0</v>
      </c>
      <c r="F1011">
        <v>0</v>
      </c>
      <c r="G1011">
        <v>0</v>
      </c>
      <c r="H1011">
        <v>0</v>
      </c>
    </row>
    <row r="1012" spans="1:8" x14ac:dyDescent="0.2">
      <c r="A1012">
        <v>5901</v>
      </c>
      <c r="B1012" t="s">
        <v>2036</v>
      </c>
      <c r="C1012" t="s">
        <v>2037</v>
      </c>
      <c r="D1012">
        <v>857588651</v>
      </c>
      <c r="E1012">
        <v>0</v>
      </c>
      <c r="F1012">
        <v>0</v>
      </c>
      <c r="G1012">
        <v>0</v>
      </c>
      <c r="H1012">
        <v>0</v>
      </c>
    </row>
    <row r="1013" spans="1:8" x14ac:dyDescent="0.2">
      <c r="A1013">
        <v>5901</v>
      </c>
      <c r="B1013" t="s">
        <v>2038</v>
      </c>
      <c r="C1013" t="s">
        <v>2039</v>
      </c>
      <c r="D1013">
        <v>857588661</v>
      </c>
      <c r="E1013">
        <v>0</v>
      </c>
      <c r="F1013">
        <v>0</v>
      </c>
      <c r="G1013">
        <v>0</v>
      </c>
      <c r="H1013">
        <v>0</v>
      </c>
    </row>
    <row r="1014" spans="1:8" x14ac:dyDescent="0.2">
      <c r="A1014">
        <v>5901</v>
      </c>
      <c r="B1014" t="s">
        <v>2040</v>
      </c>
      <c r="C1014" t="s">
        <v>2041</v>
      </c>
      <c r="D1014">
        <v>857588671</v>
      </c>
      <c r="E1014">
        <v>0</v>
      </c>
      <c r="F1014">
        <v>0</v>
      </c>
      <c r="G1014">
        <v>0</v>
      </c>
      <c r="H1014">
        <v>0</v>
      </c>
    </row>
    <row r="1015" spans="1:8" x14ac:dyDescent="0.2">
      <c r="A1015">
        <v>5901</v>
      </c>
      <c r="B1015" t="s">
        <v>2042</v>
      </c>
      <c r="C1015" t="s">
        <v>2043</v>
      </c>
      <c r="D1015">
        <v>857588691</v>
      </c>
      <c r="E1015">
        <v>0</v>
      </c>
      <c r="F1015">
        <v>0</v>
      </c>
      <c r="G1015">
        <v>0</v>
      </c>
      <c r="H1015">
        <v>0</v>
      </c>
    </row>
    <row r="1016" spans="1:8" x14ac:dyDescent="0.2">
      <c r="A1016">
        <v>5901</v>
      </c>
      <c r="B1016" t="s">
        <v>2044</v>
      </c>
      <c r="C1016" t="s">
        <v>2045</v>
      </c>
      <c r="D1016">
        <v>857588701</v>
      </c>
      <c r="E1016">
        <v>0</v>
      </c>
      <c r="F1016">
        <v>0</v>
      </c>
      <c r="G1016">
        <v>0</v>
      </c>
      <c r="H1016">
        <v>0</v>
      </c>
    </row>
    <row r="1017" spans="1:8" x14ac:dyDescent="0.2">
      <c r="A1017">
        <v>5901</v>
      </c>
      <c r="B1017" t="s">
        <v>2046</v>
      </c>
      <c r="C1017" t="s">
        <v>2047</v>
      </c>
      <c r="D1017">
        <v>857588711</v>
      </c>
      <c r="E1017">
        <v>0</v>
      </c>
      <c r="F1017">
        <v>0</v>
      </c>
      <c r="G1017">
        <v>0</v>
      </c>
      <c r="H1017">
        <v>0</v>
      </c>
    </row>
    <row r="1018" spans="1:8" x14ac:dyDescent="0.2">
      <c r="A1018">
        <v>5901</v>
      </c>
      <c r="B1018" t="s">
        <v>2048</v>
      </c>
      <c r="C1018" t="s">
        <v>2049</v>
      </c>
      <c r="D1018">
        <v>857588721</v>
      </c>
      <c r="E1018">
        <v>2</v>
      </c>
      <c r="F1018">
        <v>3</v>
      </c>
      <c r="G1018">
        <v>0</v>
      </c>
      <c r="H1018">
        <v>1</v>
      </c>
    </row>
    <row r="1019" spans="1:8" x14ac:dyDescent="0.2">
      <c r="A1019">
        <v>5901</v>
      </c>
      <c r="B1019" t="s">
        <v>2050</v>
      </c>
      <c r="C1019" t="s">
        <v>2051</v>
      </c>
      <c r="D1019">
        <v>857588731</v>
      </c>
      <c r="E1019">
        <v>0</v>
      </c>
      <c r="F1019">
        <v>0</v>
      </c>
      <c r="G1019">
        <v>0</v>
      </c>
      <c r="H1019">
        <v>0</v>
      </c>
    </row>
    <row r="1020" spans="1:8" x14ac:dyDescent="0.2">
      <c r="A1020">
        <v>5901</v>
      </c>
      <c r="B1020" t="s">
        <v>2052</v>
      </c>
      <c r="C1020" t="s">
        <v>2053</v>
      </c>
      <c r="D1020">
        <v>857588741</v>
      </c>
      <c r="E1020">
        <v>0</v>
      </c>
      <c r="F1020">
        <v>0</v>
      </c>
      <c r="G1020">
        <v>0</v>
      </c>
      <c r="H1020">
        <v>0</v>
      </c>
    </row>
    <row r="1021" spans="1:8" x14ac:dyDescent="0.2">
      <c r="A1021">
        <v>5901</v>
      </c>
      <c r="B1021" t="s">
        <v>2054</v>
      </c>
      <c r="C1021" t="s">
        <v>2055</v>
      </c>
      <c r="D1021">
        <v>857588751</v>
      </c>
      <c r="E1021">
        <v>0</v>
      </c>
      <c r="F1021">
        <v>0</v>
      </c>
      <c r="G1021">
        <v>0</v>
      </c>
      <c r="H1021">
        <v>0</v>
      </c>
    </row>
    <row r="1022" spans="1:8" x14ac:dyDescent="0.2">
      <c r="A1022">
        <v>5901</v>
      </c>
      <c r="B1022" t="s">
        <v>2056</v>
      </c>
      <c r="C1022" t="s">
        <v>2057</v>
      </c>
      <c r="D1022">
        <v>857588761</v>
      </c>
      <c r="E1022">
        <v>0</v>
      </c>
      <c r="F1022">
        <v>0</v>
      </c>
      <c r="G1022">
        <v>0</v>
      </c>
      <c r="H1022">
        <v>0</v>
      </c>
    </row>
    <row r="1023" spans="1:8" x14ac:dyDescent="0.2">
      <c r="A1023">
        <v>5901</v>
      </c>
      <c r="B1023" t="s">
        <v>2058</v>
      </c>
      <c r="C1023" t="s">
        <v>2059</v>
      </c>
      <c r="D1023">
        <v>857588771</v>
      </c>
      <c r="E1023">
        <v>0</v>
      </c>
      <c r="F1023">
        <v>0</v>
      </c>
      <c r="G1023">
        <v>0</v>
      </c>
      <c r="H1023">
        <v>0</v>
      </c>
    </row>
    <row r="1024" spans="1:8" x14ac:dyDescent="0.2">
      <c r="A1024">
        <v>5901</v>
      </c>
      <c r="B1024" t="s">
        <v>2060</v>
      </c>
      <c r="C1024" t="s">
        <v>2061</v>
      </c>
      <c r="D1024">
        <v>857588781</v>
      </c>
      <c r="E1024">
        <v>0</v>
      </c>
      <c r="F1024">
        <v>0</v>
      </c>
      <c r="G1024">
        <v>0</v>
      </c>
      <c r="H1024">
        <v>0</v>
      </c>
    </row>
    <row r="1025" spans="1:8" x14ac:dyDescent="0.2">
      <c r="A1025">
        <v>5901</v>
      </c>
      <c r="B1025" t="s">
        <v>2062</v>
      </c>
      <c r="C1025" t="s">
        <v>2063</v>
      </c>
      <c r="D1025">
        <v>857588791</v>
      </c>
      <c r="E1025">
        <v>0</v>
      </c>
      <c r="F1025">
        <v>0</v>
      </c>
      <c r="G1025">
        <v>0</v>
      </c>
      <c r="H1025">
        <v>0</v>
      </c>
    </row>
    <row r="1026" spans="1:8" x14ac:dyDescent="0.2">
      <c r="A1026">
        <v>5901</v>
      </c>
      <c r="B1026" t="s">
        <v>2064</v>
      </c>
      <c r="C1026" t="s">
        <v>2065</v>
      </c>
      <c r="D1026">
        <v>857588801</v>
      </c>
      <c r="E1026">
        <v>0</v>
      </c>
      <c r="F1026">
        <v>0</v>
      </c>
      <c r="G1026">
        <v>0</v>
      </c>
      <c r="H1026">
        <v>0</v>
      </c>
    </row>
    <row r="1027" spans="1:8" x14ac:dyDescent="0.2">
      <c r="A1027">
        <v>5901</v>
      </c>
      <c r="B1027" t="s">
        <v>2066</v>
      </c>
      <c r="C1027" t="s">
        <v>2067</v>
      </c>
      <c r="D1027">
        <v>857588811</v>
      </c>
      <c r="E1027">
        <v>0</v>
      </c>
      <c r="F1027">
        <v>0</v>
      </c>
      <c r="G1027">
        <v>0</v>
      </c>
      <c r="H1027">
        <v>0</v>
      </c>
    </row>
    <row r="1028" spans="1:8" x14ac:dyDescent="0.2">
      <c r="A1028">
        <v>5901</v>
      </c>
      <c r="B1028" t="s">
        <v>2068</v>
      </c>
      <c r="C1028" t="s">
        <v>2069</v>
      </c>
      <c r="D1028">
        <v>857588821</v>
      </c>
      <c r="E1028">
        <v>0</v>
      </c>
      <c r="F1028">
        <v>0</v>
      </c>
      <c r="G1028">
        <v>0</v>
      </c>
      <c r="H1028">
        <v>0</v>
      </c>
    </row>
    <row r="1029" spans="1:8" x14ac:dyDescent="0.2">
      <c r="A1029">
        <v>5901</v>
      </c>
      <c r="B1029" t="s">
        <v>2070</v>
      </c>
      <c r="C1029" t="s">
        <v>2071</v>
      </c>
      <c r="D1029">
        <v>857588831</v>
      </c>
      <c r="E1029">
        <v>0</v>
      </c>
      <c r="F1029">
        <v>0</v>
      </c>
      <c r="G1029">
        <v>0</v>
      </c>
      <c r="H1029">
        <v>0</v>
      </c>
    </row>
    <row r="1030" spans="1:8" x14ac:dyDescent="0.2">
      <c r="A1030">
        <v>5901</v>
      </c>
      <c r="B1030" t="s">
        <v>2072</v>
      </c>
      <c r="C1030" t="s">
        <v>2073</v>
      </c>
      <c r="D1030">
        <v>857588841</v>
      </c>
      <c r="E1030">
        <v>0</v>
      </c>
      <c r="F1030">
        <v>0</v>
      </c>
      <c r="G1030">
        <v>0</v>
      </c>
      <c r="H1030">
        <v>0</v>
      </c>
    </row>
    <row r="1031" spans="1:8" x14ac:dyDescent="0.2">
      <c r="A1031">
        <v>5901</v>
      </c>
      <c r="B1031" t="s">
        <v>2074</v>
      </c>
      <c r="C1031" t="s">
        <v>2075</v>
      </c>
      <c r="D1031">
        <v>857588851</v>
      </c>
      <c r="E1031">
        <v>0</v>
      </c>
      <c r="F1031">
        <v>0</v>
      </c>
      <c r="G1031">
        <v>0</v>
      </c>
      <c r="H1031">
        <v>0</v>
      </c>
    </row>
    <row r="1032" spans="1:8" x14ac:dyDescent="0.2">
      <c r="A1032">
        <v>5901</v>
      </c>
      <c r="B1032" t="s">
        <v>2076</v>
      </c>
      <c r="C1032" t="s">
        <v>2077</v>
      </c>
      <c r="D1032">
        <v>857588861</v>
      </c>
      <c r="E1032">
        <v>0</v>
      </c>
      <c r="F1032">
        <v>0</v>
      </c>
      <c r="G1032">
        <v>0</v>
      </c>
      <c r="H1032">
        <v>0</v>
      </c>
    </row>
    <row r="1033" spans="1:8" x14ac:dyDescent="0.2">
      <c r="A1033">
        <v>5901</v>
      </c>
      <c r="B1033" t="s">
        <v>2078</v>
      </c>
      <c r="C1033" t="s">
        <v>2079</v>
      </c>
      <c r="D1033">
        <v>857588881</v>
      </c>
      <c r="E1033">
        <v>0</v>
      </c>
      <c r="F1033">
        <v>0</v>
      </c>
      <c r="G1033">
        <v>0</v>
      </c>
      <c r="H1033">
        <v>0</v>
      </c>
    </row>
    <row r="1034" spans="1:8" x14ac:dyDescent="0.2">
      <c r="A1034">
        <v>5901</v>
      </c>
      <c r="B1034" t="s">
        <v>2080</v>
      </c>
      <c r="C1034" t="s">
        <v>2081</v>
      </c>
      <c r="D1034">
        <v>857588891</v>
      </c>
      <c r="E1034">
        <v>0</v>
      </c>
      <c r="F1034">
        <v>0</v>
      </c>
      <c r="G1034">
        <v>0</v>
      </c>
      <c r="H1034">
        <v>0</v>
      </c>
    </row>
    <row r="1035" spans="1:8" x14ac:dyDescent="0.2">
      <c r="A1035">
        <v>5901</v>
      </c>
      <c r="B1035" t="s">
        <v>2082</v>
      </c>
      <c r="C1035" t="s">
        <v>2083</v>
      </c>
      <c r="D1035">
        <v>857588901</v>
      </c>
      <c r="E1035">
        <v>0</v>
      </c>
      <c r="F1035">
        <v>0</v>
      </c>
      <c r="G1035">
        <v>0</v>
      </c>
      <c r="H1035">
        <v>0</v>
      </c>
    </row>
    <row r="1036" spans="1:8" x14ac:dyDescent="0.2">
      <c r="A1036">
        <v>5901</v>
      </c>
      <c r="B1036" t="s">
        <v>2084</v>
      </c>
      <c r="C1036" t="s">
        <v>2085</v>
      </c>
      <c r="D1036">
        <v>857588911</v>
      </c>
      <c r="E1036">
        <v>2</v>
      </c>
      <c r="F1036">
        <v>6</v>
      </c>
      <c r="G1036">
        <v>0</v>
      </c>
      <c r="H1036">
        <v>4</v>
      </c>
    </row>
    <row r="1037" spans="1:8" x14ac:dyDescent="0.2">
      <c r="A1037">
        <v>5901</v>
      </c>
      <c r="B1037" t="s">
        <v>2086</v>
      </c>
      <c r="C1037" t="s">
        <v>2087</v>
      </c>
      <c r="D1037">
        <v>857588921</v>
      </c>
      <c r="E1037">
        <v>0</v>
      </c>
      <c r="F1037">
        <v>0</v>
      </c>
      <c r="G1037">
        <v>0</v>
      </c>
      <c r="H1037">
        <v>0</v>
      </c>
    </row>
    <row r="1038" spans="1:8" x14ac:dyDescent="0.2">
      <c r="A1038">
        <v>5901</v>
      </c>
      <c r="B1038" t="s">
        <v>2088</v>
      </c>
      <c r="C1038" t="s">
        <v>2089</v>
      </c>
      <c r="D1038">
        <v>857588931</v>
      </c>
      <c r="E1038">
        <v>57</v>
      </c>
      <c r="F1038">
        <v>109</v>
      </c>
      <c r="G1038">
        <v>19</v>
      </c>
      <c r="H1038">
        <v>5</v>
      </c>
    </row>
    <row r="1039" spans="1:8" x14ac:dyDescent="0.2">
      <c r="A1039">
        <v>5901</v>
      </c>
      <c r="B1039" t="s">
        <v>2090</v>
      </c>
      <c r="C1039" t="s">
        <v>2091</v>
      </c>
      <c r="D1039">
        <v>857588941</v>
      </c>
      <c r="E1039">
        <v>0</v>
      </c>
      <c r="F1039">
        <v>0</v>
      </c>
      <c r="G1039">
        <v>0</v>
      </c>
      <c r="H1039">
        <v>0</v>
      </c>
    </row>
    <row r="1040" spans="1:8" x14ac:dyDescent="0.2">
      <c r="A1040">
        <v>5901</v>
      </c>
      <c r="B1040" t="s">
        <v>2092</v>
      </c>
      <c r="C1040" t="s">
        <v>2093</v>
      </c>
      <c r="D1040">
        <v>857588951</v>
      </c>
      <c r="E1040">
        <v>0</v>
      </c>
      <c r="F1040">
        <v>0</v>
      </c>
      <c r="G1040">
        <v>0</v>
      </c>
      <c r="H1040">
        <v>0</v>
      </c>
    </row>
    <row r="1041" spans="1:8" x14ac:dyDescent="0.2">
      <c r="A1041">
        <v>5901</v>
      </c>
      <c r="B1041" t="s">
        <v>2094</v>
      </c>
      <c r="C1041" t="s">
        <v>2095</v>
      </c>
      <c r="D1041">
        <v>857588961</v>
      </c>
      <c r="E1041">
        <v>22</v>
      </c>
      <c r="F1041">
        <v>76</v>
      </c>
      <c r="G1041">
        <v>41</v>
      </c>
      <c r="H1041">
        <v>2</v>
      </c>
    </row>
    <row r="1042" spans="1:8" x14ac:dyDescent="0.2">
      <c r="A1042">
        <v>5901</v>
      </c>
      <c r="B1042" t="s">
        <v>2096</v>
      </c>
      <c r="C1042" t="s">
        <v>2097</v>
      </c>
      <c r="D1042">
        <v>857588971</v>
      </c>
      <c r="E1042">
        <v>0</v>
      </c>
      <c r="F1042">
        <v>0</v>
      </c>
      <c r="G1042">
        <v>0</v>
      </c>
      <c r="H1042">
        <v>0</v>
      </c>
    </row>
    <row r="1043" spans="1:8" x14ac:dyDescent="0.2">
      <c r="A1043">
        <v>5901</v>
      </c>
      <c r="B1043" t="s">
        <v>2098</v>
      </c>
      <c r="C1043" t="s">
        <v>2099</v>
      </c>
      <c r="D1043">
        <v>857588981</v>
      </c>
      <c r="E1043">
        <v>0</v>
      </c>
      <c r="F1043">
        <v>0</v>
      </c>
      <c r="G1043">
        <v>0</v>
      </c>
      <c r="H1043">
        <v>0</v>
      </c>
    </row>
    <row r="1044" spans="1:8" x14ac:dyDescent="0.2">
      <c r="A1044">
        <v>5901</v>
      </c>
      <c r="B1044" t="s">
        <v>2100</v>
      </c>
      <c r="C1044" t="s">
        <v>2101</v>
      </c>
      <c r="D1044">
        <v>857588991</v>
      </c>
      <c r="E1044">
        <v>0</v>
      </c>
      <c r="F1044">
        <v>0</v>
      </c>
      <c r="G1044">
        <v>0</v>
      </c>
      <c r="H1044">
        <v>0</v>
      </c>
    </row>
    <row r="1045" spans="1:8" x14ac:dyDescent="0.2">
      <c r="A1045">
        <v>5901</v>
      </c>
      <c r="B1045" t="s">
        <v>2102</v>
      </c>
      <c r="C1045" t="s">
        <v>2103</v>
      </c>
      <c r="D1045">
        <v>857589001</v>
      </c>
      <c r="E1045">
        <v>0</v>
      </c>
      <c r="F1045">
        <v>0</v>
      </c>
      <c r="G1045">
        <v>0</v>
      </c>
      <c r="H1045">
        <v>0</v>
      </c>
    </row>
    <row r="1046" spans="1:8" x14ac:dyDescent="0.2">
      <c r="A1046">
        <v>5901</v>
      </c>
      <c r="B1046" t="s">
        <v>2104</v>
      </c>
      <c r="C1046" t="s">
        <v>2105</v>
      </c>
      <c r="D1046">
        <v>857589011</v>
      </c>
      <c r="E1046">
        <v>0</v>
      </c>
      <c r="F1046">
        <v>0</v>
      </c>
      <c r="G1046">
        <v>0</v>
      </c>
      <c r="H1046">
        <v>0</v>
      </c>
    </row>
    <row r="1047" spans="1:8" x14ac:dyDescent="0.2">
      <c r="A1047">
        <v>5901</v>
      </c>
      <c r="B1047" t="s">
        <v>2106</v>
      </c>
      <c r="C1047" t="s">
        <v>2107</v>
      </c>
      <c r="D1047">
        <v>857589021</v>
      </c>
      <c r="E1047">
        <v>55</v>
      </c>
      <c r="F1047">
        <v>112</v>
      </c>
      <c r="G1047">
        <v>37</v>
      </c>
      <c r="H1047">
        <v>2</v>
      </c>
    </row>
    <row r="1048" spans="1:8" x14ac:dyDescent="0.2">
      <c r="A1048">
        <v>5901</v>
      </c>
      <c r="B1048" t="s">
        <v>2108</v>
      </c>
      <c r="C1048" t="s">
        <v>2109</v>
      </c>
      <c r="D1048">
        <v>857589031</v>
      </c>
      <c r="E1048">
        <v>0</v>
      </c>
      <c r="F1048">
        <v>0</v>
      </c>
      <c r="G1048">
        <v>0</v>
      </c>
      <c r="H1048">
        <v>0</v>
      </c>
    </row>
    <row r="1049" spans="1:8" x14ac:dyDescent="0.2">
      <c r="A1049">
        <v>5901</v>
      </c>
      <c r="B1049" t="s">
        <v>2110</v>
      </c>
      <c r="C1049" t="s">
        <v>2111</v>
      </c>
      <c r="D1049">
        <v>857589041</v>
      </c>
      <c r="E1049">
        <v>0</v>
      </c>
      <c r="F1049">
        <v>0</v>
      </c>
      <c r="G1049">
        <v>0</v>
      </c>
      <c r="H1049">
        <v>0</v>
      </c>
    </row>
    <row r="1050" spans="1:8" x14ac:dyDescent="0.2">
      <c r="A1050">
        <v>5901</v>
      </c>
      <c r="B1050" t="s">
        <v>2112</v>
      </c>
      <c r="C1050" t="s">
        <v>2113</v>
      </c>
      <c r="D1050">
        <v>857589051</v>
      </c>
      <c r="E1050">
        <v>0</v>
      </c>
      <c r="F1050">
        <v>0</v>
      </c>
      <c r="G1050">
        <v>0</v>
      </c>
      <c r="H1050">
        <v>0</v>
      </c>
    </row>
    <row r="1051" spans="1:8" x14ac:dyDescent="0.2">
      <c r="A1051">
        <v>5901</v>
      </c>
      <c r="B1051" t="s">
        <v>2114</v>
      </c>
      <c r="C1051" t="s">
        <v>2115</v>
      </c>
      <c r="D1051">
        <v>857589061</v>
      </c>
      <c r="E1051">
        <v>0</v>
      </c>
      <c r="F1051">
        <v>0</v>
      </c>
      <c r="G1051">
        <v>0</v>
      </c>
      <c r="H1051">
        <v>0</v>
      </c>
    </row>
    <row r="1052" spans="1:8" x14ac:dyDescent="0.2">
      <c r="A1052">
        <v>5901</v>
      </c>
      <c r="B1052" t="s">
        <v>2116</v>
      </c>
      <c r="C1052" t="s">
        <v>2117</v>
      </c>
      <c r="D1052">
        <v>857589071</v>
      </c>
      <c r="E1052">
        <v>0</v>
      </c>
      <c r="F1052">
        <v>0</v>
      </c>
      <c r="G1052">
        <v>0</v>
      </c>
      <c r="H1052">
        <v>0</v>
      </c>
    </row>
    <row r="1053" spans="1:8" x14ac:dyDescent="0.2">
      <c r="A1053">
        <v>5901</v>
      </c>
      <c r="B1053" t="s">
        <v>2118</v>
      </c>
      <c r="C1053" t="s">
        <v>2119</v>
      </c>
      <c r="D1053">
        <v>857589091</v>
      </c>
      <c r="E1053">
        <v>0</v>
      </c>
      <c r="F1053">
        <v>0</v>
      </c>
      <c r="G1053">
        <v>0</v>
      </c>
      <c r="H1053">
        <v>0</v>
      </c>
    </row>
    <row r="1054" spans="1:8" x14ac:dyDescent="0.2">
      <c r="A1054">
        <v>5901</v>
      </c>
      <c r="B1054" t="s">
        <v>2120</v>
      </c>
      <c r="C1054" t="s">
        <v>2121</v>
      </c>
      <c r="D1054">
        <v>857589101</v>
      </c>
      <c r="E1054">
        <v>0</v>
      </c>
      <c r="F1054">
        <v>0</v>
      </c>
      <c r="G1054">
        <v>0</v>
      </c>
      <c r="H1054">
        <v>0</v>
      </c>
    </row>
    <row r="1055" spans="1:8" x14ac:dyDescent="0.2">
      <c r="A1055">
        <v>5901</v>
      </c>
      <c r="B1055" t="s">
        <v>2122</v>
      </c>
      <c r="C1055" t="s">
        <v>2123</v>
      </c>
      <c r="D1055">
        <v>857589111</v>
      </c>
      <c r="E1055">
        <v>13</v>
      </c>
      <c r="F1055">
        <v>25</v>
      </c>
      <c r="G1055">
        <v>2</v>
      </c>
      <c r="H1055">
        <v>3</v>
      </c>
    </row>
    <row r="1056" spans="1:8" x14ac:dyDescent="0.2">
      <c r="A1056">
        <v>5901</v>
      </c>
      <c r="B1056" t="s">
        <v>2124</v>
      </c>
      <c r="C1056" t="s">
        <v>2125</v>
      </c>
      <c r="D1056">
        <v>857589121</v>
      </c>
      <c r="E1056">
        <v>0</v>
      </c>
      <c r="F1056">
        <v>0</v>
      </c>
      <c r="G1056">
        <v>0</v>
      </c>
      <c r="H1056">
        <v>0</v>
      </c>
    </row>
    <row r="1057" spans="1:8" x14ac:dyDescent="0.2">
      <c r="A1057">
        <v>5901</v>
      </c>
      <c r="B1057" t="s">
        <v>2126</v>
      </c>
      <c r="C1057" t="s">
        <v>2127</v>
      </c>
      <c r="D1057">
        <v>857589131</v>
      </c>
      <c r="E1057">
        <v>39</v>
      </c>
      <c r="F1057">
        <v>65</v>
      </c>
      <c r="G1057">
        <v>6</v>
      </c>
      <c r="H1057">
        <v>3</v>
      </c>
    </row>
    <row r="1058" spans="1:8" x14ac:dyDescent="0.2">
      <c r="A1058">
        <v>5901</v>
      </c>
      <c r="B1058" t="s">
        <v>2128</v>
      </c>
      <c r="C1058" t="s">
        <v>2129</v>
      </c>
      <c r="D1058">
        <v>857589141</v>
      </c>
      <c r="E1058">
        <v>0</v>
      </c>
      <c r="F1058">
        <v>0</v>
      </c>
      <c r="G1058">
        <v>0</v>
      </c>
      <c r="H1058">
        <v>0</v>
      </c>
    </row>
    <row r="1059" spans="1:8" x14ac:dyDescent="0.2">
      <c r="A1059">
        <v>5901</v>
      </c>
      <c r="B1059" t="s">
        <v>2130</v>
      </c>
      <c r="C1059" t="s">
        <v>2131</v>
      </c>
      <c r="D1059">
        <v>857589161</v>
      </c>
      <c r="E1059">
        <v>0</v>
      </c>
      <c r="F1059">
        <v>0</v>
      </c>
      <c r="G1059">
        <v>0</v>
      </c>
      <c r="H1059">
        <v>0</v>
      </c>
    </row>
    <row r="1060" spans="1:8" x14ac:dyDescent="0.2">
      <c r="A1060">
        <v>5901</v>
      </c>
      <c r="B1060" t="s">
        <v>2132</v>
      </c>
      <c r="C1060" t="s">
        <v>2133</v>
      </c>
      <c r="D1060">
        <v>857589171</v>
      </c>
      <c r="E1060">
        <v>0</v>
      </c>
      <c r="F1060">
        <v>0</v>
      </c>
      <c r="G1060">
        <v>0</v>
      </c>
      <c r="H1060">
        <v>0</v>
      </c>
    </row>
    <row r="1061" spans="1:8" x14ac:dyDescent="0.2">
      <c r="A1061">
        <v>5901</v>
      </c>
      <c r="B1061" t="s">
        <v>2134</v>
      </c>
      <c r="C1061" t="s">
        <v>2135</v>
      </c>
      <c r="D1061">
        <v>857589181</v>
      </c>
      <c r="E1061">
        <v>0</v>
      </c>
      <c r="F1061">
        <v>0</v>
      </c>
      <c r="G1061">
        <v>0</v>
      </c>
      <c r="H1061">
        <v>0</v>
      </c>
    </row>
    <row r="1062" spans="1:8" x14ac:dyDescent="0.2">
      <c r="A1062">
        <v>5901</v>
      </c>
      <c r="B1062" t="s">
        <v>2136</v>
      </c>
      <c r="C1062" t="s">
        <v>2137</v>
      </c>
      <c r="D1062">
        <v>857589191</v>
      </c>
      <c r="E1062">
        <v>0</v>
      </c>
      <c r="F1062">
        <v>0</v>
      </c>
      <c r="G1062">
        <v>0</v>
      </c>
      <c r="H1062">
        <v>0</v>
      </c>
    </row>
    <row r="1063" spans="1:8" x14ac:dyDescent="0.2">
      <c r="A1063">
        <v>5901</v>
      </c>
      <c r="B1063" t="s">
        <v>2138</v>
      </c>
      <c r="C1063" t="s">
        <v>2139</v>
      </c>
      <c r="D1063">
        <v>857589201</v>
      </c>
      <c r="E1063">
        <v>0</v>
      </c>
      <c r="F1063">
        <v>0</v>
      </c>
      <c r="G1063">
        <v>0</v>
      </c>
      <c r="H1063">
        <v>0</v>
      </c>
    </row>
    <row r="1064" spans="1:8" x14ac:dyDescent="0.2">
      <c r="A1064">
        <v>5901</v>
      </c>
      <c r="B1064" t="s">
        <v>2140</v>
      </c>
      <c r="C1064" t="s">
        <v>2141</v>
      </c>
      <c r="D1064">
        <v>857589211</v>
      </c>
      <c r="E1064">
        <v>0</v>
      </c>
      <c r="F1064">
        <v>0</v>
      </c>
      <c r="G1064">
        <v>0</v>
      </c>
      <c r="H1064">
        <v>0</v>
      </c>
    </row>
    <row r="1065" spans="1:8" x14ac:dyDescent="0.2">
      <c r="A1065">
        <v>5901</v>
      </c>
      <c r="B1065" t="s">
        <v>2142</v>
      </c>
      <c r="C1065" t="s">
        <v>2143</v>
      </c>
      <c r="D1065">
        <v>857589221</v>
      </c>
      <c r="E1065">
        <v>0</v>
      </c>
      <c r="F1065">
        <v>0</v>
      </c>
      <c r="G1065">
        <v>0</v>
      </c>
      <c r="H1065">
        <v>0</v>
      </c>
    </row>
    <row r="1066" spans="1:8" x14ac:dyDescent="0.2">
      <c r="A1066">
        <v>5901</v>
      </c>
      <c r="B1066" t="s">
        <v>2144</v>
      </c>
      <c r="C1066" t="s">
        <v>2145</v>
      </c>
      <c r="D1066">
        <v>857589231</v>
      </c>
      <c r="E1066">
        <v>0</v>
      </c>
      <c r="F1066">
        <v>0</v>
      </c>
      <c r="G1066">
        <v>0</v>
      </c>
      <c r="H1066">
        <v>0</v>
      </c>
    </row>
    <row r="1067" spans="1:8" x14ac:dyDescent="0.2">
      <c r="A1067">
        <v>5901</v>
      </c>
      <c r="B1067" t="s">
        <v>2146</v>
      </c>
      <c r="C1067" t="s">
        <v>2147</v>
      </c>
      <c r="D1067">
        <v>857589251</v>
      </c>
      <c r="E1067">
        <v>0</v>
      </c>
      <c r="F1067">
        <v>0</v>
      </c>
      <c r="G1067">
        <v>0</v>
      </c>
      <c r="H1067">
        <v>0</v>
      </c>
    </row>
    <row r="1068" spans="1:8" x14ac:dyDescent="0.2">
      <c r="A1068">
        <v>5901</v>
      </c>
      <c r="B1068" t="s">
        <v>2148</v>
      </c>
      <c r="C1068" t="s">
        <v>2149</v>
      </c>
      <c r="D1068">
        <v>857589261</v>
      </c>
      <c r="E1068">
        <v>0</v>
      </c>
      <c r="F1068">
        <v>0</v>
      </c>
      <c r="G1068">
        <v>0</v>
      </c>
      <c r="H1068">
        <v>0</v>
      </c>
    </row>
    <row r="1069" spans="1:8" x14ac:dyDescent="0.2">
      <c r="A1069">
        <v>5901</v>
      </c>
      <c r="B1069" t="s">
        <v>2150</v>
      </c>
      <c r="C1069" t="s">
        <v>2151</v>
      </c>
      <c r="D1069">
        <v>857589271</v>
      </c>
      <c r="E1069">
        <v>0</v>
      </c>
      <c r="F1069">
        <v>0</v>
      </c>
      <c r="G1069">
        <v>0</v>
      </c>
      <c r="H1069">
        <v>0</v>
      </c>
    </row>
    <row r="1070" spans="1:8" x14ac:dyDescent="0.2">
      <c r="A1070">
        <v>5901</v>
      </c>
      <c r="B1070" t="s">
        <v>2152</v>
      </c>
      <c r="C1070" t="s">
        <v>2153</v>
      </c>
      <c r="D1070">
        <v>857589281</v>
      </c>
      <c r="E1070">
        <v>0</v>
      </c>
      <c r="F1070">
        <v>0</v>
      </c>
      <c r="G1070">
        <v>0</v>
      </c>
      <c r="H1070">
        <v>0</v>
      </c>
    </row>
    <row r="1071" spans="1:8" x14ac:dyDescent="0.2">
      <c r="A1071">
        <v>5901</v>
      </c>
      <c r="B1071" t="s">
        <v>2154</v>
      </c>
      <c r="C1071" t="s">
        <v>2155</v>
      </c>
      <c r="D1071">
        <v>857589291</v>
      </c>
      <c r="E1071">
        <v>0</v>
      </c>
      <c r="F1071">
        <v>0</v>
      </c>
      <c r="G1071">
        <v>0</v>
      </c>
      <c r="H1071">
        <v>0</v>
      </c>
    </row>
    <row r="1072" spans="1:8" x14ac:dyDescent="0.2">
      <c r="A1072">
        <v>5901</v>
      </c>
      <c r="B1072" t="s">
        <v>2156</v>
      </c>
      <c r="C1072" t="s">
        <v>2157</v>
      </c>
      <c r="D1072">
        <v>857589301</v>
      </c>
      <c r="E1072">
        <v>0</v>
      </c>
      <c r="F1072">
        <v>0</v>
      </c>
      <c r="G1072">
        <v>0</v>
      </c>
      <c r="H1072">
        <v>0</v>
      </c>
    </row>
    <row r="1073" spans="1:8" x14ac:dyDescent="0.2">
      <c r="A1073">
        <v>5901</v>
      </c>
      <c r="B1073" t="s">
        <v>2158</v>
      </c>
      <c r="C1073" t="s">
        <v>2159</v>
      </c>
      <c r="D1073">
        <v>857589311</v>
      </c>
      <c r="E1073">
        <v>0</v>
      </c>
      <c r="F1073">
        <v>0</v>
      </c>
      <c r="G1073">
        <v>0</v>
      </c>
      <c r="H1073">
        <v>0</v>
      </c>
    </row>
    <row r="1074" spans="1:8" x14ac:dyDescent="0.2">
      <c r="A1074">
        <v>5901</v>
      </c>
      <c r="B1074" t="s">
        <v>2160</v>
      </c>
      <c r="C1074" t="s">
        <v>2161</v>
      </c>
      <c r="D1074">
        <v>857589321</v>
      </c>
      <c r="E1074">
        <v>0</v>
      </c>
      <c r="F1074">
        <v>0</v>
      </c>
      <c r="G1074">
        <v>0</v>
      </c>
      <c r="H1074">
        <v>0</v>
      </c>
    </row>
    <row r="1075" spans="1:8" x14ac:dyDescent="0.2">
      <c r="A1075">
        <v>5901</v>
      </c>
      <c r="B1075" t="s">
        <v>2162</v>
      </c>
      <c r="C1075" t="s">
        <v>2163</v>
      </c>
      <c r="D1075">
        <v>857589331</v>
      </c>
      <c r="E1075">
        <v>0</v>
      </c>
      <c r="F1075">
        <v>0</v>
      </c>
      <c r="G1075">
        <v>0</v>
      </c>
      <c r="H1075">
        <v>0</v>
      </c>
    </row>
    <row r="1076" spans="1:8" x14ac:dyDescent="0.2">
      <c r="A1076">
        <v>5901</v>
      </c>
      <c r="B1076" t="s">
        <v>2164</v>
      </c>
      <c r="C1076" t="s">
        <v>2165</v>
      </c>
      <c r="D1076">
        <v>857589341</v>
      </c>
      <c r="E1076">
        <v>0</v>
      </c>
      <c r="F1076">
        <v>0</v>
      </c>
      <c r="G1076">
        <v>0</v>
      </c>
      <c r="H1076">
        <v>0</v>
      </c>
    </row>
    <row r="1077" spans="1:8" x14ac:dyDescent="0.2">
      <c r="A1077">
        <v>5901</v>
      </c>
      <c r="B1077" t="s">
        <v>2166</v>
      </c>
      <c r="C1077" t="s">
        <v>2167</v>
      </c>
      <c r="D1077">
        <v>857589361</v>
      </c>
      <c r="E1077">
        <v>0</v>
      </c>
      <c r="F1077">
        <v>0</v>
      </c>
      <c r="G1077">
        <v>0</v>
      </c>
      <c r="H1077">
        <v>0</v>
      </c>
    </row>
    <row r="1078" spans="1:8" x14ac:dyDescent="0.2">
      <c r="A1078">
        <v>5901</v>
      </c>
      <c r="B1078" t="s">
        <v>2168</v>
      </c>
      <c r="C1078" t="s">
        <v>2169</v>
      </c>
      <c r="D1078">
        <v>857589371</v>
      </c>
      <c r="E1078">
        <v>0</v>
      </c>
      <c r="F1078">
        <v>0</v>
      </c>
      <c r="G1078">
        <v>0</v>
      </c>
      <c r="H1078">
        <v>0</v>
      </c>
    </row>
    <row r="1079" spans="1:8" x14ac:dyDescent="0.2">
      <c r="A1079">
        <v>5901</v>
      </c>
      <c r="B1079" t="s">
        <v>2170</v>
      </c>
      <c r="C1079" t="s">
        <v>2171</v>
      </c>
      <c r="D1079">
        <v>857589381</v>
      </c>
      <c r="E1079">
        <v>0</v>
      </c>
      <c r="F1079">
        <v>0</v>
      </c>
      <c r="G1079">
        <v>0</v>
      </c>
      <c r="H1079">
        <v>0</v>
      </c>
    </row>
    <row r="1080" spans="1:8" x14ac:dyDescent="0.2">
      <c r="A1080">
        <v>5901</v>
      </c>
      <c r="B1080" t="s">
        <v>2172</v>
      </c>
      <c r="C1080" t="s">
        <v>2173</v>
      </c>
      <c r="D1080">
        <v>857589391</v>
      </c>
      <c r="E1080">
        <v>0</v>
      </c>
      <c r="F1080">
        <v>0</v>
      </c>
      <c r="G1080">
        <v>0</v>
      </c>
      <c r="H1080">
        <v>0</v>
      </c>
    </row>
    <row r="1081" spans="1:8" x14ac:dyDescent="0.2">
      <c r="A1081">
        <v>5901</v>
      </c>
      <c r="B1081" t="s">
        <v>2174</v>
      </c>
      <c r="C1081" t="s">
        <v>2175</v>
      </c>
      <c r="D1081">
        <v>857589401</v>
      </c>
      <c r="E1081">
        <v>0</v>
      </c>
      <c r="F1081">
        <v>0</v>
      </c>
      <c r="G1081">
        <v>0</v>
      </c>
      <c r="H1081">
        <v>0</v>
      </c>
    </row>
    <row r="1082" spans="1:8" x14ac:dyDescent="0.2">
      <c r="A1082">
        <v>5901</v>
      </c>
      <c r="B1082" t="s">
        <v>2176</v>
      </c>
      <c r="C1082" t="s">
        <v>2177</v>
      </c>
      <c r="D1082">
        <v>857589411</v>
      </c>
      <c r="E1082">
        <v>0</v>
      </c>
      <c r="F1082">
        <v>0</v>
      </c>
      <c r="G1082">
        <v>0</v>
      </c>
      <c r="H1082">
        <v>0</v>
      </c>
    </row>
    <row r="1083" spans="1:8" x14ac:dyDescent="0.2">
      <c r="A1083">
        <v>5901</v>
      </c>
      <c r="B1083" t="s">
        <v>2178</v>
      </c>
      <c r="C1083" t="s">
        <v>2179</v>
      </c>
      <c r="D1083">
        <v>857589421</v>
      </c>
      <c r="E1083">
        <v>0</v>
      </c>
      <c r="F1083">
        <v>0</v>
      </c>
      <c r="G1083">
        <v>0</v>
      </c>
      <c r="H1083">
        <v>0</v>
      </c>
    </row>
    <row r="1084" spans="1:8" x14ac:dyDescent="0.2">
      <c r="A1084">
        <v>5901</v>
      </c>
      <c r="B1084" t="s">
        <v>2180</v>
      </c>
      <c r="C1084" t="s">
        <v>2181</v>
      </c>
      <c r="D1084">
        <v>857589431</v>
      </c>
      <c r="E1084">
        <v>0</v>
      </c>
      <c r="F1084">
        <v>0</v>
      </c>
      <c r="G1084">
        <v>0</v>
      </c>
      <c r="H1084">
        <v>0</v>
      </c>
    </row>
    <row r="1085" spans="1:8" x14ac:dyDescent="0.2">
      <c r="A1085">
        <v>5901</v>
      </c>
      <c r="B1085" t="s">
        <v>2182</v>
      </c>
      <c r="C1085" t="s">
        <v>2183</v>
      </c>
      <c r="D1085">
        <v>857589441</v>
      </c>
      <c r="E1085">
        <v>0</v>
      </c>
      <c r="F1085">
        <v>0</v>
      </c>
      <c r="G1085">
        <v>0</v>
      </c>
      <c r="H1085">
        <v>0</v>
      </c>
    </row>
    <row r="1086" spans="1:8" x14ac:dyDescent="0.2">
      <c r="A1086">
        <v>5901</v>
      </c>
      <c r="B1086" t="s">
        <v>2184</v>
      </c>
      <c r="C1086" t="s">
        <v>2185</v>
      </c>
      <c r="D1086">
        <v>857589451</v>
      </c>
      <c r="E1086">
        <v>0</v>
      </c>
      <c r="F1086">
        <v>0</v>
      </c>
      <c r="G1086">
        <v>0</v>
      </c>
      <c r="H1086">
        <v>0</v>
      </c>
    </row>
    <row r="1087" spans="1:8" x14ac:dyDescent="0.2">
      <c r="A1087">
        <v>5901</v>
      </c>
      <c r="B1087" t="s">
        <v>2186</v>
      </c>
      <c r="C1087" t="s">
        <v>2187</v>
      </c>
      <c r="D1087">
        <v>857589461</v>
      </c>
      <c r="E1087">
        <v>0</v>
      </c>
      <c r="F1087">
        <v>0</v>
      </c>
      <c r="G1087">
        <v>0</v>
      </c>
      <c r="H1087">
        <v>0</v>
      </c>
    </row>
    <row r="1088" spans="1:8" x14ac:dyDescent="0.2">
      <c r="A1088">
        <v>5901</v>
      </c>
      <c r="B1088" t="s">
        <v>2188</v>
      </c>
      <c r="C1088" t="s">
        <v>2189</v>
      </c>
      <c r="D1088">
        <v>857589471</v>
      </c>
      <c r="E1088">
        <v>0</v>
      </c>
      <c r="F1088">
        <v>0</v>
      </c>
      <c r="G1088">
        <v>0</v>
      </c>
      <c r="H1088">
        <v>0</v>
      </c>
    </row>
    <row r="1089" spans="1:8" x14ac:dyDescent="0.2">
      <c r="A1089">
        <v>5901</v>
      </c>
      <c r="B1089" t="s">
        <v>2190</v>
      </c>
      <c r="C1089" t="s">
        <v>2191</v>
      </c>
      <c r="D1089">
        <v>857589481</v>
      </c>
      <c r="E1089">
        <v>0</v>
      </c>
      <c r="F1089">
        <v>0</v>
      </c>
      <c r="G1089">
        <v>0</v>
      </c>
      <c r="H1089">
        <v>0</v>
      </c>
    </row>
    <row r="1090" spans="1:8" x14ac:dyDescent="0.2">
      <c r="A1090">
        <v>5901</v>
      </c>
      <c r="B1090" t="s">
        <v>2192</v>
      </c>
      <c r="C1090" t="s">
        <v>2193</v>
      </c>
      <c r="D1090">
        <v>857589491</v>
      </c>
      <c r="E1090">
        <v>0</v>
      </c>
      <c r="F1090">
        <v>0</v>
      </c>
      <c r="G1090">
        <v>0</v>
      </c>
      <c r="H1090">
        <v>0</v>
      </c>
    </row>
    <row r="1091" spans="1:8" x14ac:dyDescent="0.2">
      <c r="A1091">
        <v>5901</v>
      </c>
      <c r="B1091" t="s">
        <v>2194</v>
      </c>
      <c r="C1091" t="s">
        <v>2195</v>
      </c>
      <c r="D1091">
        <v>857589501</v>
      </c>
      <c r="E1091">
        <v>66</v>
      </c>
      <c r="F1091">
        <v>94</v>
      </c>
      <c r="G1091">
        <v>17</v>
      </c>
      <c r="H1091">
        <v>2</v>
      </c>
    </row>
    <row r="1092" spans="1:8" x14ac:dyDescent="0.2">
      <c r="A1092">
        <v>5901</v>
      </c>
      <c r="B1092" t="s">
        <v>2196</v>
      </c>
      <c r="C1092" t="s">
        <v>2197</v>
      </c>
      <c r="D1092">
        <v>857589511</v>
      </c>
      <c r="E1092">
        <v>0</v>
      </c>
      <c r="F1092">
        <v>0</v>
      </c>
      <c r="G1092">
        <v>0</v>
      </c>
      <c r="H1092">
        <v>0</v>
      </c>
    </row>
    <row r="1093" spans="1:8" x14ac:dyDescent="0.2">
      <c r="A1093">
        <v>5901</v>
      </c>
      <c r="B1093" t="s">
        <v>2198</v>
      </c>
      <c r="C1093" t="s">
        <v>2199</v>
      </c>
      <c r="D1093">
        <v>857589521</v>
      </c>
      <c r="E1093">
        <v>11</v>
      </c>
      <c r="F1093">
        <v>26</v>
      </c>
      <c r="G1093">
        <v>2</v>
      </c>
      <c r="H1093">
        <v>7</v>
      </c>
    </row>
    <row r="1094" spans="1:8" x14ac:dyDescent="0.2">
      <c r="A1094">
        <v>5901</v>
      </c>
      <c r="B1094" t="s">
        <v>2200</v>
      </c>
      <c r="C1094" t="s">
        <v>2201</v>
      </c>
      <c r="D1094">
        <v>857589531</v>
      </c>
      <c r="E1094">
        <v>0</v>
      </c>
      <c r="F1094">
        <v>0</v>
      </c>
      <c r="G1094">
        <v>0</v>
      </c>
      <c r="H1094">
        <v>0</v>
      </c>
    </row>
    <row r="1095" spans="1:8" x14ac:dyDescent="0.2">
      <c r="A1095">
        <v>5901</v>
      </c>
      <c r="B1095" t="s">
        <v>2202</v>
      </c>
      <c r="C1095" t="s">
        <v>2203</v>
      </c>
      <c r="D1095">
        <v>857589541</v>
      </c>
      <c r="E1095">
        <v>0</v>
      </c>
      <c r="F1095">
        <v>0</v>
      </c>
      <c r="G1095">
        <v>0</v>
      </c>
      <c r="H1095">
        <v>0</v>
      </c>
    </row>
    <row r="1096" spans="1:8" x14ac:dyDescent="0.2">
      <c r="A1096">
        <v>5901</v>
      </c>
      <c r="B1096" t="s">
        <v>2204</v>
      </c>
      <c r="C1096" t="s">
        <v>2205</v>
      </c>
      <c r="D1096">
        <v>857589551</v>
      </c>
      <c r="E1096">
        <v>21</v>
      </c>
      <c r="F1096">
        <v>41</v>
      </c>
      <c r="G1096">
        <v>12</v>
      </c>
      <c r="H1096">
        <v>4</v>
      </c>
    </row>
    <row r="1097" spans="1:8" x14ac:dyDescent="0.2">
      <c r="A1097">
        <v>5901</v>
      </c>
      <c r="B1097" t="s">
        <v>2206</v>
      </c>
      <c r="C1097" t="s">
        <v>2207</v>
      </c>
      <c r="D1097">
        <v>857589561</v>
      </c>
      <c r="E1097">
        <v>0</v>
      </c>
      <c r="F1097">
        <v>0</v>
      </c>
      <c r="G1097">
        <v>0</v>
      </c>
      <c r="H1097">
        <v>0</v>
      </c>
    </row>
    <row r="1098" spans="1:8" x14ac:dyDescent="0.2">
      <c r="A1098">
        <v>5901</v>
      </c>
      <c r="B1098" t="s">
        <v>2208</v>
      </c>
      <c r="C1098" t="s">
        <v>2209</v>
      </c>
      <c r="D1098">
        <v>857589571</v>
      </c>
      <c r="E1098">
        <v>0</v>
      </c>
      <c r="F1098">
        <v>0</v>
      </c>
      <c r="G1098">
        <v>0</v>
      </c>
      <c r="H1098">
        <v>0</v>
      </c>
    </row>
    <row r="1099" spans="1:8" x14ac:dyDescent="0.2">
      <c r="A1099">
        <v>5901</v>
      </c>
      <c r="B1099" t="s">
        <v>2210</v>
      </c>
      <c r="C1099" t="s">
        <v>2211</v>
      </c>
      <c r="D1099">
        <v>857589581</v>
      </c>
      <c r="E1099">
        <v>0</v>
      </c>
      <c r="F1099">
        <v>0</v>
      </c>
      <c r="G1099">
        <v>0</v>
      </c>
      <c r="H1099">
        <v>0</v>
      </c>
    </row>
    <row r="1100" spans="1:8" x14ac:dyDescent="0.2">
      <c r="A1100">
        <v>5901</v>
      </c>
      <c r="B1100" t="s">
        <v>2212</v>
      </c>
      <c r="C1100" t="s">
        <v>2213</v>
      </c>
      <c r="D1100">
        <v>857589591</v>
      </c>
      <c r="E1100">
        <v>0</v>
      </c>
      <c r="F1100">
        <v>0</v>
      </c>
      <c r="G1100">
        <v>0</v>
      </c>
      <c r="H1100">
        <v>0</v>
      </c>
    </row>
    <row r="1101" spans="1:8" x14ac:dyDescent="0.2">
      <c r="A1101">
        <v>5901</v>
      </c>
      <c r="B1101" t="s">
        <v>2214</v>
      </c>
      <c r="C1101" t="s">
        <v>2215</v>
      </c>
      <c r="D1101">
        <v>857589601</v>
      </c>
      <c r="E1101">
        <v>0</v>
      </c>
      <c r="F1101">
        <v>0</v>
      </c>
      <c r="G1101">
        <v>0</v>
      </c>
      <c r="H1101">
        <v>0</v>
      </c>
    </row>
    <row r="1102" spans="1:8" x14ac:dyDescent="0.2">
      <c r="A1102">
        <v>5901</v>
      </c>
      <c r="B1102" t="s">
        <v>2216</v>
      </c>
      <c r="C1102" t="s">
        <v>2217</v>
      </c>
      <c r="D1102">
        <v>857589621</v>
      </c>
      <c r="E1102">
        <v>0</v>
      </c>
      <c r="F1102">
        <v>0</v>
      </c>
      <c r="G1102">
        <v>0</v>
      </c>
      <c r="H1102">
        <v>0</v>
      </c>
    </row>
    <row r="1103" spans="1:8" x14ac:dyDescent="0.2">
      <c r="A1103">
        <v>5901</v>
      </c>
      <c r="B1103" t="s">
        <v>2218</v>
      </c>
      <c r="C1103" t="s">
        <v>2219</v>
      </c>
      <c r="D1103">
        <v>857589631</v>
      </c>
      <c r="E1103">
        <v>0</v>
      </c>
      <c r="F1103">
        <v>0</v>
      </c>
      <c r="G1103">
        <v>0</v>
      </c>
      <c r="H1103">
        <v>0</v>
      </c>
    </row>
    <row r="1104" spans="1:8" x14ac:dyDescent="0.2">
      <c r="A1104">
        <v>5901</v>
      </c>
      <c r="B1104" t="s">
        <v>2220</v>
      </c>
      <c r="C1104" t="s">
        <v>2221</v>
      </c>
      <c r="D1104">
        <v>857589641</v>
      </c>
      <c r="E1104">
        <v>226</v>
      </c>
      <c r="F1104">
        <v>450</v>
      </c>
      <c r="G1104">
        <v>113</v>
      </c>
      <c r="H1104">
        <v>18</v>
      </c>
    </row>
    <row r="1105" spans="1:8" x14ac:dyDescent="0.2">
      <c r="A1105">
        <v>5901</v>
      </c>
      <c r="B1105" t="s">
        <v>2222</v>
      </c>
      <c r="C1105" t="s">
        <v>2223</v>
      </c>
      <c r="D1105">
        <v>857589651</v>
      </c>
      <c r="E1105">
        <v>0</v>
      </c>
      <c r="F1105">
        <v>0</v>
      </c>
      <c r="G1105">
        <v>0</v>
      </c>
      <c r="H1105">
        <v>0</v>
      </c>
    </row>
    <row r="1106" spans="1:8" x14ac:dyDescent="0.2">
      <c r="A1106">
        <v>5901</v>
      </c>
      <c r="B1106" t="s">
        <v>2224</v>
      </c>
      <c r="C1106" t="s">
        <v>2225</v>
      </c>
      <c r="D1106">
        <v>857589661</v>
      </c>
      <c r="E1106">
        <v>7</v>
      </c>
      <c r="F1106">
        <v>13</v>
      </c>
      <c r="G1106">
        <v>1</v>
      </c>
      <c r="H1106">
        <v>3</v>
      </c>
    </row>
    <row r="1107" spans="1:8" x14ac:dyDescent="0.2">
      <c r="A1107">
        <v>5901</v>
      </c>
      <c r="B1107" t="s">
        <v>2226</v>
      </c>
      <c r="C1107" t="s">
        <v>2227</v>
      </c>
      <c r="D1107">
        <v>857589671</v>
      </c>
      <c r="E1107">
        <v>0</v>
      </c>
      <c r="F1107">
        <v>1</v>
      </c>
      <c r="G1107">
        <v>0</v>
      </c>
      <c r="H1107">
        <v>1</v>
      </c>
    </row>
    <row r="1108" spans="1:8" x14ac:dyDescent="0.2">
      <c r="A1108">
        <v>5901</v>
      </c>
      <c r="B1108" t="s">
        <v>2228</v>
      </c>
      <c r="C1108" t="s">
        <v>2229</v>
      </c>
      <c r="D1108">
        <v>857589681</v>
      </c>
      <c r="E1108">
        <v>0</v>
      </c>
      <c r="F1108">
        <v>0</v>
      </c>
      <c r="G1108">
        <v>0</v>
      </c>
      <c r="H1108">
        <v>0</v>
      </c>
    </row>
    <row r="1109" spans="1:8" x14ac:dyDescent="0.2">
      <c r="A1109">
        <v>5901</v>
      </c>
      <c r="B1109" t="s">
        <v>2230</v>
      </c>
      <c r="C1109" t="s">
        <v>2231</v>
      </c>
      <c r="D1109">
        <v>857589691</v>
      </c>
      <c r="E1109">
        <v>0</v>
      </c>
      <c r="F1109">
        <v>0</v>
      </c>
      <c r="G1109">
        <v>0</v>
      </c>
      <c r="H1109">
        <v>0</v>
      </c>
    </row>
    <row r="1110" spans="1:8" x14ac:dyDescent="0.2">
      <c r="A1110">
        <v>5901</v>
      </c>
      <c r="B1110" t="s">
        <v>2232</v>
      </c>
      <c r="C1110" t="s">
        <v>2233</v>
      </c>
      <c r="D1110">
        <v>857589701</v>
      </c>
      <c r="E1110">
        <v>169</v>
      </c>
      <c r="F1110">
        <v>253</v>
      </c>
      <c r="G1110">
        <v>47</v>
      </c>
      <c r="H1110">
        <v>2</v>
      </c>
    </row>
    <row r="1111" spans="1:8" x14ac:dyDescent="0.2">
      <c r="A1111">
        <v>5901</v>
      </c>
      <c r="B1111" t="s">
        <v>2234</v>
      </c>
      <c r="C1111" t="s">
        <v>2235</v>
      </c>
      <c r="D1111">
        <v>857589711</v>
      </c>
      <c r="E1111">
        <v>0</v>
      </c>
      <c r="F1111">
        <v>0</v>
      </c>
      <c r="G1111">
        <v>0</v>
      </c>
      <c r="H1111">
        <v>0</v>
      </c>
    </row>
    <row r="1112" spans="1:8" x14ac:dyDescent="0.2">
      <c r="A1112">
        <v>5901</v>
      </c>
      <c r="B1112" t="s">
        <v>2236</v>
      </c>
      <c r="C1112" t="s">
        <v>2237</v>
      </c>
      <c r="D1112">
        <v>857589721</v>
      </c>
      <c r="E1112">
        <v>0</v>
      </c>
      <c r="F1112">
        <v>0</v>
      </c>
      <c r="G1112">
        <v>0</v>
      </c>
      <c r="H1112">
        <v>0</v>
      </c>
    </row>
    <row r="1113" spans="1:8" x14ac:dyDescent="0.2">
      <c r="A1113">
        <v>5901</v>
      </c>
      <c r="B1113" t="s">
        <v>2238</v>
      </c>
      <c r="C1113" t="s">
        <v>2239</v>
      </c>
      <c r="D1113">
        <v>857589731</v>
      </c>
      <c r="E1113">
        <v>0</v>
      </c>
      <c r="F1113">
        <v>0</v>
      </c>
      <c r="G1113">
        <v>0</v>
      </c>
      <c r="H1113">
        <v>0</v>
      </c>
    </row>
    <row r="1114" spans="1:8" x14ac:dyDescent="0.2">
      <c r="A1114">
        <v>5901</v>
      </c>
      <c r="B1114" t="s">
        <v>2240</v>
      </c>
      <c r="C1114" t="s">
        <v>2241</v>
      </c>
      <c r="D1114">
        <v>857589741</v>
      </c>
      <c r="E1114">
        <v>0</v>
      </c>
      <c r="F1114">
        <v>0</v>
      </c>
      <c r="G1114">
        <v>0</v>
      </c>
      <c r="H1114">
        <v>0</v>
      </c>
    </row>
    <row r="1115" spans="1:8" x14ac:dyDescent="0.2">
      <c r="A1115">
        <v>5901</v>
      </c>
      <c r="B1115" t="s">
        <v>2242</v>
      </c>
      <c r="C1115" t="s">
        <v>2243</v>
      </c>
      <c r="D1115">
        <v>857589751</v>
      </c>
      <c r="E1115">
        <v>0</v>
      </c>
      <c r="F1115">
        <v>0</v>
      </c>
      <c r="G1115">
        <v>0</v>
      </c>
      <c r="H1115">
        <v>0</v>
      </c>
    </row>
    <row r="1116" spans="1:8" x14ac:dyDescent="0.2">
      <c r="A1116">
        <v>5901</v>
      </c>
      <c r="B1116" t="s">
        <v>2244</v>
      </c>
      <c r="C1116" t="s">
        <v>2245</v>
      </c>
      <c r="D1116">
        <v>857589761</v>
      </c>
      <c r="E1116">
        <v>0</v>
      </c>
      <c r="F1116">
        <v>0</v>
      </c>
      <c r="G1116">
        <v>0</v>
      </c>
      <c r="H1116">
        <v>0</v>
      </c>
    </row>
    <row r="1117" spans="1:8" x14ac:dyDescent="0.2">
      <c r="A1117">
        <v>5901</v>
      </c>
      <c r="B1117" t="s">
        <v>2246</v>
      </c>
      <c r="C1117" t="s">
        <v>2247</v>
      </c>
      <c r="D1117">
        <v>857589771</v>
      </c>
      <c r="E1117">
        <v>0</v>
      </c>
      <c r="F1117">
        <v>0</v>
      </c>
      <c r="G1117">
        <v>0</v>
      </c>
      <c r="H1117">
        <v>0</v>
      </c>
    </row>
    <row r="1118" spans="1:8" x14ac:dyDescent="0.2">
      <c r="A1118">
        <v>5901</v>
      </c>
      <c r="B1118" t="s">
        <v>2248</v>
      </c>
      <c r="C1118" t="s">
        <v>2249</v>
      </c>
      <c r="D1118">
        <v>857589781</v>
      </c>
      <c r="E1118">
        <v>0</v>
      </c>
      <c r="F1118">
        <v>0</v>
      </c>
      <c r="G1118">
        <v>0</v>
      </c>
      <c r="H1118">
        <v>0</v>
      </c>
    </row>
    <row r="1119" spans="1:8" x14ac:dyDescent="0.2">
      <c r="A1119">
        <v>5901</v>
      </c>
      <c r="B1119" t="s">
        <v>2250</v>
      </c>
      <c r="C1119" t="s">
        <v>2251</v>
      </c>
      <c r="D1119">
        <v>857589791</v>
      </c>
      <c r="E1119">
        <v>0</v>
      </c>
      <c r="F1119">
        <v>0</v>
      </c>
      <c r="G1119">
        <v>0</v>
      </c>
      <c r="H1119">
        <v>0</v>
      </c>
    </row>
    <row r="1120" spans="1:8" x14ac:dyDescent="0.2">
      <c r="A1120">
        <v>5901</v>
      </c>
      <c r="B1120" t="s">
        <v>2252</v>
      </c>
      <c r="C1120" t="s">
        <v>2253</v>
      </c>
      <c r="D1120">
        <v>857589801</v>
      </c>
      <c r="E1120">
        <v>0</v>
      </c>
      <c r="F1120">
        <v>0</v>
      </c>
      <c r="G1120">
        <v>0</v>
      </c>
      <c r="H1120">
        <v>0</v>
      </c>
    </row>
    <row r="1121" spans="1:8" x14ac:dyDescent="0.2">
      <c r="A1121">
        <v>5901</v>
      </c>
      <c r="B1121" t="s">
        <v>2254</v>
      </c>
      <c r="C1121" t="s">
        <v>2255</v>
      </c>
      <c r="D1121">
        <v>857589811</v>
      </c>
      <c r="E1121">
        <v>0</v>
      </c>
      <c r="F1121">
        <v>0</v>
      </c>
      <c r="G1121">
        <v>0</v>
      </c>
      <c r="H1121">
        <v>0</v>
      </c>
    </row>
    <row r="1122" spans="1:8" x14ac:dyDescent="0.2">
      <c r="A1122">
        <v>5901</v>
      </c>
      <c r="B1122" t="s">
        <v>2256</v>
      </c>
      <c r="C1122" t="s">
        <v>2257</v>
      </c>
      <c r="D1122">
        <v>857589821</v>
      </c>
      <c r="E1122">
        <v>0</v>
      </c>
      <c r="F1122">
        <v>0</v>
      </c>
      <c r="G1122">
        <v>0</v>
      </c>
      <c r="H1122">
        <v>0</v>
      </c>
    </row>
    <row r="1123" spans="1:8" x14ac:dyDescent="0.2">
      <c r="A1123">
        <v>5901</v>
      </c>
      <c r="B1123" t="s">
        <v>2258</v>
      </c>
      <c r="C1123" t="s">
        <v>2259</v>
      </c>
      <c r="D1123">
        <v>857589831</v>
      </c>
      <c r="E1123">
        <v>0</v>
      </c>
      <c r="F1123">
        <v>0</v>
      </c>
      <c r="G1123">
        <v>0</v>
      </c>
      <c r="H1123">
        <v>0</v>
      </c>
    </row>
    <row r="1124" spans="1:8" x14ac:dyDescent="0.2">
      <c r="A1124">
        <v>5901</v>
      </c>
      <c r="B1124" t="s">
        <v>2260</v>
      </c>
      <c r="C1124" t="s">
        <v>2261</v>
      </c>
      <c r="D1124">
        <v>857589841</v>
      </c>
      <c r="E1124">
        <v>3</v>
      </c>
      <c r="F1124">
        <v>12</v>
      </c>
      <c r="G1124">
        <v>7</v>
      </c>
      <c r="H1124">
        <v>1</v>
      </c>
    </row>
    <row r="1125" spans="1:8" x14ac:dyDescent="0.2">
      <c r="A1125">
        <v>5901</v>
      </c>
      <c r="B1125" t="s">
        <v>2262</v>
      </c>
      <c r="C1125" t="s">
        <v>2263</v>
      </c>
      <c r="D1125">
        <v>857589851</v>
      </c>
      <c r="E1125">
        <v>0</v>
      </c>
      <c r="F1125">
        <v>0</v>
      </c>
      <c r="G1125">
        <v>0</v>
      </c>
      <c r="H1125">
        <v>0</v>
      </c>
    </row>
    <row r="1126" spans="1:8" x14ac:dyDescent="0.2">
      <c r="A1126">
        <v>5901</v>
      </c>
      <c r="B1126" t="s">
        <v>2264</v>
      </c>
      <c r="C1126" t="s">
        <v>2265</v>
      </c>
      <c r="D1126">
        <v>857589861</v>
      </c>
      <c r="E1126">
        <v>0</v>
      </c>
      <c r="F1126">
        <v>0</v>
      </c>
      <c r="G1126">
        <v>0</v>
      </c>
      <c r="H1126">
        <v>0</v>
      </c>
    </row>
    <row r="1127" spans="1:8" x14ac:dyDescent="0.2">
      <c r="A1127">
        <v>5901</v>
      </c>
      <c r="B1127" t="s">
        <v>2266</v>
      </c>
      <c r="C1127" t="s">
        <v>2267</v>
      </c>
      <c r="D1127">
        <v>857589881</v>
      </c>
      <c r="E1127">
        <v>0</v>
      </c>
      <c r="F1127">
        <v>0</v>
      </c>
      <c r="G1127">
        <v>0</v>
      </c>
      <c r="H1127">
        <v>0</v>
      </c>
    </row>
    <row r="1128" spans="1:8" x14ac:dyDescent="0.2">
      <c r="A1128">
        <v>5901</v>
      </c>
      <c r="B1128" t="s">
        <v>2268</v>
      </c>
      <c r="C1128" t="s">
        <v>2269</v>
      </c>
      <c r="D1128">
        <v>857589891</v>
      </c>
      <c r="E1128">
        <v>11</v>
      </c>
      <c r="F1128">
        <v>28</v>
      </c>
      <c r="G1128">
        <v>10</v>
      </c>
      <c r="H1128">
        <v>3</v>
      </c>
    </row>
    <row r="1129" spans="1:8" x14ac:dyDescent="0.2">
      <c r="A1129">
        <v>5901</v>
      </c>
      <c r="B1129" t="s">
        <v>2270</v>
      </c>
      <c r="C1129" t="s">
        <v>2271</v>
      </c>
      <c r="D1129">
        <v>857589901</v>
      </c>
      <c r="E1129">
        <v>48</v>
      </c>
      <c r="F1129">
        <v>69</v>
      </c>
      <c r="G1129">
        <v>19</v>
      </c>
      <c r="H1129">
        <v>2</v>
      </c>
    </row>
    <row r="1130" spans="1:8" x14ac:dyDescent="0.2">
      <c r="A1130">
        <v>5901</v>
      </c>
      <c r="B1130" t="s">
        <v>2272</v>
      </c>
      <c r="C1130" t="s">
        <v>2273</v>
      </c>
      <c r="D1130">
        <v>857589921</v>
      </c>
      <c r="E1130">
        <v>0</v>
      </c>
      <c r="F1130">
        <v>0</v>
      </c>
      <c r="G1130">
        <v>0</v>
      </c>
      <c r="H1130">
        <v>0</v>
      </c>
    </row>
    <row r="1131" spans="1:8" x14ac:dyDescent="0.2">
      <c r="A1131">
        <v>5901</v>
      </c>
      <c r="B1131" t="s">
        <v>2274</v>
      </c>
      <c r="C1131" t="s">
        <v>2275</v>
      </c>
      <c r="D1131">
        <v>857589931</v>
      </c>
      <c r="E1131">
        <v>0</v>
      </c>
      <c r="F1131">
        <v>0</v>
      </c>
      <c r="G1131">
        <v>0</v>
      </c>
      <c r="H1131">
        <v>0</v>
      </c>
    </row>
    <row r="1132" spans="1:8" x14ac:dyDescent="0.2">
      <c r="A1132">
        <v>5901</v>
      </c>
      <c r="B1132" t="s">
        <v>2276</v>
      </c>
      <c r="C1132" t="s">
        <v>2277</v>
      </c>
      <c r="D1132">
        <v>857589941</v>
      </c>
      <c r="E1132">
        <v>0</v>
      </c>
      <c r="F1132">
        <v>0</v>
      </c>
      <c r="G1132">
        <v>0</v>
      </c>
      <c r="H1132">
        <v>0</v>
      </c>
    </row>
    <row r="1133" spans="1:8" x14ac:dyDescent="0.2">
      <c r="A1133">
        <v>5901</v>
      </c>
      <c r="B1133" t="s">
        <v>2278</v>
      </c>
      <c r="C1133" t="s">
        <v>2279</v>
      </c>
      <c r="D1133">
        <v>857589951</v>
      </c>
      <c r="E1133">
        <v>0</v>
      </c>
      <c r="F1133">
        <v>0</v>
      </c>
      <c r="G1133">
        <v>0</v>
      </c>
      <c r="H1133">
        <v>0</v>
      </c>
    </row>
    <row r="1134" spans="1:8" x14ac:dyDescent="0.2">
      <c r="A1134">
        <v>5901</v>
      </c>
      <c r="B1134" t="s">
        <v>2280</v>
      </c>
      <c r="C1134" t="s">
        <v>2281</v>
      </c>
      <c r="D1134">
        <v>857589961</v>
      </c>
      <c r="E1134">
        <v>0</v>
      </c>
      <c r="F1134">
        <v>0</v>
      </c>
      <c r="G1134">
        <v>0</v>
      </c>
      <c r="H1134">
        <v>0</v>
      </c>
    </row>
    <row r="1135" spans="1:8" x14ac:dyDescent="0.2">
      <c r="A1135">
        <v>5901</v>
      </c>
      <c r="B1135" t="s">
        <v>2282</v>
      </c>
      <c r="C1135" t="s">
        <v>2283</v>
      </c>
      <c r="D1135">
        <v>857589981</v>
      </c>
      <c r="E1135">
        <v>0</v>
      </c>
      <c r="F1135">
        <v>0</v>
      </c>
      <c r="G1135">
        <v>0</v>
      </c>
      <c r="H1135">
        <v>0</v>
      </c>
    </row>
    <row r="1136" spans="1:8" x14ac:dyDescent="0.2">
      <c r="A1136">
        <v>5901</v>
      </c>
      <c r="B1136" t="s">
        <v>2284</v>
      </c>
      <c r="C1136" t="s">
        <v>2285</v>
      </c>
      <c r="D1136">
        <v>857589991</v>
      </c>
      <c r="E1136">
        <v>0</v>
      </c>
      <c r="F1136">
        <v>0</v>
      </c>
      <c r="G1136">
        <v>0</v>
      </c>
      <c r="H1136">
        <v>0</v>
      </c>
    </row>
    <row r="1137" spans="1:8" x14ac:dyDescent="0.2">
      <c r="A1137">
        <v>5901</v>
      </c>
      <c r="B1137" t="s">
        <v>2286</v>
      </c>
      <c r="C1137" t="s">
        <v>2287</v>
      </c>
      <c r="D1137">
        <v>857590001</v>
      </c>
      <c r="E1137">
        <v>0</v>
      </c>
      <c r="F1137">
        <v>0</v>
      </c>
      <c r="G1137">
        <v>0</v>
      </c>
      <c r="H1137">
        <v>0</v>
      </c>
    </row>
    <row r="1138" spans="1:8" x14ac:dyDescent="0.2">
      <c r="A1138">
        <v>5901</v>
      </c>
      <c r="B1138" t="s">
        <v>2288</v>
      </c>
      <c r="C1138" t="s">
        <v>2289</v>
      </c>
      <c r="D1138">
        <v>857590011</v>
      </c>
      <c r="E1138">
        <v>0</v>
      </c>
      <c r="F1138">
        <v>0</v>
      </c>
      <c r="G1138">
        <v>0</v>
      </c>
      <c r="H1138">
        <v>0</v>
      </c>
    </row>
    <row r="1139" spans="1:8" x14ac:dyDescent="0.2">
      <c r="A1139">
        <v>5901</v>
      </c>
      <c r="B1139" t="s">
        <v>2290</v>
      </c>
      <c r="C1139" t="s">
        <v>2291</v>
      </c>
      <c r="D1139">
        <v>857590021</v>
      </c>
      <c r="E1139">
        <v>72</v>
      </c>
      <c r="F1139">
        <v>147</v>
      </c>
      <c r="G1139">
        <v>55</v>
      </c>
      <c r="H1139">
        <v>5</v>
      </c>
    </row>
    <row r="1140" spans="1:8" x14ac:dyDescent="0.2">
      <c r="A1140">
        <v>5901</v>
      </c>
      <c r="B1140" t="s">
        <v>2292</v>
      </c>
      <c r="C1140" t="s">
        <v>2293</v>
      </c>
      <c r="D1140">
        <v>857590031</v>
      </c>
      <c r="E1140">
        <v>0</v>
      </c>
      <c r="F1140">
        <v>0</v>
      </c>
      <c r="G1140">
        <v>0</v>
      </c>
      <c r="H1140">
        <v>0</v>
      </c>
    </row>
    <row r="1141" spans="1:8" x14ac:dyDescent="0.2">
      <c r="A1141">
        <v>5901</v>
      </c>
      <c r="B1141" t="s">
        <v>2294</v>
      </c>
      <c r="C1141" t="s">
        <v>2295</v>
      </c>
      <c r="D1141">
        <v>857590041</v>
      </c>
      <c r="E1141">
        <v>0</v>
      </c>
      <c r="F1141">
        <v>0</v>
      </c>
      <c r="G1141">
        <v>0</v>
      </c>
      <c r="H1141">
        <v>0</v>
      </c>
    </row>
    <row r="1142" spans="1:8" x14ac:dyDescent="0.2">
      <c r="A1142">
        <v>5901</v>
      </c>
      <c r="B1142" t="s">
        <v>2296</v>
      </c>
      <c r="C1142" t="s">
        <v>2297</v>
      </c>
      <c r="D1142">
        <v>857590051</v>
      </c>
      <c r="E1142">
        <v>0</v>
      </c>
      <c r="F1142">
        <v>0</v>
      </c>
      <c r="G1142">
        <v>0</v>
      </c>
      <c r="H1142">
        <v>0</v>
      </c>
    </row>
    <row r="1143" spans="1:8" x14ac:dyDescent="0.2">
      <c r="A1143">
        <v>5901</v>
      </c>
      <c r="B1143" t="s">
        <v>2298</v>
      </c>
      <c r="C1143" t="s">
        <v>2299</v>
      </c>
      <c r="D1143">
        <v>857590061</v>
      </c>
      <c r="E1143">
        <v>0</v>
      </c>
      <c r="F1143">
        <v>0</v>
      </c>
      <c r="G1143">
        <v>0</v>
      </c>
      <c r="H1143">
        <v>0</v>
      </c>
    </row>
    <row r="1144" spans="1:8" x14ac:dyDescent="0.2">
      <c r="A1144">
        <v>5901</v>
      </c>
      <c r="B1144" t="s">
        <v>2300</v>
      </c>
      <c r="C1144" t="s">
        <v>2301</v>
      </c>
      <c r="D1144">
        <v>857590071</v>
      </c>
      <c r="E1144">
        <v>0</v>
      </c>
      <c r="F1144">
        <v>0</v>
      </c>
      <c r="G1144">
        <v>0</v>
      </c>
      <c r="H1144">
        <v>0</v>
      </c>
    </row>
    <row r="1145" spans="1:8" x14ac:dyDescent="0.2">
      <c r="A1145">
        <v>5901</v>
      </c>
      <c r="B1145" t="s">
        <v>2302</v>
      </c>
      <c r="C1145" t="s">
        <v>2303</v>
      </c>
      <c r="D1145">
        <v>857590081</v>
      </c>
      <c r="E1145">
        <v>0</v>
      </c>
      <c r="F1145">
        <v>0</v>
      </c>
      <c r="G1145">
        <v>0</v>
      </c>
      <c r="H1145">
        <v>0</v>
      </c>
    </row>
    <row r="1146" spans="1:8" x14ac:dyDescent="0.2">
      <c r="A1146">
        <v>5901</v>
      </c>
      <c r="B1146" t="s">
        <v>2304</v>
      </c>
      <c r="C1146" t="s">
        <v>2305</v>
      </c>
      <c r="D1146">
        <v>857590091</v>
      </c>
      <c r="E1146">
        <v>0</v>
      </c>
      <c r="F1146">
        <v>0</v>
      </c>
      <c r="G1146">
        <v>0</v>
      </c>
      <c r="H1146">
        <v>0</v>
      </c>
    </row>
    <row r="1147" spans="1:8" x14ac:dyDescent="0.2">
      <c r="A1147">
        <v>5901</v>
      </c>
      <c r="B1147" t="s">
        <v>2306</v>
      </c>
      <c r="C1147" t="s">
        <v>2307</v>
      </c>
      <c r="D1147">
        <v>857590101</v>
      </c>
      <c r="E1147">
        <v>58</v>
      </c>
      <c r="F1147">
        <v>136</v>
      </c>
      <c r="G1147">
        <v>18</v>
      </c>
      <c r="H1147">
        <v>6</v>
      </c>
    </row>
    <row r="1148" spans="1:8" x14ac:dyDescent="0.2">
      <c r="A1148">
        <v>5901</v>
      </c>
      <c r="B1148" t="s">
        <v>2308</v>
      </c>
      <c r="C1148" t="s">
        <v>2309</v>
      </c>
      <c r="D1148">
        <v>857590111</v>
      </c>
      <c r="E1148">
        <v>0</v>
      </c>
      <c r="F1148">
        <v>0</v>
      </c>
      <c r="G1148">
        <v>0</v>
      </c>
      <c r="H1148">
        <v>0</v>
      </c>
    </row>
    <row r="1149" spans="1:8" x14ac:dyDescent="0.2">
      <c r="A1149">
        <v>5901</v>
      </c>
      <c r="B1149" t="s">
        <v>2310</v>
      </c>
      <c r="C1149" t="s">
        <v>2311</v>
      </c>
      <c r="D1149">
        <v>857590121</v>
      </c>
      <c r="E1149">
        <v>0</v>
      </c>
      <c r="F1149">
        <v>0</v>
      </c>
      <c r="G1149">
        <v>0</v>
      </c>
      <c r="H1149">
        <v>0</v>
      </c>
    </row>
    <row r="1150" spans="1:8" x14ac:dyDescent="0.2">
      <c r="A1150">
        <v>5901</v>
      </c>
      <c r="B1150" t="s">
        <v>2312</v>
      </c>
      <c r="C1150" t="s">
        <v>2313</v>
      </c>
      <c r="D1150">
        <v>857590131</v>
      </c>
      <c r="E1150">
        <v>0</v>
      </c>
      <c r="F1150">
        <v>0</v>
      </c>
      <c r="G1150">
        <v>0</v>
      </c>
      <c r="H1150">
        <v>0</v>
      </c>
    </row>
    <row r="1151" spans="1:8" x14ac:dyDescent="0.2">
      <c r="A1151">
        <v>5901</v>
      </c>
      <c r="B1151" t="s">
        <v>2314</v>
      </c>
      <c r="C1151" t="s">
        <v>2315</v>
      </c>
      <c r="D1151">
        <v>857590141</v>
      </c>
      <c r="E1151">
        <v>0</v>
      </c>
      <c r="F1151">
        <v>0</v>
      </c>
      <c r="G1151">
        <v>0</v>
      </c>
      <c r="H1151">
        <v>0</v>
      </c>
    </row>
    <row r="1152" spans="1:8" x14ac:dyDescent="0.2">
      <c r="A1152">
        <v>5901</v>
      </c>
      <c r="B1152" t="s">
        <v>2316</v>
      </c>
      <c r="C1152" t="s">
        <v>2317</v>
      </c>
      <c r="D1152">
        <v>857590151</v>
      </c>
      <c r="E1152">
        <v>0</v>
      </c>
      <c r="F1152">
        <v>0</v>
      </c>
      <c r="G1152">
        <v>0</v>
      </c>
      <c r="H1152">
        <v>0</v>
      </c>
    </row>
    <row r="1153" spans="1:8" x14ac:dyDescent="0.2">
      <c r="A1153">
        <v>5901</v>
      </c>
      <c r="B1153" t="s">
        <v>788</v>
      </c>
      <c r="C1153" t="s">
        <v>789</v>
      </c>
      <c r="D1153">
        <v>857582221</v>
      </c>
      <c r="E1153">
        <v>0</v>
      </c>
      <c r="F1153">
        <v>0</v>
      </c>
      <c r="G1153">
        <v>0</v>
      </c>
      <c r="H1153">
        <v>0</v>
      </c>
    </row>
    <row r="1154" spans="1:8" x14ac:dyDescent="0.2">
      <c r="A1154">
        <v>5901</v>
      </c>
      <c r="B1154" t="s">
        <v>814</v>
      </c>
      <c r="C1154" t="s">
        <v>815</v>
      </c>
      <c r="D1154">
        <v>857582351</v>
      </c>
      <c r="E1154">
        <v>0</v>
      </c>
      <c r="F1154">
        <v>0</v>
      </c>
      <c r="G1154">
        <v>0</v>
      </c>
      <c r="H1154">
        <v>0</v>
      </c>
    </row>
    <row r="1155" spans="1:8" x14ac:dyDescent="0.2">
      <c r="A1155">
        <v>5901</v>
      </c>
      <c r="B1155" t="s">
        <v>1362</v>
      </c>
      <c r="C1155" t="s">
        <v>1363</v>
      </c>
      <c r="D1155">
        <v>857585171</v>
      </c>
      <c r="E1155">
        <v>0</v>
      </c>
      <c r="F1155">
        <v>0</v>
      </c>
      <c r="G1155">
        <v>0</v>
      </c>
      <c r="H1155">
        <v>0</v>
      </c>
    </row>
    <row r="1156" spans="1:8" x14ac:dyDescent="0.2">
      <c r="A1156">
        <v>5901</v>
      </c>
      <c r="B1156" t="s">
        <v>1824</v>
      </c>
      <c r="C1156" t="s">
        <v>1825</v>
      </c>
      <c r="D1156">
        <v>857587551</v>
      </c>
      <c r="E1156">
        <v>0</v>
      </c>
      <c r="F1156">
        <v>0</v>
      </c>
      <c r="G1156">
        <v>0</v>
      </c>
      <c r="H1156">
        <v>0</v>
      </c>
    </row>
    <row r="1157" spans="1:8" x14ac:dyDescent="0.2">
      <c r="A1157">
        <v>5901</v>
      </c>
      <c r="B1157" t="s">
        <v>2322</v>
      </c>
      <c r="C1157" t="s">
        <v>2323</v>
      </c>
      <c r="D1157">
        <v>863331171</v>
      </c>
      <c r="E1157">
        <v>0</v>
      </c>
      <c r="F1157">
        <v>0</v>
      </c>
      <c r="G1157">
        <v>0</v>
      </c>
      <c r="H1157">
        <v>0</v>
      </c>
    </row>
    <row r="1158" spans="1:8" x14ac:dyDescent="0.2">
      <c r="A1158">
        <v>5901</v>
      </c>
      <c r="B1158" t="s">
        <v>2328</v>
      </c>
      <c r="C1158" t="s">
        <v>2329</v>
      </c>
      <c r="D1158">
        <v>863038811</v>
      </c>
      <c r="E1158">
        <v>82</v>
      </c>
      <c r="F1158">
        <v>147</v>
      </c>
      <c r="G1158">
        <v>33</v>
      </c>
      <c r="H1158">
        <v>4</v>
      </c>
    </row>
    <row r="1159" spans="1:8" x14ac:dyDescent="0.2">
      <c r="A1159">
        <v>5901</v>
      </c>
      <c r="B1159" t="s">
        <v>2334</v>
      </c>
      <c r="C1159" t="s">
        <v>2335</v>
      </c>
      <c r="D1159">
        <v>863038831</v>
      </c>
      <c r="E1159">
        <v>379</v>
      </c>
      <c r="F1159">
        <v>774</v>
      </c>
      <c r="G1159">
        <v>261</v>
      </c>
      <c r="H1159">
        <v>27</v>
      </c>
    </row>
    <row r="1160" spans="1:8" x14ac:dyDescent="0.2">
      <c r="A1160">
        <v>5901</v>
      </c>
      <c r="B1160" t="s">
        <v>2340</v>
      </c>
      <c r="C1160" t="s">
        <v>2341</v>
      </c>
      <c r="D1160">
        <v>863038861</v>
      </c>
      <c r="E1160">
        <v>0</v>
      </c>
      <c r="F1160">
        <v>0</v>
      </c>
      <c r="G1160">
        <v>0</v>
      </c>
      <c r="H1160">
        <v>0</v>
      </c>
    </row>
    <row r="1161" spans="1:8" x14ac:dyDescent="0.2">
      <c r="A1161">
        <v>5901</v>
      </c>
      <c r="B1161" t="s">
        <v>2348</v>
      </c>
      <c r="C1161" t="s">
        <v>2349</v>
      </c>
      <c r="D1161">
        <v>863038901</v>
      </c>
      <c r="E1161">
        <v>4</v>
      </c>
      <c r="F1161">
        <v>5</v>
      </c>
      <c r="G1161">
        <v>0</v>
      </c>
      <c r="H1161">
        <v>1</v>
      </c>
    </row>
    <row r="1162" spans="1:8" x14ac:dyDescent="0.2">
      <c r="A1162">
        <v>5901</v>
      </c>
      <c r="B1162" t="s">
        <v>2350</v>
      </c>
      <c r="C1162" t="s">
        <v>2351</v>
      </c>
      <c r="D1162">
        <v>863331191</v>
      </c>
      <c r="E1162">
        <v>0</v>
      </c>
      <c r="F1162">
        <v>0</v>
      </c>
      <c r="G1162">
        <v>0</v>
      </c>
      <c r="H1162">
        <v>0</v>
      </c>
    </row>
    <row r="1163" spans="1:8" x14ac:dyDescent="0.2">
      <c r="A1163">
        <v>5901</v>
      </c>
      <c r="B1163" t="s">
        <v>2352</v>
      </c>
      <c r="C1163" t="s">
        <v>2353</v>
      </c>
      <c r="D1163">
        <v>863038911</v>
      </c>
      <c r="E1163">
        <v>0</v>
      </c>
      <c r="F1163">
        <v>0</v>
      </c>
      <c r="G1163">
        <v>0</v>
      </c>
      <c r="H1163">
        <v>0</v>
      </c>
    </row>
    <row r="1164" spans="1:8" x14ac:dyDescent="0.2">
      <c r="A1164">
        <v>5901</v>
      </c>
      <c r="B1164" t="s">
        <v>2356</v>
      </c>
      <c r="C1164" t="s">
        <v>2357</v>
      </c>
      <c r="D1164">
        <v>863038931</v>
      </c>
      <c r="E1164">
        <v>11</v>
      </c>
      <c r="F1164">
        <v>23</v>
      </c>
      <c r="G1164">
        <v>1</v>
      </c>
      <c r="H1164">
        <v>2</v>
      </c>
    </row>
    <row r="1165" spans="1:8" x14ac:dyDescent="0.2">
      <c r="A1165">
        <v>5901</v>
      </c>
      <c r="B1165" t="s">
        <v>2360</v>
      </c>
      <c r="C1165" t="s">
        <v>2361</v>
      </c>
      <c r="D1165">
        <v>863038951</v>
      </c>
      <c r="E1165">
        <v>0</v>
      </c>
      <c r="F1165">
        <v>0</v>
      </c>
      <c r="G1165">
        <v>0</v>
      </c>
      <c r="H1165">
        <v>0</v>
      </c>
    </row>
    <row r="1166" spans="1:8" x14ac:dyDescent="0.2">
      <c r="A1166">
        <v>5901</v>
      </c>
      <c r="B1166" t="s">
        <v>2362</v>
      </c>
      <c r="C1166" t="s">
        <v>2363</v>
      </c>
      <c r="D1166">
        <v>863331201</v>
      </c>
      <c r="E1166">
        <v>0</v>
      </c>
      <c r="F1166">
        <v>0</v>
      </c>
      <c r="G1166">
        <v>0</v>
      </c>
      <c r="H1166">
        <v>0</v>
      </c>
    </row>
    <row r="1167" spans="1:8" x14ac:dyDescent="0.2">
      <c r="A1167">
        <v>5901</v>
      </c>
      <c r="B1167" t="s">
        <v>2364</v>
      </c>
      <c r="C1167" t="s">
        <v>2365</v>
      </c>
      <c r="D1167">
        <v>863038961</v>
      </c>
      <c r="E1167">
        <v>27</v>
      </c>
      <c r="F1167">
        <v>51</v>
      </c>
      <c r="G1167">
        <v>18</v>
      </c>
      <c r="H1167">
        <v>2</v>
      </c>
    </row>
    <row r="1168" spans="1:8" x14ac:dyDescent="0.2">
      <c r="A1168">
        <v>5901</v>
      </c>
      <c r="B1168" t="s">
        <v>2366</v>
      </c>
      <c r="C1168" t="s">
        <v>2367</v>
      </c>
      <c r="D1168">
        <v>859657221</v>
      </c>
      <c r="E1168">
        <v>338</v>
      </c>
      <c r="F1168">
        <v>791</v>
      </c>
      <c r="G1168">
        <v>277</v>
      </c>
      <c r="H1168">
        <v>28</v>
      </c>
    </row>
    <row r="1169" spans="1:8" x14ac:dyDescent="0.2">
      <c r="A1169">
        <v>5901</v>
      </c>
      <c r="B1169" t="s">
        <v>2368</v>
      </c>
      <c r="C1169" t="s">
        <v>2369</v>
      </c>
      <c r="D1169">
        <v>863331211</v>
      </c>
      <c r="E1169">
        <v>0</v>
      </c>
      <c r="F1169">
        <v>0</v>
      </c>
      <c r="G1169">
        <v>0</v>
      </c>
      <c r="H1169">
        <v>0</v>
      </c>
    </row>
    <row r="1170" spans="1:8" x14ac:dyDescent="0.2">
      <c r="A1170">
        <v>5901</v>
      </c>
      <c r="B1170" t="s">
        <v>2370</v>
      </c>
      <c r="C1170" t="s">
        <v>2371</v>
      </c>
      <c r="D1170">
        <v>863331221</v>
      </c>
      <c r="E1170">
        <v>217</v>
      </c>
      <c r="F1170">
        <v>389</v>
      </c>
      <c r="G1170">
        <v>45</v>
      </c>
      <c r="H1170">
        <v>2</v>
      </c>
    </row>
    <row r="1171" spans="1:8" x14ac:dyDescent="0.2">
      <c r="A1171">
        <v>5901</v>
      </c>
      <c r="B1171" t="s">
        <v>2372</v>
      </c>
      <c r="C1171" t="s">
        <v>2373</v>
      </c>
      <c r="D1171">
        <v>863331231</v>
      </c>
      <c r="E1171">
        <v>0</v>
      </c>
      <c r="F1171">
        <v>0</v>
      </c>
      <c r="G1171">
        <v>0</v>
      </c>
      <c r="H1171">
        <v>0</v>
      </c>
    </row>
    <row r="1172" spans="1:8" x14ac:dyDescent="0.2">
      <c r="A1172">
        <v>5901</v>
      </c>
      <c r="B1172" t="s">
        <v>2378</v>
      </c>
      <c r="C1172" t="s">
        <v>2379</v>
      </c>
      <c r="D1172">
        <v>863038991</v>
      </c>
      <c r="E1172">
        <v>2</v>
      </c>
      <c r="F1172">
        <v>4</v>
      </c>
      <c r="G1172">
        <v>0</v>
      </c>
      <c r="H1172">
        <v>1</v>
      </c>
    </row>
    <row r="1173" spans="1:8" x14ac:dyDescent="0.2">
      <c r="A1173">
        <v>5901</v>
      </c>
      <c r="B1173" t="s">
        <v>2330</v>
      </c>
      <c r="C1173" t="s">
        <v>2331</v>
      </c>
      <c r="D1173">
        <v>863038821</v>
      </c>
      <c r="E1173">
        <v>147</v>
      </c>
      <c r="F1173">
        <v>245</v>
      </c>
      <c r="G1173">
        <v>18</v>
      </c>
      <c r="H1173">
        <v>4</v>
      </c>
    </row>
    <row r="1174" spans="1:8" x14ac:dyDescent="0.2">
      <c r="A1174">
        <v>5901</v>
      </c>
      <c r="B1174" t="s">
        <v>2326</v>
      </c>
      <c r="C1174" t="s">
        <v>2327</v>
      </c>
      <c r="D1174">
        <v>863038801</v>
      </c>
      <c r="E1174">
        <v>18</v>
      </c>
      <c r="F1174">
        <v>36</v>
      </c>
      <c r="G1174">
        <v>15</v>
      </c>
      <c r="H1174">
        <v>3</v>
      </c>
    </row>
    <row r="1175" spans="1:8" x14ac:dyDescent="0.2">
      <c r="A1175">
        <v>5901</v>
      </c>
      <c r="B1175" t="s">
        <v>2342</v>
      </c>
      <c r="C1175" t="s">
        <v>2343</v>
      </c>
      <c r="D1175">
        <v>863038871</v>
      </c>
      <c r="E1175">
        <v>0</v>
      </c>
      <c r="F1175">
        <v>0</v>
      </c>
      <c r="G1175">
        <v>0</v>
      </c>
      <c r="H1175">
        <v>0</v>
      </c>
    </row>
    <row r="1176" spans="1:8" x14ac:dyDescent="0.2">
      <c r="A1176">
        <v>5901</v>
      </c>
      <c r="B1176" t="s">
        <v>2344</v>
      </c>
      <c r="C1176" t="s">
        <v>2345</v>
      </c>
      <c r="D1176">
        <v>863038881</v>
      </c>
      <c r="E1176">
        <v>0</v>
      </c>
      <c r="F1176">
        <v>0</v>
      </c>
      <c r="G1176">
        <v>0</v>
      </c>
      <c r="H1176">
        <v>0</v>
      </c>
    </row>
    <row r="1177" spans="1:8" x14ac:dyDescent="0.2">
      <c r="A1177">
        <v>5901</v>
      </c>
      <c r="B1177" t="s">
        <v>2376</v>
      </c>
      <c r="C1177" t="s">
        <v>2377</v>
      </c>
      <c r="D1177">
        <v>863038981</v>
      </c>
      <c r="E1177">
        <v>0</v>
      </c>
      <c r="F1177">
        <v>0</v>
      </c>
      <c r="G1177">
        <v>0</v>
      </c>
      <c r="H1177">
        <v>0</v>
      </c>
    </row>
    <row r="1178" spans="1:8" x14ac:dyDescent="0.2">
      <c r="A1178">
        <v>5901</v>
      </c>
      <c r="B1178" t="s">
        <v>2320</v>
      </c>
      <c r="C1178" t="s">
        <v>2321</v>
      </c>
      <c r="D1178">
        <v>863038781</v>
      </c>
      <c r="E1178">
        <v>0</v>
      </c>
      <c r="F1178">
        <v>0</v>
      </c>
      <c r="G1178">
        <v>0</v>
      </c>
      <c r="H1178">
        <v>0</v>
      </c>
    </row>
    <row r="1179" spans="1:8" x14ac:dyDescent="0.2">
      <c r="A1179">
        <v>5901</v>
      </c>
      <c r="B1179" t="s">
        <v>2324</v>
      </c>
      <c r="C1179" t="s">
        <v>2325</v>
      </c>
      <c r="D1179">
        <v>863038791</v>
      </c>
      <c r="E1179">
        <v>0</v>
      </c>
      <c r="F1179">
        <v>0</v>
      </c>
      <c r="G1179">
        <v>0</v>
      </c>
      <c r="H1179">
        <v>0</v>
      </c>
    </row>
    <row r="1180" spans="1:8" x14ac:dyDescent="0.2">
      <c r="A1180">
        <v>5901</v>
      </c>
      <c r="B1180" t="s">
        <v>2336</v>
      </c>
      <c r="C1180" t="s">
        <v>2337</v>
      </c>
      <c r="D1180">
        <v>863038841</v>
      </c>
      <c r="E1180">
        <v>105</v>
      </c>
      <c r="F1180">
        <v>256</v>
      </c>
      <c r="G1180">
        <v>91</v>
      </c>
      <c r="H1180">
        <v>8</v>
      </c>
    </row>
    <row r="1181" spans="1:8" x14ac:dyDescent="0.2">
      <c r="A1181">
        <v>5901</v>
      </c>
      <c r="B1181" t="s">
        <v>2354</v>
      </c>
      <c r="C1181" t="s">
        <v>2355</v>
      </c>
      <c r="D1181">
        <v>863038921</v>
      </c>
      <c r="E1181">
        <v>0</v>
      </c>
      <c r="F1181">
        <v>0</v>
      </c>
      <c r="G1181">
        <v>0</v>
      </c>
      <c r="H1181">
        <v>0</v>
      </c>
    </row>
    <row r="1182" spans="1:8" x14ac:dyDescent="0.2">
      <c r="A1182">
        <v>5901</v>
      </c>
      <c r="B1182" t="s">
        <v>2358</v>
      </c>
      <c r="C1182" t="s">
        <v>2359</v>
      </c>
      <c r="D1182">
        <v>863038941</v>
      </c>
      <c r="E1182">
        <v>216</v>
      </c>
      <c r="F1182">
        <v>793</v>
      </c>
      <c r="G1182">
        <v>487</v>
      </c>
      <c r="H1182">
        <v>10</v>
      </c>
    </row>
    <row r="1183" spans="1:8" x14ac:dyDescent="0.2">
      <c r="A1183">
        <v>5901</v>
      </c>
      <c r="B1183" t="s">
        <v>2338</v>
      </c>
      <c r="C1183" t="s">
        <v>2339</v>
      </c>
      <c r="D1183">
        <v>863038851</v>
      </c>
      <c r="E1183">
        <v>0</v>
      </c>
      <c r="F1183">
        <v>0</v>
      </c>
      <c r="G1183">
        <v>0</v>
      </c>
      <c r="H1183">
        <v>0</v>
      </c>
    </row>
    <row r="1184" spans="1:8" x14ac:dyDescent="0.2">
      <c r="A1184">
        <v>5901</v>
      </c>
      <c r="B1184" t="s">
        <v>2318</v>
      </c>
      <c r="C1184" t="s">
        <v>2319</v>
      </c>
      <c r="D1184">
        <v>863331161</v>
      </c>
      <c r="E1184">
        <v>0</v>
      </c>
      <c r="F1184">
        <v>0</v>
      </c>
      <c r="G1184">
        <v>0</v>
      </c>
      <c r="H1184">
        <v>0</v>
      </c>
    </row>
    <row r="1185" spans="1:8" x14ac:dyDescent="0.2">
      <c r="A1185">
        <v>5901</v>
      </c>
      <c r="B1185" t="s">
        <v>2332</v>
      </c>
      <c r="C1185" t="s">
        <v>2333</v>
      </c>
      <c r="D1185">
        <v>863331181</v>
      </c>
      <c r="E1185">
        <v>0</v>
      </c>
      <c r="F1185">
        <v>0</v>
      </c>
      <c r="G1185">
        <v>0</v>
      </c>
      <c r="H1185">
        <v>0</v>
      </c>
    </row>
    <row r="1186" spans="1:8" x14ac:dyDescent="0.2">
      <c r="A1186">
        <v>5901</v>
      </c>
      <c r="B1186" t="s">
        <v>2346</v>
      </c>
      <c r="C1186" t="s">
        <v>2347</v>
      </c>
      <c r="D1186">
        <v>863038891</v>
      </c>
      <c r="E1186">
        <v>0</v>
      </c>
      <c r="F1186">
        <v>1</v>
      </c>
      <c r="G1186">
        <v>0</v>
      </c>
      <c r="H1186">
        <v>1</v>
      </c>
    </row>
    <row r="1187" spans="1:8" x14ac:dyDescent="0.2">
      <c r="A1187">
        <v>5901</v>
      </c>
      <c r="B1187" t="s">
        <v>2374</v>
      </c>
      <c r="C1187" t="s">
        <v>2375</v>
      </c>
      <c r="D1187">
        <v>863038971</v>
      </c>
      <c r="E1187">
        <v>410</v>
      </c>
      <c r="F1187">
        <v>730</v>
      </c>
      <c r="G1187">
        <v>190</v>
      </c>
      <c r="H1187">
        <v>49</v>
      </c>
    </row>
    <row r="1188" spans="1:8" x14ac:dyDescent="0.2">
      <c r="A1188">
        <v>5901</v>
      </c>
      <c r="B1188" t="s">
        <v>2382</v>
      </c>
      <c r="C1188" t="s">
        <v>2383</v>
      </c>
      <c r="D1188">
        <v>897644831</v>
      </c>
      <c r="E1188">
        <v>0</v>
      </c>
      <c r="F1188">
        <v>0</v>
      </c>
      <c r="G1188">
        <v>0</v>
      </c>
      <c r="H1188">
        <v>0</v>
      </c>
    </row>
    <row r="1189" spans="1:8" x14ac:dyDescent="0.2">
      <c r="A1189">
        <v>5901</v>
      </c>
      <c r="B1189" t="s">
        <v>2384</v>
      </c>
      <c r="C1189" t="s">
        <v>2385</v>
      </c>
      <c r="D1189">
        <v>897644841</v>
      </c>
      <c r="E1189">
        <v>0</v>
      </c>
      <c r="F1189">
        <v>0</v>
      </c>
      <c r="G1189">
        <v>0</v>
      </c>
      <c r="H1189">
        <v>0</v>
      </c>
    </row>
    <row r="1190" spans="1:8" x14ac:dyDescent="0.2">
      <c r="A1190">
        <v>5901</v>
      </c>
      <c r="B1190" t="s">
        <v>2386</v>
      </c>
      <c r="C1190" t="s">
        <v>2387</v>
      </c>
      <c r="D1190">
        <v>897644851</v>
      </c>
      <c r="E1190">
        <v>0</v>
      </c>
      <c r="F1190">
        <v>0</v>
      </c>
      <c r="G1190">
        <v>0</v>
      </c>
      <c r="H1190">
        <v>0</v>
      </c>
    </row>
    <row r="1191" spans="1:8" x14ac:dyDescent="0.2">
      <c r="A1191">
        <v>5901</v>
      </c>
      <c r="B1191" t="s">
        <v>2388</v>
      </c>
      <c r="C1191" t="s">
        <v>2389</v>
      </c>
      <c r="D1191">
        <v>897644861</v>
      </c>
      <c r="E1191">
        <v>0</v>
      </c>
      <c r="F1191">
        <v>0</v>
      </c>
      <c r="G1191">
        <v>0</v>
      </c>
      <c r="H1191">
        <v>0</v>
      </c>
    </row>
    <row r="1192" spans="1:8" x14ac:dyDescent="0.2">
      <c r="A1192">
        <v>5901</v>
      </c>
      <c r="B1192" t="s">
        <v>2390</v>
      </c>
      <c r="C1192" t="s">
        <v>2391</v>
      </c>
      <c r="D1192">
        <v>897644871</v>
      </c>
      <c r="E1192">
        <v>0</v>
      </c>
      <c r="F1192">
        <v>0</v>
      </c>
      <c r="G1192">
        <v>0</v>
      </c>
      <c r="H1192">
        <v>0</v>
      </c>
    </row>
    <row r="1193" spans="1:8" x14ac:dyDescent="0.2">
      <c r="A1193">
        <v>5901</v>
      </c>
      <c r="B1193" t="s">
        <v>2392</v>
      </c>
      <c r="C1193" t="s">
        <v>2393</v>
      </c>
      <c r="D1193">
        <v>897644881</v>
      </c>
      <c r="E1193">
        <v>0</v>
      </c>
      <c r="F1193">
        <v>0</v>
      </c>
      <c r="G1193">
        <v>0</v>
      </c>
      <c r="H1193">
        <v>0</v>
      </c>
    </row>
    <row r="1194" spans="1:8" x14ac:dyDescent="0.2">
      <c r="A1194">
        <v>5901</v>
      </c>
      <c r="B1194" t="s">
        <v>2394</v>
      </c>
      <c r="C1194" t="s">
        <v>2395</v>
      </c>
      <c r="D1194">
        <v>897644891</v>
      </c>
      <c r="E1194">
        <v>0</v>
      </c>
      <c r="F1194">
        <v>0</v>
      </c>
      <c r="G1194">
        <v>0</v>
      </c>
      <c r="H1194">
        <v>0</v>
      </c>
    </row>
    <row r="1195" spans="1:8" x14ac:dyDescent="0.2">
      <c r="A1195">
        <v>5901</v>
      </c>
      <c r="B1195" t="s">
        <v>2396</v>
      </c>
      <c r="C1195" t="s">
        <v>2397</v>
      </c>
      <c r="D1195">
        <v>897644901</v>
      </c>
      <c r="E1195">
        <v>0</v>
      </c>
      <c r="F1195">
        <v>0</v>
      </c>
      <c r="G1195">
        <v>0</v>
      </c>
      <c r="H1195">
        <v>0</v>
      </c>
    </row>
    <row r="1196" spans="1:8" x14ac:dyDescent="0.2">
      <c r="A1196">
        <v>5901</v>
      </c>
      <c r="B1196" t="s">
        <v>2398</v>
      </c>
      <c r="C1196" t="s">
        <v>2399</v>
      </c>
      <c r="D1196">
        <v>897644911</v>
      </c>
      <c r="E1196">
        <v>0</v>
      </c>
      <c r="F1196">
        <v>0</v>
      </c>
      <c r="G1196">
        <v>0</v>
      </c>
      <c r="H1196">
        <v>0</v>
      </c>
    </row>
    <row r="1197" spans="1:8" x14ac:dyDescent="0.2">
      <c r="A1197">
        <v>5901</v>
      </c>
      <c r="B1197" t="s">
        <v>2400</v>
      </c>
      <c r="C1197" t="s">
        <v>2401</v>
      </c>
      <c r="D1197">
        <v>897644921</v>
      </c>
      <c r="E1197">
        <v>0</v>
      </c>
      <c r="F1197">
        <v>0</v>
      </c>
      <c r="G1197">
        <v>0</v>
      </c>
      <c r="H1197">
        <v>0</v>
      </c>
    </row>
    <row r="1198" spans="1:8" x14ac:dyDescent="0.2">
      <c r="A1198">
        <v>5901</v>
      </c>
      <c r="B1198" t="s">
        <v>2402</v>
      </c>
      <c r="C1198" t="s">
        <v>2403</v>
      </c>
      <c r="D1198">
        <v>897644931</v>
      </c>
      <c r="E1198">
        <v>0</v>
      </c>
      <c r="F1198">
        <v>0</v>
      </c>
      <c r="G1198">
        <v>0</v>
      </c>
      <c r="H1198">
        <v>0</v>
      </c>
    </row>
    <row r="1199" spans="1:8" x14ac:dyDescent="0.2">
      <c r="A1199">
        <v>5901</v>
      </c>
      <c r="B1199" t="s">
        <v>2404</v>
      </c>
      <c r="C1199" t="s">
        <v>2405</v>
      </c>
      <c r="D1199">
        <v>897644941</v>
      </c>
      <c r="E1199">
        <v>0</v>
      </c>
      <c r="F1199">
        <v>0</v>
      </c>
      <c r="G1199">
        <v>0</v>
      </c>
      <c r="H1199">
        <v>0</v>
      </c>
    </row>
    <row r="1200" spans="1:8" x14ac:dyDescent="0.2">
      <c r="A1200">
        <v>5901</v>
      </c>
      <c r="B1200" t="s">
        <v>2406</v>
      </c>
      <c r="C1200" t="s">
        <v>2407</v>
      </c>
      <c r="D1200">
        <v>897644951</v>
      </c>
      <c r="E1200">
        <v>0</v>
      </c>
      <c r="F1200">
        <v>0</v>
      </c>
      <c r="G1200">
        <v>0</v>
      </c>
      <c r="H1200">
        <v>0</v>
      </c>
    </row>
    <row r="1201" spans="1:8" x14ac:dyDescent="0.2">
      <c r="A1201">
        <v>5901</v>
      </c>
      <c r="B1201" t="s">
        <v>2408</v>
      </c>
      <c r="C1201" t="s">
        <v>2409</v>
      </c>
      <c r="D1201">
        <v>897644961</v>
      </c>
      <c r="E1201">
        <v>0</v>
      </c>
      <c r="F1201">
        <v>0</v>
      </c>
      <c r="G1201">
        <v>0</v>
      </c>
      <c r="H1201">
        <v>0</v>
      </c>
    </row>
    <row r="1202" spans="1:8" x14ac:dyDescent="0.2">
      <c r="A1202">
        <v>5901</v>
      </c>
      <c r="B1202" t="s">
        <v>2410</v>
      </c>
      <c r="C1202" t="s">
        <v>2411</v>
      </c>
      <c r="D1202">
        <v>897644971</v>
      </c>
      <c r="E1202">
        <v>0</v>
      </c>
      <c r="F1202">
        <v>0</v>
      </c>
      <c r="G1202">
        <v>0</v>
      </c>
      <c r="H1202">
        <v>0</v>
      </c>
    </row>
    <row r="1203" spans="1:8" x14ac:dyDescent="0.2">
      <c r="A1203">
        <v>5901</v>
      </c>
      <c r="B1203" t="s">
        <v>2412</v>
      </c>
      <c r="C1203" t="s">
        <v>2413</v>
      </c>
      <c r="D1203">
        <v>897644981</v>
      </c>
      <c r="E1203">
        <v>0</v>
      </c>
      <c r="F1203">
        <v>0</v>
      </c>
      <c r="G1203">
        <v>0</v>
      </c>
      <c r="H1203">
        <v>0</v>
      </c>
    </row>
    <row r="1204" spans="1:8" x14ac:dyDescent="0.2">
      <c r="A1204">
        <v>5901</v>
      </c>
      <c r="B1204" t="s">
        <v>2414</v>
      </c>
      <c r="C1204" t="s">
        <v>2415</v>
      </c>
      <c r="D1204">
        <v>897644991</v>
      </c>
      <c r="E1204">
        <v>0</v>
      </c>
      <c r="F1204">
        <v>0</v>
      </c>
      <c r="G1204">
        <v>0</v>
      </c>
      <c r="H1204">
        <v>0</v>
      </c>
    </row>
    <row r="1205" spans="1:8" x14ac:dyDescent="0.2">
      <c r="A1205">
        <v>5901</v>
      </c>
      <c r="B1205" t="s">
        <v>2416</v>
      </c>
      <c r="C1205" t="s">
        <v>2417</v>
      </c>
      <c r="D1205">
        <v>897645001</v>
      </c>
      <c r="E1205">
        <v>0</v>
      </c>
      <c r="F1205">
        <v>0</v>
      </c>
      <c r="G1205">
        <v>0</v>
      </c>
      <c r="H1205">
        <v>0</v>
      </c>
    </row>
    <row r="1206" spans="1:8" x14ac:dyDescent="0.2">
      <c r="A1206">
        <v>5901</v>
      </c>
      <c r="B1206" t="s">
        <v>2418</v>
      </c>
      <c r="C1206" t="s">
        <v>2419</v>
      </c>
      <c r="D1206">
        <v>897645011</v>
      </c>
      <c r="E1206">
        <v>0</v>
      </c>
      <c r="F1206">
        <v>0</v>
      </c>
      <c r="G1206">
        <v>0</v>
      </c>
      <c r="H1206">
        <v>0</v>
      </c>
    </row>
    <row r="1207" spans="1:8" x14ac:dyDescent="0.2">
      <c r="A1207">
        <v>5901</v>
      </c>
      <c r="B1207" t="s">
        <v>2420</v>
      </c>
      <c r="C1207" t="s">
        <v>2421</v>
      </c>
      <c r="D1207">
        <v>897645031</v>
      </c>
      <c r="E1207">
        <v>0</v>
      </c>
      <c r="F1207">
        <v>0</v>
      </c>
      <c r="G1207">
        <v>0</v>
      </c>
      <c r="H1207">
        <v>0</v>
      </c>
    </row>
    <row r="1208" spans="1:8" x14ac:dyDescent="0.2">
      <c r="A1208">
        <v>5901</v>
      </c>
      <c r="B1208" t="s">
        <v>2422</v>
      </c>
      <c r="C1208" t="s">
        <v>2423</v>
      </c>
      <c r="D1208">
        <v>897645041</v>
      </c>
      <c r="E1208">
        <v>0</v>
      </c>
      <c r="F1208">
        <v>0</v>
      </c>
      <c r="G1208">
        <v>0</v>
      </c>
      <c r="H1208">
        <v>0</v>
      </c>
    </row>
    <row r="1209" spans="1:8" x14ac:dyDescent="0.2">
      <c r="A1209">
        <v>5901</v>
      </c>
      <c r="B1209" t="s">
        <v>2424</v>
      </c>
      <c r="C1209" t="s">
        <v>2425</v>
      </c>
      <c r="D1209">
        <v>897645051</v>
      </c>
      <c r="E1209">
        <v>0</v>
      </c>
      <c r="F1209">
        <v>0</v>
      </c>
      <c r="G1209">
        <v>0</v>
      </c>
      <c r="H1209">
        <v>0</v>
      </c>
    </row>
    <row r="1210" spans="1:8" x14ac:dyDescent="0.2">
      <c r="A1210">
        <v>5901</v>
      </c>
      <c r="B1210" t="s">
        <v>2426</v>
      </c>
      <c r="C1210" t="s">
        <v>2427</v>
      </c>
      <c r="D1210">
        <v>897645061</v>
      </c>
      <c r="E1210">
        <v>0</v>
      </c>
      <c r="F1210">
        <v>0</v>
      </c>
      <c r="G1210">
        <v>0</v>
      </c>
      <c r="H1210">
        <v>0</v>
      </c>
    </row>
    <row r="1211" spans="1:8" x14ac:dyDescent="0.2">
      <c r="A1211">
        <v>5901</v>
      </c>
      <c r="B1211" t="s">
        <v>2428</v>
      </c>
      <c r="C1211" t="s">
        <v>2429</v>
      </c>
      <c r="D1211">
        <v>897645071</v>
      </c>
      <c r="E1211">
        <v>0</v>
      </c>
      <c r="F1211">
        <v>0</v>
      </c>
      <c r="G1211">
        <v>0</v>
      </c>
      <c r="H1211">
        <v>0</v>
      </c>
    </row>
    <row r="1212" spans="1:8" x14ac:dyDescent="0.2">
      <c r="A1212">
        <v>5901</v>
      </c>
      <c r="B1212" t="s">
        <v>2430</v>
      </c>
      <c r="C1212" t="s">
        <v>2431</v>
      </c>
      <c r="D1212">
        <v>897645081</v>
      </c>
      <c r="E1212">
        <v>0</v>
      </c>
      <c r="F1212">
        <v>0</v>
      </c>
      <c r="G1212">
        <v>0</v>
      </c>
      <c r="H1212">
        <v>0</v>
      </c>
    </row>
    <row r="1213" spans="1:8" x14ac:dyDescent="0.2">
      <c r="A1213">
        <v>5901</v>
      </c>
      <c r="B1213" t="s">
        <v>2432</v>
      </c>
      <c r="C1213" t="s">
        <v>2433</v>
      </c>
      <c r="D1213">
        <v>897645091</v>
      </c>
      <c r="E1213">
        <v>0</v>
      </c>
      <c r="F1213">
        <v>0</v>
      </c>
      <c r="G1213">
        <v>0</v>
      </c>
      <c r="H1213">
        <v>0</v>
      </c>
    </row>
    <row r="1214" spans="1:8" x14ac:dyDescent="0.2">
      <c r="A1214">
        <v>5901</v>
      </c>
      <c r="B1214" t="s">
        <v>2434</v>
      </c>
      <c r="C1214" t="s">
        <v>2435</v>
      </c>
      <c r="D1214">
        <v>897645101</v>
      </c>
      <c r="E1214">
        <v>0</v>
      </c>
      <c r="F1214">
        <v>0</v>
      </c>
      <c r="G1214">
        <v>0</v>
      </c>
      <c r="H1214">
        <v>0</v>
      </c>
    </row>
    <row r="1215" spans="1:8" x14ac:dyDescent="0.2">
      <c r="A1215">
        <v>5901</v>
      </c>
      <c r="B1215" t="s">
        <v>2436</v>
      </c>
      <c r="C1215" t="s">
        <v>2437</v>
      </c>
      <c r="D1215">
        <v>897645111</v>
      </c>
      <c r="E1215">
        <v>0</v>
      </c>
      <c r="F1215">
        <v>0</v>
      </c>
      <c r="G1215">
        <v>0</v>
      </c>
      <c r="H1215">
        <v>0</v>
      </c>
    </row>
    <row r="1216" spans="1:8" x14ac:dyDescent="0.2">
      <c r="A1216">
        <v>5901</v>
      </c>
      <c r="B1216" t="s">
        <v>2438</v>
      </c>
      <c r="C1216" t="s">
        <v>2439</v>
      </c>
      <c r="D1216">
        <v>897645121</v>
      </c>
      <c r="E1216">
        <v>0</v>
      </c>
      <c r="F1216">
        <v>0</v>
      </c>
      <c r="G1216">
        <v>0</v>
      </c>
      <c r="H1216">
        <v>0</v>
      </c>
    </row>
    <row r="1217" spans="1:8" x14ac:dyDescent="0.2">
      <c r="A1217">
        <v>5901</v>
      </c>
      <c r="B1217" t="s">
        <v>2440</v>
      </c>
      <c r="C1217" t="s">
        <v>2441</v>
      </c>
      <c r="D1217">
        <v>897645131</v>
      </c>
      <c r="E1217">
        <v>0</v>
      </c>
      <c r="F1217">
        <v>0</v>
      </c>
      <c r="G1217">
        <v>0</v>
      </c>
      <c r="H1217">
        <v>0</v>
      </c>
    </row>
    <row r="1218" spans="1:8" x14ac:dyDescent="0.2">
      <c r="A1218">
        <v>5901</v>
      </c>
      <c r="B1218" t="s">
        <v>2442</v>
      </c>
      <c r="C1218" t="s">
        <v>2443</v>
      </c>
      <c r="D1218">
        <v>897645141</v>
      </c>
      <c r="E1218">
        <v>0</v>
      </c>
      <c r="F1218">
        <v>0</v>
      </c>
      <c r="G1218">
        <v>0</v>
      </c>
      <c r="H1218">
        <v>0</v>
      </c>
    </row>
    <row r="1219" spans="1:8" x14ac:dyDescent="0.2">
      <c r="A1219">
        <v>5901</v>
      </c>
      <c r="B1219" t="s">
        <v>2444</v>
      </c>
      <c r="C1219" t="s">
        <v>2445</v>
      </c>
      <c r="D1219">
        <v>897645151</v>
      </c>
      <c r="E1219">
        <v>0</v>
      </c>
      <c r="F1219">
        <v>0</v>
      </c>
      <c r="G1219">
        <v>0</v>
      </c>
      <c r="H1219">
        <v>0</v>
      </c>
    </row>
    <row r="1220" spans="1:8" x14ac:dyDescent="0.2">
      <c r="A1220">
        <v>5901</v>
      </c>
      <c r="B1220" t="s">
        <v>2446</v>
      </c>
      <c r="C1220" t="s">
        <v>2447</v>
      </c>
      <c r="D1220">
        <v>897645161</v>
      </c>
      <c r="E1220">
        <v>0</v>
      </c>
      <c r="F1220">
        <v>0</v>
      </c>
      <c r="G1220">
        <v>0</v>
      </c>
      <c r="H1220">
        <v>0</v>
      </c>
    </row>
    <row r="1221" spans="1:8" x14ac:dyDescent="0.2">
      <c r="A1221">
        <v>5901</v>
      </c>
      <c r="B1221" t="s">
        <v>2448</v>
      </c>
      <c r="C1221" t="s">
        <v>2449</v>
      </c>
      <c r="D1221">
        <v>897645171</v>
      </c>
      <c r="E1221">
        <v>0</v>
      </c>
      <c r="F1221">
        <v>0</v>
      </c>
      <c r="G1221">
        <v>0</v>
      </c>
      <c r="H1221">
        <v>0</v>
      </c>
    </row>
    <row r="1222" spans="1:8" x14ac:dyDescent="0.2">
      <c r="A1222">
        <v>5901</v>
      </c>
      <c r="B1222" t="s">
        <v>2450</v>
      </c>
      <c r="C1222" t="s">
        <v>2451</v>
      </c>
      <c r="D1222">
        <v>897645181</v>
      </c>
      <c r="E1222">
        <v>0</v>
      </c>
      <c r="F1222">
        <v>0</v>
      </c>
      <c r="G1222">
        <v>0</v>
      </c>
      <c r="H1222">
        <v>0</v>
      </c>
    </row>
    <row r="1223" spans="1:8" x14ac:dyDescent="0.2">
      <c r="A1223">
        <v>5901</v>
      </c>
      <c r="B1223" t="s">
        <v>2452</v>
      </c>
      <c r="C1223" t="s">
        <v>2453</v>
      </c>
      <c r="D1223">
        <v>897645191</v>
      </c>
      <c r="E1223">
        <v>0</v>
      </c>
      <c r="F1223">
        <v>0</v>
      </c>
      <c r="G1223">
        <v>0</v>
      </c>
      <c r="H1223">
        <v>0</v>
      </c>
    </row>
    <row r="1224" spans="1:8" x14ac:dyDescent="0.2">
      <c r="A1224">
        <v>5901</v>
      </c>
      <c r="B1224" t="s">
        <v>2454</v>
      </c>
      <c r="C1224" t="s">
        <v>2455</v>
      </c>
      <c r="D1224">
        <v>897645201</v>
      </c>
      <c r="E1224">
        <v>0</v>
      </c>
      <c r="F1224">
        <v>0</v>
      </c>
      <c r="G1224">
        <v>0</v>
      </c>
      <c r="H1224">
        <v>0</v>
      </c>
    </row>
    <row r="1225" spans="1:8" x14ac:dyDescent="0.2">
      <c r="A1225">
        <v>5901</v>
      </c>
      <c r="B1225" t="s">
        <v>2456</v>
      </c>
      <c r="C1225" t="s">
        <v>2457</v>
      </c>
      <c r="D1225">
        <v>897645211</v>
      </c>
      <c r="E1225">
        <v>0</v>
      </c>
      <c r="F1225">
        <v>0</v>
      </c>
      <c r="G1225">
        <v>0</v>
      </c>
      <c r="H1225">
        <v>0</v>
      </c>
    </row>
    <row r="1226" spans="1:8" x14ac:dyDescent="0.2">
      <c r="A1226">
        <v>5901</v>
      </c>
      <c r="B1226" t="s">
        <v>2458</v>
      </c>
      <c r="C1226" t="s">
        <v>2459</v>
      </c>
      <c r="D1226">
        <v>897645221</v>
      </c>
      <c r="E1226">
        <v>0</v>
      </c>
      <c r="F1226">
        <v>0</v>
      </c>
      <c r="G1226">
        <v>0</v>
      </c>
      <c r="H1226">
        <v>0</v>
      </c>
    </row>
    <row r="1227" spans="1:8" x14ac:dyDescent="0.2">
      <c r="A1227">
        <v>5901</v>
      </c>
      <c r="B1227" t="s">
        <v>2460</v>
      </c>
      <c r="C1227" t="s">
        <v>2461</v>
      </c>
      <c r="D1227">
        <v>897645231</v>
      </c>
      <c r="E1227">
        <v>0</v>
      </c>
      <c r="F1227">
        <v>0</v>
      </c>
      <c r="G1227">
        <v>0</v>
      </c>
      <c r="H1227">
        <v>0</v>
      </c>
    </row>
    <row r="1228" spans="1:8" x14ac:dyDescent="0.2">
      <c r="A1228">
        <v>5901</v>
      </c>
      <c r="B1228" t="s">
        <v>2462</v>
      </c>
      <c r="C1228" t="s">
        <v>2463</v>
      </c>
      <c r="D1228">
        <v>897645241</v>
      </c>
      <c r="E1228">
        <v>0</v>
      </c>
      <c r="F1228">
        <v>0</v>
      </c>
      <c r="G1228">
        <v>0</v>
      </c>
      <c r="H1228">
        <v>0</v>
      </c>
    </row>
    <row r="1229" spans="1:8" x14ac:dyDescent="0.2">
      <c r="A1229">
        <v>5901</v>
      </c>
      <c r="B1229" t="s">
        <v>2464</v>
      </c>
      <c r="C1229" t="s">
        <v>2465</v>
      </c>
      <c r="D1229">
        <v>897645251</v>
      </c>
      <c r="E1229">
        <v>0</v>
      </c>
      <c r="F1229">
        <v>0</v>
      </c>
      <c r="G1229">
        <v>0</v>
      </c>
      <c r="H1229">
        <v>0</v>
      </c>
    </row>
    <row r="1230" spans="1:8" x14ac:dyDescent="0.2">
      <c r="A1230">
        <v>5901</v>
      </c>
      <c r="B1230" t="s">
        <v>2466</v>
      </c>
      <c r="C1230" t="s">
        <v>2467</v>
      </c>
      <c r="D1230">
        <v>897645261</v>
      </c>
      <c r="E1230">
        <v>0</v>
      </c>
      <c r="F1230">
        <v>0</v>
      </c>
      <c r="G1230">
        <v>0</v>
      </c>
      <c r="H1230">
        <v>0</v>
      </c>
    </row>
    <row r="1231" spans="1:8" x14ac:dyDescent="0.2">
      <c r="A1231">
        <v>5901</v>
      </c>
      <c r="B1231" t="s">
        <v>2468</v>
      </c>
      <c r="C1231" t="s">
        <v>2469</v>
      </c>
      <c r="D1231">
        <v>897645271</v>
      </c>
      <c r="E1231">
        <v>0</v>
      </c>
      <c r="F1231">
        <v>0</v>
      </c>
      <c r="G1231">
        <v>0</v>
      </c>
      <c r="H1231">
        <v>0</v>
      </c>
    </row>
    <row r="1232" spans="1:8" x14ac:dyDescent="0.2">
      <c r="A1232">
        <v>5901</v>
      </c>
      <c r="B1232" t="s">
        <v>2470</v>
      </c>
      <c r="C1232" t="s">
        <v>2471</v>
      </c>
      <c r="D1232">
        <v>897645281</v>
      </c>
      <c r="E1232">
        <v>0</v>
      </c>
      <c r="F1232">
        <v>0</v>
      </c>
      <c r="G1232">
        <v>0</v>
      </c>
      <c r="H1232">
        <v>0</v>
      </c>
    </row>
    <row r="1233" spans="1:8" x14ac:dyDescent="0.2">
      <c r="A1233">
        <v>5901</v>
      </c>
      <c r="B1233" t="s">
        <v>2472</v>
      </c>
      <c r="C1233" t="s">
        <v>2473</v>
      </c>
      <c r="D1233">
        <v>897645291</v>
      </c>
      <c r="E1233">
        <v>0</v>
      </c>
      <c r="F1233">
        <v>0</v>
      </c>
      <c r="G1233">
        <v>0</v>
      </c>
      <c r="H1233">
        <v>0</v>
      </c>
    </row>
    <row r="1234" spans="1:8" x14ac:dyDescent="0.2">
      <c r="A1234">
        <v>5901</v>
      </c>
      <c r="B1234" t="s">
        <v>2474</v>
      </c>
      <c r="C1234" t="s">
        <v>2475</v>
      </c>
      <c r="D1234">
        <v>897645311</v>
      </c>
      <c r="E1234">
        <v>0</v>
      </c>
      <c r="F1234">
        <v>0</v>
      </c>
      <c r="G1234">
        <v>0</v>
      </c>
      <c r="H1234">
        <v>0</v>
      </c>
    </row>
    <row r="1235" spans="1:8" x14ac:dyDescent="0.2">
      <c r="A1235">
        <v>5901</v>
      </c>
      <c r="B1235" t="s">
        <v>2476</v>
      </c>
      <c r="C1235" t="s">
        <v>2477</v>
      </c>
      <c r="D1235">
        <v>897645321</v>
      </c>
      <c r="E1235">
        <v>0</v>
      </c>
      <c r="F1235">
        <v>0</v>
      </c>
      <c r="G1235">
        <v>0</v>
      </c>
      <c r="H1235">
        <v>0</v>
      </c>
    </row>
    <row r="1236" spans="1:8" x14ac:dyDescent="0.2">
      <c r="A1236">
        <v>5901</v>
      </c>
      <c r="B1236" t="s">
        <v>2478</v>
      </c>
      <c r="C1236" t="s">
        <v>2479</v>
      </c>
      <c r="D1236">
        <v>897645341</v>
      </c>
      <c r="E1236">
        <v>0</v>
      </c>
      <c r="F1236">
        <v>0</v>
      </c>
      <c r="G1236">
        <v>0</v>
      </c>
      <c r="H1236">
        <v>0</v>
      </c>
    </row>
    <row r="1237" spans="1:8" x14ac:dyDescent="0.2">
      <c r="A1237">
        <v>5901</v>
      </c>
      <c r="B1237" t="s">
        <v>2480</v>
      </c>
      <c r="C1237" t="s">
        <v>2481</v>
      </c>
      <c r="D1237">
        <v>897645351</v>
      </c>
      <c r="E1237">
        <v>0</v>
      </c>
      <c r="F1237">
        <v>0</v>
      </c>
      <c r="G1237">
        <v>0</v>
      </c>
      <c r="H1237">
        <v>0</v>
      </c>
    </row>
    <row r="1238" spans="1:8" x14ac:dyDescent="0.2">
      <c r="A1238">
        <v>5901</v>
      </c>
      <c r="B1238" t="s">
        <v>2482</v>
      </c>
      <c r="C1238" t="s">
        <v>2483</v>
      </c>
      <c r="D1238">
        <v>897645361</v>
      </c>
      <c r="E1238">
        <v>0</v>
      </c>
      <c r="F1238">
        <v>0</v>
      </c>
      <c r="G1238">
        <v>0</v>
      </c>
      <c r="H1238">
        <v>0</v>
      </c>
    </row>
    <row r="1239" spans="1:8" x14ac:dyDescent="0.2">
      <c r="A1239">
        <v>5901</v>
      </c>
      <c r="B1239" t="s">
        <v>2484</v>
      </c>
      <c r="C1239" t="s">
        <v>2485</v>
      </c>
      <c r="D1239">
        <v>897645371</v>
      </c>
      <c r="E1239">
        <v>0</v>
      </c>
      <c r="F1239">
        <v>0</v>
      </c>
      <c r="G1239">
        <v>0</v>
      </c>
      <c r="H1239">
        <v>0</v>
      </c>
    </row>
    <row r="1240" spans="1:8" x14ac:dyDescent="0.2">
      <c r="A1240">
        <v>5901</v>
      </c>
      <c r="B1240" t="s">
        <v>2486</v>
      </c>
      <c r="C1240" t="s">
        <v>2487</v>
      </c>
      <c r="D1240">
        <v>897645381</v>
      </c>
      <c r="E1240">
        <v>0</v>
      </c>
      <c r="F1240">
        <v>0</v>
      </c>
      <c r="G1240">
        <v>0</v>
      </c>
      <c r="H1240">
        <v>0</v>
      </c>
    </row>
    <row r="1241" spans="1:8" x14ac:dyDescent="0.2">
      <c r="A1241">
        <v>5901</v>
      </c>
      <c r="B1241" t="s">
        <v>2488</v>
      </c>
      <c r="C1241" t="s">
        <v>2489</v>
      </c>
      <c r="D1241">
        <v>897645391</v>
      </c>
      <c r="E1241">
        <v>0</v>
      </c>
      <c r="F1241">
        <v>0</v>
      </c>
      <c r="G1241">
        <v>0</v>
      </c>
      <c r="H1241">
        <v>0</v>
      </c>
    </row>
    <row r="1242" spans="1:8" x14ac:dyDescent="0.2">
      <c r="A1242">
        <v>5901</v>
      </c>
      <c r="B1242" t="s">
        <v>2490</v>
      </c>
      <c r="C1242" t="s">
        <v>2491</v>
      </c>
      <c r="D1242">
        <v>897645401</v>
      </c>
      <c r="E1242">
        <v>0</v>
      </c>
      <c r="F1242">
        <v>0</v>
      </c>
      <c r="G1242">
        <v>0</v>
      </c>
      <c r="H1242">
        <v>0</v>
      </c>
    </row>
    <row r="1243" spans="1:8" x14ac:dyDescent="0.2">
      <c r="A1243">
        <v>5901</v>
      </c>
      <c r="B1243" t="s">
        <v>2492</v>
      </c>
      <c r="C1243" t="s">
        <v>2493</v>
      </c>
      <c r="D1243">
        <v>897645411</v>
      </c>
      <c r="E1243">
        <v>0</v>
      </c>
      <c r="F1243">
        <v>0</v>
      </c>
      <c r="G1243">
        <v>0</v>
      </c>
      <c r="H1243">
        <v>0</v>
      </c>
    </row>
    <row r="1244" spans="1:8" x14ac:dyDescent="0.2">
      <c r="A1244">
        <v>5901</v>
      </c>
      <c r="B1244" t="s">
        <v>2494</v>
      </c>
      <c r="C1244" t="s">
        <v>2495</v>
      </c>
      <c r="D1244">
        <v>897645421</v>
      </c>
      <c r="E1244">
        <v>0</v>
      </c>
      <c r="F1244">
        <v>0</v>
      </c>
      <c r="G1244">
        <v>0</v>
      </c>
      <c r="H1244">
        <v>0</v>
      </c>
    </row>
    <row r="1245" spans="1:8" x14ac:dyDescent="0.2">
      <c r="A1245">
        <v>5901</v>
      </c>
      <c r="B1245" t="s">
        <v>2496</v>
      </c>
      <c r="C1245" t="s">
        <v>2497</v>
      </c>
      <c r="D1245">
        <v>897645431</v>
      </c>
      <c r="E1245">
        <v>0</v>
      </c>
      <c r="F1245">
        <v>0</v>
      </c>
      <c r="G1245">
        <v>0</v>
      </c>
      <c r="H1245">
        <v>0</v>
      </c>
    </row>
    <row r="1246" spans="1:8" x14ac:dyDescent="0.2">
      <c r="A1246">
        <v>5901</v>
      </c>
      <c r="B1246" t="s">
        <v>2498</v>
      </c>
      <c r="C1246" t="s">
        <v>2499</v>
      </c>
      <c r="D1246">
        <v>897645451</v>
      </c>
      <c r="E1246">
        <v>0</v>
      </c>
      <c r="F1246">
        <v>0</v>
      </c>
      <c r="G1246">
        <v>0</v>
      </c>
      <c r="H1246">
        <v>0</v>
      </c>
    </row>
    <row r="1247" spans="1:8" x14ac:dyDescent="0.2">
      <c r="A1247">
        <v>5901</v>
      </c>
      <c r="B1247" t="s">
        <v>2500</v>
      </c>
      <c r="C1247" t="s">
        <v>2501</v>
      </c>
      <c r="D1247">
        <v>897645461</v>
      </c>
      <c r="E1247">
        <v>0</v>
      </c>
      <c r="F1247">
        <v>0</v>
      </c>
      <c r="G1247">
        <v>0</v>
      </c>
      <c r="H1247">
        <v>0</v>
      </c>
    </row>
    <row r="1248" spans="1:8" x14ac:dyDescent="0.2">
      <c r="A1248">
        <v>5901</v>
      </c>
      <c r="B1248" t="s">
        <v>2502</v>
      </c>
      <c r="C1248" t="s">
        <v>2503</v>
      </c>
      <c r="D1248">
        <v>897645471</v>
      </c>
      <c r="E1248">
        <v>0</v>
      </c>
      <c r="F1248">
        <v>0</v>
      </c>
      <c r="G1248">
        <v>0</v>
      </c>
      <c r="H1248">
        <v>0</v>
      </c>
    </row>
    <row r="1249" spans="1:8" x14ac:dyDescent="0.2">
      <c r="A1249">
        <v>5901</v>
      </c>
      <c r="B1249" t="s">
        <v>2504</v>
      </c>
      <c r="C1249" t="s">
        <v>2505</v>
      </c>
      <c r="D1249">
        <v>897645481</v>
      </c>
      <c r="E1249">
        <v>0</v>
      </c>
      <c r="F1249">
        <v>0</v>
      </c>
      <c r="G1249">
        <v>0</v>
      </c>
      <c r="H1249">
        <v>0</v>
      </c>
    </row>
    <row r="1250" spans="1:8" x14ac:dyDescent="0.2">
      <c r="A1250">
        <v>5901</v>
      </c>
      <c r="B1250" t="s">
        <v>2506</v>
      </c>
      <c r="C1250" t="s">
        <v>2507</v>
      </c>
      <c r="D1250">
        <v>897645491</v>
      </c>
      <c r="E1250">
        <v>0</v>
      </c>
      <c r="F1250">
        <v>0</v>
      </c>
      <c r="G1250">
        <v>0</v>
      </c>
      <c r="H1250">
        <v>0</v>
      </c>
    </row>
    <row r="1251" spans="1:8" x14ac:dyDescent="0.2">
      <c r="A1251">
        <v>5901</v>
      </c>
      <c r="B1251" t="s">
        <v>2508</v>
      </c>
      <c r="C1251" t="s">
        <v>2509</v>
      </c>
      <c r="D1251">
        <v>897645501</v>
      </c>
      <c r="E1251">
        <v>0</v>
      </c>
      <c r="F1251">
        <v>0</v>
      </c>
      <c r="G1251">
        <v>0</v>
      </c>
      <c r="H1251">
        <v>0</v>
      </c>
    </row>
    <row r="1252" spans="1:8" x14ac:dyDescent="0.2">
      <c r="A1252">
        <v>5901</v>
      </c>
      <c r="B1252" t="s">
        <v>2334</v>
      </c>
      <c r="C1252" t="s">
        <v>2335</v>
      </c>
      <c r="D1252">
        <v>863038831</v>
      </c>
      <c r="E1252">
        <v>379</v>
      </c>
      <c r="F1252">
        <v>774</v>
      </c>
      <c r="G1252">
        <v>261</v>
      </c>
      <c r="H1252">
        <v>27</v>
      </c>
    </row>
    <row r="1253" spans="1:8" x14ac:dyDescent="0.2">
      <c r="A1253">
        <v>5901</v>
      </c>
      <c r="B1253" t="s">
        <v>2510</v>
      </c>
      <c r="C1253" t="s">
        <v>2511</v>
      </c>
      <c r="D1253">
        <v>897645511</v>
      </c>
      <c r="E1253">
        <v>0</v>
      </c>
      <c r="F1253">
        <v>0</v>
      </c>
      <c r="G1253">
        <v>0</v>
      </c>
      <c r="H1253">
        <v>0</v>
      </c>
    </row>
    <row r="1254" spans="1:8" x14ac:dyDescent="0.2">
      <c r="A1254">
        <v>5901</v>
      </c>
      <c r="B1254" t="s">
        <v>2512</v>
      </c>
      <c r="C1254" t="s">
        <v>2513</v>
      </c>
      <c r="D1254">
        <v>897645521</v>
      </c>
      <c r="E1254">
        <v>0</v>
      </c>
      <c r="F1254">
        <v>0</v>
      </c>
      <c r="G1254">
        <v>0</v>
      </c>
      <c r="H1254">
        <v>0</v>
      </c>
    </row>
    <row r="1255" spans="1:8" x14ac:dyDescent="0.2">
      <c r="A1255">
        <v>5901</v>
      </c>
      <c r="B1255" t="s">
        <v>2514</v>
      </c>
      <c r="C1255" t="s">
        <v>2515</v>
      </c>
      <c r="D1255">
        <v>897645531</v>
      </c>
      <c r="E1255">
        <v>0</v>
      </c>
      <c r="F1255">
        <v>0</v>
      </c>
      <c r="G1255">
        <v>0</v>
      </c>
      <c r="H1255">
        <v>0</v>
      </c>
    </row>
    <row r="1256" spans="1:8" x14ac:dyDescent="0.2">
      <c r="A1256">
        <v>5901</v>
      </c>
      <c r="B1256" t="s">
        <v>2516</v>
      </c>
      <c r="C1256" t="s">
        <v>2517</v>
      </c>
      <c r="D1256">
        <v>897645541</v>
      </c>
      <c r="E1256">
        <v>0</v>
      </c>
      <c r="F1256">
        <v>0</v>
      </c>
      <c r="G1256">
        <v>0</v>
      </c>
      <c r="H1256">
        <v>0</v>
      </c>
    </row>
    <row r="1257" spans="1:8" x14ac:dyDescent="0.2">
      <c r="A1257">
        <v>5901</v>
      </c>
      <c r="B1257" t="s">
        <v>2518</v>
      </c>
      <c r="C1257" t="s">
        <v>2519</v>
      </c>
      <c r="D1257">
        <v>897645551</v>
      </c>
      <c r="E1257">
        <v>0</v>
      </c>
      <c r="F1257">
        <v>0</v>
      </c>
      <c r="G1257">
        <v>0</v>
      </c>
      <c r="H1257">
        <v>0</v>
      </c>
    </row>
    <row r="1258" spans="1:8" x14ac:dyDescent="0.2">
      <c r="A1258">
        <v>5901</v>
      </c>
      <c r="B1258" t="s">
        <v>2520</v>
      </c>
      <c r="C1258" t="s">
        <v>2521</v>
      </c>
      <c r="D1258">
        <v>897645561</v>
      </c>
      <c r="E1258">
        <v>0</v>
      </c>
      <c r="F1258">
        <v>0</v>
      </c>
      <c r="G1258">
        <v>0</v>
      </c>
      <c r="H1258">
        <v>0</v>
      </c>
    </row>
    <row r="1259" spans="1:8" x14ac:dyDescent="0.2">
      <c r="A1259">
        <v>5901</v>
      </c>
      <c r="B1259" t="s">
        <v>2522</v>
      </c>
      <c r="C1259" t="s">
        <v>2523</v>
      </c>
      <c r="D1259">
        <v>897645571</v>
      </c>
      <c r="E1259">
        <v>0</v>
      </c>
      <c r="F1259">
        <v>0</v>
      </c>
      <c r="G1259">
        <v>0</v>
      </c>
      <c r="H1259">
        <v>0</v>
      </c>
    </row>
    <row r="1260" spans="1:8" x14ac:dyDescent="0.2">
      <c r="A1260">
        <v>5901</v>
      </c>
      <c r="B1260" t="s">
        <v>2524</v>
      </c>
      <c r="C1260" t="s">
        <v>2525</v>
      </c>
      <c r="D1260">
        <v>897645581</v>
      </c>
      <c r="E1260">
        <v>0</v>
      </c>
      <c r="F1260">
        <v>0</v>
      </c>
      <c r="G1260">
        <v>0</v>
      </c>
      <c r="H1260">
        <v>0</v>
      </c>
    </row>
    <row r="1261" spans="1:8" x14ac:dyDescent="0.2">
      <c r="A1261">
        <v>5901</v>
      </c>
      <c r="B1261" t="s">
        <v>2526</v>
      </c>
      <c r="C1261" t="s">
        <v>2527</v>
      </c>
      <c r="D1261">
        <v>897645601</v>
      </c>
      <c r="E1261">
        <v>0</v>
      </c>
      <c r="F1261">
        <v>0</v>
      </c>
      <c r="G1261">
        <v>0</v>
      </c>
      <c r="H1261">
        <v>0</v>
      </c>
    </row>
    <row r="1262" spans="1:8" x14ac:dyDescent="0.2">
      <c r="A1262">
        <v>5901</v>
      </c>
      <c r="B1262" t="s">
        <v>2528</v>
      </c>
      <c r="C1262" t="s">
        <v>2529</v>
      </c>
      <c r="D1262">
        <v>897645611</v>
      </c>
      <c r="E1262">
        <v>0</v>
      </c>
      <c r="F1262">
        <v>0</v>
      </c>
      <c r="G1262">
        <v>0</v>
      </c>
      <c r="H1262">
        <v>0</v>
      </c>
    </row>
    <row r="1263" spans="1:8" x14ac:dyDescent="0.2">
      <c r="A1263">
        <v>5901</v>
      </c>
      <c r="B1263" t="s">
        <v>2530</v>
      </c>
      <c r="C1263" t="s">
        <v>2531</v>
      </c>
      <c r="D1263">
        <v>897645621</v>
      </c>
      <c r="E1263">
        <v>0</v>
      </c>
      <c r="F1263">
        <v>0</v>
      </c>
      <c r="G1263">
        <v>0</v>
      </c>
      <c r="H1263">
        <v>0</v>
      </c>
    </row>
    <row r="1264" spans="1:8" x14ac:dyDescent="0.2">
      <c r="A1264">
        <v>5901</v>
      </c>
      <c r="B1264" t="s">
        <v>2532</v>
      </c>
      <c r="C1264" t="s">
        <v>2533</v>
      </c>
      <c r="D1264">
        <v>897645631</v>
      </c>
      <c r="E1264">
        <v>0</v>
      </c>
      <c r="F1264">
        <v>0</v>
      </c>
      <c r="G1264">
        <v>0</v>
      </c>
      <c r="H1264">
        <v>0</v>
      </c>
    </row>
    <row r="1265" spans="1:8" x14ac:dyDescent="0.2">
      <c r="A1265">
        <v>5901</v>
      </c>
      <c r="B1265" t="s">
        <v>2534</v>
      </c>
      <c r="C1265" t="s">
        <v>2535</v>
      </c>
      <c r="D1265">
        <v>897645641</v>
      </c>
      <c r="E1265">
        <v>0</v>
      </c>
      <c r="F1265">
        <v>0</v>
      </c>
      <c r="G1265">
        <v>0</v>
      </c>
      <c r="H1265">
        <v>0</v>
      </c>
    </row>
    <row r="1266" spans="1:8" x14ac:dyDescent="0.2">
      <c r="A1266">
        <v>5901</v>
      </c>
      <c r="B1266" t="s">
        <v>2536</v>
      </c>
      <c r="C1266" t="s">
        <v>2537</v>
      </c>
      <c r="D1266">
        <v>897645651</v>
      </c>
      <c r="E1266">
        <v>0</v>
      </c>
      <c r="F1266">
        <v>0</v>
      </c>
      <c r="G1266">
        <v>0</v>
      </c>
      <c r="H1266">
        <v>0</v>
      </c>
    </row>
    <row r="1267" spans="1:8" x14ac:dyDescent="0.2">
      <c r="A1267">
        <v>5901</v>
      </c>
      <c r="B1267" t="s">
        <v>2538</v>
      </c>
      <c r="C1267" t="s">
        <v>2539</v>
      </c>
      <c r="D1267">
        <v>897645661</v>
      </c>
      <c r="E1267">
        <v>0</v>
      </c>
      <c r="F1267">
        <v>0</v>
      </c>
      <c r="G1267">
        <v>0</v>
      </c>
      <c r="H1267">
        <v>0</v>
      </c>
    </row>
    <row r="1268" spans="1:8" x14ac:dyDescent="0.2">
      <c r="A1268">
        <v>5901</v>
      </c>
      <c r="B1268" t="s">
        <v>2540</v>
      </c>
      <c r="C1268" t="s">
        <v>2541</v>
      </c>
      <c r="D1268">
        <v>897645671</v>
      </c>
      <c r="E1268">
        <v>0</v>
      </c>
      <c r="F1268">
        <v>0</v>
      </c>
      <c r="G1268">
        <v>0</v>
      </c>
      <c r="H1268">
        <v>0</v>
      </c>
    </row>
    <row r="1269" spans="1:8" x14ac:dyDescent="0.2">
      <c r="A1269">
        <v>5901</v>
      </c>
      <c r="B1269" t="s">
        <v>2542</v>
      </c>
      <c r="C1269" t="s">
        <v>2543</v>
      </c>
      <c r="D1269">
        <v>897645681</v>
      </c>
      <c r="E1269">
        <v>0</v>
      </c>
      <c r="F1269">
        <v>0</v>
      </c>
      <c r="G1269">
        <v>0</v>
      </c>
      <c r="H1269">
        <v>0</v>
      </c>
    </row>
    <row r="1270" spans="1:8" x14ac:dyDescent="0.2">
      <c r="A1270">
        <v>5901</v>
      </c>
      <c r="B1270" t="s">
        <v>2544</v>
      </c>
      <c r="C1270" t="s">
        <v>2545</v>
      </c>
      <c r="D1270">
        <v>897645691</v>
      </c>
      <c r="E1270">
        <v>0</v>
      </c>
      <c r="F1270">
        <v>0</v>
      </c>
      <c r="G1270">
        <v>0</v>
      </c>
      <c r="H1270">
        <v>0</v>
      </c>
    </row>
    <row r="1271" spans="1:8" x14ac:dyDescent="0.2">
      <c r="A1271">
        <v>5901</v>
      </c>
      <c r="B1271" t="s">
        <v>2546</v>
      </c>
      <c r="C1271" t="s">
        <v>2547</v>
      </c>
      <c r="D1271">
        <v>897645701</v>
      </c>
      <c r="E1271">
        <v>0</v>
      </c>
      <c r="F1271">
        <v>0</v>
      </c>
      <c r="G1271">
        <v>0</v>
      </c>
      <c r="H1271">
        <v>0</v>
      </c>
    </row>
    <row r="1272" spans="1:8" x14ac:dyDescent="0.2">
      <c r="A1272">
        <v>5901</v>
      </c>
      <c r="B1272" t="s">
        <v>2548</v>
      </c>
      <c r="C1272" t="s">
        <v>2549</v>
      </c>
      <c r="D1272">
        <v>897645711</v>
      </c>
      <c r="E1272">
        <v>0</v>
      </c>
      <c r="F1272">
        <v>0</v>
      </c>
      <c r="G1272">
        <v>0</v>
      </c>
      <c r="H1272">
        <v>0</v>
      </c>
    </row>
    <row r="1273" spans="1:8" x14ac:dyDescent="0.2">
      <c r="A1273">
        <v>5901</v>
      </c>
      <c r="B1273" t="s">
        <v>2550</v>
      </c>
      <c r="C1273" t="s">
        <v>2551</v>
      </c>
      <c r="D1273">
        <v>897645721</v>
      </c>
      <c r="E1273">
        <v>0</v>
      </c>
      <c r="F1273">
        <v>0</v>
      </c>
      <c r="G1273">
        <v>0</v>
      </c>
      <c r="H1273">
        <v>0</v>
      </c>
    </row>
    <row r="1274" spans="1:8" x14ac:dyDescent="0.2">
      <c r="A1274">
        <v>5901</v>
      </c>
      <c r="B1274" t="s">
        <v>2552</v>
      </c>
      <c r="C1274" t="s">
        <v>2553</v>
      </c>
      <c r="D1274">
        <v>897645731</v>
      </c>
      <c r="E1274">
        <v>0</v>
      </c>
      <c r="F1274">
        <v>0</v>
      </c>
      <c r="G1274">
        <v>0</v>
      </c>
      <c r="H1274">
        <v>0</v>
      </c>
    </row>
    <row r="1275" spans="1:8" x14ac:dyDescent="0.2">
      <c r="A1275">
        <v>5901</v>
      </c>
      <c r="B1275" t="s">
        <v>2554</v>
      </c>
      <c r="C1275" t="s">
        <v>2555</v>
      </c>
      <c r="D1275">
        <v>897645741</v>
      </c>
      <c r="E1275">
        <v>0</v>
      </c>
      <c r="F1275">
        <v>0</v>
      </c>
      <c r="G1275">
        <v>0</v>
      </c>
      <c r="H1275">
        <v>0</v>
      </c>
    </row>
    <row r="1276" spans="1:8" x14ac:dyDescent="0.2">
      <c r="A1276">
        <v>5901</v>
      </c>
      <c r="B1276" t="s">
        <v>2556</v>
      </c>
      <c r="C1276" t="s">
        <v>2557</v>
      </c>
      <c r="D1276">
        <v>897645751</v>
      </c>
      <c r="E1276">
        <v>0</v>
      </c>
      <c r="F1276">
        <v>0</v>
      </c>
      <c r="G1276">
        <v>0</v>
      </c>
      <c r="H1276">
        <v>0</v>
      </c>
    </row>
    <row r="1277" spans="1:8" x14ac:dyDescent="0.2">
      <c r="A1277">
        <v>5901</v>
      </c>
      <c r="B1277" t="s">
        <v>2558</v>
      </c>
      <c r="C1277" t="s">
        <v>2559</v>
      </c>
      <c r="D1277">
        <v>897645761</v>
      </c>
      <c r="E1277">
        <v>0</v>
      </c>
      <c r="F1277">
        <v>0</v>
      </c>
      <c r="G1277">
        <v>0</v>
      </c>
      <c r="H1277">
        <v>0</v>
      </c>
    </row>
    <row r="1278" spans="1:8" x14ac:dyDescent="0.2">
      <c r="A1278">
        <v>5901</v>
      </c>
      <c r="B1278" t="s">
        <v>2560</v>
      </c>
      <c r="C1278" t="s">
        <v>2561</v>
      </c>
      <c r="D1278">
        <v>897645771</v>
      </c>
      <c r="E1278">
        <v>0</v>
      </c>
      <c r="F1278">
        <v>0</v>
      </c>
      <c r="G1278">
        <v>0</v>
      </c>
      <c r="H1278">
        <v>0</v>
      </c>
    </row>
    <row r="1279" spans="1:8" x14ac:dyDescent="0.2">
      <c r="A1279">
        <v>5901</v>
      </c>
      <c r="B1279" t="s">
        <v>2562</v>
      </c>
      <c r="C1279" t="s">
        <v>2563</v>
      </c>
      <c r="D1279">
        <v>897645781</v>
      </c>
      <c r="E1279">
        <v>0</v>
      </c>
      <c r="F1279">
        <v>0</v>
      </c>
      <c r="G1279">
        <v>0</v>
      </c>
      <c r="H1279">
        <v>0</v>
      </c>
    </row>
    <row r="1280" spans="1:8" x14ac:dyDescent="0.2">
      <c r="A1280">
        <v>5901</v>
      </c>
      <c r="B1280" t="s">
        <v>2564</v>
      </c>
      <c r="C1280" t="s">
        <v>2565</v>
      </c>
      <c r="D1280">
        <v>897645791</v>
      </c>
      <c r="E1280">
        <v>0</v>
      </c>
      <c r="F1280">
        <v>0</v>
      </c>
      <c r="G1280">
        <v>0</v>
      </c>
      <c r="H1280">
        <v>0</v>
      </c>
    </row>
    <row r="1281" spans="1:8" x14ac:dyDescent="0.2">
      <c r="A1281">
        <v>5901</v>
      </c>
      <c r="B1281" t="s">
        <v>2566</v>
      </c>
      <c r="C1281" t="s">
        <v>2567</v>
      </c>
      <c r="D1281">
        <v>897645801</v>
      </c>
      <c r="E1281">
        <v>0</v>
      </c>
      <c r="F1281">
        <v>0</v>
      </c>
      <c r="G1281">
        <v>0</v>
      </c>
      <c r="H1281">
        <v>0</v>
      </c>
    </row>
    <row r="1282" spans="1:8" x14ac:dyDescent="0.2">
      <c r="A1282">
        <v>5901</v>
      </c>
      <c r="B1282" t="s">
        <v>2568</v>
      </c>
      <c r="C1282" t="s">
        <v>2569</v>
      </c>
      <c r="D1282">
        <v>897645811</v>
      </c>
      <c r="E1282">
        <v>0</v>
      </c>
      <c r="F1282">
        <v>0</v>
      </c>
      <c r="G1282">
        <v>0</v>
      </c>
      <c r="H1282">
        <v>0</v>
      </c>
    </row>
    <row r="1283" spans="1:8" x14ac:dyDescent="0.2">
      <c r="A1283">
        <v>5901</v>
      </c>
      <c r="B1283" t="s">
        <v>2570</v>
      </c>
      <c r="C1283" t="s">
        <v>2571</v>
      </c>
      <c r="D1283">
        <v>897645821</v>
      </c>
      <c r="E1283">
        <v>0</v>
      </c>
      <c r="F1283">
        <v>0</v>
      </c>
      <c r="G1283">
        <v>0</v>
      </c>
      <c r="H1283">
        <v>0</v>
      </c>
    </row>
    <row r="1284" spans="1:8" x14ac:dyDescent="0.2">
      <c r="A1284">
        <v>5901</v>
      </c>
      <c r="B1284" t="s">
        <v>2572</v>
      </c>
      <c r="C1284" t="s">
        <v>2573</v>
      </c>
      <c r="D1284">
        <v>897645831</v>
      </c>
      <c r="E1284">
        <v>0</v>
      </c>
      <c r="F1284">
        <v>0</v>
      </c>
      <c r="G1284">
        <v>0</v>
      </c>
      <c r="H1284">
        <v>0</v>
      </c>
    </row>
    <row r="1285" spans="1:8" x14ac:dyDescent="0.2">
      <c r="A1285">
        <v>5901</v>
      </c>
      <c r="B1285" t="s">
        <v>2574</v>
      </c>
      <c r="C1285" t="s">
        <v>2575</v>
      </c>
      <c r="D1285">
        <v>897645841</v>
      </c>
      <c r="E1285">
        <v>0</v>
      </c>
      <c r="F1285">
        <v>0</v>
      </c>
      <c r="G1285">
        <v>0</v>
      </c>
      <c r="H1285">
        <v>0</v>
      </c>
    </row>
    <row r="1286" spans="1:8" x14ac:dyDescent="0.2">
      <c r="A1286">
        <v>5901</v>
      </c>
      <c r="B1286" t="s">
        <v>2576</v>
      </c>
      <c r="C1286" t="s">
        <v>2577</v>
      </c>
      <c r="D1286">
        <v>897645851</v>
      </c>
      <c r="E1286">
        <v>0</v>
      </c>
      <c r="F1286">
        <v>0</v>
      </c>
      <c r="G1286">
        <v>0</v>
      </c>
      <c r="H1286">
        <v>0</v>
      </c>
    </row>
    <row r="1287" spans="1:8" x14ac:dyDescent="0.2">
      <c r="A1287">
        <v>5901</v>
      </c>
      <c r="B1287" t="s">
        <v>2578</v>
      </c>
      <c r="C1287" t="s">
        <v>2579</v>
      </c>
      <c r="D1287">
        <v>897645861</v>
      </c>
      <c r="E1287">
        <v>0</v>
      </c>
      <c r="F1287">
        <v>0</v>
      </c>
      <c r="G1287">
        <v>0</v>
      </c>
      <c r="H1287">
        <v>0</v>
      </c>
    </row>
    <row r="1288" spans="1:8" x14ac:dyDescent="0.2">
      <c r="A1288">
        <v>5901</v>
      </c>
      <c r="B1288" t="s">
        <v>2580</v>
      </c>
      <c r="C1288" t="s">
        <v>2581</v>
      </c>
      <c r="D1288">
        <v>897645871</v>
      </c>
      <c r="E1288">
        <v>0</v>
      </c>
      <c r="F1288">
        <v>0</v>
      </c>
      <c r="G1288">
        <v>0</v>
      </c>
      <c r="H1288">
        <v>0</v>
      </c>
    </row>
    <row r="1289" spans="1:8" x14ac:dyDescent="0.2">
      <c r="A1289">
        <v>5901</v>
      </c>
      <c r="B1289" t="s">
        <v>2582</v>
      </c>
      <c r="C1289" t="s">
        <v>2583</v>
      </c>
      <c r="D1289">
        <v>897645881</v>
      </c>
      <c r="E1289">
        <v>0</v>
      </c>
      <c r="F1289">
        <v>0</v>
      </c>
      <c r="G1289">
        <v>0</v>
      </c>
      <c r="H1289">
        <v>0</v>
      </c>
    </row>
    <row r="1290" spans="1:8" x14ac:dyDescent="0.2">
      <c r="A1290">
        <v>5901</v>
      </c>
      <c r="B1290" t="s">
        <v>2584</v>
      </c>
      <c r="C1290" t="s">
        <v>2585</v>
      </c>
      <c r="D1290">
        <v>897645891</v>
      </c>
      <c r="E1290">
        <v>0</v>
      </c>
      <c r="F1290">
        <v>0</v>
      </c>
      <c r="G1290">
        <v>0</v>
      </c>
      <c r="H1290">
        <v>0</v>
      </c>
    </row>
    <row r="1291" spans="1:8" x14ac:dyDescent="0.2">
      <c r="A1291">
        <v>5901</v>
      </c>
      <c r="B1291" t="s">
        <v>2586</v>
      </c>
      <c r="C1291" t="s">
        <v>2587</v>
      </c>
      <c r="D1291">
        <v>897645901</v>
      </c>
      <c r="E1291">
        <v>0</v>
      </c>
      <c r="F1291">
        <v>0</v>
      </c>
      <c r="G1291">
        <v>0</v>
      </c>
      <c r="H1291">
        <v>0</v>
      </c>
    </row>
    <row r="1292" spans="1:8" x14ac:dyDescent="0.2">
      <c r="A1292">
        <v>5901</v>
      </c>
      <c r="B1292" t="s">
        <v>2350</v>
      </c>
      <c r="C1292" t="s">
        <v>2351</v>
      </c>
      <c r="D1292">
        <v>863331191</v>
      </c>
      <c r="E1292">
        <v>0</v>
      </c>
      <c r="F1292">
        <v>0</v>
      </c>
      <c r="G1292">
        <v>0</v>
      </c>
      <c r="H1292">
        <v>0</v>
      </c>
    </row>
    <row r="1293" spans="1:8" x14ac:dyDescent="0.2">
      <c r="A1293">
        <v>5901</v>
      </c>
      <c r="B1293" t="s">
        <v>2588</v>
      </c>
      <c r="C1293" t="s">
        <v>2589</v>
      </c>
      <c r="D1293">
        <v>897645911</v>
      </c>
      <c r="E1293">
        <v>0</v>
      </c>
      <c r="F1293">
        <v>0</v>
      </c>
      <c r="G1293">
        <v>0</v>
      </c>
      <c r="H1293">
        <v>0</v>
      </c>
    </row>
    <row r="1294" spans="1:8" x14ac:dyDescent="0.2">
      <c r="A1294">
        <v>5901</v>
      </c>
      <c r="B1294" t="s">
        <v>2590</v>
      </c>
      <c r="C1294" t="s">
        <v>2591</v>
      </c>
      <c r="D1294">
        <v>897645921</v>
      </c>
      <c r="E1294">
        <v>0</v>
      </c>
      <c r="F1294">
        <v>0</v>
      </c>
      <c r="G1294">
        <v>0</v>
      </c>
      <c r="H1294">
        <v>0</v>
      </c>
    </row>
    <row r="1295" spans="1:8" x14ac:dyDescent="0.2">
      <c r="A1295">
        <v>5901</v>
      </c>
      <c r="B1295" t="s">
        <v>2592</v>
      </c>
      <c r="C1295" t="s">
        <v>2593</v>
      </c>
      <c r="D1295">
        <v>897645931</v>
      </c>
      <c r="E1295">
        <v>0</v>
      </c>
      <c r="F1295">
        <v>0</v>
      </c>
      <c r="G1295">
        <v>0</v>
      </c>
      <c r="H1295">
        <v>0</v>
      </c>
    </row>
    <row r="1296" spans="1:8" x14ac:dyDescent="0.2">
      <c r="A1296">
        <v>5901</v>
      </c>
      <c r="B1296" t="s">
        <v>2594</v>
      </c>
      <c r="C1296" t="s">
        <v>2595</v>
      </c>
      <c r="D1296">
        <v>897645941</v>
      </c>
      <c r="E1296">
        <v>0</v>
      </c>
      <c r="F1296">
        <v>0</v>
      </c>
      <c r="G1296">
        <v>0</v>
      </c>
      <c r="H1296">
        <v>0</v>
      </c>
    </row>
    <row r="1297" spans="1:8" x14ac:dyDescent="0.2">
      <c r="A1297">
        <v>5901</v>
      </c>
      <c r="B1297" t="s">
        <v>2596</v>
      </c>
      <c r="C1297" t="s">
        <v>2597</v>
      </c>
      <c r="D1297">
        <v>897645951</v>
      </c>
      <c r="E1297">
        <v>0</v>
      </c>
      <c r="F1297">
        <v>0</v>
      </c>
      <c r="G1297">
        <v>0</v>
      </c>
      <c r="H1297">
        <v>0</v>
      </c>
    </row>
    <row r="1298" spans="1:8" x14ac:dyDescent="0.2">
      <c r="A1298">
        <v>5901</v>
      </c>
      <c r="B1298" t="s">
        <v>2598</v>
      </c>
      <c r="C1298" t="s">
        <v>2599</v>
      </c>
      <c r="D1298">
        <v>897645961</v>
      </c>
      <c r="E1298">
        <v>0</v>
      </c>
      <c r="F1298">
        <v>0</v>
      </c>
      <c r="G1298">
        <v>0</v>
      </c>
      <c r="H1298">
        <v>0</v>
      </c>
    </row>
    <row r="1299" spans="1:8" x14ac:dyDescent="0.2">
      <c r="A1299">
        <v>5901</v>
      </c>
      <c r="B1299" t="s">
        <v>2600</v>
      </c>
      <c r="C1299" t="s">
        <v>2601</v>
      </c>
      <c r="D1299">
        <v>897645971</v>
      </c>
      <c r="E1299">
        <v>0</v>
      </c>
      <c r="F1299">
        <v>0</v>
      </c>
      <c r="G1299">
        <v>0</v>
      </c>
      <c r="H1299">
        <v>0</v>
      </c>
    </row>
    <row r="1300" spans="1:8" x14ac:dyDescent="0.2">
      <c r="A1300">
        <v>5901</v>
      </c>
      <c r="B1300" t="s">
        <v>2602</v>
      </c>
      <c r="C1300" t="s">
        <v>2603</v>
      </c>
      <c r="D1300">
        <v>897645991</v>
      </c>
      <c r="E1300">
        <v>0</v>
      </c>
      <c r="F1300">
        <v>0</v>
      </c>
      <c r="G1300">
        <v>0</v>
      </c>
      <c r="H1300">
        <v>0</v>
      </c>
    </row>
    <row r="1301" spans="1:8" x14ac:dyDescent="0.2">
      <c r="A1301">
        <v>5901</v>
      </c>
      <c r="B1301" t="s">
        <v>2604</v>
      </c>
      <c r="C1301" t="s">
        <v>2605</v>
      </c>
      <c r="D1301">
        <v>897646001</v>
      </c>
      <c r="E1301">
        <v>0</v>
      </c>
      <c r="F1301">
        <v>0</v>
      </c>
      <c r="G1301">
        <v>0</v>
      </c>
      <c r="H1301">
        <v>0</v>
      </c>
    </row>
    <row r="1302" spans="1:8" x14ac:dyDescent="0.2">
      <c r="A1302">
        <v>5901</v>
      </c>
      <c r="B1302" t="s">
        <v>2606</v>
      </c>
      <c r="C1302" t="s">
        <v>2607</v>
      </c>
      <c r="D1302">
        <v>897646011</v>
      </c>
      <c r="E1302">
        <v>0</v>
      </c>
      <c r="F1302">
        <v>0</v>
      </c>
      <c r="G1302">
        <v>0</v>
      </c>
      <c r="H1302">
        <v>0</v>
      </c>
    </row>
    <row r="1303" spans="1:8" x14ac:dyDescent="0.2">
      <c r="A1303">
        <v>5901</v>
      </c>
      <c r="B1303" t="s">
        <v>2608</v>
      </c>
      <c r="C1303" t="s">
        <v>2609</v>
      </c>
      <c r="D1303">
        <v>897646021</v>
      </c>
      <c r="E1303">
        <v>0</v>
      </c>
      <c r="F1303">
        <v>0</v>
      </c>
      <c r="G1303">
        <v>0</v>
      </c>
      <c r="H1303">
        <v>0</v>
      </c>
    </row>
    <row r="1304" spans="1:8" x14ac:dyDescent="0.2">
      <c r="A1304">
        <v>5901</v>
      </c>
      <c r="B1304" t="s">
        <v>2610</v>
      </c>
      <c r="C1304" t="s">
        <v>2611</v>
      </c>
      <c r="D1304">
        <v>897646031</v>
      </c>
      <c r="E1304">
        <v>0</v>
      </c>
      <c r="F1304">
        <v>0</v>
      </c>
      <c r="G1304">
        <v>0</v>
      </c>
      <c r="H1304">
        <v>0</v>
      </c>
    </row>
    <row r="1305" spans="1:8" x14ac:dyDescent="0.2">
      <c r="A1305">
        <v>5901</v>
      </c>
      <c r="B1305" t="s">
        <v>2612</v>
      </c>
      <c r="C1305" t="s">
        <v>2613</v>
      </c>
      <c r="D1305">
        <v>897646041</v>
      </c>
      <c r="E1305">
        <v>0</v>
      </c>
      <c r="F1305">
        <v>0</v>
      </c>
      <c r="G1305">
        <v>0</v>
      </c>
      <c r="H1305">
        <v>0</v>
      </c>
    </row>
    <row r="1306" spans="1:8" x14ac:dyDescent="0.2">
      <c r="A1306">
        <v>5901</v>
      </c>
      <c r="B1306" t="s">
        <v>2614</v>
      </c>
      <c r="C1306" t="s">
        <v>2615</v>
      </c>
      <c r="D1306">
        <v>897646051</v>
      </c>
      <c r="E1306">
        <v>0</v>
      </c>
      <c r="F1306">
        <v>0</v>
      </c>
      <c r="G1306">
        <v>0</v>
      </c>
      <c r="H1306">
        <v>0</v>
      </c>
    </row>
    <row r="1307" spans="1:8" x14ac:dyDescent="0.2">
      <c r="A1307">
        <v>5901</v>
      </c>
      <c r="B1307" t="s">
        <v>2616</v>
      </c>
      <c r="C1307" t="s">
        <v>2617</v>
      </c>
      <c r="D1307">
        <v>897646061</v>
      </c>
      <c r="E1307">
        <v>0</v>
      </c>
      <c r="F1307">
        <v>0</v>
      </c>
      <c r="G1307">
        <v>0</v>
      </c>
      <c r="H1307">
        <v>0</v>
      </c>
    </row>
    <row r="1308" spans="1:8" x14ac:dyDescent="0.2">
      <c r="A1308">
        <v>5901</v>
      </c>
      <c r="B1308" t="s">
        <v>2618</v>
      </c>
      <c r="C1308" t="s">
        <v>2619</v>
      </c>
      <c r="D1308">
        <v>897646071</v>
      </c>
      <c r="E1308">
        <v>0</v>
      </c>
      <c r="F1308">
        <v>0</v>
      </c>
      <c r="G1308">
        <v>0</v>
      </c>
      <c r="H1308">
        <v>0</v>
      </c>
    </row>
    <row r="1309" spans="1:8" x14ac:dyDescent="0.2">
      <c r="A1309">
        <v>5901</v>
      </c>
      <c r="B1309" t="s">
        <v>2620</v>
      </c>
      <c r="C1309" t="s">
        <v>2621</v>
      </c>
      <c r="D1309">
        <v>897646081</v>
      </c>
      <c r="E1309">
        <v>0</v>
      </c>
      <c r="F1309">
        <v>0</v>
      </c>
      <c r="G1309">
        <v>0</v>
      </c>
      <c r="H1309">
        <v>0</v>
      </c>
    </row>
    <row r="1310" spans="1:8" x14ac:dyDescent="0.2">
      <c r="A1310">
        <v>5901</v>
      </c>
      <c r="B1310" t="s">
        <v>2622</v>
      </c>
      <c r="C1310" t="s">
        <v>2623</v>
      </c>
      <c r="D1310">
        <v>897646091</v>
      </c>
      <c r="E1310">
        <v>0</v>
      </c>
      <c r="F1310">
        <v>0</v>
      </c>
      <c r="G1310">
        <v>0</v>
      </c>
      <c r="H1310">
        <v>0</v>
      </c>
    </row>
    <row r="1311" spans="1:8" x14ac:dyDescent="0.2">
      <c r="A1311">
        <v>5901</v>
      </c>
      <c r="B1311" t="s">
        <v>2624</v>
      </c>
      <c r="C1311" t="s">
        <v>2625</v>
      </c>
      <c r="D1311">
        <v>897646101</v>
      </c>
      <c r="E1311">
        <v>0</v>
      </c>
      <c r="F1311">
        <v>0</v>
      </c>
      <c r="G1311">
        <v>0</v>
      </c>
      <c r="H1311">
        <v>0</v>
      </c>
    </row>
    <row r="1312" spans="1:8" x14ac:dyDescent="0.2">
      <c r="A1312">
        <v>5901</v>
      </c>
      <c r="B1312" t="s">
        <v>2626</v>
      </c>
      <c r="C1312" t="s">
        <v>2627</v>
      </c>
      <c r="D1312">
        <v>897646111</v>
      </c>
      <c r="E1312">
        <v>0</v>
      </c>
      <c r="F1312">
        <v>0</v>
      </c>
      <c r="G1312">
        <v>0</v>
      </c>
      <c r="H1312">
        <v>0</v>
      </c>
    </row>
    <row r="1313" spans="1:8" x14ac:dyDescent="0.2">
      <c r="A1313">
        <v>5901</v>
      </c>
      <c r="B1313" t="s">
        <v>2628</v>
      </c>
      <c r="C1313" t="s">
        <v>2629</v>
      </c>
      <c r="D1313">
        <v>897646121</v>
      </c>
      <c r="E1313">
        <v>0</v>
      </c>
      <c r="F1313">
        <v>0</v>
      </c>
      <c r="G1313">
        <v>0</v>
      </c>
      <c r="H1313">
        <v>0</v>
      </c>
    </row>
    <row r="1314" spans="1:8" x14ac:dyDescent="0.2">
      <c r="A1314">
        <v>5901</v>
      </c>
      <c r="B1314" t="s">
        <v>2630</v>
      </c>
      <c r="C1314" t="s">
        <v>2631</v>
      </c>
      <c r="D1314">
        <v>897646131</v>
      </c>
      <c r="E1314">
        <v>0</v>
      </c>
      <c r="F1314">
        <v>0</v>
      </c>
      <c r="G1314">
        <v>0</v>
      </c>
      <c r="H1314">
        <v>0</v>
      </c>
    </row>
    <row r="1315" spans="1:8" x14ac:dyDescent="0.2">
      <c r="A1315">
        <v>5901</v>
      </c>
      <c r="B1315" t="s">
        <v>2632</v>
      </c>
      <c r="C1315" t="s">
        <v>2633</v>
      </c>
      <c r="D1315">
        <v>897646141</v>
      </c>
      <c r="E1315">
        <v>0</v>
      </c>
      <c r="F1315">
        <v>0</v>
      </c>
      <c r="G1315">
        <v>0</v>
      </c>
      <c r="H1315">
        <v>0</v>
      </c>
    </row>
    <row r="1316" spans="1:8" x14ac:dyDescent="0.2">
      <c r="A1316">
        <v>5901</v>
      </c>
      <c r="B1316" t="s">
        <v>2634</v>
      </c>
      <c r="C1316" t="s">
        <v>2635</v>
      </c>
      <c r="D1316">
        <v>897646151</v>
      </c>
      <c r="E1316">
        <v>0</v>
      </c>
      <c r="F1316">
        <v>0</v>
      </c>
      <c r="G1316">
        <v>0</v>
      </c>
      <c r="H1316">
        <v>0</v>
      </c>
    </row>
    <row r="1317" spans="1:8" x14ac:dyDescent="0.2">
      <c r="A1317">
        <v>5901</v>
      </c>
      <c r="B1317" t="s">
        <v>2636</v>
      </c>
      <c r="C1317" t="s">
        <v>2637</v>
      </c>
      <c r="D1317">
        <v>897646161</v>
      </c>
      <c r="E1317">
        <v>0</v>
      </c>
      <c r="F1317">
        <v>0</v>
      </c>
      <c r="G1317">
        <v>0</v>
      </c>
      <c r="H1317">
        <v>0</v>
      </c>
    </row>
    <row r="1318" spans="1:8" x14ac:dyDescent="0.2">
      <c r="A1318">
        <v>5901</v>
      </c>
      <c r="B1318" t="s">
        <v>2638</v>
      </c>
      <c r="C1318" t="s">
        <v>2639</v>
      </c>
      <c r="D1318">
        <v>897646171</v>
      </c>
      <c r="E1318">
        <v>0</v>
      </c>
      <c r="F1318">
        <v>0</v>
      </c>
      <c r="G1318">
        <v>0</v>
      </c>
      <c r="H1318">
        <v>0</v>
      </c>
    </row>
    <row r="1319" spans="1:8" x14ac:dyDescent="0.2">
      <c r="A1319">
        <v>5901</v>
      </c>
      <c r="B1319" t="s">
        <v>2640</v>
      </c>
      <c r="C1319" t="s">
        <v>2641</v>
      </c>
      <c r="D1319">
        <v>897646181</v>
      </c>
      <c r="E1319">
        <v>0</v>
      </c>
      <c r="F1319">
        <v>0</v>
      </c>
      <c r="G1319">
        <v>0</v>
      </c>
      <c r="H1319">
        <v>0</v>
      </c>
    </row>
    <row r="1320" spans="1:8" x14ac:dyDescent="0.2">
      <c r="A1320">
        <v>5901</v>
      </c>
      <c r="B1320" t="s">
        <v>2642</v>
      </c>
      <c r="C1320" t="s">
        <v>2643</v>
      </c>
      <c r="D1320">
        <v>897646191</v>
      </c>
      <c r="E1320">
        <v>0</v>
      </c>
      <c r="F1320">
        <v>0</v>
      </c>
      <c r="G1320">
        <v>0</v>
      </c>
      <c r="H1320">
        <v>0</v>
      </c>
    </row>
    <row r="1321" spans="1:8" x14ac:dyDescent="0.2">
      <c r="A1321">
        <v>5901</v>
      </c>
      <c r="B1321" t="s">
        <v>2644</v>
      </c>
      <c r="C1321" t="s">
        <v>2645</v>
      </c>
      <c r="D1321">
        <v>897646201</v>
      </c>
      <c r="E1321">
        <v>0</v>
      </c>
      <c r="F1321">
        <v>0</v>
      </c>
      <c r="G1321">
        <v>0</v>
      </c>
      <c r="H1321">
        <v>0</v>
      </c>
    </row>
    <row r="1322" spans="1:8" x14ac:dyDescent="0.2">
      <c r="A1322">
        <v>5901</v>
      </c>
      <c r="B1322" t="s">
        <v>2646</v>
      </c>
      <c r="C1322" t="s">
        <v>2647</v>
      </c>
      <c r="D1322">
        <v>897646211</v>
      </c>
      <c r="E1322">
        <v>37</v>
      </c>
      <c r="F1322">
        <v>85</v>
      </c>
      <c r="G1322">
        <v>36</v>
      </c>
      <c r="H1322">
        <v>6</v>
      </c>
    </row>
    <row r="1323" spans="1:8" x14ac:dyDescent="0.2">
      <c r="A1323">
        <v>5901</v>
      </c>
      <c r="B1323" t="s">
        <v>2648</v>
      </c>
      <c r="C1323" t="s">
        <v>2649</v>
      </c>
      <c r="D1323">
        <v>897646221</v>
      </c>
      <c r="E1323">
        <v>0</v>
      </c>
      <c r="F1323">
        <v>0</v>
      </c>
      <c r="G1323">
        <v>0</v>
      </c>
      <c r="H1323">
        <v>0</v>
      </c>
    </row>
    <row r="1324" spans="1:8" x14ac:dyDescent="0.2">
      <c r="A1324">
        <v>5901</v>
      </c>
      <c r="B1324" t="s">
        <v>2650</v>
      </c>
      <c r="C1324" t="s">
        <v>2651</v>
      </c>
      <c r="D1324">
        <v>897646231</v>
      </c>
      <c r="E1324">
        <v>0</v>
      </c>
      <c r="F1324">
        <v>0</v>
      </c>
      <c r="G1324">
        <v>0</v>
      </c>
      <c r="H1324">
        <v>0</v>
      </c>
    </row>
    <row r="1325" spans="1:8" x14ac:dyDescent="0.2">
      <c r="A1325">
        <v>5901</v>
      </c>
      <c r="B1325" t="s">
        <v>2652</v>
      </c>
      <c r="C1325" t="s">
        <v>2653</v>
      </c>
      <c r="D1325">
        <v>897646241</v>
      </c>
      <c r="E1325">
        <v>0</v>
      </c>
      <c r="F1325">
        <v>0</v>
      </c>
      <c r="G1325">
        <v>0</v>
      </c>
      <c r="H1325">
        <v>0</v>
      </c>
    </row>
    <row r="1326" spans="1:8" x14ac:dyDescent="0.2">
      <c r="A1326">
        <v>5901</v>
      </c>
      <c r="B1326" t="s">
        <v>2654</v>
      </c>
      <c r="C1326" t="s">
        <v>2655</v>
      </c>
      <c r="D1326">
        <v>897646251</v>
      </c>
      <c r="E1326">
        <v>0</v>
      </c>
      <c r="F1326">
        <v>0</v>
      </c>
      <c r="G1326">
        <v>0</v>
      </c>
      <c r="H1326">
        <v>0</v>
      </c>
    </row>
    <row r="1327" spans="1:8" x14ac:dyDescent="0.2">
      <c r="A1327">
        <v>5901</v>
      </c>
      <c r="B1327" t="s">
        <v>2656</v>
      </c>
      <c r="C1327" t="s">
        <v>2657</v>
      </c>
      <c r="D1327">
        <v>897646271</v>
      </c>
      <c r="E1327">
        <v>0</v>
      </c>
      <c r="F1327">
        <v>0</v>
      </c>
      <c r="G1327">
        <v>0</v>
      </c>
      <c r="H1327">
        <v>0</v>
      </c>
    </row>
    <row r="1328" spans="1:8" x14ac:dyDescent="0.2">
      <c r="A1328">
        <v>5901</v>
      </c>
      <c r="B1328" t="s">
        <v>2658</v>
      </c>
      <c r="C1328" t="s">
        <v>2659</v>
      </c>
      <c r="D1328">
        <v>897646281</v>
      </c>
      <c r="E1328">
        <v>0</v>
      </c>
      <c r="F1328">
        <v>0</v>
      </c>
      <c r="G1328">
        <v>0</v>
      </c>
      <c r="H1328">
        <v>0</v>
      </c>
    </row>
    <row r="1329" spans="1:8" x14ac:dyDescent="0.2">
      <c r="A1329">
        <v>5901</v>
      </c>
      <c r="B1329" t="s">
        <v>2660</v>
      </c>
      <c r="C1329" t="s">
        <v>2661</v>
      </c>
      <c r="D1329">
        <v>897646291</v>
      </c>
      <c r="E1329">
        <v>0</v>
      </c>
      <c r="F1329">
        <v>0</v>
      </c>
      <c r="G1329">
        <v>0</v>
      </c>
      <c r="H1329">
        <v>0</v>
      </c>
    </row>
    <row r="1330" spans="1:8" x14ac:dyDescent="0.2">
      <c r="A1330">
        <v>5901</v>
      </c>
      <c r="B1330" t="s">
        <v>2662</v>
      </c>
      <c r="C1330" t="s">
        <v>2663</v>
      </c>
      <c r="D1330">
        <v>897646301</v>
      </c>
      <c r="E1330">
        <v>0</v>
      </c>
      <c r="F1330">
        <v>0</v>
      </c>
      <c r="G1330">
        <v>0</v>
      </c>
      <c r="H1330">
        <v>0</v>
      </c>
    </row>
    <row r="1331" spans="1:8" x14ac:dyDescent="0.2">
      <c r="A1331">
        <v>5901</v>
      </c>
      <c r="B1331" t="s">
        <v>2664</v>
      </c>
      <c r="C1331" t="s">
        <v>2665</v>
      </c>
      <c r="D1331">
        <v>897646321</v>
      </c>
      <c r="E1331">
        <v>0</v>
      </c>
      <c r="F1331">
        <v>0</v>
      </c>
      <c r="G1331">
        <v>0</v>
      </c>
      <c r="H1331">
        <v>0</v>
      </c>
    </row>
    <row r="1332" spans="1:8" x14ac:dyDescent="0.2">
      <c r="A1332">
        <v>5901</v>
      </c>
      <c r="B1332" t="s">
        <v>2666</v>
      </c>
      <c r="C1332" t="s">
        <v>2667</v>
      </c>
      <c r="D1332">
        <v>897646331</v>
      </c>
      <c r="E1332">
        <v>0</v>
      </c>
      <c r="F1332">
        <v>0</v>
      </c>
      <c r="G1332">
        <v>0</v>
      </c>
      <c r="H1332">
        <v>0</v>
      </c>
    </row>
    <row r="1333" spans="1:8" x14ac:dyDescent="0.2">
      <c r="A1333">
        <v>5901</v>
      </c>
      <c r="B1333" t="s">
        <v>2668</v>
      </c>
      <c r="C1333" t="s">
        <v>2669</v>
      </c>
      <c r="D1333">
        <v>897646341</v>
      </c>
      <c r="E1333">
        <v>0</v>
      </c>
      <c r="F1333">
        <v>0</v>
      </c>
      <c r="G1333">
        <v>0</v>
      </c>
      <c r="H1333">
        <v>0</v>
      </c>
    </row>
    <row r="1334" spans="1:8" x14ac:dyDescent="0.2">
      <c r="A1334">
        <v>5901</v>
      </c>
      <c r="B1334" t="s">
        <v>2670</v>
      </c>
      <c r="C1334" t="s">
        <v>2671</v>
      </c>
      <c r="D1334">
        <v>897646351</v>
      </c>
      <c r="E1334">
        <v>0</v>
      </c>
      <c r="F1334">
        <v>0</v>
      </c>
      <c r="G1334">
        <v>0</v>
      </c>
      <c r="H1334">
        <v>0</v>
      </c>
    </row>
    <row r="1335" spans="1:8" x14ac:dyDescent="0.2">
      <c r="A1335">
        <v>5901</v>
      </c>
      <c r="B1335" t="s">
        <v>2672</v>
      </c>
      <c r="C1335" t="s">
        <v>2673</v>
      </c>
      <c r="D1335">
        <v>897646361</v>
      </c>
      <c r="E1335">
        <v>0</v>
      </c>
      <c r="F1335">
        <v>0</v>
      </c>
      <c r="G1335">
        <v>0</v>
      </c>
      <c r="H1335">
        <v>0</v>
      </c>
    </row>
    <row r="1336" spans="1:8" x14ac:dyDescent="0.2">
      <c r="A1336">
        <v>5901</v>
      </c>
      <c r="B1336" t="s">
        <v>2674</v>
      </c>
      <c r="C1336" t="s">
        <v>2675</v>
      </c>
      <c r="D1336">
        <v>897646371</v>
      </c>
      <c r="E1336">
        <v>0</v>
      </c>
      <c r="F1336">
        <v>0</v>
      </c>
      <c r="G1336">
        <v>0</v>
      </c>
      <c r="H1336">
        <v>0</v>
      </c>
    </row>
    <row r="1337" spans="1:8" x14ac:dyDescent="0.2">
      <c r="A1337">
        <v>5901</v>
      </c>
      <c r="B1337" t="s">
        <v>2676</v>
      </c>
      <c r="C1337" t="s">
        <v>2677</v>
      </c>
      <c r="D1337">
        <v>897646381</v>
      </c>
      <c r="E1337">
        <v>0</v>
      </c>
      <c r="F1337">
        <v>0</v>
      </c>
      <c r="G1337">
        <v>0</v>
      </c>
      <c r="H1337">
        <v>0</v>
      </c>
    </row>
    <row r="1338" spans="1:8" x14ac:dyDescent="0.2">
      <c r="A1338">
        <v>5901</v>
      </c>
      <c r="B1338" t="s">
        <v>2678</v>
      </c>
      <c r="C1338" t="s">
        <v>2679</v>
      </c>
      <c r="D1338">
        <v>897646391</v>
      </c>
      <c r="E1338">
        <v>0</v>
      </c>
      <c r="F1338">
        <v>0</v>
      </c>
      <c r="G1338">
        <v>0</v>
      </c>
      <c r="H1338">
        <v>0</v>
      </c>
    </row>
    <row r="1339" spans="1:8" x14ac:dyDescent="0.2">
      <c r="A1339">
        <v>5901</v>
      </c>
      <c r="B1339" t="s">
        <v>2680</v>
      </c>
      <c r="C1339" t="s">
        <v>2681</v>
      </c>
      <c r="D1339">
        <v>897646401</v>
      </c>
      <c r="E1339">
        <v>0</v>
      </c>
      <c r="F1339">
        <v>0</v>
      </c>
      <c r="G1339">
        <v>0</v>
      </c>
      <c r="H1339">
        <v>0</v>
      </c>
    </row>
    <row r="1340" spans="1:8" x14ac:dyDescent="0.2">
      <c r="A1340">
        <v>5901</v>
      </c>
      <c r="B1340" t="s">
        <v>2682</v>
      </c>
      <c r="C1340" t="s">
        <v>2683</v>
      </c>
      <c r="D1340">
        <v>897646411</v>
      </c>
      <c r="E1340">
        <v>0</v>
      </c>
      <c r="F1340">
        <v>0</v>
      </c>
      <c r="G1340">
        <v>0</v>
      </c>
      <c r="H1340">
        <v>0</v>
      </c>
    </row>
    <row r="1341" spans="1:8" x14ac:dyDescent="0.2">
      <c r="A1341">
        <v>5901</v>
      </c>
      <c r="B1341" t="s">
        <v>2684</v>
      </c>
      <c r="C1341" t="s">
        <v>2685</v>
      </c>
      <c r="D1341">
        <v>897646421</v>
      </c>
      <c r="E1341">
        <v>0</v>
      </c>
      <c r="F1341">
        <v>0</v>
      </c>
      <c r="G1341">
        <v>0</v>
      </c>
      <c r="H1341">
        <v>0</v>
      </c>
    </row>
    <row r="1342" spans="1:8" x14ac:dyDescent="0.2">
      <c r="A1342">
        <v>5901</v>
      </c>
      <c r="B1342" t="s">
        <v>2686</v>
      </c>
      <c r="C1342" t="s">
        <v>2687</v>
      </c>
      <c r="D1342">
        <v>897646431</v>
      </c>
      <c r="E1342">
        <v>0</v>
      </c>
      <c r="F1342">
        <v>0</v>
      </c>
      <c r="G1342">
        <v>0</v>
      </c>
      <c r="H1342">
        <v>0</v>
      </c>
    </row>
    <row r="1343" spans="1:8" x14ac:dyDescent="0.2">
      <c r="A1343">
        <v>5901</v>
      </c>
      <c r="B1343" t="s">
        <v>2688</v>
      </c>
      <c r="C1343" t="s">
        <v>2689</v>
      </c>
      <c r="D1343">
        <v>897646441</v>
      </c>
      <c r="E1343">
        <v>0</v>
      </c>
      <c r="F1343">
        <v>0</v>
      </c>
      <c r="G1343">
        <v>0</v>
      </c>
      <c r="H1343">
        <v>0</v>
      </c>
    </row>
    <row r="1344" spans="1:8" x14ac:dyDescent="0.2">
      <c r="A1344">
        <v>5901</v>
      </c>
      <c r="B1344" t="s">
        <v>2690</v>
      </c>
      <c r="C1344" t="s">
        <v>2691</v>
      </c>
      <c r="D1344">
        <v>897646451</v>
      </c>
      <c r="E1344">
        <v>0</v>
      </c>
      <c r="F1344">
        <v>0</v>
      </c>
      <c r="G1344">
        <v>0</v>
      </c>
      <c r="H1344">
        <v>0</v>
      </c>
    </row>
    <row r="1345" spans="1:8" x14ac:dyDescent="0.2">
      <c r="A1345">
        <v>5901</v>
      </c>
      <c r="B1345" t="s">
        <v>2692</v>
      </c>
      <c r="C1345" t="s">
        <v>2693</v>
      </c>
      <c r="D1345">
        <v>897646461</v>
      </c>
      <c r="E1345">
        <v>0</v>
      </c>
      <c r="F1345">
        <v>0</v>
      </c>
      <c r="G1345">
        <v>0</v>
      </c>
      <c r="H1345">
        <v>0</v>
      </c>
    </row>
    <row r="1346" spans="1:8" x14ac:dyDescent="0.2">
      <c r="A1346">
        <v>5901</v>
      </c>
      <c r="B1346" t="s">
        <v>2694</v>
      </c>
      <c r="C1346" t="s">
        <v>2695</v>
      </c>
      <c r="D1346">
        <v>897646471</v>
      </c>
      <c r="E1346">
        <v>0</v>
      </c>
      <c r="F1346">
        <v>0</v>
      </c>
      <c r="G1346">
        <v>0</v>
      </c>
      <c r="H1346">
        <v>0</v>
      </c>
    </row>
    <row r="1347" spans="1:8" x14ac:dyDescent="0.2">
      <c r="A1347">
        <v>5901</v>
      </c>
      <c r="B1347" t="s">
        <v>2696</v>
      </c>
      <c r="C1347" t="s">
        <v>2697</v>
      </c>
      <c r="D1347">
        <v>897646481</v>
      </c>
      <c r="E1347">
        <v>0</v>
      </c>
      <c r="F1347">
        <v>0</v>
      </c>
      <c r="G1347">
        <v>0</v>
      </c>
      <c r="H1347">
        <v>0</v>
      </c>
    </row>
    <row r="1348" spans="1:8" x14ac:dyDescent="0.2">
      <c r="A1348">
        <v>5901</v>
      </c>
      <c r="B1348" t="s">
        <v>2698</v>
      </c>
      <c r="C1348" t="s">
        <v>2699</v>
      </c>
      <c r="D1348">
        <v>897646491</v>
      </c>
      <c r="E1348">
        <v>0</v>
      </c>
      <c r="F1348">
        <v>0</v>
      </c>
      <c r="G1348">
        <v>0</v>
      </c>
      <c r="H1348">
        <v>0</v>
      </c>
    </row>
    <row r="1349" spans="1:8" x14ac:dyDescent="0.2">
      <c r="A1349">
        <v>5901</v>
      </c>
      <c r="B1349" t="s">
        <v>2700</v>
      </c>
      <c r="C1349" t="s">
        <v>2701</v>
      </c>
      <c r="D1349">
        <v>897646501</v>
      </c>
      <c r="E1349">
        <v>0</v>
      </c>
      <c r="F1349">
        <v>0</v>
      </c>
      <c r="G1349">
        <v>0</v>
      </c>
      <c r="H1349">
        <v>0</v>
      </c>
    </row>
    <row r="1350" spans="1:8" x14ac:dyDescent="0.2">
      <c r="A1350">
        <v>5901</v>
      </c>
      <c r="B1350" t="s">
        <v>2702</v>
      </c>
      <c r="C1350" t="s">
        <v>2703</v>
      </c>
      <c r="D1350">
        <v>897646511</v>
      </c>
      <c r="E1350">
        <v>0</v>
      </c>
      <c r="F1350">
        <v>0</v>
      </c>
      <c r="G1350">
        <v>0</v>
      </c>
      <c r="H1350">
        <v>0</v>
      </c>
    </row>
    <row r="1351" spans="1:8" x14ac:dyDescent="0.2">
      <c r="A1351">
        <v>5901</v>
      </c>
      <c r="B1351" t="s">
        <v>2704</v>
      </c>
      <c r="C1351" t="s">
        <v>2705</v>
      </c>
      <c r="D1351">
        <v>897646521</v>
      </c>
      <c r="E1351">
        <v>0</v>
      </c>
      <c r="F1351">
        <v>0</v>
      </c>
      <c r="G1351">
        <v>0</v>
      </c>
      <c r="H1351">
        <v>0</v>
      </c>
    </row>
    <row r="1352" spans="1:8" x14ac:dyDescent="0.2">
      <c r="A1352">
        <v>5901</v>
      </c>
      <c r="B1352" t="s">
        <v>2706</v>
      </c>
      <c r="C1352" t="s">
        <v>2707</v>
      </c>
      <c r="D1352">
        <v>897646531</v>
      </c>
      <c r="E1352">
        <v>0</v>
      </c>
      <c r="F1352">
        <v>0</v>
      </c>
      <c r="G1352">
        <v>0</v>
      </c>
      <c r="H1352">
        <v>0</v>
      </c>
    </row>
    <row r="1353" spans="1:8" x14ac:dyDescent="0.2">
      <c r="A1353">
        <v>5901</v>
      </c>
      <c r="B1353" t="s">
        <v>2708</v>
      </c>
      <c r="C1353" t="s">
        <v>2709</v>
      </c>
      <c r="D1353">
        <v>897646541</v>
      </c>
      <c r="E1353">
        <v>0</v>
      </c>
      <c r="F1353">
        <v>0</v>
      </c>
      <c r="G1353">
        <v>0</v>
      </c>
      <c r="H1353">
        <v>0</v>
      </c>
    </row>
    <row r="1354" spans="1:8" x14ac:dyDescent="0.2">
      <c r="A1354">
        <v>5901</v>
      </c>
      <c r="B1354" t="s">
        <v>2710</v>
      </c>
      <c r="C1354" t="s">
        <v>2711</v>
      </c>
      <c r="D1354">
        <v>897646551</v>
      </c>
      <c r="E1354">
        <v>0</v>
      </c>
      <c r="F1354">
        <v>0</v>
      </c>
      <c r="G1354">
        <v>0</v>
      </c>
      <c r="H1354">
        <v>0</v>
      </c>
    </row>
    <row r="1355" spans="1:8" x14ac:dyDescent="0.2">
      <c r="A1355">
        <v>5901</v>
      </c>
      <c r="B1355" t="s">
        <v>2712</v>
      </c>
      <c r="C1355" t="s">
        <v>2713</v>
      </c>
      <c r="D1355">
        <v>897646561</v>
      </c>
      <c r="E1355">
        <v>0</v>
      </c>
      <c r="F1355">
        <v>0</v>
      </c>
      <c r="G1355">
        <v>0</v>
      </c>
      <c r="H1355">
        <v>0</v>
      </c>
    </row>
    <row r="1356" spans="1:8" x14ac:dyDescent="0.2">
      <c r="A1356">
        <v>5901</v>
      </c>
      <c r="B1356" t="s">
        <v>2714</v>
      </c>
      <c r="C1356" t="s">
        <v>2715</v>
      </c>
      <c r="D1356">
        <v>897646571</v>
      </c>
      <c r="E1356">
        <v>0</v>
      </c>
      <c r="F1356">
        <v>0</v>
      </c>
      <c r="G1356">
        <v>0</v>
      </c>
      <c r="H1356">
        <v>0</v>
      </c>
    </row>
    <row r="1357" spans="1:8" x14ac:dyDescent="0.2">
      <c r="A1357">
        <v>5901</v>
      </c>
      <c r="B1357" t="s">
        <v>2716</v>
      </c>
      <c r="C1357" t="s">
        <v>2717</v>
      </c>
      <c r="D1357">
        <v>897646581</v>
      </c>
      <c r="E1357">
        <v>0</v>
      </c>
      <c r="F1357">
        <v>0</v>
      </c>
      <c r="G1357">
        <v>0</v>
      </c>
      <c r="H1357">
        <v>0</v>
      </c>
    </row>
    <row r="1358" spans="1:8" x14ac:dyDescent="0.2">
      <c r="A1358">
        <v>5901</v>
      </c>
      <c r="B1358" t="s">
        <v>2718</v>
      </c>
      <c r="C1358" t="s">
        <v>2719</v>
      </c>
      <c r="D1358">
        <v>897646591</v>
      </c>
      <c r="E1358">
        <v>0</v>
      </c>
      <c r="F1358">
        <v>0</v>
      </c>
      <c r="G1358">
        <v>0</v>
      </c>
      <c r="H1358">
        <v>0</v>
      </c>
    </row>
    <row r="1359" spans="1:8" x14ac:dyDescent="0.2">
      <c r="A1359">
        <v>5901</v>
      </c>
      <c r="B1359" t="s">
        <v>2720</v>
      </c>
      <c r="C1359" t="s">
        <v>2721</v>
      </c>
      <c r="D1359">
        <v>897646601</v>
      </c>
      <c r="E1359">
        <v>0</v>
      </c>
      <c r="F1359">
        <v>0</v>
      </c>
      <c r="G1359">
        <v>0</v>
      </c>
      <c r="H1359">
        <v>0</v>
      </c>
    </row>
    <row r="1360" spans="1:8" x14ac:dyDescent="0.2">
      <c r="A1360">
        <v>5901</v>
      </c>
      <c r="B1360" t="s">
        <v>2722</v>
      </c>
      <c r="C1360" t="s">
        <v>2723</v>
      </c>
      <c r="D1360">
        <v>897646611</v>
      </c>
      <c r="E1360">
        <v>0</v>
      </c>
      <c r="F1360">
        <v>0</v>
      </c>
      <c r="G1360">
        <v>0</v>
      </c>
      <c r="H1360">
        <v>0</v>
      </c>
    </row>
    <row r="1361" spans="1:8" x14ac:dyDescent="0.2">
      <c r="A1361">
        <v>5901</v>
      </c>
      <c r="B1361" t="s">
        <v>2724</v>
      </c>
      <c r="C1361" t="s">
        <v>2725</v>
      </c>
      <c r="D1361">
        <v>897646631</v>
      </c>
      <c r="E1361">
        <v>0</v>
      </c>
      <c r="F1361">
        <v>0</v>
      </c>
      <c r="G1361">
        <v>0</v>
      </c>
      <c r="H1361">
        <v>0</v>
      </c>
    </row>
    <row r="1362" spans="1:8" x14ac:dyDescent="0.2">
      <c r="A1362">
        <v>5901</v>
      </c>
      <c r="B1362" t="s">
        <v>2726</v>
      </c>
      <c r="C1362" t="s">
        <v>2727</v>
      </c>
      <c r="D1362">
        <v>897646641</v>
      </c>
      <c r="E1362">
        <v>0</v>
      </c>
      <c r="F1362">
        <v>0</v>
      </c>
      <c r="G1362">
        <v>0</v>
      </c>
      <c r="H1362">
        <v>0</v>
      </c>
    </row>
    <row r="1363" spans="1:8" x14ac:dyDescent="0.2">
      <c r="A1363">
        <v>5901</v>
      </c>
      <c r="B1363" t="s">
        <v>2728</v>
      </c>
      <c r="C1363" t="s">
        <v>2729</v>
      </c>
      <c r="D1363">
        <v>897646651</v>
      </c>
      <c r="E1363">
        <v>0</v>
      </c>
      <c r="F1363">
        <v>0</v>
      </c>
      <c r="G1363">
        <v>0</v>
      </c>
      <c r="H1363">
        <v>0</v>
      </c>
    </row>
    <row r="1364" spans="1:8" x14ac:dyDescent="0.2">
      <c r="A1364">
        <v>5901</v>
      </c>
      <c r="B1364" t="s">
        <v>2730</v>
      </c>
      <c r="C1364" t="s">
        <v>2731</v>
      </c>
      <c r="D1364">
        <v>897646661</v>
      </c>
      <c r="E1364">
        <v>0</v>
      </c>
      <c r="F1364">
        <v>0</v>
      </c>
      <c r="G1364">
        <v>0</v>
      </c>
      <c r="H1364">
        <v>0</v>
      </c>
    </row>
    <row r="1365" spans="1:8" x14ac:dyDescent="0.2">
      <c r="A1365">
        <v>5901</v>
      </c>
      <c r="B1365" t="s">
        <v>2732</v>
      </c>
      <c r="C1365" t="s">
        <v>2733</v>
      </c>
      <c r="D1365">
        <v>897646671</v>
      </c>
      <c r="E1365">
        <v>0</v>
      </c>
      <c r="F1365">
        <v>0</v>
      </c>
      <c r="G1365">
        <v>0</v>
      </c>
      <c r="H1365">
        <v>0</v>
      </c>
    </row>
    <row r="1366" spans="1:8" x14ac:dyDescent="0.2">
      <c r="A1366">
        <v>5901</v>
      </c>
      <c r="B1366" t="s">
        <v>2734</v>
      </c>
      <c r="C1366" t="s">
        <v>2735</v>
      </c>
      <c r="D1366">
        <v>897646681</v>
      </c>
      <c r="E1366">
        <v>0</v>
      </c>
      <c r="F1366">
        <v>0</v>
      </c>
      <c r="G1366">
        <v>0</v>
      </c>
      <c r="H1366">
        <v>0</v>
      </c>
    </row>
    <row r="1367" spans="1:8" x14ac:dyDescent="0.2">
      <c r="A1367">
        <v>5901</v>
      </c>
      <c r="B1367" t="s">
        <v>2736</v>
      </c>
      <c r="C1367" t="s">
        <v>2737</v>
      </c>
      <c r="D1367">
        <v>897646701</v>
      </c>
      <c r="E1367">
        <v>0</v>
      </c>
      <c r="F1367">
        <v>0</v>
      </c>
      <c r="G1367">
        <v>0</v>
      </c>
      <c r="H1367">
        <v>0</v>
      </c>
    </row>
    <row r="1368" spans="1:8" x14ac:dyDescent="0.2">
      <c r="A1368">
        <v>5901</v>
      </c>
      <c r="B1368" t="s">
        <v>2738</v>
      </c>
      <c r="C1368" t="s">
        <v>2739</v>
      </c>
      <c r="D1368">
        <v>897646711</v>
      </c>
      <c r="E1368">
        <v>0</v>
      </c>
      <c r="F1368">
        <v>0</v>
      </c>
      <c r="G1368">
        <v>0</v>
      </c>
      <c r="H1368">
        <v>0</v>
      </c>
    </row>
    <row r="1369" spans="1:8" x14ac:dyDescent="0.2">
      <c r="A1369">
        <v>5901</v>
      </c>
      <c r="B1369" t="s">
        <v>2740</v>
      </c>
      <c r="C1369" t="s">
        <v>2741</v>
      </c>
      <c r="D1369">
        <v>897646721</v>
      </c>
      <c r="E1369">
        <v>0</v>
      </c>
      <c r="F1369">
        <v>0</v>
      </c>
      <c r="G1369">
        <v>0</v>
      </c>
      <c r="H1369">
        <v>0</v>
      </c>
    </row>
    <row r="1370" spans="1:8" x14ac:dyDescent="0.2">
      <c r="A1370">
        <v>5901</v>
      </c>
      <c r="B1370" t="s">
        <v>2742</v>
      </c>
      <c r="C1370" t="s">
        <v>2743</v>
      </c>
      <c r="D1370">
        <v>897646731</v>
      </c>
      <c r="E1370">
        <v>0</v>
      </c>
      <c r="F1370">
        <v>0</v>
      </c>
      <c r="G1370">
        <v>0</v>
      </c>
      <c r="H1370">
        <v>0</v>
      </c>
    </row>
    <row r="1371" spans="1:8" x14ac:dyDescent="0.2">
      <c r="A1371">
        <v>5901</v>
      </c>
      <c r="B1371" t="s">
        <v>2744</v>
      </c>
      <c r="C1371" t="s">
        <v>2745</v>
      </c>
      <c r="D1371">
        <v>897646741</v>
      </c>
      <c r="E1371">
        <v>0</v>
      </c>
      <c r="F1371">
        <v>0</v>
      </c>
      <c r="G1371">
        <v>0</v>
      </c>
      <c r="H1371">
        <v>0</v>
      </c>
    </row>
    <row r="1372" spans="1:8" x14ac:dyDescent="0.2">
      <c r="A1372">
        <v>5901</v>
      </c>
      <c r="B1372" t="s">
        <v>2746</v>
      </c>
      <c r="C1372" t="s">
        <v>2747</v>
      </c>
      <c r="D1372">
        <v>897646751</v>
      </c>
      <c r="E1372">
        <v>0</v>
      </c>
      <c r="F1372">
        <v>0</v>
      </c>
      <c r="G1372">
        <v>0</v>
      </c>
      <c r="H1372">
        <v>0</v>
      </c>
    </row>
    <row r="1373" spans="1:8" x14ac:dyDescent="0.2">
      <c r="A1373">
        <v>5901</v>
      </c>
      <c r="B1373" t="s">
        <v>2748</v>
      </c>
      <c r="C1373" t="s">
        <v>2749</v>
      </c>
      <c r="D1373">
        <v>897646761</v>
      </c>
      <c r="E1373">
        <v>0</v>
      </c>
      <c r="F1373">
        <v>0</v>
      </c>
      <c r="G1373">
        <v>0</v>
      </c>
      <c r="H1373">
        <v>0</v>
      </c>
    </row>
    <row r="1374" spans="1:8" x14ac:dyDescent="0.2">
      <c r="A1374">
        <v>5901</v>
      </c>
      <c r="B1374" t="s">
        <v>2750</v>
      </c>
      <c r="C1374" t="s">
        <v>2751</v>
      </c>
      <c r="D1374">
        <v>897646771</v>
      </c>
      <c r="E1374">
        <v>0</v>
      </c>
      <c r="F1374">
        <v>0</v>
      </c>
      <c r="G1374">
        <v>0</v>
      </c>
      <c r="H1374">
        <v>0</v>
      </c>
    </row>
    <row r="1375" spans="1:8" x14ac:dyDescent="0.2">
      <c r="A1375">
        <v>5901</v>
      </c>
      <c r="B1375" t="s">
        <v>2752</v>
      </c>
      <c r="C1375" t="s">
        <v>2753</v>
      </c>
      <c r="D1375">
        <v>897646781</v>
      </c>
      <c r="E1375">
        <v>0</v>
      </c>
      <c r="F1375">
        <v>0</v>
      </c>
      <c r="G1375">
        <v>0</v>
      </c>
      <c r="H1375">
        <v>0</v>
      </c>
    </row>
    <row r="1376" spans="1:8" x14ac:dyDescent="0.2">
      <c r="A1376">
        <v>5901</v>
      </c>
      <c r="B1376" t="s">
        <v>2754</v>
      </c>
      <c r="C1376" t="s">
        <v>2755</v>
      </c>
      <c r="D1376">
        <v>897646791</v>
      </c>
      <c r="E1376">
        <v>0</v>
      </c>
      <c r="F1376">
        <v>0</v>
      </c>
      <c r="G1376">
        <v>0</v>
      </c>
      <c r="H1376">
        <v>0</v>
      </c>
    </row>
    <row r="1377" spans="1:8" x14ac:dyDescent="0.2">
      <c r="A1377">
        <v>5901</v>
      </c>
      <c r="B1377" t="s">
        <v>2756</v>
      </c>
      <c r="C1377" t="s">
        <v>2757</v>
      </c>
      <c r="D1377">
        <v>897646801</v>
      </c>
      <c r="E1377">
        <v>0</v>
      </c>
      <c r="F1377">
        <v>0</v>
      </c>
      <c r="G1377">
        <v>0</v>
      </c>
      <c r="H1377">
        <v>0</v>
      </c>
    </row>
    <row r="1378" spans="1:8" x14ac:dyDescent="0.2">
      <c r="A1378">
        <v>5901</v>
      </c>
      <c r="B1378" t="s">
        <v>2758</v>
      </c>
      <c r="C1378" t="s">
        <v>2759</v>
      </c>
      <c r="D1378">
        <v>897646821</v>
      </c>
      <c r="E1378">
        <v>0</v>
      </c>
      <c r="F1378">
        <v>0</v>
      </c>
      <c r="G1378">
        <v>0</v>
      </c>
      <c r="H1378">
        <v>0</v>
      </c>
    </row>
    <row r="1379" spans="1:8" x14ac:dyDescent="0.2">
      <c r="A1379">
        <v>5901</v>
      </c>
      <c r="B1379" t="s">
        <v>2760</v>
      </c>
      <c r="C1379" t="s">
        <v>2761</v>
      </c>
      <c r="D1379">
        <v>897646831</v>
      </c>
      <c r="E1379">
        <v>0</v>
      </c>
      <c r="F1379">
        <v>0</v>
      </c>
      <c r="G1379">
        <v>0</v>
      </c>
      <c r="H1379">
        <v>0</v>
      </c>
    </row>
    <row r="1380" spans="1:8" x14ac:dyDescent="0.2">
      <c r="A1380">
        <v>5901</v>
      </c>
      <c r="B1380" t="s">
        <v>2762</v>
      </c>
      <c r="C1380" t="s">
        <v>2763</v>
      </c>
      <c r="D1380">
        <v>897646841</v>
      </c>
      <c r="E1380">
        <v>0</v>
      </c>
      <c r="F1380">
        <v>0</v>
      </c>
      <c r="G1380">
        <v>0</v>
      </c>
      <c r="H1380">
        <v>0</v>
      </c>
    </row>
    <row r="1381" spans="1:8" x14ac:dyDescent="0.2">
      <c r="A1381">
        <v>5901</v>
      </c>
      <c r="B1381" t="s">
        <v>2764</v>
      </c>
      <c r="C1381" t="s">
        <v>2765</v>
      </c>
      <c r="D1381">
        <v>897646851</v>
      </c>
      <c r="E1381">
        <v>0</v>
      </c>
      <c r="F1381">
        <v>0</v>
      </c>
      <c r="G1381">
        <v>0</v>
      </c>
      <c r="H1381">
        <v>0</v>
      </c>
    </row>
    <row r="1382" spans="1:8" x14ac:dyDescent="0.2">
      <c r="A1382">
        <v>5901</v>
      </c>
      <c r="B1382" t="s">
        <v>2766</v>
      </c>
      <c r="C1382" t="s">
        <v>2767</v>
      </c>
      <c r="D1382">
        <v>897646861</v>
      </c>
      <c r="E1382">
        <v>0</v>
      </c>
      <c r="F1382">
        <v>0</v>
      </c>
      <c r="G1382">
        <v>0</v>
      </c>
      <c r="H1382">
        <v>0</v>
      </c>
    </row>
    <row r="1383" spans="1:8" x14ac:dyDescent="0.2">
      <c r="A1383">
        <v>5901</v>
      </c>
      <c r="B1383" t="s">
        <v>2768</v>
      </c>
      <c r="C1383" t="s">
        <v>2769</v>
      </c>
      <c r="D1383">
        <v>897646881</v>
      </c>
      <c r="E1383">
        <v>0</v>
      </c>
      <c r="F1383">
        <v>0</v>
      </c>
      <c r="G1383">
        <v>0</v>
      </c>
      <c r="H1383">
        <v>0</v>
      </c>
    </row>
    <row r="1384" spans="1:8" x14ac:dyDescent="0.2">
      <c r="A1384">
        <v>5901</v>
      </c>
      <c r="B1384" t="s">
        <v>2770</v>
      </c>
      <c r="C1384" t="s">
        <v>2771</v>
      </c>
      <c r="D1384">
        <v>897646891</v>
      </c>
      <c r="E1384">
        <v>0</v>
      </c>
      <c r="F1384">
        <v>0</v>
      </c>
      <c r="G1384">
        <v>0</v>
      </c>
      <c r="H1384">
        <v>0</v>
      </c>
    </row>
    <row r="1385" spans="1:8" x14ac:dyDescent="0.2">
      <c r="A1385">
        <v>5901</v>
      </c>
      <c r="B1385" t="s">
        <v>2772</v>
      </c>
      <c r="C1385" t="s">
        <v>2773</v>
      </c>
      <c r="D1385">
        <v>897646901</v>
      </c>
      <c r="E1385">
        <v>0</v>
      </c>
      <c r="F1385">
        <v>0</v>
      </c>
      <c r="G1385">
        <v>0</v>
      </c>
      <c r="H1385">
        <v>0</v>
      </c>
    </row>
    <row r="1386" spans="1:8" x14ac:dyDescent="0.2">
      <c r="A1386">
        <v>5901</v>
      </c>
      <c r="B1386" t="s">
        <v>2774</v>
      </c>
      <c r="C1386" t="s">
        <v>2775</v>
      </c>
      <c r="D1386">
        <v>897646921</v>
      </c>
      <c r="E1386">
        <v>0</v>
      </c>
      <c r="F1386">
        <v>0</v>
      </c>
      <c r="G1386">
        <v>0</v>
      </c>
      <c r="H1386">
        <v>0</v>
      </c>
    </row>
    <row r="1387" spans="1:8" x14ac:dyDescent="0.2">
      <c r="A1387">
        <v>5901</v>
      </c>
      <c r="B1387" t="s">
        <v>2776</v>
      </c>
      <c r="C1387" t="s">
        <v>2777</v>
      </c>
      <c r="D1387">
        <v>897646931</v>
      </c>
      <c r="E1387">
        <v>0</v>
      </c>
      <c r="F1387">
        <v>0</v>
      </c>
      <c r="G1387">
        <v>0</v>
      </c>
      <c r="H1387">
        <v>0</v>
      </c>
    </row>
    <row r="1388" spans="1:8" x14ac:dyDescent="0.2">
      <c r="A1388">
        <v>5901</v>
      </c>
      <c r="B1388" t="s">
        <v>2778</v>
      </c>
      <c r="C1388" t="s">
        <v>2779</v>
      </c>
      <c r="D1388">
        <v>897646941</v>
      </c>
      <c r="E1388">
        <v>0</v>
      </c>
      <c r="F1388">
        <v>0</v>
      </c>
      <c r="G1388">
        <v>0</v>
      </c>
      <c r="H1388">
        <v>0</v>
      </c>
    </row>
    <row r="1389" spans="1:8" x14ac:dyDescent="0.2">
      <c r="A1389">
        <v>5901</v>
      </c>
      <c r="B1389" t="s">
        <v>2780</v>
      </c>
      <c r="C1389" t="s">
        <v>2781</v>
      </c>
      <c r="D1389">
        <v>897646951</v>
      </c>
      <c r="E1389">
        <v>0</v>
      </c>
      <c r="F1389">
        <v>0</v>
      </c>
      <c r="G1389">
        <v>0</v>
      </c>
      <c r="H1389">
        <v>0</v>
      </c>
    </row>
    <row r="1390" spans="1:8" x14ac:dyDescent="0.2">
      <c r="A1390">
        <v>5901</v>
      </c>
      <c r="B1390" t="s">
        <v>2782</v>
      </c>
      <c r="C1390" t="s">
        <v>2783</v>
      </c>
      <c r="D1390">
        <v>897646961</v>
      </c>
      <c r="E1390">
        <v>0</v>
      </c>
      <c r="F1390">
        <v>0</v>
      </c>
      <c r="G1390">
        <v>0</v>
      </c>
      <c r="H1390">
        <v>0</v>
      </c>
    </row>
    <row r="1391" spans="1:8" x14ac:dyDescent="0.2">
      <c r="A1391">
        <v>5901</v>
      </c>
      <c r="B1391" t="s">
        <v>2784</v>
      </c>
      <c r="C1391" t="s">
        <v>2785</v>
      </c>
      <c r="D1391">
        <v>897646971</v>
      </c>
      <c r="E1391">
        <v>0</v>
      </c>
      <c r="F1391">
        <v>0</v>
      </c>
      <c r="G1391">
        <v>0</v>
      </c>
      <c r="H1391">
        <v>0</v>
      </c>
    </row>
    <row r="1392" spans="1:8" x14ac:dyDescent="0.2">
      <c r="A1392">
        <v>5901</v>
      </c>
      <c r="B1392" t="s">
        <v>2786</v>
      </c>
      <c r="C1392" t="s">
        <v>2787</v>
      </c>
      <c r="D1392">
        <v>897646991</v>
      </c>
      <c r="E1392">
        <v>0</v>
      </c>
      <c r="F1392">
        <v>0</v>
      </c>
      <c r="G1392">
        <v>0</v>
      </c>
      <c r="H1392">
        <v>0</v>
      </c>
    </row>
    <row r="1393" spans="1:8" x14ac:dyDescent="0.2">
      <c r="A1393">
        <v>5901</v>
      </c>
      <c r="B1393" t="s">
        <v>2788</v>
      </c>
      <c r="C1393" t="s">
        <v>2789</v>
      </c>
      <c r="D1393">
        <v>897647001</v>
      </c>
      <c r="E1393">
        <v>0</v>
      </c>
      <c r="F1393">
        <v>0</v>
      </c>
      <c r="G1393">
        <v>0</v>
      </c>
      <c r="H1393">
        <v>0</v>
      </c>
    </row>
    <row r="1394" spans="1:8" x14ac:dyDescent="0.2">
      <c r="A1394">
        <v>5901</v>
      </c>
      <c r="B1394" t="s">
        <v>2790</v>
      </c>
      <c r="C1394" t="s">
        <v>2791</v>
      </c>
      <c r="D1394">
        <v>897647011</v>
      </c>
      <c r="E1394">
        <v>0</v>
      </c>
      <c r="F1394">
        <v>1</v>
      </c>
      <c r="G1394">
        <v>0</v>
      </c>
      <c r="H1394">
        <v>1</v>
      </c>
    </row>
    <row r="1395" spans="1:8" x14ac:dyDescent="0.2">
      <c r="A1395">
        <v>5901</v>
      </c>
      <c r="B1395" t="s">
        <v>2792</v>
      </c>
      <c r="C1395" t="s">
        <v>2793</v>
      </c>
      <c r="D1395">
        <v>897647021</v>
      </c>
      <c r="E1395">
        <v>0</v>
      </c>
      <c r="F1395">
        <v>0</v>
      </c>
      <c r="G1395">
        <v>0</v>
      </c>
      <c r="H1395">
        <v>0</v>
      </c>
    </row>
    <row r="1396" spans="1:8" x14ac:dyDescent="0.2">
      <c r="A1396">
        <v>5901</v>
      </c>
      <c r="B1396" t="s">
        <v>2794</v>
      </c>
      <c r="C1396" t="s">
        <v>2795</v>
      </c>
      <c r="D1396">
        <v>897647031</v>
      </c>
      <c r="E1396">
        <v>0</v>
      </c>
      <c r="F1396">
        <v>0</v>
      </c>
      <c r="G1396">
        <v>0</v>
      </c>
      <c r="H1396">
        <v>0</v>
      </c>
    </row>
    <row r="1397" spans="1:8" x14ac:dyDescent="0.2">
      <c r="A1397">
        <v>5901</v>
      </c>
      <c r="B1397" t="s">
        <v>2796</v>
      </c>
      <c r="C1397" t="s">
        <v>2797</v>
      </c>
      <c r="D1397">
        <v>897647041</v>
      </c>
      <c r="E1397">
        <v>0</v>
      </c>
      <c r="F1397">
        <v>0</v>
      </c>
      <c r="G1397">
        <v>0</v>
      </c>
      <c r="H1397">
        <v>0</v>
      </c>
    </row>
    <row r="1398" spans="1:8" x14ac:dyDescent="0.2">
      <c r="A1398">
        <v>5901</v>
      </c>
      <c r="B1398" t="s">
        <v>2798</v>
      </c>
      <c r="C1398" t="s">
        <v>2799</v>
      </c>
      <c r="D1398">
        <v>897647051</v>
      </c>
      <c r="E1398">
        <v>0</v>
      </c>
      <c r="F1398">
        <v>0</v>
      </c>
      <c r="G1398">
        <v>0</v>
      </c>
      <c r="H1398">
        <v>0</v>
      </c>
    </row>
    <row r="1399" spans="1:8" x14ac:dyDescent="0.2">
      <c r="A1399">
        <v>5901</v>
      </c>
      <c r="B1399" t="s">
        <v>2800</v>
      </c>
      <c r="C1399" t="s">
        <v>2801</v>
      </c>
      <c r="D1399">
        <v>897647071</v>
      </c>
      <c r="E1399">
        <v>0</v>
      </c>
      <c r="F1399">
        <v>0</v>
      </c>
      <c r="G1399">
        <v>0</v>
      </c>
      <c r="H1399">
        <v>0</v>
      </c>
    </row>
    <row r="1400" spans="1:8" x14ac:dyDescent="0.2">
      <c r="A1400">
        <v>5901</v>
      </c>
      <c r="B1400" t="s">
        <v>2370</v>
      </c>
      <c r="C1400" t="s">
        <v>2371</v>
      </c>
      <c r="D1400">
        <v>863331221</v>
      </c>
      <c r="E1400">
        <v>217</v>
      </c>
      <c r="F1400">
        <v>389</v>
      </c>
      <c r="G1400">
        <v>45</v>
      </c>
      <c r="H1400">
        <v>2</v>
      </c>
    </row>
    <row r="1401" spans="1:8" x14ac:dyDescent="0.2">
      <c r="A1401">
        <v>5901</v>
      </c>
      <c r="B1401" t="s">
        <v>2802</v>
      </c>
      <c r="C1401" t="s">
        <v>2803</v>
      </c>
      <c r="D1401">
        <v>897647081</v>
      </c>
      <c r="E1401">
        <v>0</v>
      </c>
      <c r="F1401">
        <v>0</v>
      </c>
      <c r="G1401">
        <v>0</v>
      </c>
      <c r="H1401">
        <v>0</v>
      </c>
    </row>
    <row r="1402" spans="1:8" x14ac:dyDescent="0.2">
      <c r="A1402">
        <v>5901</v>
      </c>
      <c r="B1402" t="s">
        <v>2804</v>
      </c>
      <c r="C1402" t="s">
        <v>2805</v>
      </c>
      <c r="D1402">
        <v>897647091</v>
      </c>
      <c r="E1402">
        <v>0</v>
      </c>
      <c r="F1402">
        <v>0</v>
      </c>
      <c r="G1402">
        <v>0</v>
      </c>
      <c r="H1402">
        <v>0</v>
      </c>
    </row>
    <row r="1403" spans="1:8" x14ac:dyDescent="0.2">
      <c r="A1403">
        <v>5901</v>
      </c>
      <c r="B1403" t="s">
        <v>2806</v>
      </c>
      <c r="C1403" t="s">
        <v>2807</v>
      </c>
      <c r="D1403">
        <v>897647101</v>
      </c>
      <c r="E1403">
        <v>0</v>
      </c>
      <c r="F1403">
        <v>0</v>
      </c>
      <c r="G1403">
        <v>0</v>
      </c>
      <c r="H1403">
        <v>0</v>
      </c>
    </row>
    <row r="1404" spans="1:8" x14ac:dyDescent="0.2">
      <c r="A1404">
        <v>5901</v>
      </c>
      <c r="B1404" t="s">
        <v>2808</v>
      </c>
      <c r="C1404" t="s">
        <v>2809</v>
      </c>
      <c r="D1404">
        <v>897647111</v>
      </c>
      <c r="E1404">
        <v>0</v>
      </c>
      <c r="F1404">
        <v>0</v>
      </c>
      <c r="G1404">
        <v>0</v>
      </c>
      <c r="H1404">
        <v>0</v>
      </c>
    </row>
    <row r="1405" spans="1:8" x14ac:dyDescent="0.2">
      <c r="A1405">
        <v>5901</v>
      </c>
      <c r="B1405" t="s">
        <v>2810</v>
      </c>
      <c r="C1405" t="s">
        <v>2811</v>
      </c>
      <c r="D1405">
        <v>897647121</v>
      </c>
      <c r="E1405">
        <v>0</v>
      </c>
      <c r="F1405">
        <v>0</v>
      </c>
      <c r="G1405">
        <v>0</v>
      </c>
      <c r="H1405">
        <v>0</v>
      </c>
    </row>
    <row r="1406" spans="1:8" x14ac:dyDescent="0.2">
      <c r="A1406">
        <v>5901</v>
      </c>
      <c r="B1406" t="s">
        <v>2812</v>
      </c>
      <c r="C1406" t="s">
        <v>2813</v>
      </c>
      <c r="D1406">
        <v>897647131</v>
      </c>
      <c r="E1406">
        <v>0</v>
      </c>
      <c r="F1406">
        <v>0</v>
      </c>
      <c r="G1406">
        <v>0</v>
      </c>
      <c r="H1406">
        <v>0</v>
      </c>
    </row>
    <row r="1407" spans="1:8" x14ac:dyDescent="0.2">
      <c r="A1407">
        <v>5901</v>
      </c>
      <c r="B1407" t="s">
        <v>2814</v>
      </c>
      <c r="C1407" t="s">
        <v>2815</v>
      </c>
      <c r="D1407">
        <v>897647141</v>
      </c>
      <c r="E1407">
        <v>0</v>
      </c>
      <c r="F1407">
        <v>0</v>
      </c>
      <c r="G1407">
        <v>0</v>
      </c>
      <c r="H1407">
        <v>0</v>
      </c>
    </row>
    <row r="1408" spans="1:8" x14ac:dyDescent="0.2">
      <c r="A1408">
        <v>5901</v>
      </c>
      <c r="B1408" t="s">
        <v>2816</v>
      </c>
      <c r="C1408" t="s">
        <v>2817</v>
      </c>
      <c r="D1408">
        <v>897647151</v>
      </c>
      <c r="E1408">
        <v>0</v>
      </c>
      <c r="F1408">
        <v>0</v>
      </c>
      <c r="G1408">
        <v>0</v>
      </c>
      <c r="H1408">
        <v>0</v>
      </c>
    </row>
    <row r="1409" spans="1:8" x14ac:dyDescent="0.2">
      <c r="A1409">
        <v>5901</v>
      </c>
      <c r="B1409" t="s">
        <v>2818</v>
      </c>
      <c r="C1409" t="s">
        <v>2819</v>
      </c>
      <c r="D1409">
        <v>897647161</v>
      </c>
      <c r="E1409">
        <v>0</v>
      </c>
      <c r="F1409">
        <v>0</v>
      </c>
      <c r="G1409">
        <v>0</v>
      </c>
      <c r="H1409">
        <v>0</v>
      </c>
    </row>
    <row r="1410" spans="1:8" x14ac:dyDescent="0.2">
      <c r="A1410">
        <v>5901</v>
      </c>
      <c r="B1410" t="s">
        <v>2820</v>
      </c>
      <c r="C1410" t="s">
        <v>2821</v>
      </c>
      <c r="D1410">
        <v>897647171</v>
      </c>
      <c r="E1410">
        <v>0</v>
      </c>
      <c r="F1410">
        <v>0</v>
      </c>
      <c r="G1410">
        <v>0</v>
      </c>
      <c r="H1410">
        <v>0</v>
      </c>
    </row>
    <row r="1411" spans="1:8" x14ac:dyDescent="0.2">
      <c r="A1411">
        <v>5901</v>
      </c>
      <c r="B1411" t="s">
        <v>2822</v>
      </c>
      <c r="C1411" t="s">
        <v>2823</v>
      </c>
      <c r="D1411">
        <v>897647181</v>
      </c>
      <c r="E1411">
        <v>0</v>
      </c>
      <c r="F1411">
        <v>0</v>
      </c>
      <c r="G1411">
        <v>0</v>
      </c>
      <c r="H1411">
        <v>0</v>
      </c>
    </row>
    <row r="1412" spans="1:8" x14ac:dyDescent="0.2">
      <c r="A1412">
        <v>5901</v>
      </c>
      <c r="B1412" t="s">
        <v>2824</v>
      </c>
      <c r="C1412" t="s">
        <v>2825</v>
      </c>
      <c r="D1412">
        <v>897647191</v>
      </c>
      <c r="E1412">
        <v>0</v>
      </c>
      <c r="F1412">
        <v>0</v>
      </c>
      <c r="G1412">
        <v>0</v>
      </c>
      <c r="H1412">
        <v>0</v>
      </c>
    </row>
    <row r="1413" spans="1:8" x14ac:dyDescent="0.2">
      <c r="A1413">
        <v>5901</v>
      </c>
      <c r="B1413" t="s">
        <v>2826</v>
      </c>
      <c r="C1413" t="s">
        <v>2827</v>
      </c>
      <c r="D1413">
        <v>897647201</v>
      </c>
      <c r="E1413">
        <v>0</v>
      </c>
      <c r="F1413">
        <v>0</v>
      </c>
      <c r="G1413">
        <v>0</v>
      </c>
      <c r="H1413">
        <v>0</v>
      </c>
    </row>
    <row r="1414" spans="1:8" x14ac:dyDescent="0.2">
      <c r="A1414">
        <v>5901</v>
      </c>
      <c r="B1414" t="s">
        <v>2828</v>
      </c>
      <c r="C1414" t="s">
        <v>2829</v>
      </c>
      <c r="D1414">
        <v>897647211</v>
      </c>
      <c r="E1414">
        <v>0</v>
      </c>
      <c r="F1414">
        <v>0</v>
      </c>
      <c r="G1414">
        <v>0</v>
      </c>
      <c r="H1414">
        <v>0</v>
      </c>
    </row>
    <row r="1415" spans="1:8" x14ac:dyDescent="0.2">
      <c r="A1415">
        <v>5901</v>
      </c>
      <c r="B1415" t="s">
        <v>2830</v>
      </c>
      <c r="C1415" t="s">
        <v>2831</v>
      </c>
      <c r="D1415">
        <v>897647221</v>
      </c>
      <c r="E1415">
        <v>0</v>
      </c>
      <c r="F1415">
        <v>0</v>
      </c>
      <c r="G1415">
        <v>0</v>
      </c>
      <c r="H1415">
        <v>0</v>
      </c>
    </row>
    <row r="1416" spans="1:8" x14ac:dyDescent="0.2">
      <c r="A1416">
        <v>5901</v>
      </c>
      <c r="B1416" t="s">
        <v>2832</v>
      </c>
      <c r="C1416" t="s">
        <v>2833</v>
      </c>
      <c r="D1416">
        <v>897647231</v>
      </c>
      <c r="E1416">
        <v>0</v>
      </c>
      <c r="F1416">
        <v>0</v>
      </c>
      <c r="G1416">
        <v>0</v>
      </c>
      <c r="H1416">
        <v>0</v>
      </c>
    </row>
    <row r="1417" spans="1:8" x14ac:dyDescent="0.2">
      <c r="A1417">
        <v>5901</v>
      </c>
      <c r="B1417" t="s">
        <v>2834</v>
      </c>
      <c r="C1417" t="s">
        <v>2835</v>
      </c>
      <c r="D1417">
        <v>897647241</v>
      </c>
      <c r="E1417">
        <v>0</v>
      </c>
      <c r="F1417">
        <v>0</v>
      </c>
      <c r="G1417">
        <v>0</v>
      </c>
      <c r="H1417">
        <v>0</v>
      </c>
    </row>
    <row r="1418" spans="1:8" x14ac:dyDescent="0.2">
      <c r="A1418">
        <v>5901</v>
      </c>
      <c r="B1418" t="s">
        <v>2836</v>
      </c>
      <c r="C1418" t="s">
        <v>2837</v>
      </c>
      <c r="D1418">
        <v>897647251</v>
      </c>
      <c r="E1418">
        <v>0</v>
      </c>
      <c r="F1418">
        <v>0</v>
      </c>
      <c r="G1418">
        <v>0</v>
      </c>
      <c r="H1418">
        <v>0</v>
      </c>
    </row>
    <row r="1419" spans="1:8" x14ac:dyDescent="0.2">
      <c r="A1419">
        <v>5901</v>
      </c>
      <c r="B1419" t="s">
        <v>2838</v>
      </c>
      <c r="C1419" t="s">
        <v>2839</v>
      </c>
      <c r="D1419">
        <v>897647261</v>
      </c>
      <c r="E1419">
        <v>0</v>
      </c>
      <c r="F1419">
        <v>0</v>
      </c>
      <c r="G1419">
        <v>0</v>
      </c>
      <c r="H1419">
        <v>0</v>
      </c>
    </row>
    <row r="1420" spans="1:8" x14ac:dyDescent="0.2">
      <c r="A1420">
        <v>5901</v>
      </c>
      <c r="B1420" t="s">
        <v>2840</v>
      </c>
      <c r="C1420" t="s">
        <v>2841</v>
      </c>
      <c r="D1420">
        <v>897647271</v>
      </c>
      <c r="E1420">
        <v>0</v>
      </c>
      <c r="F1420">
        <v>0</v>
      </c>
      <c r="G1420">
        <v>0</v>
      </c>
      <c r="H1420">
        <v>0</v>
      </c>
    </row>
    <row r="1421" spans="1:8" x14ac:dyDescent="0.2">
      <c r="A1421">
        <v>5901</v>
      </c>
      <c r="B1421" t="s">
        <v>2842</v>
      </c>
      <c r="C1421" t="s">
        <v>2843</v>
      </c>
      <c r="D1421">
        <v>897647281</v>
      </c>
      <c r="E1421">
        <v>0</v>
      </c>
      <c r="F1421">
        <v>0</v>
      </c>
      <c r="G1421">
        <v>0</v>
      </c>
      <c r="H1421">
        <v>0</v>
      </c>
    </row>
    <row r="1422" spans="1:8" x14ac:dyDescent="0.2">
      <c r="A1422">
        <v>5901</v>
      </c>
      <c r="B1422" t="s">
        <v>2845</v>
      </c>
      <c r="C1422" t="s">
        <v>2846</v>
      </c>
      <c r="D1422">
        <v>923589341</v>
      </c>
      <c r="E1422">
        <v>0</v>
      </c>
      <c r="F1422">
        <v>0</v>
      </c>
      <c r="G1422">
        <v>0</v>
      </c>
      <c r="H1422">
        <v>0</v>
      </c>
    </row>
    <row r="1423" spans="1:8" x14ac:dyDescent="0.2">
      <c r="A1423">
        <v>5901</v>
      </c>
      <c r="B1423" t="s">
        <v>2847</v>
      </c>
      <c r="C1423" t="s">
        <v>2848</v>
      </c>
      <c r="D1423">
        <v>923589351</v>
      </c>
      <c r="E1423">
        <v>0</v>
      </c>
      <c r="F1423">
        <v>0</v>
      </c>
      <c r="G1423">
        <v>0</v>
      </c>
      <c r="H1423">
        <v>0</v>
      </c>
    </row>
    <row r="1424" spans="1:8" x14ac:dyDescent="0.2">
      <c r="A1424">
        <v>5901</v>
      </c>
      <c r="B1424" t="s">
        <v>2849</v>
      </c>
      <c r="C1424" t="s">
        <v>2850</v>
      </c>
      <c r="D1424">
        <v>923589361</v>
      </c>
      <c r="E1424">
        <v>0</v>
      </c>
      <c r="F1424">
        <v>0</v>
      </c>
      <c r="G1424">
        <v>0</v>
      </c>
      <c r="H1424">
        <v>0</v>
      </c>
    </row>
    <row r="1425" spans="1:8" x14ac:dyDescent="0.2">
      <c r="A1425">
        <v>5901</v>
      </c>
      <c r="B1425" t="s">
        <v>2851</v>
      </c>
      <c r="C1425" t="s">
        <v>2852</v>
      </c>
      <c r="D1425">
        <v>923589371</v>
      </c>
      <c r="E1425">
        <v>0</v>
      </c>
      <c r="F1425">
        <v>0</v>
      </c>
      <c r="G1425">
        <v>0</v>
      </c>
      <c r="H1425">
        <v>0</v>
      </c>
    </row>
    <row r="1426" spans="1:8" x14ac:dyDescent="0.2">
      <c r="A1426">
        <v>5901</v>
      </c>
      <c r="B1426" t="s">
        <v>2853</v>
      </c>
      <c r="C1426" t="s">
        <v>2854</v>
      </c>
      <c r="D1426">
        <v>923589381</v>
      </c>
      <c r="E1426">
        <v>0</v>
      </c>
      <c r="F1426">
        <v>0</v>
      </c>
      <c r="G1426">
        <v>0</v>
      </c>
      <c r="H1426">
        <v>0</v>
      </c>
    </row>
    <row r="1427" spans="1:8" x14ac:dyDescent="0.2">
      <c r="A1427">
        <v>5901</v>
      </c>
      <c r="B1427" t="s">
        <v>2855</v>
      </c>
      <c r="C1427" t="s">
        <v>2856</v>
      </c>
      <c r="D1427">
        <v>923589391</v>
      </c>
      <c r="E1427">
        <v>0</v>
      </c>
      <c r="F1427">
        <v>0</v>
      </c>
      <c r="G1427">
        <v>0</v>
      </c>
      <c r="H1427">
        <v>0</v>
      </c>
    </row>
    <row r="1428" spans="1:8" x14ac:dyDescent="0.2">
      <c r="A1428">
        <v>5901</v>
      </c>
      <c r="B1428" t="s">
        <v>2858</v>
      </c>
      <c r="C1428" t="s">
        <v>2859</v>
      </c>
      <c r="D1428">
        <v>953167541</v>
      </c>
      <c r="E1428">
        <v>0</v>
      </c>
      <c r="F1428">
        <v>0</v>
      </c>
      <c r="G1428">
        <v>0</v>
      </c>
      <c r="H1428">
        <v>0</v>
      </c>
    </row>
    <row r="1429" spans="1:8" x14ac:dyDescent="0.2">
      <c r="A1429">
        <v>5901</v>
      </c>
      <c r="B1429" t="s">
        <v>2862</v>
      </c>
      <c r="C1429" t="s">
        <v>2863</v>
      </c>
      <c r="D1429">
        <v>968654231</v>
      </c>
      <c r="E1429">
        <v>46</v>
      </c>
      <c r="F1429">
        <v>90</v>
      </c>
      <c r="G1429">
        <v>9</v>
      </c>
      <c r="H1429">
        <v>5</v>
      </c>
    </row>
    <row r="1430" spans="1:8" x14ac:dyDescent="0.2">
      <c r="E1430">
        <v>44567</v>
      </c>
      <c r="F1430">
        <v>87214</v>
      </c>
      <c r="G1430">
        <v>27069</v>
      </c>
      <c r="H1430">
        <v>2662</v>
      </c>
    </row>
  </sheetData>
  <pageMargins left="0.7" right="0.7" top="0.75" bottom="0.75" header="0.3" footer="0.3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2F48871-6A57-5942-B3CA-F7CC98A63840}">
  <dimension ref="A1:H1430"/>
  <sheetViews>
    <sheetView workbookViewId="0">
      <selection activeCell="M25" sqref="M25"/>
    </sheetView>
  </sheetViews>
  <sheetFormatPr baseColWidth="10" defaultColWidth="8.83203125" defaultRowHeight="15" x14ac:dyDescent="0.2"/>
  <cols>
    <col min="2" max="2" width="34.5" customWidth="1"/>
    <col min="3" max="3" width="23.83203125" customWidth="1"/>
  </cols>
  <sheetData>
    <row r="1" spans="1:8" x14ac:dyDescent="0.2">
      <c r="A1" t="s">
        <v>0</v>
      </c>
      <c r="B1" t="s">
        <v>1</v>
      </c>
      <c r="C1" t="s">
        <v>2</v>
      </c>
      <c r="D1" t="s">
        <v>3</v>
      </c>
      <c r="E1" t="s">
        <v>4</v>
      </c>
      <c r="F1" t="s">
        <v>5</v>
      </c>
      <c r="G1" t="s">
        <v>6</v>
      </c>
      <c r="H1" t="s">
        <v>7</v>
      </c>
    </row>
    <row r="2" spans="1:8" x14ac:dyDescent="0.2">
      <c r="A2">
        <v>5901</v>
      </c>
      <c r="B2" t="s">
        <v>8</v>
      </c>
      <c r="C2" t="s">
        <v>2861</v>
      </c>
      <c r="D2">
        <v>842143141</v>
      </c>
      <c r="E2">
        <v>0</v>
      </c>
      <c r="F2">
        <v>0</v>
      </c>
      <c r="G2">
        <v>0</v>
      </c>
      <c r="H2">
        <v>0</v>
      </c>
    </row>
    <row r="3" spans="1:8" x14ac:dyDescent="0.2">
      <c r="A3">
        <v>5901</v>
      </c>
      <c r="B3" t="s">
        <v>10</v>
      </c>
      <c r="C3" t="s">
        <v>11</v>
      </c>
      <c r="D3">
        <v>857578161</v>
      </c>
      <c r="E3">
        <v>0</v>
      </c>
      <c r="F3">
        <v>0</v>
      </c>
      <c r="G3">
        <v>0</v>
      </c>
      <c r="H3">
        <v>0</v>
      </c>
    </row>
    <row r="4" spans="1:8" x14ac:dyDescent="0.2">
      <c r="A4">
        <v>5901</v>
      </c>
      <c r="B4" t="s">
        <v>12</v>
      </c>
      <c r="C4" t="s">
        <v>13</v>
      </c>
      <c r="D4">
        <v>857578171</v>
      </c>
      <c r="E4">
        <v>0</v>
      </c>
      <c r="F4">
        <v>0</v>
      </c>
      <c r="G4">
        <v>0</v>
      </c>
      <c r="H4">
        <v>0</v>
      </c>
    </row>
    <row r="5" spans="1:8" x14ac:dyDescent="0.2">
      <c r="A5">
        <v>5901</v>
      </c>
      <c r="B5" t="s">
        <v>14</v>
      </c>
      <c r="C5" t="s">
        <v>15</v>
      </c>
      <c r="D5">
        <v>857578181</v>
      </c>
      <c r="E5">
        <v>0</v>
      </c>
      <c r="F5">
        <v>0</v>
      </c>
      <c r="G5">
        <v>0</v>
      </c>
      <c r="H5">
        <v>0</v>
      </c>
    </row>
    <row r="6" spans="1:8" x14ac:dyDescent="0.2">
      <c r="A6">
        <v>5901</v>
      </c>
      <c r="B6" t="s">
        <v>16</v>
      </c>
      <c r="C6" t="s">
        <v>17</v>
      </c>
      <c r="D6">
        <v>857578191</v>
      </c>
      <c r="E6">
        <v>0</v>
      </c>
      <c r="F6">
        <v>0</v>
      </c>
      <c r="G6">
        <v>0</v>
      </c>
      <c r="H6">
        <v>0</v>
      </c>
    </row>
    <row r="7" spans="1:8" x14ac:dyDescent="0.2">
      <c r="A7">
        <v>5901</v>
      </c>
      <c r="B7" t="s">
        <v>18</v>
      </c>
      <c r="C7" t="s">
        <v>19</v>
      </c>
      <c r="D7">
        <v>857578201</v>
      </c>
      <c r="E7">
        <v>0</v>
      </c>
      <c r="F7">
        <v>0</v>
      </c>
      <c r="G7">
        <v>0</v>
      </c>
      <c r="H7">
        <v>0</v>
      </c>
    </row>
    <row r="8" spans="1:8" x14ac:dyDescent="0.2">
      <c r="A8">
        <v>5901</v>
      </c>
      <c r="B8" t="s">
        <v>20</v>
      </c>
      <c r="C8" t="s">
        <v>21</v>
      </c>
      <c r="D8">
        <v>857578211</v>
      </c>
      <c r="E8">
        <v>0</v>
      </c>
      <c r="F8">
        <v>0</v>
      </c>
      <c r="G8">
        <v>0</v>
      </c>
      <c r="H8">
        <v>0</v>
      </c>
    </row>
    <row r="9" spans="1:8" x14ac:dyDescent="0.2">
      <c r="A9">
        <v>5901</v>
      </c>
      <c r="B9" t="s">
        <v>22</v>
      </c>
      <c r="C9" t="s">
        <v>23</v>
      </c>
      <c r="D9">
        <v>857578231</v>
      </c>
      <c r="E9">
        <v>0</v>
      </c>
      <c r="F9">
        <v>0</v>
      </c>
      <c r="G9">
        <v>0</v>
      </c>
      <c r="H9">
        <v>0</v>
      </c>
    </row>
    <row r="10" spans="1:8" x14ac:dyDescent="0.2">
      <c r="A10">
        <v>5901</v>
      </c>
      <c r="B10" t="s">
        <v>24</v>
      </c>
      <c r="C10" t="s">
        <v>25</v>
      </c>
      <c r="D10">
        <v>857578241</v>
      </c>
      <c r="E10">
        <v>0</v>
      </c>
      <c r="F10">
        <v>0</v>
      </c>
      <c r="G10">
        <v>0</v>
      </c>
      <c r="H10">
        <v>0</v>
      </c>
    </row>
    <row r="11" spans="1:8" x14ac:dyDescent="0.2">
      <c r="A11">
        <v>5901</v>
      </c>
      <c r="B11" t="s">
        <v>26</v>
      </c>
      <c r="C11" t="s">
        <v>27</v>
      </c>
      <c r="D11">
        <v>857578251</v>
      </c>
      <c r="E11">
        <v>22</v>
      </c>
      <c r="F11">
        <v>38</v>
      </c>
      <c r="G11">
        <v>10</v>
      </c>
      <c r="H11">
        <v>4</v>
      </c>
    </row>
    <row r="12" spans="1:8" x14ac:dyDescent="0.2">
      <c r="A12">
        <v>5901</v>
      </c>
      <c r="B12" t="s">
        <v>28</v>
      </c>
      <c r="C12" t="s">
        <v>29</v>
      </c>
      <c r="D12">
        <v>857578261</v>
      </c>
      <c r="E12">
        <v>0</v>
      </c>
      <c r="F12">
        <v>0</v>
      </c>
      <c r="G12">
        <v>0</v>
      </c>
      <c r="H12">
        <v>0</v>
      </c>
    </row>
    <row r="13" spans="1:8" x14ac:dyDescent="0.2">
      <c r="A13">
        <v>5901</v>
      </c>
      <c r="B13" t="s">
        <v>30</v>
      </c>
      <c r="C13" t="s">
        <v>31</v>
      </c>
      <c r="D13">
        <v>857578271</v>
      </c>
      <c r="E13">
        <v>0</v>
      </c>
      <c r="F13">
        <v>0</v>
      </c>
      <c r="G13">
        <v>0</v>
      </c>
      <c r="H13">
        <v>0</v>
      </c>
    </row>
    <row r="14" spans="1:8" x14ac:dyDescent="0.2">
      <c r="A14">
        <v>5901</v>
      </c>
      <c r="B14" t="s">
        <v>32</v>
      </c>
      <c r="C14" t="s">
        <v>33</v>
      </c>
      <c r="D14">
        <v>857578281</v>
      </c>
      <c r="E14">
        <v>0</v>
      </c>
      <c r="F14">
        <v>0</v>
      </c>
      <c r="G14">
        <v>0</v>
      </c>
      <c r="H14">
        <v>0</v>
      </c>
    </row>
    <row r="15" spans="1:8" x14ac:dyDescent="0.2">
      <c r="A15">
        <v>5901</v>
      </c>
      <c r="B15" t="s">
        <v>34</v>
      </c>
      <c r="C15" t="s">
        <v>35</v>
      </c>
      <c r="D15">
        <v>857578291</v>
      </c>
      <c r="E15">
        <v>0</v>
      </c>
      <c r="F15">
        <v>0</v>
      </c>
      <c r="G15">
        <v>0</v>
      </c>
      <c r="H15">
        <v>0</v>
      </c>
    </row>
    <row r="16" spans="1:8" x14ac:dyDescent="0.2">
      <c r="A16">
        <v>5901</v>
      </c>
      <c r="B16" t="s">
        <v>36</v>
      </c>
      <c r="C16" t="s">
        <v>37</v>
      </c>
      <c r="D16">
        <v>857578301</v>
      </c>
      <c r="E16">
        <v>0</v>
      </c>
      <c r="F16">
        <v>0</v>
      </c>
      <c r="G16">
        <v>0</v>
      </c>
      <c r="H16">
        <v>0</v>
      </c>
    </row>
    <row r="17" spans="1:8" x14ac:dyDescent="0.2">
      <c r="A17">
        <v>5901</v>
      </c>
      <c r="B17" t="s">
        <v>38</v>
      </c>
      <c r="C17" t="s">
        <v>39</v>
      </c>
      <c r="D17">
        <v>857578321</v>
      </c>
      <c r="E17">
        <v>0</v>
      </c>
      <c r="F17">
        <v>0</v>
      </c>
      <c r="G17">
        <v>0</v>
      </c>
      <c r="H17">
        <v>0</v>
      </c>
    </row>
    <row r="18" spans="1:8" x14ac:dyDescent="0.2">
      <c r="A18">
        <v>5901</v>
      </c>
      <c r="B18" t="s">
        <v>40</v>
      </c>
      <c r="C18" t="s">
        <v>41</v>
      </c>
      <c r="D18">
        <v>857578331</v>
      </c>
      <c r="E18">
        <v>12</v>
      </c>
      <c r="F18">
        <v>23</v>
      </c>
      <c r="G18">
        <v>5</v>
      </c>
      <c r="H18">
        <v>3</v>
      </c>
    </row>
    <row r="19" spans="1:8" x14ac:dyDescent="0.2">
      <c r="A19">
        <v>5901</v>
      </c>
      <c r="B19" t="s">
        <v>42</v>
      </c>
      <c r="C19" t="s">
        <v>43</v>
      </c>
      <c r="D19">
        <v>857578341</v>
      </c>
      <c r="E19">
        <v>0</v>
      </c>
      <c r="F19">
        <v>0</v>
      </c>
      <c r="G19">
        <v>0</v>
      </c>
      <c r="H19">
        <v>0</v>
      </c>
    </row>
    <row r="20" spans="1:8" x14ac:dyDescent="0.2">
      <c r="A20">
        <v>5901</v>
      </c>
      <c r="B20" t="s">
        <v>44</v>
      </c>
      <c r="C20" t="s">
        <v>45</v>
      </c>
      <c r="D20">
        <v>857578351</v>
      </c>
      <c r="E20">
        <v>0</v>
      </c>
      <c r="F20">
        <v>0</v>
      </c>
      <c r="G20">
        <v>0</v>
      </c>
      <c r="H20">
        <v>0</v>
      </c>
    </row>
    <row r="21" spans="1:8" x14ac:dyDescent="0.2">
      <c r="A21">
        <v>5901</v>
      </c>
      <c r="B21" t="s">
        <v>46</v>
      </c>
      <c r="C21" t="s">
        <v>47</v>
      </c>
      <c r="D21">
        <v>857578361</v>
      </c>
      <c r="E21">
        <v>0</v>
      </c>
      <c r="F21">
        <v>0</v>
      </c>
      <c r="G21">
        <v>0</v>
      </c>
      <c r="H21">
        <v>0</v>
      </c>
    </row>
    <row r="22" spans="1:8" x14ac:dyDescent="0.2">
      <c r="A22">
        <v>5901</v>
      </c>
      <c r="B22" t="s">
        <v>48</v>
      </c>
      <c r="C22" t="s">
        <v>49</v>
      </c>
      <c r="D22">
        <v>857578371</v>
      </c>
      <c r="E22">
        <v>0</v>
      </c>
      <c r="F22">
        <v>0</v>
      </c>
      <c r="G22">
        <v>0</v>
      </c>
      <c r="H22">
        <v>0</v>
      </c>
    </row>
    <row r="23" spans="1:8" x14ac:dyDescent="0.2">
      <c r="A23">
        <v>5901</v>
      </c>
      <c r="B23" t="s">
        <v>50</v>
      </c>
      <c r="C23" t="s">
        <v>51</v>
      </c>
      <c r="D23">
        <v>857578381</v>
      </c>
      <c r="E23">
        <v>0</v>
      </c>
      <c r="F23">
        <v>0</v>
      </c>
      <c r="G23">
        <v>0</v>
      </c>
      <c r="H23">
        <v>0</v>
      </c>
    </row>
    <row r="24" spans="1:8" x14ac:dyDescent="0.2">
      <c r="A24">
        <v>5901</v>
      </c>
      <c r="B24" t="s">
        <v>52</v>
      </c>
      <c r="C24" t="s">
        <v>53</v>
      </c>
      <c r="D24">
        <v>857578391</v>
      </c>
      <c r="E24">
        <v>0</v>
      </c>
      <c r="F24">
        <v>0</v>
      </c>
      <c r="G24">
        <v>0</v>
      </c>
      <c r="H24">
        <v>0</v>
      </c>
    </row>
    <row r="25" spans="1:8" x14ac:dyDescent="0.2">
      <c r="A25">
        <v>5901</v>
      </c>
      <c r="B25" t="s">
        <v>54</v>
      </c>
      <c r="C25" t="s">
        <v>55</v>
      </c>
      <c r="D25">
        <v>857578401</v>
      </c>
      <c r="E25">
        <v>0</v>
      </c>
      <c r="F25">
        <v>0</v>
      </c>
      <c r="G25">
        <v>0</v>
      </c>
      <c r="H25">
        <v>0</v>
      </c>
    </row>
    <row r="26" spans="1:8" x14ac:dyDescent="0.2">
      <c r="A26">
        <v>5901</v>
      </c>
      <c r="B26" t="s">
        <v>56</v>
      </c>
      <c r="C26" t="s">
        <v>57</v>
      </c>
      <c r="D26">
        <v>857578411</v>
      </c>
      <c r="E26">
        <v>0</v>
      </c>
      <c r="F26">
        <v>0</v>
      </c>
      <c r="G26">
        <v>0</v>
      </c>
      <c r="H26">
        <v>0</v>
      </c>
    </row>
    <row r="27" spans="1:8" x14ac:dyDescent="0.2">
      <c r="A27">
        <v>5901</v>
      </c>
      <c r="B27" t="s">
        <v>58</v>
      </c>
      <c r="C27" t="s">
        <v>59</v>
      </c>
      <c r="D27">
        <v>857578421</v>
      </c>
      <c r="E27">
        <v>0</v>
      </c>
      <c r="F27">
        <v>0</v>
      </c>
      <c r="G27">
        <v>0</v>
      </c>
      <c r="H27">
        <v>0</v>
      </c>
    </row>
    <row r="28" spans="1:8" x14ac:dyDescent="0.2">
      <c r="A28">
        <v>5901</v>
      </c>
      <c r="B28" t="s">
        <v>60</v>
      </c>
      <c r="C28" t="s">
        <v>61</v>
      </c>
      <c r="D28">
        <v>857578431</v>
      </c>
      <c r="E28">
        <v>0</v>
      </c>
      <c r="F28">
        <v>0</v>
      </c>
      <c r="G28">
        <v>0</v>
      </c>
      <c r="H28">
        <v>0</v>
      </c>
    </row>
    <row r="29" spans="1:8" x14ac:dyDescent="0.2">
      <c r="A29">
        <v>5901</v>
      </c>
      <c r="B29" t="s">
        <v>62</v>
      </c>
      <c r="C29" t="s">
        <v>63</v>
      </c>
      <c r="D29">
        <v>857578441</v>
      </c>
      <c r="E29">
        <v>0</v>
      </c>
      <c r="F29">
        <v>0</v>
      </c>
      <c r="G29">
        <v>0</v>
      </c>
      <c r="H29">
        <v>0</v>
      </c>
    </row>
    <row r="30" spans="1:8" x14ac:dyDescent="0.2">
      <c r="A30">
        <v>5901</v>
      </c>
      <c r="B30" t="s">
        <v>64</v>
      </c>
      <c r="C30" t="s">
        <v>65</v>
      </c>
      <c r="D30">
        <v>857578451</v>
      </c>
      <c r="E30">
        <v>0</v>
      </c>
      <c r="F30">
        <v>0</v>
      </c>
      <c r="G30">
        <v>0</v>
      </c>
      <c r="H30">
        <v>0</v>
      </c>
    </row>
    <row r="31" spans="1:8" x14ac:dyDescent="0.2">
      <c r="A31">
        <v>5901</v>
      </c>
      <c r="B31" t="s">
        <v>66</v>
      </c>
      <c r="C31" t="s">
        <v>67</v>
      </c>
      <c r="D31">
        <v>857578461</v>
      </c>
      <c r="E31">
        <v>0</v>
      </c>
      <c r="F31">
        <v>0</v>
      </c>
      <c r="G31">
        <v>0</v>
      </c>
      <c r="H31">
        <v>0</v>
      </c>
    </row>
    <row r="32" spans="1:8" x14ac:dyDescent="0.2">
      <c r="A32">
        <v>5901</v>
      </c>
      <c r="B32" t="s">
        <v>68</v>
      </c>
      <c r="C32" t="s">
        <v>69</v>
      </c>
      <c r="D32">
        <v>857578471</v>
      </c>
      <c r="E32">
        <v>0</v>
      </c>
      <c r="F32">
        <v>0</v>
      </c>
      <c r="G32">
        <v>0</v>
      </c>
      <c r="H32">
        <v>0</v>
      </c>
    </row>
    <row r="33" spans="1:8" x14ac:dyDescent="0.2">
      <c r="A33">
        <v>5901</v>
      </c>
      <c r="B33" t="s">
        <v>70</v>
      </c>
      <c r="C33" t="s">
        <v>71</v>
      </c>
      <c r="D33">
        <v>857578481</v>
      </c>
      <c r="E33">
        <v>0</v>
      </c>
      <c r="F33">
        <v>0</v>
      </c>
      <c r="G33">
        <v>0</v>
      </c>
      <c r="H33">
        <v>0</v>
      </c>
    </row>
    <row r="34" spans="1:8" x14ac:dyDescent="0.2">
      <c r="A34">
        <v>5901</v>
      </c>
      <c r="B34" t="s">
        <v>72</v>
      </c>
      <c r="C34" t="s">
        <v>73</v>
      </c>
      <c r="D34">
        <v>857578491</v>
      </c>
      <c r="E34">
        <v>0</v>
      </c>
      <c r="F34">
        <v>0</v>
      </c>
      <c r="G34">
        <v>0</v>
      </c>
      <c r="H34">
        <v>0</v>
      </c>
    </row>
    <row r="35" spans="1:8" x14ac:dyDescent="0.2">
      <c r="A35">
        <v>5901</v>
      </c>
      <c r="B35" t="s">
        <v>74</v>
      </c>
      <c r="C35" t="s">
        <v>75</v>
      </c>
      <c r="D35">
        <v>857578501</v>
      </c>
      <c r="E35">
        <v>0</v>
      </c>
      <c r="F35">
        <v>0</v>
      </c>
      <c r="G35">
        <v>0</v>
      </c>
      <c r="H35">
        <v>0</v>
      </c>
    </row>
    <row r="36" spans="1:8" x14ac:dyDescent="0.2">
      <c r="A36">
        <v>5901</v>
      </c>
      <c r="B36" t="s">
        <v>76</v>
      </c>
      <c r="C36" t="s">
        <v>77</v>
      </c>
      <c r="D36">
        <v>857578511</v>
      </c>
      <c r="E36">
        <v>0</v>
      </c>
      <c r="F36">
        <v>0</v>
      </c>
      <c r="G36">
        <v>0</v>
      </c>
      <c r="H36">
        <v>0</v>
      </c>
    </row>
    <row r="37" spans="1:8" x14ac:dyDescent="0.2">
      <c r="A37">
        <v>5901</v>
      </c>
      <c r="B37" t="s">
        <v>78</v>
      </c>
      <c r="C37" t="s">
        <v>79</v>
      </c>
      <c r="D37">
        <v>857578521</v>
      </c>
      <c r="E37">
        <v>0</v>
      </c>
      <c r="F37">
        <v>0</v>
      </c>
      <c r="G37">
        <v>0</v>
      </c>
      <c r="H37">
        <v>0</v>
      </c>
    </row>
    <row r="38" spans="1:8" x14ac:dyDescent="0.2">
      <c r="A38">
        <v>5901</v>
      </c>
      <c r="B38" t="s">
        <v>80</v>
      </c>
      <c r="C38" t="s">
        <v>81</v>
      </c>
      <c r="D38">
        <v>857578531</v>
      </c>
      <c r="E38">
        <v>0</v>
      </c>
      <c r="F38">
        <v>0</v>
      </c>
      <c r="G38">
        <v>0</v>
      </c>
      <c r="H38">
        <v>0</v>
      </c>
    </row>
    <row r="39" spans="1:8" x14ac:dyDescent="0.2">
      <c r="A39">
        <v>5901</v>
      </c>
      <c r="B39" t="s">
        <v>82</v>
      </c>
      <c r="C39" t="s">
        <v>83</v>
      </c>
      <c r="D39">
        <v>857578541</v>
      </c>
      <c r="E39">
        <v>0</v>
      </c>
      <c r="F39">
        <v>0</v>
      </c>
      <c r="G39">
        <v>0</v>
      </c>
      <c r="H39">
        <v>0</v>
      </c>
    </row>
    <row r="40" spans="1:8" x14ac:dyDescent="0.2">
      <c r="A40">
        <v>5901</v>
      </c>
      <c r="B40" t="s">
        <v>84</v>
      </c>
      <c r="C40" t="s">
        <v>85</v>
      </c>
      <c r="D40">
        <v>857578551</v>
      </c>
      <c r="E40">
        <v>1004</v>
      </c>
      <c r="F40">
        <v>2044</v>
      </c>
      <c r="G40">
        <v>661</v>
      </c>
      <c r="H40">
        <v>69</v>
      </c>
    </row>
    <row r="41" spans="1:8" x14ac:dyDescent="0.2">
      <c r="A41">
        <v>5901</v>
      </c>
      <c r="B41" t="s">
        <v>86</v>
      </c>
      <c r="C41" t="s">
        <v>87</v>
      </c>
      <c r="D41">
        <v>857578561</v>
      </c>
      <c r="E41">
        <v>0</v>
      </c>
      <c r="F41">
        <v>0</v>
      </c>
      <c r="G41">
        <v>0</v>
      </c>
      <c r="H41">
        <v>0</v>
      </c>
    </row>
    <row r="42" spans="1:8" x14ac:dyDescent="0.2">
      <c r="A42">
        <v>5901</v>
      </c>
      <c r="B42" t="s">
        <v>88</v>
      </c>
      <c r="C42" t="s">
        <v>89</v>
      </c>
      <c r="D42">
        <v>857578571</v>
      </c>
      <c r="E42">
        <v>0</v>
      </c>
      <c r="F42">
        <v>0</v>
      </c>
      <c r="G42">
        <v>0</v>
      </c>
      <c r="H42">
        <v>0</v>
      </c>
    </row>
    <row r="43" spans="1:8" x14ac:dyDescent="0.2">
      <c r="A43">
        <v>5901</v>
      </c>
      <c r="B43" t="s">
        <v>90</v>
      </c>
      <c r="C43" t="s">
        <v>91</v>
      </c>
      <c r="D43">
        <v>857578581</v>
      </c>
      <c r="E43">
        <v>0</v>
      </c>
      <c r="F43">
        <v>0</v>
      </c>
      <c r="G43">
        <v>0</v>
      </c>
      <c r="H43">
        <v>0</v>
      </c>
    </row>
    <row r="44" spans="1:8" x14ac:dyDescent="0.2">
      <c r="A44">
        <v>5901</v>
      </c>
      <c r="B44" t="s">
        <v>92</v>
      </c>
      <c r="C44" t="s">
        <v>93</v>
      </c>
      <c r="D44">
        <v>857578591</v>
      </c>
      <c r="E44">
        <v>0</v>
      </c>
      <c r="F44">
        <v>0</v>
      </c>
      <c r="G44">
        <v>0</v>
      </c>
      <c r="H44">
        <v>0</v>
      </c>
    </row>
    <row r="45" spans="1:8" x14ac:dyDescent="0.2">
      <c r="A45">
        <v>5901</v>
      </c>
      <c r="B45" t="s">
        <v>94</v>
      </c>
      <c r="C45" t="s">
        <v>95</v>
      </c>
      <c r="D45">
        <v>857578601</v>
      </c>
      <c r="E45">
        <v>0</v>
      </c>
      <c r="F45">
        <v>0</v>
      </c>
      <c r="G45">
        <v>0</v>
      </c>
      <c r="H45">
        <v>0</v>
      </c>
    </row>
    <row r="46" spans="1:8" x14ac:dyDescent="0.2">
      <c r="A46">
        <v>5901</v>
      </c>
      <c r="B46" t="s">
        <v>96</v>
      </c>
      <c r="C46" t="s">
        <v>97</v>
      </c>
      <c r="D46">
        <v>857578611</v>
      </c>
      <c r="E46">
        <v>0</v>
      </c>
      <c r="F46">
        <v>0</v>
      </c>
      <c r="G46">
        <v>0</v>
      </c>
      <c r="H46">
        <v>0</v>
      </c>
    </row>
    <row r="47" spans="1:8" x14ac:dyDescent="0.2">
      <c r="A47">
        <v>5901</v>
      </c>
      <c r="B47" t="s">
        <v>98</v>
      </c>
      <c r="C47" t="s">
        <v>99</v>
      </c>
      <c r="D47">
        <v>857578621</v>
      </c>
      <c r="E47">
        <v>0</v>
      </c>
      <c r="F47">
        <v>0</v>
      </c>
      <c r="G47">
        <v>0</v>
      </c>
      <c r="H47">
        <v>0</v>
      </c>
    </row>
    <row r="48" spans="1:8" x14ac:dyDescent="0.2">
      <c r="A48">
        <v>5901</v>
      </c>
      <c r="B48" t="s">
        <v>100</v>
      </c>
      <c r="C48" t="s">
        <v>101</v>
      </c>
      <c r="D48">
        <v>857578631</v>
      </c>
      <c r="E48">
        <v>0</v>
      </c>
      <c r="F48">
        <v>0</v>
      </c>
      <c r="G48">
        <v>0</v>
      </c>
      <c r="H48">
        <v>0</v>
      </c>
    </row>
    <row r="49" spans="1:8" x14ac:dyDescent="0.2">
      <c r="A49">
        <v>5901</v>
      </c>
      <c r="B49" t="s">
        <v>102</v>
      </c>
      <c r="C49" t="s">
        <v>103</v>
      </c>
      <c r="D49">
        <v>857578641</v>
      </c>
      <c r="E49">
        <v>0</v>
      </c>
      <c r="F49">
        <v>0</v>
      </c>
      <c r="G49">
        <v>0</v>
      </c>
      <c r="H49">
        <v>0</v>
      </c>
    </row>
    <row r="50" spans="1:8" x14ac:dyDescent="0.2">
      <c r="A50">
        <v>5901</v>
      </c>
      <c r="B50" t="s">
        <v>104</v>
      </c>
      <c r="C50" t="s">
        <v>105</v>
      </c>
      <c r="D50">
        <v>857578651</v>
      </c>
      <c r="E50">
        <v>0</v>
      </c>
      <c r="F50">
        <v>1</v>
      </c>
      <c r="G50">
        <v>0</v>
      </c>
      <c r="H50">
        <v>1</v>
      </c>
    </row>
    <row r="51" spans="1:8" x14ac:dyDescent="0.2">
      <c r="A51">
        <v>5901</v>
      </c>
      <c r="B51" t="s">
        <v>106</v>
      </c>
      <c r="C51" t="s">
        <v>107</v>
      </c>
      <c r="D51">
        <v>857578661</v>
      </c>
      <c r="E51">
        <v>0</v>
      </c>
      <c r="F51">
        <v>0</v>
      </c>
      <c r="G51">
        <v>0</v>
      </c>
      <c r="H51">
        <v>0</v>
      </c>
    </row>
    <row r="52" spans="1:8" x14ac:dyDescent="0.2">
      <c r="A52">
        <v>5901</v>
      </c>
      <c r="B52" t="s">
        <v>108</v>
      </c>
      <c r="C52" t="s">
        <v>109</v>
      </c>
      <c r="D52">
        <v>857578671</v>
      </c>
      <c r="E52">
        <v>0</v>
      </c>
      <c r="F52">
        <v>0</v>
      </c>
      <c r="G52">
        <v>0</v>
      </c>
      <c r="H52">
        <v>0</v>
      </c>
    </row>
    <row r="53" spans="1:8" x14ac:dyDescent="0.2">
      <c r="A53">
        <v>5901</v>
      </c>
      <c r="B53" t="s">
        <v>110</v>
      </c>
      <c r="C53" t="s">
        <v>111</v>
      </c>
      <c r="D53">
        <v>857578681</v>
      </c>
      <c r="E53">
        <v>0</v>
      </c>
      <c r="F53">
        <v>0</v>
      </c>
      <c r="G53">
        <v>0</v>
      </c>
      <c r="H53">
        <v>0</v>
      </c>
    </row>
    <row r="54" spans="1:8" x14ac:dyDescent="0.2">
      <c r="A54">
        <v>5901</v>
      </c>
      <c r="B54" t="s">
        <v>112</v>
      </c>
      <c r="C54" t="s">
        <v>113</v>
      </c>
      <c r="D54">
        <v>857578691</v>
      </c>
      <c r="E54">
        <v>0</v>
      </c>
      <c r="F54">
        <v>0</v>
      </c>
      <c r="G54">
        <v>0</v>
      </c>
      <c r="H54">
        <v>0</v>
      </c>
    </row>
    <row r="55" spans="1:8" x14ac:dyDescent="0.2">
      <c r="A55">
        <v>5901</v>
      </c>
      <c r="B55" t="s">
        <v>114</v>
      </c>
      <c r="C55" t="s">
        <v>115</v>
      </c>
      <c r="D55">
        <v>857578711</v>
      </c>
      <c r="E55">
        <v>0</v>
      </c>
      <c r="F55">
        <v>0</v>
      </c>
      <c r="G55">
        <v>0</v>
      </c>
      <c r="H55">
        <v>0</v>
      </c>
    </row>
    <row r="56" spans="1:8" x14ac:dyDescent="0.2">
      <c r="A56">
        <v>5901</v>
      </c>
      <c r="B56" t="s">
        <v>116</v>
      </c>
      <c r="C56" t="s">
        <v>117</v>
      </c>
      <c r="D56">
        <v>857578721</v>
      </c>
      <c r="E56">
        <v>0</v>
      </c>
      <c r="F56">
        <v>0</v>
      </c>
      <c r="G56">
        <v>0</v>
      </c>
      <c r="H56">
        <v>0</v>
      </c>
    </row>
    <row r="57" spans="1:8" x14ac:dyDescent="0.2">
      <c r="A57">
        <v>5901</v>
      </c>
      <c r="B57" t="s">
        <v>118</v>
      </c>
      <c r="C57" t="s">
        <v>119</v>
      </c>
      <c r="D57">
        <v>857578731</v>
      </c>
      <c r="E57">
        <v>0</v>
      </c>
      <c r="F57">
        <v>0</v>
      </c>
      <c r="G57">
        <v>0</v>
      </c>
      <c r="H57">
        <v>0</v>
      </c>
    </row>
    <row r="58" spans="1:8" x14ac:dyDescent="0.2">
      <c r="A58">
        <v>5901</v>
      </c>
      <c r="B58" t="s">
        <v>120</v>
      </c>
      <c r="C58" t="s">
        <v>121</v>
      </c>
      <c r="D58">
        <v>857578741</v>
      </c>
      <c r="E58">
        <v>0</v>
      </c>
      <c r="F58">
        <v>0</v>
      </c>
      <c r="G58">
        <v>0</v>
      </c>
      <c r="H58">
        <v>0</v>
      </c>
    </row>
    <row r="59" spans="1:8" x14ac:dyDescent="0.2">
      <c r="A59">
        <v>5901</v>
      </c>
      <c r="B59" t="s">
        <v>122</v>
      </c>
      <c r="C59" t="s">
        <v>123</v>
      </c>
      <c r="D59">
        <v>857578751</v>
      </c>
      <c r="E59">
        <v>0</v>
      </c>
      <c r="F59">
        <v>0</v>
      </c>
      <c r="G59">
        <v>0</v>
      </c>
      <c r="H59">
        <v>0</v>
      </c>
    </row>
    <row r="60" spans="1:8" x14ac:dyDescent="0.2">
      <c r="A60">
        <v>5901</v>
      </c>
      <c r="B60" t="s">
        <v>124</v>
      </c>
      <c r="C60" t="s">
        <v>125</v>
      </c>
      <c r="D60">
        <v>857578761</v>
      </c>
      <c r="E60">
        <v>107</v>
      </c>
      <c r="F60">
        <v>213</v>
      </c>
      <c r="G60">
        <v>56</v>
      </c>
      <c r="H60">
        <v>6</v>
      </c>
    </row>
    <row r="61" spans="1:8" x14ac:dyDescent="0.2">
      <c r="A61">
        <v>5901</v>
      </c>
      <c r="B61" t="s">
        <v>126</v>
      </c>
      <c r="C61" t="s">
        <v>127</v>
      </c>
      <c r="D61">
        <v>857578771</v>
      </c>
      <c r="E61">
        <v>0</v>
      </c>
      <c r="F61">
        <v>0</v>
      </c>
      <c r="G61">
        <v>0</v>
      </c>
      <c r="H61">
        <v>0</v>
      </c>
    </row>
    <row r="62" spans="1:8" x14ac:dyDescent="0.2">
      <c r="A62">
        <v>5901</v>
      </c>
      <c r="B62" t="s">
        <v>128</v>
      </c>
      <c r="C62" t="s">
        <v>129</v>
      </c>
      <c r="D62">
        <v>857578781</v>
      </c>
      <c r="E62">
        <v>0</v>
      </c>
      <c r="F62">
        <v>0</v>
      </c>
      <c r="G62">
        <v>0</v>
      </c>
      <c r="H62">
        <v>0</v>
      </c>
    </row>
    <row r="63" spans="1:8" x14ac:dyDescent="0.2">
      <c r="A63">
        <v>5901</v>
      </c>
      <c r="B63" t="s">
        <v>130</v>
      </c>
      <c r="C63" t="s">
        <v>131</v>
      </c>
      <c r="D63">
        <v>857578791</v>
      </c>
      <c r="E63">
        <v>0</v>
      </c>
      <c r="F63">
        <v>0</v>
      </c>
      <c r="G63">
        <v>0</v>
      </c>
      <c r="H63">
        <v>0</v>
      </c>
    </row>
    <row r="64" spans="1:8" x14ac:dyDescent="0.2">
      <c r="A64">
        <v>5901</v>
      </c>
      <c r="B64" t="s">
        <v>132</v>
      </c>
      <c r="C64" t="s">
        <v>133</v>
      </c>
      <c r="D64">
        <v>857578801</v>
      </c>
      <c r="E64">
        <v>0</v>
      </c>
      <c r="F64">
        <v>0</v>
      </c>
      <c r="G64">
        <v>0</v>
      </c>
      <c r="H64">
        <v>0</v>
      </c>
    </row>
    <row r="65" spans="1:8" x14ac:dyDescent="0.2">
      <c r="A65">
        <v>5901</v>
      </c>
      <c r="B65" t="s">
        <v>134</v>
      </c>
      <c r="C65" t="s">
        <v>135</v>
      </c>
      <c r="D65">
        <v>857578811</v>
      </c>
      <c r="E65">
        <v>0</v>
      </c>
      <c r="F65">
        <v>0</v>
      </c>
      <c r="G65">
        <v>0</v>
      </c>
      <c r="H65">
        <v>0</v>
      </c>
    </row>
    <row r="66" spans="1:8" x14ac:dyDescent="0.2">
      <c r="A66">
        <v>5901</v>
      </c>
      <c r="B66" t="s">
        <v>136</v>
      </c>
      <c r="C66" t="s">
        <v>137</v>
      </c>
      <c r="D66">
        <v>857578831</v>
      </c>
      <c r="E66">
        <v>8</v>
      </c>
      <c r="F66">
        <v>15</v>
      </c>
      <c r="G66">
        <v>3</v>
      </c>
      <c r="H66">
        <v>2</v>
      </c>
    </row>
    <row r="67" spans="1:8" x14ac:dyDescent="0.2">
      <c r="A67">
        <v>5901</v>
      </c>
      <c r="B67" t="s">
        <v>138</v>
      </c>
      <c r="C67" t="s">
        <v>139</v>
      </c>
      <c r="D67">
        <v>857578841</v>
      </c>
      <c r="E67">
        <v>0</v>
      </c>
      <c r="F67">
        <v>0</v>
      </c>
      <c r="G67">
        <v>0</v>
      </c>
      <c r="H67">
        <v>0</v>
      </c>
    </row>
    <row r="68" spans="1:8" x14ac:dyDescent="0.2">
      <c r="A68">
        <v>5901</v>
      </c>
      <c r="B68" t="s">
        <v>140</v>
      </c>
      <c r="C68" t="s">
        <v>141</v>
      </c>
      <c r="D68">
        <v>857578851</v>
      </c>
      <c r="E68">
        <v>0</v>
      </c>
      <c r="F68">
        <v>0</v>
      </c>
      <c r="G68">
        <v>0</v>
      </c>
      <c r="H68">
        <v>0</v>
      </c>
    </row>
    <row r="69" spans="1:8" x14ac:dyDescent="0.2">
      <c r="A69">
        <v>5901</v>
      </c>
      <c r="B69" t="s">
        <v>142</v>
      </c>
      <c r="C69" t="s">
        <v>143</v>
      </c>
      <c r="D69">
        <v>857578861</v>
      </c>
      <c r="E69">
        <v>0</v>
      </c>
      <c r="F69">
        <v>0</v>
      </c>
      <c r="G69">
        <v>0</v>
      </c>
      <c r="H69">
        <v>0</v>
      </c>
    </row>
    <row r="70" spans="1:8" x14ac:dyDescent="0.2">
      <c r="A70">
        <v>5901</v>
      </c>
      <c r="B70" t="s">
        <v>144</v>
      </c>
      <c r="C70" t="s">
        <v>145</v>
      </c>
      <c r="D70">
        <v>857578871</v>
      </c>
      <c r="E70">
        <v>0</v>
      </c>
      <c r="F70">
        <v>0</v>
      </c>
      <c r="G70">
        <v>0</v>
      </c>
      <c r="H70">
        <v>0</v>
      </c>
    </row>
    <row r="71" spans="1:8" x14ac:dyDescent="0.2">
      <c r="A71">
        <v>5901</v>
      </c>
      <c r="B71" t="s">
        <v>146</v>
      </c>
      <c r="C71" t="s">
        <v>147</v>
      </c>
      <c r="D71">
        <v>857578881</v>
      </c>
      <c r="E71">
        <v>0</v>
      </c>
      <c r="F71">
        <v>0</v>
      </c>
      <c r="G71">
        <v>0</v>
      </c>
      <c r="H71">
        <v>0</v>
      </c>
    </row>
    <row r="72" spans="1:8" x14ac:dyDescent="0.2">
      <c r="A72">
        <v>5901</v>
      </c>
      <c r="B72" t="s">
        <v>148</v>
      </c>
      <c r="C72" t="s">
        <v>149</v>
      </c>
      <c r="D72">
        <v>857578891</v>
      </c>
      <c r="E72">
        <v>0</v>
      </c>
      <c r="F72">
        <v>0</v>
      </c>
      <c r="G72">
        <v>0</v>
      </c>
      <c r="H72">
        <v>0</v>
      </c>
    </row>
    <row r="73" spans="1:8" x14ac:dyDescent="0.2">
      <c r="A73">
        <v>5901</v>
      </c>
      <c r="B73" t="s">
        <v>150</v>
      </c>
      <c r="C73" t="s">
        <v>151</v>
      </c>
      <c r="D73">
        <v>857578901</v>
      </c>
      <c r="E73">
        <v>0</v>
      </c>
      <c r="F73">
        <v>0</v>
      </c>
      <c r="G73">
        <v>0</v>
      </c>
      <c r="H73">
        <v>0</v>
      </c>
    </row>
    <row r="74" spans="1:8" x14ac:dyDescent="0.2">
      <c r="A74">
        <v>5901</v>
      </c>
      <c r="B74" t="s">
        <v>152</v>
      </c>
      <c r="C74" t="s">
        <v>153</v>
      </c>
      <c r="D74">
        <v>857578911</v>
      </c>
      <c r="E74">
        <v>178</v>
      </c>
      <c r="F74">
        <v>445</v>
      </c>
      <c r="G74">
        <v>187</v>
      </c>
      <c r="H74">
        <v>19</v>
      </c>
    </row>
    <row r="75" spans="1:8" x14ac:dyDescent="0.2">
      <c r="A75">
        <v>5901</v>
      </c>
      <c r="B75" t="s">
        <v>154</v>
      </c>
      <c r="C75" t="s">
        <v>155</v>
      </c>
      <c r="D75">
        <v>857578921</v>
      </c>
      <c r="E75">
        <v>0</v>
      </c>
      <c r="F75">
        <v>0</v>
      </c>
      <c r="G75">
        <v>0</v>
      </c>
      <c r="H75">
        <v>0</v>
      </c>
    </row>
    <row r="76" spans="1:8" x14ac:dyDescent="0.2">
      <c r="A76">
        <v>5901</v>
      </c>
      <c r="B76" t="s">
        <v>156</v>
      </c>
      <c r="C76" t="s">
        <v>157</v>
      </c>
      <c r="D76">
        <v>857578931</v>
      </c>
      <c r="E76">
        <v>0</v>
      </c>
      <c r="F76">
        <v>0</v>
      </c>
      <c r="G76">
        <v>0</v>
      </c>
      <c r="H76">
        <v>0</v>
      </c>
    </row>
    <row r="77" spans="1:8" x14ac:dyDescent="0.2">
      <c r="A77">
        <v>5901</v>
      </c>
      <c r="B77" t="s">
        <v>158</v>
      </c>
      <c r="C77" t="s">
        <v>159</v>
      </c>
      <c r="D77">
        <v>857578941</v>
      </c>
      <c r="E77">
        <v>0</v>
      </c>
      <c r="F77">
        <v>0</v>
      </c>
      <c r="G77">
        <v>0</v>
      </c>
      <c r="H77">
        <v>0</v>
      </c>
    </row>
    <row r="78" spans="1:8" x14ac:dyDescent="0.2">
      <c r="A78">
        <v>5901</v>
      </c>
      <c r="B78" t="s">
        <v>160</v>
      </c>
      <c r="C78" t="s">
        <v>161</v>
      </c>
      <c r="D78">
        <v>857578961</v>
      </c>
      <c r="E78">
        <v>0</v>
      </c>
      <c r="F78">
        <v>0</v>
      </c>
      <c r="G78">
        <v>0</v>
      </c>
      <c r="H78">
        <v>0</v>
      </c>
    </row>
    <row r="79" spans="1:8" x14ac:dyDescent="0.2">
      <c r="A79">
        <v>5901</v>
      </c>
      <c r="B79" t="s">
        <v>162</v>
      </c>
      <c r="C79" t="s">
        <v>163</v>
      </c>
      <c r="D79">
        <v>857578971</v>
      </c>
      <c r="E79">
        <v>0</v>
      </c>
      <c r="F79">
        <v>0</v>
      </c>
      <c r="G79">
        <v>0</v>
      </c>
      <c r="H79">
        <v>0</v>
      </c>
    </row>
    <row r="80" spans="1:8" x14ac:dyDescent="0.2">
      <c r="A80">
        <v>5901</v>
      </c>
      <c r="B80" t="s">
        <v>164</v>
      </c>
      <c r="C80" t="s">
        <v>165</v>
      </c>
      <c r="D80">
        <v>857578981</v>
      </c>
      <c r="E80">
        <v>6</v>
      </c>
      <c r="F80">
        <v>10</v>
      </c>
      <c r="G80">
        <v>3</v>
      </c>
      <c r="H80">
        <v>1</v>
      </c>
    </row>
    <row r="81" spans="1:8" x14ac:dyDescent="0.2">
      <c r="A81">
        <v>5901</v>
      </c>
      <c r="B81" t="s">
        <v>166</v>
      </c>
      <c r="C81" t="s">
        <v>167</v>
      </c>
      <c r="D81">
        <v>857578991</v>
      </c>
      <c r="E81">
        <v>0</v>
      </c>
      <c r="F81">
        <v>0</v>
      </c>
      <c r="G81">
        <v>0</v>
      </c>
      <c r="H81">
        <v>0</v>
      </c>
    </row>
    <row r="82" spans="1:8" x14ac:dyDescent="0.2">
      <c r="A82">
        <v>5901</v>
      </c>
      <c r="B82" t="s">
        <v>168</v>
      </c>
      <c r="C82" t="s">
        <v>169</v>
      </c>
      <c r="D82">
        <v>857579001</v>
      </c>
      <c r="E82">
        <v>0</v>
      </c>
      <c r="F82">
        <v>0</v>
      </c>
      <c r="G82">
        <v>0</v>
      </c>
      <c r="H82">
        <v>0</v>
      </c>
    </row>
    <row r="83" spans="1:8" x14ac:dyDescent="0.2">
      <c r="A83">
        <v>5901</v>
      </c>
      <c r="B83" t="s">
        <v>170</v>
      </c>
      <c r="C83" t="s">
        <v>171</v>
      </c>
      <c r="D83">
        <v>857579011</v>
      </c>
      <c r="E83">
        <v>0</v>
      </c>
      <c r="F83">
        <v>0</v>
      </c>
      <c r="G83">
        <v>0</v>
      </c>
      <c r="H83">
        <v>0</v>
      </c>
    </row>
    <row r="84" spans="1:8" x14ac:dyDescent="0.2">
      <c r="A84">
        <v>5901</v>
      </c>
      <c r="B84" t="s">
        <v>172</v>
      </c>
      <c r="C84" t="s">
        <v>173</v>
      </c>
      <c r="D84">
        <v>857579021</v>
      </c>
      <c r="E84">
        <v>0</v>
      </c>
      <c r="F84">
        <v>0</v>
      </c>
      <c r="G84">
        <v>0</v>
      </c>
      <c r="H84">
        <v>0</v>
      </c>
    </row>
    <row r="85" spans="1:8" x14ac:dyDescent="0.2">
      <c r="A85">
        <v>5901</v>
      </c>
      <c r="B85" t="s">
        <v>174</v>
      </c>
      <c r="C85" t="s">
        <v>175</v>
      </c>
      <c r="D85">
        <v>857579031</v>
      </c>
      <c r="E85">
        <v>0</v>
      </c>
      <c r="F85">
        <v>0</v>
      </c>
      <c r="G85">
        <v>0</v>
      </c>
      <c r="H85">
        <v>0</v>
      </c>
    </row>
    <row r="86" spans="1:8" x14ac:dyDescent="0.2">
      <c r="A86">
        <v>5901</v>
      </c>
      <c r="B86" t="s">
        <v>176</v>
      </c>
      <c r="C86" t="s">
        <v>177</v>
      </c>
      <c r="D86">
        <v>857579041</v>
      </c>
      <c r="E86">
        <v>0</v>
      </c>
      <c r="F86">
        <v>0</v>
      </c>
      <c r="G86">
        <v>0</v>
      </c>
      <c r="H86">
        <v>0</v>
      </c>
    </row>
    <row r="87" spans="1:8" x14ac:dyDescent="0.2">
      <c r="A87">
        <v>5901</v>
      </c>
      <c r="B87" t="s">
        <v>178</v>
      </c>
      <c r="C87" t="s">
        <v>179</v>
      </c>
      <c r="D87">
        <v>857579051</v>
      </c>
      <c r="E87">
        <v>0</v>
      </c>
      <c r="F87">
        <v>0</v>
      </c>
      <c r="G87">
        <v>0</v>
      </c>
      <c r="H87">
        <v>0</v>
      </c>
    </row>
    <row r="88" spans="1:8" x14ac:dyDescent="0.2">
      <c r="A88">
        <v>5901</v>
      </c>
      <c r="B88" t="s">
        <v>180</v>
      </c>
      <c r="C88" t="s">
        <v>181</v>
      </c>
      <c r="D88">
        <v>857579061</v>
      </c>
      <c r="E88">
        <v>0</v>
      </c>
      <c r="F88">
        <v>0</v>
      </c>
      <c r="G88">
        <v>0</v>
      </c>
      <c r="H88">
        <v>0</v>
      </c>
    </row>
    <row r="89" spans="1:8" x14ac:dyDescent="0.2">
      <c r="A89">
        <v>5901</v>
      </c>
      <c r="B89" t="s">
        <v>182</v>
      </c>
      <c r="C89" t="s">
        <v>183</v>
      </c>
      <c r="D89">
        <v>857579071</v>
      </c>
      <c r="E89">
        <v>0</v>
      </c>
      <c r="F89">
        <v>0</v>
      </c>
      <c r="G89">
        <v>0</v>
      </c>
      <c r="H89">
        <v>0</v>
      </c>
    </row>
    <row r="90" spans="1:8" x14ac:dyDescent="0.2">
      <c r="A90">
        <v>5901</v>
      </c>
      <c r="B90" t="s">
        <v>184</v>
      </c>
      <c r="C90" t="s">
        <v>185</v>
      </c>
      <c r="D90">
        <v>857579081</v>
      </c>
      <c r="E90">
        <v>0</v>
      </c>
      <c r="F90">
        <v>0</v>
      </c>
      <c r="G90">
        <v>0</v>
      </c>
      <c r="H90">
        <v>0</v>
      </c>
    </row>
    <row r="91" spans="1:8" x14ac:dyDescent="0.2">
      <c r="A91">
        <v>5901</v>
      </c>
      <c r="B91" t="s">
        <v>186</v>
      </c>
      <c r="C91" t="s">
        <v>187</v>
      </c>
      <c r="D91">
        <v>857579091</v>
      </c>
      <c r="E91">
        <v>0</v>
      </c>
      <c r="F91">
        <v>0</v>
      </c>
      <c r="G91">
        <v>0</v>
      </c>
      <c r="H91">
        <v>0</v>
      </c>
    </row>
    <row r="92" spans="1:8" x14ac:dyDescent="0.2">
      <c r="A92">
        <v>5901</v>
      </c>
      <c r="B92" t="s">
        <v>188</v>
      </c>
      <c r="C92" t="s">
        <v>189</v>
      </c>
      <c r="D92">
        <v>857579101</v>
      </c>
      <c r="E92">
        <v>0</v>
      </c>
      <c r="F92">
        <v>0</v>
      </c>
      <c r="G92">
        <v>0</v>
      </c>
      <c r="H92">
        <v>0</v>
      </c>
    </row>
    <row r="93" spans="1:8" x14ac:dyDescent="0.2">
      <c r="A93">
        <v>5901</v>
      </c>
      <c r="B93" t="s">
        <v>190</v>
      </c>
      <c r="C93" t="s">
        <v>191</v>
      </c>
      <c r="D93">
        <v>857579111</v>
      </c>
      <c r="E93">
        <v>0</v>
      </c>
      <c r="F93">
        <v>0</v>
      </c>
      <c r="G93">
        <v>0</v>
      </c>
      <c r="H93">
        <v>0</v>
      </c>
    </row>
    <row r="94" spans="1:8" x14ac:dyDescent="0.2">
      <c r="A94">
        <v>5901</v>
      </c>
      <c r="B94" t="s">
        <v>192</v>
      </c>
      <c r="C94" t="s">
        <v>193</v>
      </c>
      <c r="D94">
        <v>857579121</v>
      </c>
      <c r="E94">
        <v>0</v>
      </c>
      <c r="F94">
        <v>0</v>
      </c>
      <c r="G94">
        <v>0</v>
      </c>
      <c r="H94">
        <v>0</v>
      </c>
    </row>
    <row r="95" spans="1:8" x14ac:dyDescent="0.2">
      <c r="A95">
        <v>5901</v>
      </c>
      <c r="B95" t="s">
        <v>194</v>
      </c>
      <c r="C95" t="s">
        <v>195</v>
      </c>
      <c r="D95">
        <v>857579131</v>
      </c>
      <c r="E95">
        <v>0</v>
      </c>
      <c r="F95">
        <v>0</v>
      </c>
      <c r="G95">
        <v>0</v>
      </c>
      <c r="H95">
        <v>0</v>
      </c>
    </row>
    <row r="96" spans="1:8" x14ac:dyDescent="0.2">
      <c r="A96">
        <v>5901</v>
      </c>
      <c r="B96" t="s">
        <v>196</v>
      </c>
      <c r="C96" t="s">
        <v>197</v>
      </c>
      <c r="D96">
        <v>857579141</v>
      </c>
      <c r="E96">
        <v>0</v>
      </c>
      <c r="F96">
        <v>0</v>
      </c>
      <c r="G96">
        <v>0</v>
      </c>
      <c r="H96">
        <v>0</v>
      </c>
    </row>
    <row r="97" spans="1:8" x14ac:dyDescent="0.2">
      <c r="A97">
        <v>5901</v>
      </c>
      <c r="B97" t="s">
        <v>198</v>
      </c>
      <c r="C97" t="s">
        <v>199</v>
      </c>
      <c r="D97">
        <v>857579151</v>
      </c>
      <c r="E97">
        <v>0</v>
      </c>
      <c r="F97">
        <v>0</v>
      </c>
      <c r="G97">
        <v>0</v>
      </c>
      <c r="H97">
        <v>0</v>
      </c>
    </row>
    <row r="98" spans="1:8" x14ac:dyDescent="0.2">
      <c r="A98">
        <v>5901</v>
      </c>
      <c r="B98" t="s">
        <v>200</v>
      </c>
      <c r="C98" t="s">
        <v>201</v>
      </c>
      <c r="D98">
        <v>857579161</v>
      </c>
      <c r="E98">
        <v>0</v>
      </c>
      <c r="F98">
        <v>0</v>
      </c>
      <c r="G98">
        <v>0</v>
      </c>
      <c r="H98">
        <v>0</v>
      </c>
    </row>
    <row r="99" spans="1:8" x14ac:dyDescent="0.2">
      <c r="A99">
        <v>5901</v>
      </c>
      <c r="B99" t="s">
        <v>202</v>
      </c>
      <c r="C99" t="s">
        <v>203</v>
      </c>
      <c r="D99">
        <v>857579171</v>
      </c>
      <c r="E99">
        <v>0</v>
      </c>
      <c r="F99">
        <v>0</v>
      </c>
      <c r="G99">
        <v>0</v>
      </c>
      <c r="H99">
        <v>0</v>
      </c>
    </row>
    <row r="100" spans="1:8" x14ac:dyDescent="0.2">
      <c r="A100">
        <v>5901</v>
      </c>
      <c r="B100" t="s">
        <v>204</v>
      </c>
      <c r="C100" t="s">
        <v>205</v>
      </c>
      <c r="D100">
        <v>857579181</v>
      </c>
      <c r="E100">
        <v>0</v>
      </c>
      <c r="F100">
        <v>0</v>
      </c>
      <c r="G100">
        <v>0</v>
      </c>
      <c r="H100">
        <v>0</v>
      </c>
    </row>
    <row r="101" spans="1:8" x14ac:dyDescent="0.2">
      <c r="A101">
        <v>5901</v>
      </c>
      <c r="B101" t="s">
        <v>206</v>
      </c>
      <c r="C101" t="s">
        <v>207</v>
      </c>
      <c r="D101">
        <v>857579191</v>
      </c>
      <c r="E101">
        <v>0</v>
      </c>
      <c r="F101">
        <v>0</v>
      </c>
      <c r="G101">
        <v>0</v>
      </c>
      <c r="H101">
        <v>0</v>
      </c>
    </row>
    <row r="102" spans="1:8" x14ac:dyDescent="0.2">
      <c r="A102">
        <v>5901</v>
      </c>
      <c r="B102" t="s">
        <v>208</v>
      </c>
      <c r="C102" t="s">
        <v>209</v>
      </c>
      <c r="D102">
        <v>857579201</v>
      </c>
      <c r="E102">
        <v>0</v>
      </c>
      <c r="F102">
        <v>0</v>
      </c>
      <c r="G102">
        <v>0</v>
      </c>
      <c r="H102">
        <v>0</v>
      </c>
    </row>
    <row r="103" spans="1:8" x14ac:dyDescent="0.2">
      <c r="A103">
        <v>5901</v>
      </c>
      <c r="B103" t="s">
        <v>210</v>
      </c>
      <c r="C103" t="s">
        <v>211</v>
      </c>
      <c r="D103">
        <v>857579211</v>
      </c>
      <c r="E103">
        <v>0</v>
      </c>
      <c r="F103">
        <v>0</v>
      </c>
      <c r="G103">
        <v>0</v>
      </c>
      <c r="H103">
        <v>0</v>
      </c>
    </row>
    <row r="104" spans="1:8" x14ac:dyDescent="0.2">
      <c r="A104">
        <v>5901</v>
      </c>
      <c r="B104" t="s">
        <v>212</v>
      </c>
      <c r="C104" t="s">
        <v>213</v>
      </c>
      <c r="D104">
        <v>857579221</v>
      </c>
      <c r="E104">
        <v>0</v>
      </c>
      <c r="F104">
        <v>0</v>
      </c>
      <c r="G104">
        <v>0</v>
      </c>
      <c r="H104">
        <v>0</v>
      </c>
    </row>
    <row r="105" spans="1:8" x14ac:dyDescent="0.2">
      <c r="A105">
        <v>5901</v>
      </c>
      <c r="B105" t="s">
        <v>214</v>
      </c>
      <c r="C105" t="s">
        <v>215</v>
      </c>
      <c r="D105">
        <v>857579231</v>
      </c>
      <c r="E105">
        <v>0</v>
      </c>
      <c r="F105">
        <v>0</v>
      </c>
      <c r="G105">
        <v>0</v>
      </c>
      <c r="H105">
        <v>0</v>
      </c>
    </row>
    <row r="106" spans="1:8" x14ac:dyDescent="0.2">
      <c r="A106">
        <v>5901</v>
      </c>
      <c r="B106" t="s">
        <v>216</v>
      </c>
      <c r="C106" t="s">
        <v>217</v>
      </c>
      <c r="D106">
        <v>857579241</v>
      </c>
      <c r="E106">
        <v>0</v>
      </c>
      <c r="F106">
        <v>0</v>
      </c>
      <c r="G106">
        <v>0</v>
      </c>
      <c r="H106">
        <v>0</v>
      </c>
    </row>
    <row r="107" spans="1:8" x14ac:dyDescent="0.2">
      <c r="A107">
        <v>5901</v>
      </c>
      <c r="B107" t="s">
        <v>218</v>
      </c>
      <c r="C107" t="s">
        <v>219</v>
      </c>
      <c r="D107">
        <v>857579251</v>
      </c>
      <c r="E107">
        <v>0</v>
      </c>
      <c r="F107">
        <v>0</v>
      </c>
      <c r="G107">
        <v>0</v>
      </c>
      <c r="H107">
        <v>0</v>
      </c>
    </row>
    <row r="108" spans="1:8" x14ac:dyDescent="0.2">
      <c r="A108">
        <v>5901</v>
      </c>
      <c r="B108" t="s">
        <v>220</v>
      </c>
      <c r="C108" t="s">
        <v>221</v>
      </c>
      <c r="D108">
        <v>857579261</v>
      </c>
      <c r="E108">
        <v>0</v>
      </c>
      <c r="F108">
        <v>0</v>
      </c>
      <c r="G108">
        <v>0</v>
      </c>
      <c r="H108">
        <v>0</v>
      </c>
    </row>
    <row r="109" spans="1:8" x14ac:dyDescent="0.2">
      <c r="A109">
        <v>5901</v>
      </c>
      <c r="B109" t="s">
        <v>222</v>
      </c>
      <c r="C109" t="s">
        <v>223</v>
      </c>
      <c r="D109">
        <v>857579271</v>
      </c>
      <c r="E109">
        <v>0</v>
      </c>
      <c r="F109">
        <v>0</v>
      </c>
      <c r="G109">
        <v>0</v>
      </c>
      <c r="H109">
        <v>0</v>
      </c>
    </row>
    <row r="110" spans="1:8" x14ac:dyDescent="0.2">
      <c r="A110">
        <v>5901</v>
      </c>
      <c r="B110" t="s">
        <v>224</v>
      </c>
      <c r="C110" t="s">
        <v>225</v>
      </c>
      <c r="D110">
        <v>857579281</v>
      </c>
      <c r="E110">
        <v>0</v>
      </c>
      <c r="F110">
        <v>0</v>
      </c>
      <c r="G110">
        <v>0</v>
      </c>
      <c r="H110">
        <v>0</v>
      </c>
    </row>
    <row r="111" spans="1:8" x14ac:dyDescent="0.2">
      <c r="A111">
        <v>5901</v>
      </c>
      <c r="B111" t="s">
        <v>226</v>
      </c>
      <c r="C111" t="s">
        <v>227</v>
      </c>
      <c r="D111">
        <v>857579291</v>
      </c>
      <c r="E111">
        <v>0</v>
      </c>
      <c r="F111">
        <v>0</v>
      </c>
      <c r="G111">
        <v>0</v>
      </c>
      <c r="H111">
        <v>0</v>
      </c>
    </row>
    <row r="112" spans="1:8" x14ac:dyDescent="0.2">
      <c r="A112">
        <v>5901</v>
      </c>
      <c r="B112" t="s">
        <v>228</v>
      </c>
      <c r="C112" t="s">
        <v>229</v>
      </c>
      <c r="D112">
        <v>857579301</v>
      </c>
      <c r="E112">
        <v>0</v>
      </c>
      <c r="F112">
        <v>0</v>
      </c>
      <c r="G112">
        <v>0</v>
      </c>
      <c r="H112">
        <v>0</v>
      </c>
    </row>
    <row r="113" spans="1:8" x14ac:dyDescent="0.2">
      <c r="A113">
        <v>5901</v>
      </c>
      <c r="B113" t="s">
        <v>230</v>
      </c>
      <c r="C113" t="s">
        <v>231</v>
      </c>
      <c r="D113">
        <v>857579311</v>
      </c>
      <c r="E113">
        <v>0</v>
      </c>
      <c r="F113">
        <v>0</v>
      </c>
      <c r="G113">
        <v>0</v>
      </c>
      <c r="H113">
        <v>0</v>
      </c>
    </row>
    <row r="114" spans="1:8" x14ac:dyDescent="0.2">
      <c r="A114">
        <v>5901</v>
      </c>
      <c r="B114" t="s">
        <v>232</v>
      </c>
      <c r="C114" t="s">
        <v>233</v>
      </c>
      <c r="D114">
        <v>857579321</v>
      </c>
      <c r="E114">
        <v>0</v>
      </c>
      <c r="F114">
        <v>0</v>
      </c>
      <c r="G114">
        <v>0</v>
      </c>
      <c r="H114">
        <v>0</v>
      </c>
    </row>
    <row r="115" spans="1:8" x14ac:dyDescent="0.2">
      <c r="A115">
        <v>5901</v>
      </c>
      <c r="B115" t="s">
        <v>234</v>
      </c>
      <c r="C115" t="s">
        <v>235</v>
      </c>
      <c r="D115">
        <v>857579331</v>
      </c>
      <c r="E115">
        <v>0</v>
      </c>
      <c r="F115">
        <v>0</v>
      </c>
      <c r="G115">
        <v>0</v>
      </c>
      <c r="H115">
        <v>0</v>
      </c>
    </row>
    <row r="116" spans="1:8" x14ac:dyDescent="0.2">
      <c r="A116">
        <v>5901</v>
      </c>
      <c r="B116" t="s">
        <v>236</v>
      </c>
      <c r="C116" t="s">
        <v>237</v>
      </c>
      <c r="D116">
        <v>857579341</v>
      </c>
      <c r="E116">
        <v>0</v>
      </c>
      <c r="F116">
        <v>0</v>
      </c>
      <c r="G116">
        <v>0</v>
      </c>
      <c r="H116">
        <v>0</v>
      </c>
    </row>
    <row r="117" spans="1:8" x14ac:dyDescent="0.2">
      <c r="A117">
        <v>5901</v>
      </c>
      <c r="B117" t="s">
        <v>238</v>
      </c>
      <c r="C117" t="s">
        <v>239</v>
      </c>
      <c r="D117">
        <v>857579351</v>
      </c>
      <c r="E117">
        <v>0</v>
      </c>
      <c r="F117">
        <v>0</v>
      </c>
      <c r="G117">
        <v>0</v>
      </c>
      <c r="H117">
        <v>0</v>
      </c>
    </row>
    <row r="118" spans="1:8" x14ac:dyDescent="0.2">
      <c r="A118">
        <v>5901</v>
      </c>
      <c r="B118" t="s">
        <v>240</v>
      </c>
      <c r="C118" t="s">
        <v>241</v>
      </c>
      <c r="D118">
        <v>857579361</v>
      </c>
      <c r="E118">
        <v>0</v>
      </c>
      <c r="F118">
        <v>0</v>
      </c>
      <c r="G118">
        <v>0</v>
      </c>
      <c r="H118">
        <v>0</v>
      </c>
    </row>
    <row r="119" spans="1:8" x14ac:dyDescent="0.2">
      <c r="A119">
        <v>5901</v>
      </c>
      <c r="B119" t="s">
        <v>242</v>
      </c>
      <c r="C119" t="s">
        <v>243</v>
      </c>
      <c r="D119">
        <v>857579371</v>
      </c>
      <c r="E119">
        <v>0</v>
      </c>
      <c r="F119">
        <v>0</v>
      </c>
      <c r="G119">
        <v>0</v>
      </c>
      <c r="H119">
        <v>0</v>
      </c>
    </row>
    <row r="120" spans="1:8" x14ac:dyDescent="0.2">
      <c r="A120">
        <v>5901</v>
      </c>
      <c r="B120" t="s">
        <v>244</v>
      </c>
      <c r="C120" t="s">
        <v>245</v>
      </c>
      <c r="D120">
        <v>857579381</v>
      </c>
      <c r="E120">
        <v>2</v>
      </c>
      <c r="F120">
        <v>2</v>
      </c>
      <c r="G120">
        <v>0</v>
      </c>
      <c r="H120">
        <v>2</v>
      </c>
    </row>
    <row r="121" spans="1:8" x14ac:dyDescent="0.2">
      <c r="A121">
        <v>5901</v>
      </c>
      <c r="B121" t="s">
        <v>246</v>
      </c>
      <c r="C121" t="s">
        <v>247</v>
      </c>
      <c r="D121">
        <v>857579391</v>
      </c>
      <c r="E121">
        <v>1</v>
      </c>
      <c r="F121">
        <v>1</v>
      </c>
      <c r="G121">
        <v>0</v>
      </c>
      <c r="H121">
        <v>1</v>
      </c>
    </row>
    <row r="122" spans="1:8" x14ac:dyDescent="0.2">
      <c r="A122">
        <v>5901</v>
      </c>
      <c r="B122" t="s">
        <v>248</v>
      </c>
      <c r="C122" t="s">
        <v>249</v>
      </c>
      <c r="D122">
        <v>857579401</v>
      </c>
      <c r="E122">
        <v>0</v>
      </c>
      <c r="F122">
        <v>0</v>
      </c>
      <c r="G122">
        <v>0</v>
      </c>
      <c r="H122">
        <v>0</v>
      </c>
    </row>
    <row r="123" spans="1:8" x14ac:dyDescent="0.2">
      <c r="A123">
        <v>5901</v>
      </c>
      <c r="B123" t="s">
        <v>250</v>
      </c>
      <c r="C123" t="s">
        <v>251</v>
      </c>
      <c r="D123">
        <v>857579411</v>
      </c>
      <c r="E123">
        <v>0</v>
      </c>
      <c r="F123">
        <v>0</v>
      </c>
      <c r="G123">
        <v>0</v>
      </c>
      <c r="H123">
        <v>0</v>
      </c>
    </row>
    <row r="124" spans="1:8" x14ac:dyDescent="0.2">
      <c r="A124">
        <v>5901</v>
      </c>
      <c r="B124" t="s">
        <v>252</v>
      </c>
      <c r="C124" t="s">
        <v>253</v>
      </c>
      <c r="D124">
        <v>857579421</v>
      </c>
      <c r="E124">
        <v>34</v>
      </c>
      <c r="F124">
        <v>89</v>
      </c>
      <c r="G124">
        <v>45</v>
      </c>
      <c r="H124">
        <v>1</v>
      </c>
    </row>
    <row r="125" spans="1:8" x14ac:dyDescent="0.2">
      <c r="A125">
        <v>5901</v>
      </c>
      <c r="B125" t="s">
        <v>254</v>
      </c>
      <c r="C125" t="s">
        <v>255</v>
      </c>
      <c r="D125">
        <v>857579431</v>
      </c>
      <c r="E125">
        <v>0</v>
      </c>
      <c r="F125">
        <v>0</v>
      </c>
      <c r="G125">
        <v>0</v>
      </c>
      <c r="H125">
        <v>0</v>
      </c>
    </row>
    <row r="126" spans="1:8" x14ac:dyDescent="0.2">
      <c r="A126">
        <v>5901</v>
      </c>
      <c r="B126" t="s">
        <v>256</v>
      </c>
      <c r="C126" t="s">
        <v>257</v>
      </c>
      <c r="D126">
        <v>857579441</v>
      </c>
      <c r="E126">
        <v>0</v>
      </c>
      <c r="F126">
        <v>0</v>
      </c>
      <c r="G126">
        <v>0</v>
      </c>
      <c r="H126">
        <v>0</v>
      </c>
    </row>
    <row r="127" spans="1:8" x14ac:dyDescent="0.2">
      <c r="A127">
        <v>5901</v>
      </c>
      <c r="B127" t="s">
        <v>258</v>
      </c>
      <c r="C127" t="s">
        <v>259</v>
      </c>
      <c r="D127">
        <v>857579451</v>
      </c>
      <c r="E127">
        <v>0</v>
      </c>
      <c r="F127">
        <v>0</v>
      </c>
      <c r="G127">
        <v>0</v>
      </c>
      <c r="H127">
        <v>0</v>
      </c>
    </row>
    <row r="128" spans="1:8" x14ac:dyDescent="0.2">
      <c r="A128">
        <v>5901</v>
      </c>
      <c r="B128" t="s">
        <v>260</v>
      </c>
      <c r="C128" t="s">
        <v>261</v>
      </c>
      <c r="D128">
        <v>857579461</v>
      </c>
      <c r="E128">
        <v>0</v>
      </c>
      <c r="F128">
        <v>0</v>
      </c>
      <c r="G128">
        <v>0</v>
      </c>
      <c r="H128">
        <v>0</v>
      </c>
    </row>
    <row r="129" spans="1:8" x14ac:dyDescent="0.2">
      <c r="A129">
        <v>5901</v>
      </c>
      <c r="B129" t="s">
        <v>262</v>
      </c>
      <c r="C129" t="s">
        <v>263</v>
      </c>
      <c r="D129">
        <v>857579481</v>
      </c>
      <c r="E129">
        <v>0</v>
      </c>
      <c r="F129">
        <v>0</v>
      </c>
      <c r="G129">
        <v>0</v>
      </c>
      <c r="H129">
        <v>0</v>
      </c>
    </row>
    <row r="130" spans="1:8" x14ac:dyDescent="0.2">
      <c r="A130">
        <v>5901</v>
      </c>
      <c r="B130" t="s">
        <v>264</v>
      </c>
      <c r="C130" t="s">
        <v>265</v>
      </c>
      <c r="D130">
        <v>857579491</v>
      </c>
      <c r="E130">
        <v>0</v>
      </c>
      <c r="F130">
        <v>0</v>
      </c>
      <c r="G130">
        <v>0</v>
      </c>
      <c r="H130">
        <v>0</v>
      </c>
    </row>
    <row r="131" spans="1:8" x14ac:dyDescent="0.2">
      <c r="A131">
        <v>5901</v>
      </c>
      <c r="B131" t="s">
        <v>266</v>
      </c>
      <c r="C131" t="s">
        <v>267</v>
      </c>
      <c r="D131">
        <v>857579501</v>
      </c>
      <c r="E131">
        <v>0</v>
      </c>
      <c r="F131">
        <v>0</v>
      </c>
      <c r="G131">
        <v>0</v>
      </c>
      <c r="H131">
        <v>0</v>
      </c>
    </row>
    <row r="132" spans="1:8" x14ac:dyDescent="0.2">
      <c r="A132">
        <v>5901</v>
      </c>
      <c r="B132" t="s">
        <v>268</v>
      </c>
      <c r="C132" t="s">
        <v>269</v>
      </c>
      <c r="D132">
        <v>857579511</v>
      </c>
      <c r="E132">
        <v>0</v>
      </c>
      <c r="F132">
        <v>0</v>
      </c>
      <c r="G132">
        <v>0</v>
      </c>
      <c r="H132">
        <v>0</v>
      </c>
    </row>
    <row r="133" spans="1:8" x14ac:dyDescent="0.2">
      <c r="A133">
        <v>5901</v>
      </c>
      <c r="B133" t="s">
        <v>270</v>
      </c>
      <c r="C133" t="s">
        <v>271</v>
      </c>
      <c r="D133">
        <v>857579521</v>
      </c>
      <c r="E133">
        <v>0</v>
      </c>
      <c r="F133">
        <v>0</v>
      </c>
      <c r="G133">
        <v>0</v>
      </c>
      <c r="H133">
        <v>0</v>
      </c>
    </row>
    <row r="134" spans="1:8" x14ac:dyDescent="0.2">
      <c r="A134">
        <v>5901</v>
      </c>
      <c r="B134" t="s">
        <v>272</v>
      </c>
      <c r="C134" t="s">
        <v>273</v>
      </c>
      <c r="D134">
        <v>857579531</v>
      </c>
      <c r="E134">
        <v>248</v>
      </c>
      <c r="F134">
        <v>368</v>
      </c>
      <c r="G134">
        <v>65</v>
      </c>
      <c r="H134">
        <v>9</v>
      </c>
    </row>
    <row r="135" spans="1:8" x14ac:dyDescent="0.2">
      <c r="A135">
        <v>5901</v>
      </c>
      <c r="B135" t="s">
        <v>274</v>
      </c>
      <c r="C135" t="s">
        <v>275</v>
      </c>
      <c r="D135">
        <v>857579541</v>
      </c>
      <c r="E135">
        <v>0</v>
      </c>
      <c r="F135">
        <v>0</v>
      </c>
      <c r="G135">
        <v>0</v>
      </c>
      <c r="H135">
        <v>0</v>
      </c>
    </row>
    <row r="136" spans="1:8" x14ac:dyDescent="0.2">
      <c r="A136">
        <v>5901</v>
      </c>
      <c r="B136" t="s">
        <v>276</v>
      </c>
      <c r="C136" t="s">
        <v>277</v>
      </c>
      <c r="D136">
        <v>857579561</v>
      </c>
      <c r="E136">
        <v>0</v>
      </c>
      <c r="F136">
        <v>0</v>
      </c>
      <c r="G136">
        <v>0</v>
      </c>
      <c r="H136">
        <v>0</v>
      </c>
    </row>
    <row r="137" spans="1:8" x14ac:dyDescent="0.2">
      <c r="A137">
        <v>5901</v>
      </c>
      <c r="B137" t="s">
        <v>278</v>
      </c>
      <c r="C137" t="s">
        <v>279</v>
      </c>
      <c r="D137">
        <v>857579571</v>
      </c>
      <c r="E137">
        <v>0</v>
      </c>
      <c r="F137">
        <v>0</v>
      </c>
      <c r="G137">
        <v>0</v>
      </c>
      <c r="H137">
        <v>0</v>
      </c>
    </row>
    <row r="138" spans="1:8" x14ac:dyDescent="0.2">
      <c r="A138">
        <v>5901</v>
      </c>
      <c r="B138" t="s">
        <v>280</v>
      </c>
      <c r="C138" t="s">
        <v>281</v>
      </c>
      <c r="D138">
        <v>857579581</v>
      </c>
      <c r="E138">
        <v>0</v>
      </c>
      <c r="F138">
        <v>0</v>
      </c>
      <c r="G138">
        <v>0</v>
      </c>
      <c r="H138">
        <v>0</v>
      </c>
    </row>
    <row r="139" spans="1:8" x14ac:dyDescent="0.2">
      <c r="A139">
        <v>5901</v>
      </c>
      <c r="B139" t="s">
        <v>282</v>
      </c>
      <c r="C139" t="s">
        <v>283</v>
      </c>
      <c r="D139">
        <v>857579591</v>
      </c>
      <c r="E139">
        <v>0</v>
      </c>
      <c r="F139">
        <v>0</v>
      </c>
      <c r="G139">
        <v>0</v>
      </c>
      <c r="H139">
        <v>0</v>
      </c>
    </row>
    <row r="140" spans="1:8" x14ac:dyDescent="0.2">
      <c r="A140">
        <v>5901</v>
      </c>
      <c r="B140" t="s">
        <v>284</v>
      </c>
      <c r="C140" t="s">
        <v>285</v>
      </c>
      <c r="D140">
        <v>857579601</v>
      </c>
      <c r="E140">
        <v>0</v>
      </c>
      <c r="F140">
        <v>0</v>
      </c>
      <c r="G140">
        <v>0</v>
      </c>
      <c r="H140">
        <v>0</v>
      </c>
    </row>
    <row r="141" spans="1:8" x14ac:dyDescent="0.2">
      <c r="A141">
        <v>5901</v>
      </c>
      <c r="B141" t="s">
        <v>286</v>
      </c>
      <c r="C141" t="s">
        <v>287</v>
      </c>
      <c r="D141">
        <v>857579611</v>
      </c>
      <c r="E141">
        <v>0</v>
      </c>
      <c r="F141">
        <v>0</v>
      </c>
      <c r="G141">
        <v>0</v>
      </c>
      <c r="H141">
        <v>0</v>
      </c>
    </row>
    <row r="142" spans="1:8" x14ac:dyDescent="0.2">
      <c r="A142">
        <v>5901</v>
      </c>
      <c r="B142" t="s">
        <v>288</v>
      </c>
      <c r="C142" t="s">
        <v>289</v>
      </c>
      <c r="D142">
        <v>857579621</v>
      </c>
      <c r="E142">
        <v>0</v>
      </c>
      <c r="F142">
        <v>0</v>
      </c>
      <c r="G142">
        <v>0</v>
      </c>
      <c r="H142">
        <v>0</v>
      </c>
    </row>
    <row r="143" spans="1:8" x14ac:dyDescent="0.2">
      <c r="A143">
        <v>5901</v>
      </c>
      <c r="B143" t="s">
        <v>290</v>
      </c>
      <c r="C143" t="s">
        <v>291</v>
      </c>
      <c r="D143">
        <v>857579631</v>
      </c>
      <c r="E143">
        <v>0</v>
      </c>
      <c r="F143">
        <v>0</v>
      </c>
      <c r="G143">
        <v>0</v>
      </c>
      <c r="H143">
        <v>0</v>
      </c>
    </row>
    <row r="144" spans="1:8" x14ac:dyDescent="0.2">
      <c r="A144">
        <v>5901</v>
      </c>
      <c r="B144" t="s">
        <v>292</v>
      </c>
      <c r="C144" t="s">
        <v>293</v>
      </c>
      <c r="D144">
        <v>857579641</v>
      </c>
      <c r="E144">
        <v>0</v>
      </c>
      <c r="F144">
        <v>0</v>
      </c>
      <c r="G144">
        <v>0</v>
      </c>
      <c r="H144">
        <v>0</v>
      </c>
    </row>
    <row r="145" spans="1:8" x14ac:dyDescent="0.2">
      <c r="A145">
        <v>5901</v>
      </c>
      <c r="B145" t="s">
        <v>294</v>
      </c>
      <c r="C145" t="s">
        <v>295</v>
      </c>
      <c r="D145">
        <v>857579651</v>
      </c>
      <c r="E145">
        <v>0</v>
      </c>
      <c r="F145">
        <v>0</v>
      </c>
      <c r="G145">
        <v>0</v>
      </c>
      <c r="H145">
        <v>0</v>
      </c>
    </row>
    <row r="146" spans="1:8" x14ac:dyDescent="0.2">
      <c r="A146">
        <v>5901</v>
      </c>
      <c r="B146" t="s">
        <v>296</v>
      </c>
      <c r="C146" t="s">
        <v>297</v>
      </c>
      <c r="D146">
        <v>857579661</v>
      </c>
      <c r="E146">
        <v>65</v>
      </c>
      <c r="F146">
        <v>105</v>
      </c>
      <c r="G146">
        <v>19</v>
      </c>
      <c r="H146">
        <v>1</v>
      </c>
    </row>
    <row r="147" spans="1:8" x14ac:dyDescent="0.2">
      <c r="A147">
        <v>5901</v>
      </c>
      <c r="B147" t="s">
        <v>298</v>
      </c>
      <c r="C147" t="s">
        <v>299</v>
      </c>
      <c r="D147">
        <v>857579671</v>
      </c>
      <c r="E147">
        <v>0</v>
      </c>
      <c r="F147">
        <v>0</v>
      </c>
      <c r="G147">
        <v>0</v>
      </c>
      <c r="H147">
        <v>0</v>
      </c>
    </row>
    <row r="148" spans="1:8" x14ac:dyDescent="0.2">
      <c r="A148">
        <v>5901</v>
      </c>
      <c r="B148" t="s">
        <v>300</v>
      </c>
      <c r="C148" t="s">
        <v>301</v>
      </c>
      <c r="D148">
        <v>857579681</v>
      </c>
      <c r="E148">
        <v>0</v>
      </c>
      <c r="F148">
        <v>0</v>
      </c>
      <c r="G148">
        <v>0</v>
      </c>
      <c r="H148">
        <v>0</v>
      </c>
    </row>
    <row r="149" spans="1:8" x14ac:dyDescent="0.2">
      <c r="A149">
        <v>5901</v>
      </c>
      <c r="B149" t="s">
        <v>302</v>
      </c>
      <c r="C149" t="s">
        <v>303</v>
      </c>
      <c r="D149">
        <v>857579691</v>
      </c>
      <c r="E149">
        <v>0</v>
      </c>
      <c r="F149">
        <v>0</v>
      </c>
      <c r="G149">
        <v>0</v>
      </c>
      <c r="H149">
        <v>0</v>
      </c>
    </row>
    <row r="150" spans="1:8" x14ac:dyDescent="0.2">
      <c r="A150">
        <v>5901</v>
      </c>
      <c r="B150" t="s">
        <v>304</v>
      </c>
      <c r="C150" t="s">
        <v>305</v>
      </c>
      <c r="D150">
        <v>857579701</v>
      </c>
      <c r="E150">
        <v>0</v>
      </c>
      <c r="F150">
        <v>0</v>
      </c>
      <c r="G150">
        <v>0</v>
      </c>
      <c r="H150">
        <v>0</v>
      </c>
    </row>
    <row r="151" spans="1:8" x14ac:dyDescent="0.2">
      <c r="A151">
        <v>5901</v>
      </c>
      <c r="B151" t="s">
        <v>306</v>
      </c>
      <c r="C151" t="s">
        <v>307</v>
      </c>
      <c r="D151">
        <v>857579711</v>
      </c>
      <c r="E151">
        <v>0</v>
      </c>
      <c r="F151">
        <v>0</v>
      </c>
      <c r="G151">
        <v>0</v>
      </c>
      <c r="H151">
        <v>0</v>
      </c>
    </row>
    <row r="152" spans="1:8" x14ac:dyDescent="0.2">
      <c r="A152">
        <v>5901</v>
      </c>
      <c r="B152" t="s">
        <v>308</v>
      </c>
      <c r="C152" t="s">
        <v>309</v>
      </c>
      <c r="D152">
        <v>857579721</v>
      </c>
      <c r="E152">
        <v>0</v>
      </c>
      <c r="F152">
        <v>0</v>
      </c>
      <c r="G152">
        <v>0</v>
      </c>
      <c r="H152">
        <v>0</v>
      </c>
    </row>
    <row r="153" spans="1:8" x14ac:dyDescent="0.2">
      <c r="A153">
        <v>5901</v>
      </c>
      <c r="B153" t="s">
        <v>310</v>
      </c>
      <c r="C153" t="s">
        <v>311</v>
      </c>
      <c r="D153">
        <v>857579731</v>
      </c>
      <c r="E153">
        <v>0</v>
      </c>
      <c r="F153">
        <v>0</v>
      </c>
      <c r="G153">
        <v>0</v>
      </c>
      <c r="H153">
        <v>0</v>
      </c>
    </row>
    <row r="154" spans="1:8" x14ac:dyDescent="0.2">
      <c r="A154">
        <v>5901</v>
      </c>
      <c r="B154" t="s">
        <v>312</v>
      </c>
      <c r="C154" t="s">
        <v>313</v>
      </c>
      <c r="D154">
        <v>857579741</v>
      </c>
      <c r="E154">
        <v>0</v>
      </c>
      <c r="F154">
        <v>0</v>
      </c>
      <c r="G154">
        <v>0</v>
      </c>
      <c r="H154">
        <v>0</v>
      </c>
    </row>
    <row r="155" spans="1:8" x14ac:dyDescent="0.2">
      <c r="A155">
        <v>5901</v>
      </c>
      <c r="B155" t="s">
        <v>314</v>
      </c>
      <c r="C155" t="s">
        <v>315</v>
      </c>
      <c r="D155">
        <v>857579751</v>
      </c>
      <c r="E155">
        <v>0</v>
      </c>
      <c r="F155">
        <v>0</v>
      </c>
      <c r="G155">
        <v>0</v>
      </c>
      <c r="H155">
        <v>0</v>
      </c>
    </row>
    <row r="156" spans="1:8" x14ac:dyDescent="0.2">
      <c r="A156">
        <v>5901</v>
      </c>
      <c r="B156" t="s">
        <v>316</v>
      </c>
      <c r="C156" t="s">
        <v>317</v>
      </c>
      <c r="D156">
        <v>857579761</v>
      </c>
      <c r="E156">
        <v>0</v>
      </c>
      <c r="F156">
        <v>0</v>
      </c>
      <c r="G156">
        <v>0</v>
      </c>
      <c r="H156">
        <v>0</v>
      </c>
    </row>
    <row r="157" spans="1:8" x14ac:dyDescent="0.2">
      <c r="A157">
        <v>5901</v>
      </c>
      <c r="B157" t="s">
        <v>318</v>
      </c>
      <c r="C157" t="s">
        <v>319</v>
      </c>
      <c r="D157">
        <v>857579771</v>
      </c>
      <c r="E157">
        <v>0</v>
      </c>
      <c r="F157">
        <v>0</v>
      </c>
      <c r="G157">
        <v>0</v>
      </c>
      <c r="H157">
        <v>0</v>
      </c>
    </row>
    <row r="158" spans="1:8" x14ac:dyDescent="0.2">
      <c r="A158">
        <v>5901</v>
      </c>
      <c r="B158" t="s">
        <v>320</v>
      </c>
      <c r="C158" t="s">
        <v>321</v>
      </c>
      <c r="D158">
        <v>857579781</v>
      </c>
      <c r="E158">
        <v>0</v>
      </c>
      <c r="F158">
        <v>0</v>
      </c>
      <c r="G158">
        <v>0</v>
      </c>
      <c r="H158">
        <v>0</v>
      </c>
    </row>
    <row r="159" spans="1:8" x14ac:dyDescent="0.2">
      <c r="A159">
        <v>5901</v>
      </c>
      <c r="B159" t="s">
        <v>322</v>
      </c>
      <c r="C159" t="s">
        <v>323</v>
      </c>
      <c r="D159">
        <v>857579791</v>
      </c>
      <c r="E159">
        <v>0</v>
      </c>
      <c r="F159">
        <v>0</v>
      </c>
      <c r="G159">
        <v>0</v>
      </c>
      <c r="H159">
        <v>0</v>
      </c>
    </row>
    <row r="160" spans="1:8" x14ac:dyDescent="0.2">
      <c r="A160">
        <v>5901</v>
      </c>
      <c r="B160" t="s">
        <v>324</v>
      </c>
      <c r="C160" t="s">
        <v>325</v>
      </c>
      <c r="D160">
        <v>857579801</v>
      </c>
      <c r="E160">
        <v>0</v>
      </c>
      <c r="F160">
        <v>0</v>
      </c>
      <c r="G160">
        <v>0</v>
      </c>
      <c r="H160">
        <v>0</v>
      </c>
    </row>
    <row r="161" spans="1:8" x14ac:dyDescent="0.2">
      <c r="A161">
        <v>5901</v>
      </c>
      <c r="B161" t="s">
        <v>326</v>
      </c>
      <c r="C161" t="s">
        <v>327</v>
      </c>
      <c r="D161">
        <v>857579811</v>
      </c>
      <c r="E161">
        <v>0</v>
      </c>
      <c r="F161">
        <v>0</v>
      </c>
      <c r="G161">
        <v>0</v>
      </c>
      <c r="H161">
        <v>0</v>
      </c>
    </row>
    <row r="162" spans="1:8" x14ac:dyDescent="0.2">
      <c r="A162">
        <v>5901</v>
      </c>
      <c r="B162" t="s">
        <v>328</v>
      </c>
      <c r="C162" t="s">
        <v>329</v>
      </c>
      <c r="D162">
        <v>857579821</v>
      </c>
      <c r="E162">
        <v>0</v>
      </c>
      <c r="F162">
        <v>0</v>
      </c>
      <c r="G162">
        <v>0</v>
      </c>
      <c r="H162">
        <v>0</v>
      </c>
    </row>
    <row r="163" spans="1:8" x14ac:dyDescent="0.2">
      <c r="A163">
        <v>5901</v>
      </c>
      <c r="B163" t="s">
        <v>330</v>
      </c>
      <c r="C163" t="s">
        <v>331</v>
      </c>
      <c r="D163">
        <v>857579831</v>
      </c>
      <c r="E163">
        <v>0</v>
      </c>
      <c r="F163">
        <v>0</v>
      </c>
      <c r="G163">
        <v>0</v>
      </c>
      <c r="H163">
        <v>0</v>
      </c>
    </row>
    <row r="164" spans="1:8" x14ac:dyDescent="0.2">
      <c r="A164">
        <v>5901</v>
      </c>
      <c r="B164" t="s">
        <v>332</v>
      </c>
      <c r="C164" t="s">
        <v>333</v>
      </c>
      <c r="D164">
        <v>857579841</v>
      </c>
      <c r="E164">
        <v>126</v>
      </c>
      <c r="F164">
        <v>261</v>
      </c>
      <c r="G164">
        <v>120</v>
      </c>
      <c r="H164">
        <v>7</v>
      </c>
    </row>
    <row r="165" spans="1:8" x14ac:dyDescent="0.2">
      <c r="A165">
        <v>5901</v>
      </c>
      <c r="B165" t="s">
        <v>334</v>
      </c>
      <c r="C165" t="s">
        <v>335</v>
      </c>
      <c r="D165">
        <v>857579851</v>
      </c>
      <c r="E165">
        <v>0</v>
      </c>
      <c r="F165">
        <v>0</v>
      </c>
      <c r="G165">
        <v>0</v>
      </c>
      <c r="H165">
        <v>0</v>
      </c>
    </row>
    <row r="166" spans="1:8" x14ac:dyDescent="0.2">
      <c r="A166">
        <v>5901</v>
      </c>
      <c r="B166" t="s">
        <v>336</v>
      </c>
      <c r="C166" t="s">
        <v>337</v>
      </c>
      <c r="D166">
        <v>857579861</v>
      </c>
      <c r="E166">
        <v>0</v>
      </c>
      <c r="F166">
        <v>0</v>
      </c>
      <c r="G166">
        <v>0</v>
      </c>
      <c r="H166">
        <v>0</v>
      </c>
    </row>
    <row r="167" spans="1:8" x14ac:dyDescent="0.2">
      <c r="A167">
        <v>5901</v>
      </c>
      <c r="B167" t="s">
        <v>338</v>
      </c>
      <c r="C167" t="s">
        <v>339</v>
      </c>
      <c r="D167">
        <v>857579871</v>
      </c>
      <c r="E167">
        <v>0</v>
      </c>
      <c r="F167">
        <v>1</v>
      </c>
      <c r="G167">
        <v>0</v>
      </c>
      <c r="H167">
        <v>1</v>
      </c>
    </row>
    <row r="168" spans="1:8" x14ac:dyDescent="0.2">
      <c r="A168">
        <v>5901</v>
      </c>
      <c r="B168" t="s">
        <v>340</v>
      </c>
      <c r="C168" t="s">
        <v>341</v>
      </c>
      <c r="D168">
        <v>857579881</v>
      </c>
      <c r="E168">
        <v>0</v>
      </c>
      <c r="F168">
        <v>0</v>
      </c>
      <c r="G168">
        <v>0</v>
      </c>
      <c r="H168">
        <v>0</v>
      </c>
    </row>
    <row r="169" spans="1:8" x14ac:dyDescent="0.2">
      <c r="A169">
        <v>5901</v>
      </c>
      <c r="B169" t="s">
        <v>342</v>
      </c>
      <c r="C169" t="s">
        <v>343</v>
      </c>
      <c r="D169">
        <v>857579891</v>
      </c>
      <c r="E169">
        <v>0</v>
      </c>
      <c r="F169">
        <v>0</v>
      </c>
      <c r="G169">
        <v>0</v>
      </c>
      <c r="H169">
        <v>0</v>
      </c>
    </row>
    <row r="170" spans="1:8" x14ac:dyDescent="0.2">
      <c r="A170">
        <v>5901</v>
      </c>
      <c r="B170" t="s">
        <v>344</v>
      </c>
      <c r="C170" t="s">
        <v>345</v>
      </c>
      <c r="D170">
        <v>857579901</v>
      </c>
      <c r="E170">
        <v>0</v>
      </c>
      <c r="F170">
        <v>0</v>
      </c>
      <c r="G170">
        <v>0</v>
      </c>
      <c r="H170">
        <v>0</v>
      </c>
    </row>
    <row r="171" spans="1:8" x14ac:dyDescent="0.2">
      <c r="A171">
        <v>5901</v>
      </c>
      <c r="B171" t="s">
        <v>346</v>
      </c>
      <c r="C171" t="s">
        <v>347</v>
      </c>
      <c r="D171">
        <v>857579911</v>
      </c>
      <c r="E171">
        <v>59</v>
      </c>
      <c r="F171">
        <v>165</v>
      </c>
      <c r="G171">
        <v>81</v>
      </c>
      <c r="H171">
        <v>5</v>
      </c>
    </row>
    <row r="172" spans="1:8" x14ac:dyDescent="0.2">
      <c r="A172">
        <v>5901</v>
      </c>
      <c r="B172" t="s">
        <v>348</v>
      </c>
      <c r="C172" t="s">
        <v>349</v>
      </c>
      <c r="D172">
        <v>857579921</v>
      </c>
      <c r="E172">
        <v>0</v>
      </c>
      <c r="F172">
        <v>0</v>
      </c>
      <c r="G172">
        <v>0</v>
      </c>
      <c r="H172">
        <v>0</v>
      </c>
    </row>
    <row r="173" spans="1:8" x14ac:dyDescent="0.2">
      <c r="A173">
        <v>5901</v>
      </c>
      <c r="B173" t="s">
        <v>350</v>
      </c>
      <c r="C173" t="s">
        <v>351</v>
      </c>
      <c r="D173">
        <v>857579941</v>
      </c>
      <c r="E173">
        <v>0</v>
      </c>
      <c r="F173">
        <v>0</v>
      </c>
      <c r="G173">
        <v>0</v>
      </c>
      <c r="H173">
        <v>0</v>
      </c>
    </row>
    <row r="174" spans="1:8" x14ac:dyDescent="0.2">
      <c r="A174">
        <v>5901</v>
      </c>
      <c r="B174" t="s">
        <v>352</v>
      </c>
      <c r="C174" t="s">
        <v>353</v>
      </c>
      <c r="D174">
        <v>857579951</v>
      </c>
      <c r="E174">
        <v>0</v>
      </c>
      <c r="F174">
        <v>0</v>
      </c>
      <c r="G174">
        <v>0</v>
      </c>
      <c r="H174">
        <v>0</v>
      </c>
    </row>
    <row r="175" spans="1:8" x14ac:dyDescent="0.2">
      <c r="A175">
        <v>5901</v>
      </c>
      <c r="B175" t="s">
        <v>354</v>
      </c>
      <c r="C175" t="s">
        <v>355</v>
      </c>
      <c r="D175">
        <v>857579981</v>
      </c>
      <c r="E175">
        <v>0</v>
      </c>
      <c r="F175">
        <v>1</v>
      </c>
      <c r="G175">
        <v>0</v>
      </c>
      <c r="H175">
        <v>1</v>
      </c>
    </row>
    <row r="176" spans="1:8" x14ac:dyDescent="0.2">
      <c r="A176">
        <v>5901</v>
      </c>
      <c r="B176" t="s">
        <v>356</v>
      </c>
      <c r="C176" t="s">
        <v>357</v>
      </c>
      <c r="D176">
        <v>857579991</v>
      </c>
      <c r="E176">
        <v>0</v>
      </c>
      <c r="F176">
        <v>0</v>
      </c>
      <c r="G176">
        <v>0</v>
      </c>
      <c r="H176">
        <v>0</v>
      </c>
    </row>
    <row r="177" spans="1:8" x14ac:dyDescent="0.2">
      <c r="A177">
        <v>5901</v>
      </c>
      <c r="B177" t="s">
        <v>358</v>
      </c>
      <c r="C177" t="s">
        <v>359</v>
      </c>
      <c r="D177">
        <v>857580001</v>
      </c>
      <c r="E177">
        <v>0</v>
      </c>
      <c r="F177">
        <v>0</v>
      </c>
      <c r="G177">
        <v>0</v>
      </c>
      <c r="H177">
        <v>0</v>
      </c>
    </row>
    <row r="178" spans="1:8" x14ac:dyDescent="0.2">
      <c r="A178">
        <v>5901</v>
      </c>
      <c r="B178" t="s">
        <v>360</v>
      </c>
      <c r="C178" t="s">
        <v>361</v>
      </c>
      <c r="D178">
        <v>857580011</v>
      </c>
      <c r="E178">
        <v>0</v>
      </c>
      <c r="F178">
        <v>0</v>
      </c>
      <c r="G178">
        <v>0</v>
      </c>
      <c r="H178">
        <v>0</v>
      </c>
    </row>
    <row r="179" spans="1:8" x14ac:dyDescent="0.2">
      <c r="A179">
        <v>5901</v>
      </c>
      <c r="B179" t="s">
        <v>362</v>
      </c>
      <c r="C179" t="s">
        <v>363</v>
      </c>
      <c r="D179">
        <v>857580021</v>
      </c>
      <c r="E179">
        <v>0</v>
      </c>
      <c r="F179">
        <v>0</v>
      </c>
      <c r="G179">
        <v>0</v>
      </c>
      <c r="H179">
        <v>0</v>
      </c>
    </row>
    <row r="180" spans="1:8" x14ac:dyDescent="0.2">
      <c r="A180">
        <v>5901</v>
      </c>
      <c r="B180" t="s">
        <v>364</v>
      </c>
      <c r="C180" t="s">
        <v>365</v>
      </c>
      <c r="D180">
        <v>857580031</v>
      </c>
      <c r="E180">
        <v>0</v>
      </c>
      <c r="F180">
        <v>0</v>
      </c>
      <c r="G180">
        <v>0</v>
      </c>
      <c r="H180">
        <v>0</v>
      </c>
    </row>
    <row r="181" spans="1:8" x14ac:dyDescent="0.2">
      <c r="A181">
        <v>5901</v>
      </c>
      <c r="B181" t="s">
        <v>366</v>
      </c>
      <c r="C181" t="s">
        <v>367</v>
      </c>
      <c r="D181">
        <v>857580041</v>
      </c>
      <c r="E181">
        <v>0</v>
      </c>
      <c r="F181">
        <v>0</v>
      </c>
      <c r="G181">
        <v>0</v>
      </c>
      <c r="H181">
        <v>0</v>
      </c>
    </row>
    <row r="182" spans="1:8" x14ac:dyDescent="0.2">
      <c r="A182">
        <v>5901</v>
      </c>
      <c r="B182" t="s">
        <v>368</v>
      </c>
      <c r="C182" t="s">
        <v>369</v>
      </c>
      <c r="D182">
        <v>857580051</v>
      </c>
      <c r="E182">
        <v>0</v>
      </c>
      <c r="F182">
        <v>0</v>
      </c>
      <c r="G182">
        <v>0</v>
      </c>
      <c r="H182">
        <v>0</v>
      </c>
    </row>
    <row r="183" spans="1:8" x14ac:dyDescent="0.2">
      <c r="A183">
        <v>5901</v>
      </c>
      <c r="B183" t="s">
        <v>370</v>
      </c>
      <c r="C183" t="s">
        <v>371</v>
      </c>
      <c r="D183">
        <v>857580061</v>
      </c>
      <c r="E183">
        <v>0</v>
      </c>
      <c r="F183">
        <v>0</v>
      </c>
      <c r="G183">
        <v>0</v>
      </c>
      <c r="H183">
        <v>0</v>
      </c>
    </row>
    <row r="184" spans="1:8" x14ac:dyDescent="0.2">
      <c r="A184">
        <v>5901</v>
      </c>
      <c r="B184" t="s">
        <v>372</v>
      </c>
      <c r="C184" t="s">
        <v>373</v>
      </c>
      <c r="D184">
        <v>857580071</v>
      </c>
      <c r="E184">
        <v>0</v>
      </c>
      <c r="F184">
        <v>0</v>
      </c>
      <c r="G184">
        <v>0</v>
      </c>
      <c r="H184">
        <v>0</v>
      </c>
    </row>
    <row r="185" spans="1:8" x14ac:dyDescent="0.2">
      <c r="A185">
        <v>5901</v>
      </c>
      <c r="B185" t="s">
        <v>374</v>
      </c>
      <c r="C185" t="s">
        <v>375</v>
      </c>
      <c r="D185">
        <v>857580081</v>
      </c>
      <c r="E185">
        <v>0</v>
      </c>
      <c r="F185">
        <v>0</v>
      </c>
      <c r="G185">
        <v>0</v>
      </c>
      <c r="H185">
        <v>0</v>
      </c>
    </row>
    <row r="186" spans="1:8" x14ac:dyDescent="0.2">
      <c r="A186">
        <v>5901</v>
      </c>
      <c r="B186" t="s">
        <v>376</v>
      </c>
      <c r="C186" t="s">
        <v>377</v>
      </c>
      <c r="D186">
        <v>857580101</v>
      </c>
      <c r="E186">
        <v>9</v>
      </c>
      <c r="F186">
        <v>16</v>
      </c>
      <c r="G186">
        <v>1</v>
      </c>
      <c r="H186">
        <v>1</v>
      </c>
    </row>
    <row r="187" spans="1:8" x14ac:dyDescent="0.2">
      <c r="A187">
        <v>5901</v>
      </c>
      <c r="B187" t="s">
        <v>378</v>
      </c>
      <c r="C187" t="s">
        <v>379</v>
      </c>
      <c r="D187">
        <v>857580111</v>
      </c>
      <c r="E187">
        <v>13</v>
      </c>
      <c r="F187">
        <v>34</v>
      </c>
      <c r="G187">
        <v>8</v>
      </c>
      <c r="H187">
        <v>3</v>
      </c>
    </row>
    <row r="188" spans="1:8" x14ac:dyDescent="0.2">
      <c r="A188">
        <v>5901</v>
      </c>
      <c r="B188" t="s">
        <v>380</v>
      </c>
      <c r="C188" t="s">
        <v>381</v>
      </c>
      <c r="D188">
        <v>857580131</v>
      </c>
      <c r="E188">
        <v>0</v>
      </c>
      <c r="F188">
        <v>0</v>
      </c>
      <c r="G188">
        <v>0</v>
      </c>
      <c r="H188">
        <v>0</v>
      </c>
    </row>
    <row r="189" spans="1:8" x14ac:dyDescent="0.2">
      <c r="A189">
        <v>5901</v>
      </c>
      <c r="B189" t="s">
        <v>382</v>
      </c>
      <c r="C189" t="s">
        <v>383</v>
      </c>
      <c r="D189">
        <v>857580141</v>
      </c>
      <c r="E189">
        <v>0</v>
      </c>
      <c r="F189">
        <v>0</v>
      </c>
      <c r="G189">
        <v>0</v>
      </c>
      <c r="H189">
        <v>0</v>
      </c>
    </row>
    <row r="190" spans="1:8" x14ac:dyDescent="0.2">
      <c r="A190">
        <v>5901</v>
      </c>
      <c r="B190" t="s">
        <v>384</v>
      </c>
      <c r="C190" t="s">
        <v>385</v>
      </c>
      <c r="D190">
        <v>857580151</v>
      </c>
      <c r="E190">
        <v>0</v>
      </c>
      <c r="F190">
        <v>0</v>
      </c>
      <c r="G190">
        <v>0</v>
      </c>
      <c r="H190">
        <v>0</v>
      </c>
    </row>
    <row r="191" spans="1:8" x14ac:dyDescent="0.2">
      <c r="A191">
        <v>5901</v>
      </c>
      <c r="B191" t="s">
        <v>386</v>
      </c>
      <c r="C191" t="s">
        <v>387</v>
      </c>
      <c r="D191">
        <v>857580161</v>
      </c>
      <c r="E191">
        <v>0</v>
      </c>
      <c r="F191">
        <v>0</v>
      </c>
      <c r="G191">
        <v>0</v>
      </c>
      <c r="H191">
        <v>0</v>
      </c>
    </row>
    <row r="192" spans="1:8" x14ac:dyDescent="0.2">
      <c r="A192">
        <v>5901</v>
      </c>
      <c r="B192" t="s">
        <v>388</v>
      </c>
      <c r="C192" t="s">
        <v>389</v>
      </c>
      <c r="D192">
        <v>857580171</v>
      </c>
      <c r="E192">
        <v>0</v>
      </c>
      <c r="F192">
        <v>0</v>
      </c>
      <c r="G192">
        <v>0</v>
      </c>
      <c r="H192">
        <v>0</v>
      </c>
    </row>
    <row r="193" spans="1:8" x14ac:dyDescent="0.2">
      <c r="A193">
        <v>5901</v>
      </c>
      <c r="B193" t="s">
        <v>390</v>
      </c>
      <c r="C193" t="s">
        <v>391</v>
      </c>
      <c r="D193">
        <v>857580181</v>
      </c>
      <c r="E193">
        <v>0</v>
      </c>
      <c r="F193">
        <v>0</v>
      </c>
      <c r="G193">
        <v>0</v>
      </c>
      <c r="H193">
        <v>0</v>
      </c>
    </row>
    <row r="194" spans="1:8" x14ac:dyDescent="0.2">
      <c r="A194">
        <v>5901</v>
      </c>
      <c r="B194" t="s">
        <v>392</v>
      </c>
      <c r="C194" t="s">
        <v>393</v>
      </c>
      <c r="D194">
        <v>857580191</v>
      </c>
      <c r="E194">
        <v>0</v>
      </c>
      <c r="F194">
        <v>0</v>
      </c>
      <c r="G194">
        <v>0</v>
      </c>
      <c r="H194">
        <v>0</v>
      </c>
    </row>
    <row r="195" spans="1:8" x14ac:dyDescent="0.2">
      <c r="A195">
        <v>5901</v>
      </c>
      <c r="B195" t="s">
        <v>394</v>
      </c>
      <c r="C195" t="s">
        <v>395</v>
      </c>
      <c r="D195">
        <v>857580201</v>
      </c>
      <c r="E195">
        <v>0</v>
      </c>
      <c r="F195">
        <v>0</v>
      </c>
      <c r="G195">
        <v>0</v>
      </c>
      <c r="H195">
        <v>0</v>
      </c>
    </row>
    <row r="196" spans="1:8" x14ac:dyDescent="0.2">
      <c r="A196">
        <v>5901</v>
      </c>
      <c r="B196" t="s">
        <v>396</v>
      </c>
      <c r="C196" t="s">
        <v>397</v>
      </c>
      <c r="D196">
        <v>857580211</v>
      </c>
      <c r="E196">
        <v>30</v>
      </c>
      <c r="F196">
        <v>75</v>
      </c>
      <c r="G196">
        <v>35</v>
      </c>
      <c r="H196">
        <v>4</v>
      </c>
    </row>
    <row r="197" spans="1:8" x14ac:dyDescent="0.2">
      <c r="A197">
        <v>5901</v>
      </c>
      <c r="B197" t="s">
        <v>398</v>
      </c>
      <c r="C197" t="s">
        <v>399</v>
      </c>
      <c r="D197">
        <v>857580221</v>
      </c>
      <c r="E197">
        <v>0</v>
      </c>
      <c r="F197">
        <v>0</v>
      </c>
      <c r="G197">
        <v>0</v>
      </c>
      <c r="H197">
        <v>0</v>
      </c>
    </row>
    <row r="198" spans="1:8" x14ac:dyDescent="0.2">
      <c r="A198">
        <v>5901</v>
      </c>
      <c r="B198" t="s">
        <v>400</v>
      </c>
      <c r="C198" t="s">
        <v>401</v>
      </c>
      <c r="D198">
        <v>857580231</v>
      </c>
      <c r="E198">
        <v>0</v>
      </c>
      <c r="F198">
        <v>0</v>
      </c>
      <c r="G198">
        <v>0</v>
      </c>
      <c r="H198">
        <v>0</v>
      </c>
    </row>
    <row r="199" spans="1:8" x14ac:dyDescent="0.2">
      <c r="A199">
        <v>5901</v>
      </c>
      <c r="B199" t="s">
        <v>402</v>
      </c>
      <c r="C199" t="s">
        <v>403</v>
      </c>
      <c r="D199">
        <v>857580241</v>
      </c>
      <c r="E199">
        <v>18</v>
      </c>
      <c r="F199">
        <v>32</v>
      </c>
      <c r="G199">
        <v>8</v>
      </c>
      <c r="H199">
        <v>2</v>
      </c>
    </row>
    <row r="200" spans="1:8" x14ac:dyDescent="0.2">
      <c r="A200">
        <v>5901</v>
      </c>
      <c r="B200" t="s">
        <v>404</v>
      </c>
      <c r="C200" t="s">
        <v>405</v>
      </c>
      <c r="D200">
        <v>857580251</v>
      </c>
      <c r="E200">
        <v>0</v>
      </c>
      <c r="F200">
        <v>0</v>
      </c>
      <c r="G200">
        <v>0</v>
      </c>
      <c r="H200">
        <v>0</v>
      </c>
    </row>
    <row r="201" spans="1:8" x14ac:dyDescent="0.2">
      <c r="A201">
        <v>5901</v>
      </c>
      <c r="B201" t="s">
        <v>406</v>
      </c>
      <c r="C201" t="s">
        <v>407</v>
      </c>
      <c r="D201">
        <v>857580261</v>
      </c>
      <c r="E201">
        <v>3</v>
      </c>
      <c r="F201">
        <v>21</v>
      </c>
      <c r="G201">
        <v>8</v>
      </c>
      <c r="H201">
        <v>2</v>
      </c>
    </row>
    <row r="202" spans="1:8" x14ac:dyDescent="0.2">
      <c r="A202">
        <v>5901</v>
      </c>
      <c r="B202" t="s">
        <v>408</v>
      </c>
      <c r="C202" t="s">
        <v>409</v>
      </c>
      <c r="D202">
        <v>857580271</v>
      </c>
      <c r="E202">
        <v>0</v>
      </c>
      <c r="F202">
        <v>0</v>
      </c>
      <c r="G202">
        <v>0</v>
      </c>
      <c r="H202">
        <v>0</v>
      </c>
    </row>
    <row r="203" spans="1:8" x14ac:dyDescent="0.2">
      <c r="A203">
        <v>5901</v>
      </c>
      <c r="B203" t="s">
        <v>410</v>
      </c>
      <c r="C203" t="s">
        <v>411</v>
      </c>
      <c r="D203">
        <v>857580281</v>
      </c>
      <c r="E203">
        <v>0</v>
      </c>
      <c r="F203">
        <v>0</v>
      </c>
      <c r="G203">
        <v>0</v>
      </c>
      <c r="H203">
        <v>0</v>
      </c>
    </row>
    <row r="204" spans="1:8" x14ac:dyDescent="0.2">
      <c r="A204">
        <v>5901</v>
      </c>
      <c r="B204" t="s">
        <v>412</v>
      </c>
      <c r="C204" t="s">
        <v>413</v>
      </c>
      <c r="D204">
        <v>857580291</v>
      </c>
      <c r="E204">
        <v>0</v>
      </c>
      <c r="F204">
        <v>0</v>
      </c>
      <c r="G204">
        <v>0</v>
      </c>
      <c r="H204">
        <v>0</v>
      </c>
    </row>
    <row r="205" spans="1:8" x14ac:dyDescent="0.2">
      <c r="A205">
        <v>5901</v>
      </c>
      <c r="B205" t="s">
        <v>414</v>
      </c>
      <c r="C205" t="s">
        <v>415</v>
      </c>
      <c r="D205">
        <v>857580301</v>
      </c>
      <c r="E205">
        <v>0</v>
      </c>
      <c r="F205">
        <v>0</v>
      </c>
      <c r="G205">
        <v>0</v>
      </c>
      <c r="H205">
        <v>0</v>
      </c>
    </row>
    <row r="206" spans="1:8" x14ac:dyDescent="0.2">
      <c r="A206">
        <v>5901</v>
      </c>
      <c r="B206" t="s">
        <v>416</v>
      </c>
      <c r="C206" t="s">
        <v>417</v>
      </c>
      <c r="D206">
        <v>857580311</v>
      </c>
      <c r="E206">
        <v>0</v>
      </c>
      <c r="F206">
        <v>0</v>
      </c>
      <c r="G206">
        <v>0</v>
      </c>
      <c r="H206">
        <v>0</v>
      </c>
    </row>
    <row r="207" spans="1:8" x14ac:dyDescent="0.2">
      <c r="A207">
        <v>5901</v>
      </c>
      <c r="B207" t="s">
        <v>418</v>
      </c>
      <c r="C207" t="s">
        <v>419</v>
      </c>
      <c r="D207">
        <v>857580321</v>
      </c>
      <c r="E207">
        <v>0</v>
      </c>
      <c r="F207">
        <v>0</v>
      </c>
      <c r="G207">
        <v>0</v>
      </c>
      <c r="H207">
        <v>0</v>
      </c>
    </row>
    <row r="208" spans="1:8" x14ac:dyDescent="0.2">
      <c r="A208">
        <v>5901</v>
      </c>
      <c r="B208" t="s">
        <v>420</v>
      </c>
      <c r="C208" t="s">
        <v>421</v>
      </c>
      <c r="D208">
        <v>857580331</v>
      </c>
      <c r="E208">
        <v>0</v>
      </c>
      <c r="F208">
        <v>0</v>
      </c>
      <c r="G208">
        <v>0</v>
      </c>
      <c r="H208">
        <v>0</v>
      </c>
    </row>
    <row r="209" spans="1:8" x14ac:dyDescent="0.2">
      <c r="A209">
        <v>5901</v>
      </c>
      <c r="B209" t="s">
        <v>422</v>
      </c>
      <c r="C209" t="s">
        <v>423</v>
      </c>
      <c r="D209">
        <v>857580341</v>
      </c>
      <c r="E209">
        <v>0</v>
      </c>
      <c r="F209">
        <v>0</v>
      </c>
      <c r="G209">
        <v>0</v>
      </c>
      <c r="H209">
        <v>0</v>
      </c>
    </row>
    <row r="210" spans="1:8" x14ac:dyDescent="0.2">
      <c r="A210">
        <v>5901</v>
      </c>
      <c r="B210" t="s">
        <v>424</v>
      </c>
      <c r="C210" t="s">
        <v>425</v>
      </c>
      <c r="D210">
        <v>857580351</v>
      </c>
      <c r="E210">
        <v>0</v>
      </c>
      <c r="F210">
        <v>0</v>
      </c>
      <c r="G210">
        <v>0</v>
      </c>
      <c r="H210">
        <v>0</v>
      </c>
    </row>
    <row r="211" spans="1:8" x14ac:dyDescent="0.2">
      <c r="A211">
        <v>5901</v>
      </c>
      <c r="B211" t="s">
        <v>426</v>
      </c>
      <c r="C211" t="s">
        <v>427</v>
      </c>
      <c r="D211">
        <v>857580361</v>
      </c>
      <c r="E211">
        <v>0</v>
      </c>
      <c r="F211">
        <v>0</v>
      </c>
      <c r="G211">
        <v>0</v>
      </c>
      <c r="H211">
        <v>0</v>
      </c>
    </row>
    <row r="212" spans="1:8" x14ac:dyDescent="0.2">
      <c r="A212">
        <v>5901</v>
      </c>
      <c r="B212" t="s">
        <v>428</v>
      </c>
      <c r="C212" t="s">
        <v>429</v>
      </c>
      <c r="D212">
        <v>857580371</v>
      </c>
      <c r="E212">
        <v>0</v>
      </c>
      <c r="F212">
        <v>0</v>
      </c>
      <c r="G212">
        <v>0</v>
      </c>
      <c r="H212">
        <v>0</v>
      </c>
    </row>
    <row r="213" spans="1:8" x14ac:dyDescent="0.2">
      <c r="A213">
        <v>5901</v>
      </c>
      <c r="B213" t="s">
        <v>430</v>
      </c>
      <c r="C213" t="s">
        <v>431</v>
      </c>
      <c r="D213">
        <v>857580381</v>
      </c>
      <c r="E213">
        <v>162</v>
      </c>
      <c r="F213">
        <v>231</v>
      </c>
      <c r="G213">
        <v>41</v>
      </c>
      <c r="H213">
        <v>6</v>
      </c>
    </row>
    <row r="214" spans="1:8" x14ac:dyDescent="0.2">
      <c r="A214">
        <v>5901</v>
      </c>
      <c r="B214" t="s">
        <v>432</v>
      </c>
      <c r="C214" t="s">
        <v>433</v>
      </c>
      <c r="D214">
        <v>857580391</v>
      </c>
      <c r="E214">
        <v>0</v>
      </c>
      <c r="F214">
        <v>0</v>
      </c>
      <c r="G214">
        <v>0</v>
      </c>
      <c r="H214">
        <v>0</v>
      </c>
    </row>
    <row r="215" spans="1:8" x14ac:dyDescent="0.2">
      <c r="A215">
        <v>5901</v>
      </c>
      <c r="B215" t="s">
        <v>434</v>
      </c>
      <c r="C215" t="s">
        <v>435</v>
      </c>
      <c r="D215">
        <v>857580401</v>
      </c>
      <c r="E215">
        <v>0</v>
      </c>
      <c r="F215">
        <v>0</v>
      </c>
      <c r="G215">
        <v>0</v>
      </c>
      <c r="H215">
        <v>0</v>
      </c>
    </row>
    <row r="216" spans="1:8" x14ac:dyDescent="0.2">
      <c r="A216">
        <v>5901</v>
      </c>
      <c r="B216" t="s">
        <v>436</v>
      </c>
      <c r="C216" t="s">
        <v>437</v>
      </c>
      <c r="D216">
        <v>857580411</v>
      </c>
      <c r="E216">
        <v>0</v>
      </c>
      <c r="F216">
        <v>0</v>
      </c>
      <c r="G216">
        <v>0</v>
      </c>
      <c r="H216">
        <v>0</v>
      </c>
    </row>
    <row r="217" spans="1:8" x14ac:dyDescent="0.2">
      <c r="A217">
        <v>5901</v>
      </c>
      <c r="B217" t="s">
        <v>438</v>
      </c>
      <c r="C217" t="s">
        <v>439</v>
      </c>
      <c r="D217">
        <v>857580421</v>
      </c>
      <c r="E217">
        <v>0</v>
      </c>
      <c r="F217">
        <v>0</v>
      </c>
      <c r="G217">
        <v>0</v>
      </c>
      <c r="H217">
        <v>0</v>
      </c>
    </row>
    <row r="218" spans="1:8" x14ac:dyDescent="0.2">
      <c r="A218">
        <v>5901</v>
      </c>
      <c r="B218" t="s">
        <v>440</v>
      </c>
      <c r="C218" t="s">
        <v>441</v>
      </c>
      <c r="D218">
        <v>857580431</v>
      </c>
      <c r="E218">
        <v>0</v>
      </c>
      <c r="F218">
        <v>0</v>
      </c>
      <c r="G218">
        <v>0</v>
      </c>
      <c r="H218">
        <v>0</v>
      </c>
    </row>
    <row r="219" spans="1:8" x14ac:dyDescent="0.2">
      <c r="A219">
        <v>5901</v>
      </c>
      <c r="B219" t="s">
        <v>442</v>
      </c>
      <c r="C219" t="s">
        <v>443</v>
      </c>
      <c r="D219">
        <v>857580441</v>
      </c>
      <c r="E219">
        <v>18</v>
      </c>
      <c r="F219">
        <v>28</v>
      </c>
      <c r="G219">
        <v>8</v>
      </c>
      <c r="H219">
        <v>1</v>
      </c>
    </row>
    <row r="220" spans="1:8" x14ac:dyDescent="0.2">
      <c r="A220">
        <v>5901</v>
      </c>
      <c r="B220" t="s">
        <v>444</v>
      </c>
      <c r="C220" t="s">
        <v>445</v>
      </c>
      <c r="D220">
        <v>857580451</v>
      </c>
      <c r="E220">
        <v>0</v>
      </c>
      <c r="F220">
        <v>0</v>
      </c>
      <c r="G220">
        <v>0</v>
      </c>
      <c r="H220">
        <v>0</v>
      </c>
    </row>
    <row r="221" spans="1:8" x14ac:dyDescent="0.2">
      <c r="A221">
        <v>5901</v>
      </c>
      <c r="B221" t="s">
        <v>446</v>
      </c>
      <c r="C221" t="s">
        <v>447</v>
      </c>
      <c r="D221">
        <v>857580461</v>
      </c>
      <c r="E221">
        <v>0</v>
      </c>
      <c r="F221">
        <v>0</v>
      </c>
      <c r="G221">
        <v>0</v>
      </c>
      <c r="H221">
        <v>0</v>
      </c>
    </row>
    <row r="222" spans="1:8" x14ac:dyDescent="0.2">
      <c r="A222">
        <v>5901</v>
      </c>
      <c r="B222" t="s">
        <v>448</v>
      </c>
      <c r="C222" t="s">
        <v>449</v>
      </c>
      <c r="D222">
        <v>857580471</v>
      </c>
      <c r="E222">
        <v>0</v>
      </c>
      <c r="F222">
        <v>0</v>
      </c>
      <c r="G222">
        <v>0</v>
      </c>
      <c r="H222">
        <v>0</v>
      </c>
    </row>
    <row r="223" spans="1:8" x14ac:dyDescent="0.2">
      <c r="A223">
        <v>5901</v>
      </c>
      <c r="B223" t="s">
        <v>450</v>
      </c>
      <c r="C223" t="s">
        <v>451</v>
      </c>
      <c r="D223">
        <v>857580481</v>
      </c>
      <c r="E223">
        <v>0</v>
      </c>
      <c r="F223">
        <v>0</v>
      </c>
      <c r="G223">
        <v>0</v>
      </c>
      <c r="H223">
        <v>0</v>
      </c>
    </row>
    <row r="224" spans="1:8" x14ac:dyDescent="0.2">
      <c r="A224">
        <v>5901</v>
      </c>
      <c r="B224" t="s">
        <v>452</v>
      </c>
      <c r="C224" t="s">
        <v>453</v>
      </c>
      <c r="D224">
        <v>857580491</v>
      </c>
      <c r="E224">
        <v>0</v>
      </c>
      <c r="F224">
        <v>0</v>
      </c>
      <c r="G224">
        <v>0</v>
      </c>
      <c r="H224">
        <v>0</v>
      </c>
    </row>
    <row r="225" spans="1:8" x14ac:dyDescent="0.2">
      <c r="A225">
        <v>5901</v>
      </c>
      <c r="B225" t="s">
        <v>454</v>
      </c>
      <c r="C225" t="s">
        <v>455</v>
      </c>
      <c r="D225">
        <v>857580501</v>
      </c>
      <c r="E225">
        <v>0</v>
      </c>
      <c r="F225">
        <v>0</v>
      </c>
      <c r="G225">
        <v>0</v>
      </c>
      <c r="H225">
        <v>0</v>
      </c>
    </row>
    <row r="226" spans="1:8" x14ac:dyDescent="0.2">
      <c r="A226">
        <v>5901</v>
      </c>
      <c r="B226" t="s">
        <v>456</v>
      </c>
      <c r="C226" t="s">
        <v>457</v>
      </c>
      <c r="D226">
        <v>857580511</v>
      </c>
      <c r="E226">
        <v>21</v>
      </c>
      <c r="F226">
        <v>50</v>
      </c>
      <c r="G226">
        <v>14</v>
      </c>
      <c r="H226">
        <v>1</v>
      </c>
    </row>
    <row r="227" spans="1:8" x14ac:dyDescent="0.2">
      <c r="A227">
        <v>5901</v>
      </c>
      <c r="B227" t="s">
        <v>458</v>
      </c>
      <c r="C227" t="s">
        <v>459</v>
      </c>
      <c r="D227">
        <v>857580521</v>
      </c>
      <c r="E227">
        <v>0</v>
      </c>
      <c r="F227">
        <v>0</v>
      </c>
      <c r="G227">
        <v>0</v>
      </c>
      <c r="H227">
        <v>0</v>
      </c>
    </row>
    <row r="228" spans="1:8" x14ac:dyDescent="0.2">
      <c r="A228">
        <v>5901</v>
      </c>
      <c r="B228" t="s">
        <v>460</v>
      </c>
      <c r="C228" t="s">
        <v>461</v>
      </c>
      <c r="D228">
        <v>857580531</v>
      </c>
      <c r="E228">
        <v>0</v>
      </c>
      <c r="F228">
        <v>0</v>
      </c>
      <c r="G228">
        <v>0</v>
      </c>
      <c r="H228">
        <v>0</v>
      </c>
    </row>
    <row r="229" spans="1:8" x14ac:dyDescent="0.2">
      <c r="A229">
        <v>5901</v>
      </c>
      <c r="B229" t="s">
        <v>462</v>
      </c>
      <c r="C229" t="s">
        <v>463</v>
      </c>
      <c r="D229">
        <v>857580541</v>
      </c>
      <c r="E229">
        <v>0</v>
      </c>
      <c r="F229">
        <v>0</v>
      </c>
      <c r="G229">
        <v>0</v>
      </c>
      <c r="H229">
        <v>0</v>
      </c>
    </row>
    <row r="230" spans="1:8" x14ac:dyDescent="0.2">
      <c r="A230">
        <v>5901</v>
      </c>
      <c r="B230" t="s">
        <v>464</v>
      </c>
      <c r="C230" t="s">
        <v>465</v>
      </c>
      <c r="D230">
        <v>857580551</v>
      </c>
      <c r="E230">
        <v>0</v>
      </c>
      <c r="F230">
        <v>0</v>
      </c>
      <c r="G230">
        <v>0</v>
      </c>
      <c r="H230">
        <v>0</v>
      </c>
    </row>
    <row r="231" spans="1:8" x14ac:dyDescent="0.2">
      <c r="A231">
        <v>5901</v>
      </c>
      <c r="B231" t="s">
        <v>466</v>
      </c>
      <c r="C231" t="s">
        <v>467</v>
      </c>
      <c r="D231">
        <v>857580561</v>
      </c>
      <c r="E231">
        <v>0</v>
      </c>
      <c r="F231">
        <v>0</v>
      </c>
      <c r="G231">
        <v>0</v>
      </c>
      <c r="H231">
        <v>0</v>
      </c>
    </row>
    <row r="232" spans="1:8" x14ac:dyDescent="0.2">
      <c r="A232">
        <v>5901</v>
      </c>
      <c r="B232" t="s">
        <v>468</v>
      </c>
      <c r="C232" t="s">
        <v>469</v>
      </c>
      <c r="D232">
        <v>857580571</v>
      </c>
      <c r="E232">
        <v>0</v>
      </c>
      <c r="F232">
        <v>0</v>
      </c>
      <c r="G232">
        <v>0</v>
      </c>
      <c r="H232">
        <v>0</v>
      </c>
    </row>
    <row r="233" spans="1:8" x14ac:dyDescent="0.2">
      <c r="A233">
        <v>5901</v>
      </c>
      <c r="B233" t="s">
        <v>470</v>
      </c>
      <c r="C233" t="s">
        <v>471</v>
      </c>
      <c r="D233">
        <v>857580581</v>
      </c>
      <c r="E233">
        <v>0</v>
      </c>
      <c r="F233">
        <v>0</v>
      </c>
      <c r="G233">
        <v>0</v>
      </c>
      <c r="H233">
        <v>0</v>
      </c>
    </row>
    <row r="234" spans="1:8" x14ac:dyDescent="0.2">
      <c r="A234">
        <v>5901</v>
      </c>
      <c r="B234" t="s">
        <v>472</v>
      </c>
      <c r="C234" t="s">
        <v>473</v>
      </c>
      <c r="D234">
        <v>857580591</v>
      </c>
      <c r="E234">
        <v>0</v>
      </c>
      <c r="F234">
        <v>0</v>
      </c>
      <c r="G234">
        <v>0</v>
      </c>
      <c r="H234">
        <v>0</v>
      </c>
    </row>
    <row r="235" spans="1:8" x14ac:dyDescent="0.2">
      <c r="A235">
        <v>5901</v>
      </c>
      <c r="B235" t="s">
        <v>474</v>
      </c>
      <c r="C235" t="s">
        <v>475</v>
      </c>
      <c r="D235">
        <v>857580601</v>
      </c>
      <c r="E235">
        <v>0</v>
      </c>
      <c r="F235">
        <v>0</v>
      </c>
      <c r="G235">
        <v>0</v>
      </c>
      <c r="H235">
        <v>0</v>
      </c>
    </row>
    <row r="236" spans="1:8" x14ac:dyDescent="0.2">
      <c r="A236">
        <v>5901</v>
      </c>
      <c r="B236" t="s">
        <v>476</v>
      </c>
      <c r="C236" t="s">
        <v>477</v>
      </c>
      <c r="D236">
        <v>857580611</v>
      </c>
      <c r="E236">
        <v>0</v>
      </c>
      <c r="F236">
        <v>0</v>
      </c>
      <c r="G236">
        <v>0</v>
      </c>
      <c r="H236">
        <v>0</v>
      </c>
    </row>
    <row r="237" spans="1:8" x14ac:dyDescent="0.2">
      <c r="A237">
        <v>5901</v>
      </c>
      <c r="B237" t="s">
        <v>478</v>
      </c>
      <c r="C237" t="s">
        <v>479</v>
      </c>
      <c r="D237">
        <v>857580621</v>
      </c>
      <c r="E237">
        <v>0</v>
      </c>
      <c r="F237">
        <v>0</v>
      </c>
      <c r="G237">
        <v>0</v>
      </c>
      <c r="H237">
        <v>0</v>
      </c>
    </row>
    <row r="238" spans="1:8" x14ac:dyDescent="0.2">
      <c r="A238">
        <v>5901</v>
      </c>
      <c r="B238" t="s">
        <v>480</v>
      </c>
      <c r="C238" t="s">
        <v>481</v>
      </c>
      <c r="D238">
        <v>857580631</v>
      </c>
      <c r="E238">
        <v>0</v>
      </c>
      <c r="F238">
        <v>0</v>
      </c>
      <c r="G238">
        <v>0</v>
      </c>
      <c r="H238">
        <v>0</v>
      </c>
    </row>
    <row r="239" spans="1:8" x14ac:dyDescent="0.2">
      <c r="A239">
        <v>5901</v>
      </c>
      <c r="B239" t="s">
        <v>482</v>
      </c>
      <c r="C239" t="s">
        <v>483</v>
      </c>
      <c r="D239">
        <v>857580641</v>
      </c>
      <c r="E239">
        <v>0</v>
      </c>
      <c r="F239">
        <v>0</v>
      </c>
      <c r="G239">
        <v>0</v>
      </c>
      <c r="H239">
        <v>0</v>
      </c>
    </row>
    <row r="240" spans="1:8" x14ac:dyDescent="0.2">
      <c r="A240">
        <v>5901</v>
      </c>
      <c r="B240" t="s">
        <v>484</v>
      </c>
      <c r="C240" t="s">
        <v>485</v>
      </c>
      <c r="D240">
        <v>857580651</v>
      </c>
      <c r="E240">
        <v>0</v>
      </c>
      <c r="F240">
        <v>0</v>
      </c>
      <c r="G240">
        <v>0</v>
      </c>
      <c r="H240">
        <v>0</v>
      </c>
    </row>
    <row r="241" spans="1:8" x14ac:dyDescent="0.2">
      <c r="A241">
        <v>5901</v>
      </c>
      <c r="B241" t="s">
        <v>486</v>
      </c>
      <c r="C241" t="s">
        <v>487</v>
      </c>
      <c r="D241">
        <v>857580661</v>
      </c>
      <c r="E241">
        <v>0</v>
      </c>
      <c r="F241">
        <v>0</v>
      </c>
      <c r="G241">
        <v>0</v>
      </c>
      <c r="H241">
        <v>0</v>
      </c>
    </row>
    <row r="242" spans="1:8" x14ac:dyDescent="0.2">
      <c r="A242">
        <v>5901</v>
      </c>
      <c r="B242" t="s">
        <v>488</v>
      </c>
      <c r="C242" t="s">
        <v>489</v>
      </c>
      <c r="D242">
        <v>857580671</v>
      </c>
      <c r="E242">
        <v>0</v>
      </c>
      <c r="F242">
        <v>0</v>
      </c>
      <c r="G242">
        <v>0</v>
      </c>
      <c r="H242">
        <v>0</v>
      </c>
    </row>
    <row r="243" spans="1:8" x14ac:dyDescent="0.2">
      <c r="A243">
        <v>5901</v>
      </c>
      <c r="B243" t="s">
        <v>490</v>
      </c>
      <c r="C243" t="s">
        <v>491</v>
      </c>
      <c r="D243">
        <v>857580681</v>
      </c>
      <c r="E243">
        <v>0</v>
      </c>
      <c r="F243">
        <v>0</v>
      </c>
      <c r="G243">
        <v>0</v>
      </c>
      <c r="H243">
        <v>0</v>
      </c>
    </row>
    <row r="244" spans="1:8" x14ac:dyDescent="0.2">
      <c r="A244">
        <v>5901</v>
      </c>
      <c r="B244" t="s">
        <v>492</v>
      </c>
      <c r="C244" t="s">
        <v>493</v>
      </c>
      <c r="D244">
        <v>857580701</v>
      </c>
      <c r="E244">
        <v>0</v>
      </c>
      <c r="F244">
        <v>0</v>
      </c>
      <c r="G244">
        <v>0</v>
      </c>
      <c r="H244">
        <v>0</v>
      </c>
    </row>
    <row r="245" spans="1:8" x14ac:dyDescent="0.2">
      <c r="A245">
        <v>5901</v>
      </c>
      <c r="B245" t="s">
        <v>494</v>
      </c>
      <c r="C245" t="s">
        <v>495</v>
      </c>
      <c r="D245">
        <v>857580711</v>
      </c>
      <c r="E245">
        <v>0</v>
      </c>
      <c r="F245">
        <v>0</v>
      </c>
      <c r="G245">
        <v>0</v>
      </c>
      <c r="H245">
        <v>0</v>
      </c>
    </row>
    <row r="246" spans="1:8" x14ac:dyDescent="0.2">
      <c r="A246">
        <v>5901</v>
      </c>
      <c r="B246" t="s">
        <v>496</v>
      </c>
      <c r="C246" t="s">
        <v>497</v>
      </c>
      <c r="D246">
        <v>857580721</v>
      </c>
      <c r="E246">
        <v>0</v>
      </c>
      <c r="F246">
        <v>0</v>
      </c>
      <c r="G246">
        <v>0</v>
      </c>
      <c r="H246">
        <v>0</v>
      </c>
    </row>
    <row r="247" spans="1:8" x14ac:dyDescent="0.2">
      <c r="A247">
        <v>5901</v>
      </c>
      <c r="B247" t="s">
        <v>498</v>
      </c>
      <c r="C247" t="s">
        <v>499</v>
      </c>
      <c r="D247">
        <v>857580731</v>
      </c>
      <c r="E247">
        <v>0</v>
      </c>
      <c r="F247">
        <v>0</v>
      </c>
      <c r="G247">
        <v>0</v>
      </c>
      <c r="H247">
        <v>0</v>
      </c>
    </row>
    <row r="248" spans="1:8" x14ac:dyDescent="0.2">
      <c r="A248">
        <v>5901</v>
      </c>
      <c r="B248" t="s">
        <v>500</v>
      </c>
      <c r="C248" t="s">
        <v>501</v>
      </c>
      <c r="D248">
        <v>857580741</v>
      </c>
      <c r="E248">
        <v>0</v>
      </c>
      <c r="F248">
        <v>0</v>
      </c>
      <c r="G248">
        <v>0</v>
      </c>
      <c r="H248">
        <v>0</v>
      </c>
    </row>
    <row r="249" spans="1:8" x14ac:dyDescent="0.2">
      <c r="A249">
        <v>5901</v>
      </c>
      <c r="B249" t="s">
        <v>502</v>
      </c>
      <c r="C249" t="s">
        <v>503</v>
      </c>
      <c r="D249">
        <v>857580751</v>
      </c>
      <c r="E249">
        <v>0</v>
      </c>
      <c r="F249">
        <v>0</v>
      </c>
      <c r="G249">
        <v>0</v>
      </c>
      <c r="H249">
        <v>0</v>
      </c>
    </row>
    <row r="250" spans="1:8" x14ac:dyDescent="0.2">
      <c r="A250">
        <v>5901</v>
      </c>
      <c r="B250" t="s">
        <v>504</v>
      </c>
      <c r="C250" t="s">
        <v>505</v>
      </c>
      <c r="D250">
        <v>857580761</v>
      </c>
      <c r="E250">
        <v>0</v>
      </c>
      <c r="F250">
        <v>0</v>
      </c>
      <c r="G250">
        <v>0</v>
      </c>
      <c r="H250">
        <v>0</v>
      </c>
    </row>
    <row r="251" spans="1:8" x14ac:dyDescent="0.2">
      <c r="A251">
        <v>5901</v>
      </c>
      <c r="B251" t="s">
        <v>506</v>
      </c>
      <c r="C251" t="s">
        <v>507</v>
      </c>
      <c r="D251">
        <v>857580771</v>
      </c>
      <c r="E251">
        <v>0</v>
      </c>
      <c r="F251">
        <v>0</v>
      </c>
      <c r="G251">
        <v>0</v>
      </c>
      <c r="H251">
        <v>0</v>
      </c>
    </row>
    <row r="252" spans="1:8" x14ac:dyDescent="0.2">
      <c r="A252">
        <v>5901</v>
      </c>
      <c r="B252" t="s">
        <v>508</v>
      </c>
      <c r="C252" t="s">
        <v>509</v>
      </c>
      <c r="D252">
        <v>857580781</v>
      </c>
      <c r="E252">
        <v>0</v>
      </c>
      <c r="F252">
        <v>0</v>
      </c>
      <c r="G252">
        <v>0</v>
      </c>
      <c r="H252">
        <v>0</v>
      </c>
    </row>
    <row r="253" spans="1:8" x14ac:dyDescent="0.2">
      <c r="A253">
        <v>5901</v>
      </c>
      <c r="B253" t="s">
        <v>510</v>
      </c>
      <c r="C253" t="s">
        <v>511</v>
      </c>
      <c r="D253">
        <v>857580791</v>
      </c>
      <c r="E253">
        <v>0</v>
      </c>
      <c r="F253">
        <v>0</v>
      </c>
      <c r="G253">
        <v>0</v>
      </c>
      <c r="H253">
        <v>0</v>
      </c>
    </row>
    <row r="254" spans="1:8" x14ac:dyDescent="0.2">
      <c r="A254">
        <v>5901</v>
      </c>
      <c r="B254" t="s">
        <v>512</v>
      </c>
      <c r="C254" t="s">
        <v>513</v>
      </c>
      <c r="D254">
        <v>857580801</v>
      </c>
      <c r="E254">
        <v>0</v>
      </c>
      <c r="F254">
        <v>0</v>
      </c>
      <c r="G254">
        <v>0</v>
      </c>
      <c r="H254">
        <v>0</v>
      </c>
    </row>
    <row r="255" spans="1:8" x14ac:dyDescent="0.2">
      <c r="A255">
        <v>5901</v>
      </c>
      <c r="B255" t="s">
        <v>514</v>
      </c>
      <c r="C255" t="s">
        <v>515</v>
      </c>
      <c r="D255">
        <v>857580811</v>
      </c>
      <c r="E255">
        <v>0</v>
      </c>
      <c r="F255">
        <v>0</v>
      </c>
      <c r="G255">
        <v>0</v>
      </c>
      <c r="H255">
        <v>0</v>
      </c>
    </row>
    <row r="256" spans="1:8" x14ac:dyDescent="0.2">
      <c r="A256">
        <v>5901</v>
      </c>
      <c r="B256" t="s">
        <v>516</v>
      </c>
      <c r="C256" t="s">
        <v>517</v>
      </c>
      <c r="D256">
        <v>857580821</v>
      </c>
      <c r="E256">
        <v>0</v>
      </c>
      <c r="F256">
        <v>0</v>
      </c>
      <c r="G256">
        <v>0</v>
      </c>
      <c r="H256">
        <v>0</v>
      </c>
    </row>
    <row r="257" spans="1:8" x14ac:dyDescent="0.2">
      <c r="A257">
        <v>5901</v>
      </c>
      <c r="B257" t="s">
        <v>518</v>
      </c>
      <c r="C257" t="s">
        <v>519</v>
      </c>
      <c r="D257">
        <v>857580831</v>
      </c>
      <c r="E257">
        <v>0</v>
      </c>
      <c r="F257">
        <v>0</v>
      </c>
      <c r="G257">
        <v>0</v>
      </c>
      <c r="H257">
        <v>0</v>
      </c>
    </row>
    <row r="258" spans="1:8" x14ac:dyDescent="0.2">
      <c r="A258">
        <v>5901</v>
      </c>
      <c r="B258" t="s">
        <v>520</v>
      </c>
      <c r="C258" t="s">
        <v>521</v>
      </c>
      <c r="D258">
        <v>857580841</v>
      </c>
      <c r="E258">
        <v>0</v>
      </c>
      <c r="F258">
        <v>0</v>
      </c>
      <c r="G258">
        <v>0</v>
      </c>
      <c r="H258">
        <v>0</v>
      </c>
    </row>
    <row r="259" spans="1:8" x14ac:dyDescent="0.2">
      <c r="A259">
        <v>5901</v>
      </c>
      <c r="B259" t="s">
        <v>522</v>
      </c>
      <c r="C259" t="s">
        <v>523</v>
      </c>
      <c r="D259">
        <v>857580851</v>
      </c>
      <c r="E259">
        <v>0</v>
      </c>
      <c r="F259">
        <v>0</v>
      </c>
      <c r="G259">
        <v>0</v>
      </c>
      <c r="H259">
        <v>0</v>
      </c>
    </row>
    <row r="260" spans="1:8" x14ac:dyDescent="0.2">
      <c r="A260">
        <v>5901</v>
      </c>
      <c r="B260" t="s">
        <v>524</v>
      </c>
      <c r="C260" t="s">
        <v>525</v>
      </c>
      <c r="D260">
        <v>857580861</v>
      </c>
      <c r="E260">
        <v>0</v>
      </c>
      <c r="F260">
        <v>0</v>
      </c>
      <c r="G260">
        <v>0</v>
      </c>
      <c r="H260">
        <v>0</v>
      </c>
    </row>
    <row r="261" spans="1:8" x14ac:dyDescent="0.2">
      <c r="A261">
        <v>5901</v>
      </c>
      <c r="B261" t="s">
        <v>526</v>
      </c>
      <c r="C261" t="s">
        <v>527</v>
      </c>
      <c r="D261">
        <v>857580871</v>
      </c>
      <c r="E261">
        <v>0</v>
      </c>
      <c r="F261">
        <v>0</v>
      </c>
      <c r="G261">
        <v>0</v>
      </c>
      <c r="H261">
        <v>0</v>
      </c>
    </row>
    <row r="262" spans="1:8" x14ac:dyDescent="0.2">
      <c r="A262">
        <v>5901</v>
      </c>
      <c r="B262" t="s">
        <v>528</v>
      </c>
      <c r="C262" t="s">
        <v>529</v>
      </c>
      <c r="D262">
        <v>857580881</v>
      </c>
      <c r="E262">
        <v>0</v>
      </c>
      <c r="F262">
        <v>0</v>
      </c>
      <c r="G262">
        <v>0</v>
      </c>
      <c r="H262">
        <v>0</v>
      </c>
    </row>
    <row r="263" spans="1:8" x14ac:dyDescent="0.2">
      <c r="A263">
        <v>5901</v>
      </c>
      <c r="B263" t="s">
        <v>530</v>
      </c>
      <c r="C263" t="s">
        <v>531</v>
      </c>
      <c r="D263">
        <v>857580891</v>
      </c>
      <c r="E263">
        <v>0</v>
      </c>
      <c r="F263">
        <v>0</v>
      </c>
      <c r="G263">
        <v>0</v>
      </c>
      <c r="H263">
        <v>0</v>
      </c>
    </row>
    <row r="264" spans="1:8" x14ac:dyDescent="0.2">
      <c r="A264">
        <v>5901</v>
      </c>
      <c r="B264" t="s">
        <v>532</v>
      </c>
      <c r="C264" t="s">
        <v>533</v>
      </c>
      <c r="D264">
        <v>857580901</v>
      </c>
      <c r="E264">
        <v>36</v>
      </c>
      <c r="F264">
        <v>58</v>
      </c>
      <c r="G264">
        <v>10</v>
      </c>
      <c r="H264">
        <v>4</v>
      </c>
    </row>
    <row r="265" spans="1:8" x14ac:dyDescent="0.2">
      <c r="A265">
        <v>5901</v>
      </c>
      <c r="B265" t="s">
        <v>534</v>
      </c>
      <c r="C265" t="s">
        <v>535</v>
      </c>
      <c r="D265">
        <v>857580911</v>
      </c>
      <c r="E265">
        <v>0</v>
      </c>
      <c r="F265">
        <v>0</v>
      </c>
      <c r="G265">
        <v>0</v>
      </c>
      <c r="H265">
        <v>0</v>
      </c>
    </row>
    <row r="266" spans="1:8" x14ac:dyDescent="0.2">
      <c r="A266">
        <v>5901</v>
      </c>
      <c r="B266" t="s">
        <v>536</v>
      </c>
      <c r="C266" t="s">
        <v>537</v>
      </c>
      <c r="D266">
        <v>857580921</v>
      </c>
      <c r="E266">
        <v>26</v>
      </c>
      <c r="F266">
        <v>106</v>
      </c>
      <c r="G266">
        <v>58</v>
      </c>
      <c r="H266">
        <v>2</v>
      </c>
    </row>
    <row r="267" spans="1:8" x14ac:dyDescent="0.2">
      <c r="A267">
        <v>5901</v>
      </c>
      <c r="B267" t="s">
        <v>538</v>
      </c>
      <c r="C267" t="s">
        <v>539</v>
      </c>
      <c r="D267">
        <v>857580931</v>
      </c>
      <c r="E267">
        <v>0</v>
      </c>
      <c r="F267">
        <v>0</v>
      </c>
      <c r="G267">
        <v>0</v>
      </c>
      <c r="H267">
        <v>0</v>
      </c>
    </row>
    <row r="268" spans="1:8" x14ac:dyDescent="0.2">
      <c r="A268">
        <v>5901</v>
      </c>
      <c r="B268" t="s">
        <v>540</v>
      </c>
      <c r="C268" t="s">
        <v>541</v>
      </c>
      <c r="D268">
        <v>857580941</v>
      </c>
      <c r="E268">
        <v>0</v>
      </c>
      <c r="F268">
        <v>0</v>
      </c>
      <c r="G268">
        <v>0</v>
      </c>
      <c r="H268">
        <v>0</v>
      </c>
    </row>
    <row r="269" spans="1:8" x14ac:dyDescent="0.2">
      <c r="A269">
        <v>5901</v>
      </c>
      <c r="B269" t="s">
        <v>542</v>
      </c>
      <c r="C269" t="s">
        <v>543</v>
      </c>
      <c r="D269">
        <v>857580951</v>
      </c>
      <c r="E269">
        <v>0</v>
      </c>
      <c r="F269">
        <v>0</v>
      </c>
      <c r="G269">
        <v>0</v>
      </c>
      <c r="H269">
        <v>0</v>
      </c>
    </row>
    <row r="270" spans="1:8" x14ac:dyDescent="0.2">
      <c r="A270">
        <v>5901</v>
      </c>
      <c r="B270" t="s">
        <v>544</v>
      </c>
      <c r="C270" t="s">
        <v>545</v>
      </c>
      <c r="D270">
        <v>857580961</v>
      </c>
      <c r="E270">
        <v>0</v>
      </c>
      <c r="F270">
        <v>0</v>
      </c>
      <c r="G270">
        <v>0</v>
      </c>
      <c r="H270">
        <v>0</v>
      </c>
    </row>
    <row r="271" spans="1:8" x14ac:dyDescent="0.2">
      <c r="A271">
        <v>5901</v>
      </c>
      <c r="B271" t="s">
        <v>546</v>
      </c>
      <c r="C271" t="s">
        <v>547</v>
      </c>
      <c r="D271">
        <v>857580971</v>
      </c>
      <c r="E271">
        <v>0</v>
      </c>
      <c r="F271">
        <v>0</v>
      </c>
      <c r="G271">
        <v>0</v>
      </c>
      <c r="H271">
        <v>0</v>
      </c>
    </row>
    <row r="272" spans="1:8" x14ac:dyDescent="0.2">
      <c r="A272">
        <v>5901</v>
      </c>
      <c r="B272" t="s">
        <v>548</v>
      </c>
      <c r="C272" t="s">
        <v>549</v>
      </c>
      <c r="D272">
        <v>857580981</v>
      </c>
      <c r="E272">
        <v>0</v>
      </c>
      <c r="F272">
        <v>0</v>
      </c>
      <c r="G272">
        <v>0</v>
      </c>
      <c r="H272">
        <v>0</v>
      </c>
    </row>
    <row r="273" spans="1:8" x14ac:dyDescent="0.2">
      <c r="A273">
        <v>5901</v>
      </c>
      <c r="B273" t="s">
        <v>550</v>
      </c>
      <c r="C273" t="s">
        <v>551</v>
      </c>
      <c r="D273">
        <v>857580991</v>
      </c>
      <c r="E273">
        <v>0</v>
      </c>
      <c r="F273">
        <v>0</v>
      </c>
      <c r="G273">
        <v>0</v>
      </c>
      <c r="H273">
        <v>0</v>
      </c>
    </row>
    <row r="274" spans="1:8" x14ac:dyDescent="0.2">
      <c r="A274">
        <v>5901</v>
      </c>
      <c r="B274" t="s">
        <v>552</v>
      </c>
      <c r="C274" t="s">
        <v>553</v>
      </c>
      <c r="D274">
        <v>857581001</v>
      </c>
      <c r="E274">
        <v>0</v>
      </c>
      <c r="F274">
        <v>0</v>
      </c>
      <c r="G274">
        <v>0</v>
      </c>
      <c r="H274">
        <v>0</v>
      </c>
    </row>
    <row r="275" spans="1:8" x14ac:dyDescent="0.2">
      <c r="A275">
        <v>5901</v>
      </c>
      <c r="B275" t="s">
        <v>554</v>
      </c>
      <c r="C275" t="s">
        <v>555</v>
      </c>
      <c r="D275">
        <v>857581021</v>
      </c>
      <c r="E275">
        <v>0</v>
      </c>
      <c r="F275">
        <v>0</v>
      </c>
      <c r="G275">
        <v>0</v>
      </c>
      <c r="H275">
        <v>0</v>
      </c>
    </row>
    <row r="276" spans="1:8" x14ac:dyDescent="0.2">
      <c r="A276">
        <v>5901</v>
      </c>
      <c r="B276" t="s">
        <v>556</v>
      </c>
      <c r="C276" t="s">
        <v>557</v>
      </c>
      <c r="D276">
        <v>857581031</v>
      </c>
      <c r="E276">
        <v>0</v>
      </c>
      <c r="F276">
        <v>0</v>
      </c>
      <c r="G276">
        <v>0</v>
      </c>
      <c r="H276">
        <v>0</v>
      </c>
    </row>
    <row r="277" spans="1:8" x14ac:dyDescent="0.2">
      <c r="A277">
        <v>5901</v>
      </c>
      <c r="B277" t="s">
        <v>558</v>
      </c>
      <c r="C277" t="s">
        <v>559</v>
      </c>
      <c r="D277">
        <v>857581041</v>
      </c>
      <c r="E277">
        <v>0</v>
      </c>
      <c r="F277">
        <v>0</v>
      </c>
      <c r="G277">
        <v>0</v>
      </c>
      <c r="H277">
        <v>0</v>
      </c>
    </row>
    <row r="278" spans="1:8" x14ac:dyDescent="0.2">
      <c r="A278">
        <v>5901</v>
      </c>
      <c r="B278" t="s">
        <v>560</v>
      </c>
      <c r="C278" t="s">
        <v>561</v>
      </c>
      <c r="D278">
        <v>857581051</v>
      </c>
      <c r="E278">
        <v>0</v>
      </c>
      <c r="F278">
        <v>0</v>
      </c>
      <c r="G278">
        <v>0</v>
      </c>
      <c r="H278">
        <v>0</v>
      </c>
    </row>
    <row r="279" spans="1:8" x14ac:dyDescent="0.2">
      <c r="A279">
        <v>5901</v>
      </c>
      <c r="B279" t="s">
        <v>562</v>
      </c>
      <c r="C279" t="s">
        <v>563</v>
      </c>
      <c r="D279">
        <v>857581061</v>
      </c>
      <c r="E279">
        <v>0</v>
      </c>
      <c r="F279">
        <v>0</v>
      </c>
      <c r="G279">
        <v>0</v>
      </c>
      <c r="H279">
        <v>0</v>
      </c>
    </row>
    <row r="280" spans="1:8" x14ac:dyDescent="0.2">
      <c r="A280">
        <v>5901</v>
      </c>
      <c r="B280" t="s">
        <v>564</v>
      </c>
      <c r="C280" t="s">
        <v>565</v>
      </c>
      <c r="D280">
        <v>857581071</v>
      </c>
      <c r="E280">
        <v>0</v>
      </c>
      <c r="F280">
        <v>0</v>
      </c>
      <c r="G280">
        <v>0</v>
      </c>
      <c r="H280">
        <v>0</v>
      </c>
    </row>
    <row r="281" spans="1:8" x14ac:dyDescent="0.2">
      <c r="A281">
        <v>5901</v>
      </c>
      <c r="B281" t="s">
        <v>566</v>
      </c>
      <c r="C281" t="s">
        <v>567</v>
      </c>
      <c r="D281">
        <v>857581081</v>
      </c>
      <c r="E281">
        <v>0</v>
      </c>
      <c r="F281">
        <v>0</v>
      </c>
      <c r="G281">
        <v>0</v>
      </c>
      <c r="H281">
        <v>0</v>
      </c>
    </row>
    <row r="282" spans="1:8" x14ac:dyDescent="0.2">
      <c r="A282">
        <v>5901</v>
      </c>
      <c r="B282" t="s">
        <v>568</v>
      </c>
      <c r="C282" t="s">
        <v>569</v>
      </c>
      <c r="D282">
        <v>857581091</v>
      </c>
      <c r="E282">
        <v>0</v>
      </c>
      <c r="F282">
        <v>13</v>
      </c>
      <c r="G282">
        <v>0</v>
      </c>
      <c r="H282">
        <v>3</v>
      </c>
    </row>
    <row r="283" spans="1:8" x14ac:dyDescent="0.2">
      <c r="A283">
        <v>5901</v>
      </c>
      <c r="B283" t="s">
        <v>570</v>
      </c>
      <c r="C283" t="s">
        <v>571</v>
      </c>
      <c r="D283">
        <v>857581101</v>
      </c>
      <c r="E283">
        <v>0</v>
      </c>
      <c r="F283">
        <v>0</v>
      </c>
      <c r="G283">
        <v>0</v>
      </c>
      <c r="H283">
        <v>0</v>
      </c>
    </row>
    <row r="284" spans="1:8" x14ac:dyDescent="0.2">
      <c r="A284">
        <v>5901</v>
      </c>
      <c r="B284" t="s">
        <v>572</v>
      </c>
      <c r="C284" t="s">
        <v>573</v>
      </c>
      <c r="D284">
        <v>857581111</v>
      </c>
      <c r="E284">
        <v>0</v>
      </c>
      <c r="F284">
        <v>0</v>
      </c>
      <c r="G284">
        <v>0</v>
      </c>
      <c r="H284">
        <v>0</v>
      </c>
    </row>
    <row r="285" spans="1:8" x14ac:dyDescent="0.2">
      <c r="A285">
        <v>5901</v>
      </c>
      <c r="B285" t="s">
        <v>574</v>
      </c>
      <c r="C285" t="s">
        <v>575</v>
      </c>
      <c r="D285">
        <v>857581121</v>
      </c>
      <c r="E285">
        <v>0</v>
      </c>
      <c r="F285">
        <v>0</v>
      </c>
      <c r="G285">
        <v>0</v>
      </c>
      <c r="H285">
        <v>0</v>
      </c>
    </row>
    <row r="286" spans="1:8" x14ac:dyDescent="0.2">
      <c r="A286">
        <v>5901</v>
      </c>
      <c r="B286" t="s">
        <v>576</v>
      </c>
      <c r="C286" t="s">
        <v>577</v>
      </c>
      <c r="D286">
        <v>857581131</v>
      </c>
      <c r="E286">
        <v>0</v>
      </c>
      <c r="F286">
        <v>0</v>
      </c>
      <c r="G286">
        <v>0</v>
      </c>
      <c r="H286">
        <v>0</v>
      </c>
    </row>
    <row r="287" spans="1:8" x14ac:dyDescent="0.2">
      <c r="A287">
        <v>5901</v>
      </c>
      <c r="B287" t="s">
        <v>578</v>
      </c>
      <c r="C287" t="s">
        <v>579</v>
      </c>
      <c r="D287">
        <v>857581141</v>
      </c>
      <c r="E287">
        <v>0</v>
      </c>
      <c r="F287">
        <v>0</v>
      </c>
      <c r="G287">
        <v>0</v>
      </c>
      <c r="H287">
        <v>0</v>
      </c>
    </row>
    <row r="288" spans="1:8" x14ac:dyDescent="0.2">
      <c r="A288">
        <v>5901</v>
      </c>
      <c r="B288" t="s">
        <v>580</v>
      </c>
      <c r="C288" t="s">
        <v>581</v>
      </c>
      <c r="D288">
        <v>857581151</v>
      </c>
      <c r="E288">
        <v>0</v>
      </c>
      <c r="F288">
        <v>0</v>
      </c>
      <c r="G288">
        <v>0</v>
      </c>
      <c r="H288">
        <v>0</v>
      </c>
    </row>
    <row r="289" spans="1:8" x14ac:dyDescent="0.2">
      <c r="A289">
        <v>5901</v>
      </c>
      <c r="B289" t="s">
        <v>582</v>
      </c>
      <c r="C289" t="s">
        <v>583</v>
      </c>
      <c r="D289">
        <v>857581161</v>
      </c>
      <c r="E289">
        <v>0</v>
      </c>
      <c r="F289">
        <v>0</v>
      </c>
      <c r="G289">
        <v>0</v>
      </c>
      <c r="H289">
        <v>0</v>
      </c>
    </row>
    <row r="290" spans="1:8" x14ac:dyDescent="0.2">
      <c r="A290">
        <v>5901</v>
      </c>
      <c r="B290" t="s">
        <v>584</v>
      </c>
      <c r="C290" t="s">
        <v>585</v>
      </c>
      <c r="D290">
        <v>857581171</v>
      </c>
      <c r="E290">
        <v>0</v>
      </c>
      <c r="F290">
        <v>0</v>
      </c>
      <c r="G290">
        <v>0</v>
      </c>
      <c r="H290">
        <v>0</v>
      </c>
    </row>
    <row r="291" spans="1:8" x14ac:dyDescent="0.2">
      <c r="A291">
        <v>5901</v>
      </c>
      <c r="B291" t="s">
        <v>586</v>
      </c>
      <c r="C291" t="s">
        <v>587</v>
      </c>
      <c r="D291">
        <v>857581181</v>
      </c>
      <c r="E291">
        <v>0</v>
      </c>
      <c r="F291">
        <v>0</v>
      </c>
      <c r="G291">
        <v>0</v>
      </c>
      <c r="H291">
        <v>0</v>
      </c>
    </row>
    <row r="292" spans="1:8" x14ac:dyDescent="0.2">
      <c r="A292">
        <v>5901</v>
      </c>
      <c r="B292" t="s">
        <v>588</v>
      </c>
      <c r="C292" t="s">
        <v>589</v>
      </c>
      <c r="D292">
        <v>857581191</v>
      </c>
      <c r="E292">
        <v>0</v>
      </c>
      <c r="F292">
        <v>0</v>
      </c>
      <c r="G292">
        <v>0</v>
      </c>
      <c r="H292">
        <v>0</v>
      </c>
    </row>
    <row r="293" spans="1:8" x14ac:dyDescent="0.2">
      <c r="A293">
        <v>5901</v>
      </c>
      <c r="B293" t="s">
        <v>590</v>
      </c>
      <c r="C293" t="s">
        <v>591</v>
      </c>
      <c r="D293">
        <v>857581201</v>
      </c>
      <c r="E293">
        <v>0</v>
      </c>
      <c r="F293">
        <v>0</v>
      </c>
      <c r="G293">
        <v>0</v>
      </c>
      <c r="H293">
        <v>0</v>
      </c>
    </row>
    <row r="294" spans="1:8" x14ac:dyDescent="0.2">
      <c r="A294">
        <v>5901</v>
      </c>
      <c r="B294" t="s">
        <v>592</v>
      </c>
      <c r="C294" t="s">
        <v>593</v>
      </c>
      <c r="D294">
        <v>857581211</v>
      </c>
      <c r="E294">
        <v>0</v>
      </c>
      <c r="F294">
        <v>0</v>
      </c>
      <c r="G294">
        <v>0</v>
      </c>
      <c r="H294">
        <v>0</v>
      </c>
    </row>
    <row r="295" spans="1:8" x14ac:dyDescent="0.2">
      <c r="A295">
        <v>5901</v>
      </c>
      <c r="B295" t="s">
        <v>594</v>
      </c>
      <c r="C295" t="s">
        <v>595</v>
      </c>
      <c r="D295">
        <v>857581221</v>
      </c>
      <c r="E295">
        <v>0</v>
      </c>
      <c r="F295">
        <v>0</v>
      </c>
      <c r="G295">
        <v>0</v>
      </c>
      <c r="H295">
        <v>0</v>
      </c>
    </row>
    <row r="296" spans="1:8" x14ac:dyDescent="0.2">
      <c r="A296">
        <v>5901</v>
      </c>
      <c r="B296" t="s">
        <v>596</v>
      </c>
      <c r="C296" t="s">
        <v>597</v>
      </c>
      <c r="D296">
        <v>857581231</v>
      </c>
      <c r="E296">
        <v>0</v>
      </c>
      <c r="F296">
        <v>0</v>
      </c>
      <c r="G296">
        <v>0</v>
      </c>
      <c r="H296">
        <v>0</v>
      </c>
    </row>
    <row r="297" spans="1:8" x14ac:dyDescent="0.2">
      <c r="A297">
        <v>5901</v>
      </c>
      <c r="B297" t="s">
        <v>598</v>
      </c>
      <c r="C297" t="s">
        <v>599</v>
      </c>
      <c r="D297">
        <v>857581241</v>
      </c>
      <c r="E297">
        <v>0</v>
      </c>
      <c r="F297">
        <v>0</v>
      </c>
      <c r="G297">
        <v>0</v>
      </c>
      <c r="H297">
        <v>0</v>
      </c>
    </row>
    <row r="298" spans="1:8" x14ac:dyDescent="0.2">
      <c r="A298">
        <v>5901</v>
      </c>
      <c r="B298" t="s">
        <v>600</v>
      </c>
      <c r="C298" t="s">
        <v>601</v>
      </c>
      <c r="D298">
        <v>857581251</v>
      </c>
      <c r="E298">
        <v>0</v>
      </c>
      <c r="F298">
        <v>0</v>
      </c>
      <c r="G298">
        <v>0</v>
      </c>
      <c r="H298">
        <v>0</v>
      </c>
    </row>
    <row r="299" spans="1:8" x14ac:dyDescent="0.2">
      <c r="A299">
        <v>5901</v>
      </c>
      <c r="B299" t="s">
        <v>602</v>
      </c>
      <c r="C299" t="s">
        <v>603</v>
      </c>
      <c r="D299">
        <v>857581261</v>
      </c>
      <c r="E299">
        <v>0</v>
      </c>
      <c r="F299">
        <v>0</v>
      </c>
      <c r="G299">
        <v>0</v>
      </c>
      <c r="H299">
        <v>0</v>
      </c>
    </row>
    <row r="300" spans="1:8" x14ac:dyDescent="0.2">
      <c r="A300">
        <v>5901</v>
      </c>
      <c r="B300" t="s">
        <v>604</v>
      </c>
      <c r="C300" t="s">
        <v>605</v>
      </c>
      <c r="D300">
        <v>857581271</v>
      </c>
      <c r="E300">
        <v>0</v>
      </c>
      <c r="F300">
        <v>0</v>
      </c>
      <c r="G300">
        <v>0</v>
      </c>
      <c r="H300">
        <v>0</v>
      </c>
    </row>
    <row r="301" spans="1:8" x14ac:dyDescent="0.2">
      <c r="A301">
        <v>5901</v>
      </c>
      <c r="B301" t="s">
        <v>606</v>
      </c>
      <c r="C301" t="s">
        <v>607</v>
      </c>
      <c r="D301">
        <v>857581281</v>
      </c>
      <c r="E301">
        <v>0</v>
      </c>
      <c r="F301">
        <v>0</v>
      </c>
      <c r="G301">
        <v>0</v>
      </c>
      <c r="H301">
        <v>0</v>
      </c>
    </row>
    <row r="302" spans="1:8" x14ac:dyDescent="0.2">
      <c r="A302">
        <v>5901</v>
      </c>
      <c r="B302" t="s">
        <v>608</v>
      </c>
      <c r="C302" t="s">
        <v>609</v>
      </c>
      <c r="D302">
        <v>857581291</v>
      </c>
      <c r="E302">
        <v>0</v>
      </c>
      <c r="F302">
        <v>0</v>
      </c>
      <c r="G302">
        <v>0</v>
      </c>
      <c r="H302">
        <v>0</v>
      </c>
    </row>
    <row r="303" spans="1:8" x14ac:dyDescent="0.2">
      <c r="A303">
        <v>5901</v>
      </c>
      <c r="B303" t="s">
        <v>610</v>
      </c>
      <c r="C303" t="s">
        <v>611</v>
      </c>
      <c r="D303">
        <v>857581301</v>
      </c>
      <c r="E303">
        <v>0</v>
      </c>
      <c r="F303">
        <v>0</v>
      </c>
      <c r="G303">
        <v>0</v>
      </c>
      <c r="H303">
        <v>0</v>
      </c>
    </row>
    <row r="304" spans="1:8" x14ac:dyDescent="0.2">
      <c r="A304">
        <v>5901</v>
      </c>
      <c r="B304" t="s">
        <v>612</v>
      </c>
      <c r="C304" t="s">
        <v>613</v>
      </c>
      <c r="D304">
        <v>857581321</v>
      </c>
      <c r="E304">
        <v>0</v>
      </c>
      <c r="F304">
        <v>0</v>
      </c>
      <c r="G304">
        <v>0</v>
      </c>
      <c r="H304">
        <v>0</v>
      </c>
    </row>
    <row r="305" spans="1:8" x14ac:dyDescent="0.2">
      <c r="A305">
        <v>5901</v>
      </c>
      <c r="B305" t="s">
        <v>614</v>
      </c>
      <c r="C305" t="s">
        <v>615</v>
      </c>
      <c r="D305">
        <v>857581331</v>
      </c>
      <c r="E305">
        <v>0</v>
      </c>
      <c r="F305">
        <v>0</v>
      </c>
      <c r="G305">
        <v>0</v>
      </c>
      <c r="H305">
        <v>0</v>
      </c>
    </row>
    <row r="306" spans="1:8" x14ac:dyDescent="0.2">
      <c r="A306">
        <v>5901</v>
      </c>
      <c r="B306" t="s">
        <v>616</v>
      </c>
      <c r="C306" t="s">
        <v>617</v>
      </c>
      <c r="D306">
        <v>857581341</v>
      </c>
      <c r="E306">
        <v>10</v>
      </c>
      <c r="F306">
        <v>40</v>
      </c>
      <c r="G306">
        <v>25</v>
      </c>
      <c r="H306">
        <v>1</v>
      </c>
    </row>
    <row r="307" spans="1:8" x14ac:dyDescent="0.2">
      <c r="A307">
        <v>5901</v>
      </c>
      <c r="B307" t="s">
        <v>618</v>
      </c>
      <c r="C307" t="s">
        <v>619</v>
      </c>
      <c r="D307">
        <v>857581351</v>
      </c>
      <c r="E307">
        <v>0</v>
      </c>
      <c r="F307">
        <v>0</v>
      </c>
      <c r="G307">
        <v>0</v>
      </c>
      <c r="H307">
        <v>0</v>
      </c>
    </row>
    <row r="308" spans="1:8" x14ac:dyDescent="0.2">
      <c r="A308">
        <v>5901</v>
      </c>
      <c r="B308" t="s">
        <v>620</v>
      </c>
      <c r="C308" t="s">
        <v>621</v>
      </c>
      <c r="D308">
        <v>857581361</v>
      </c>
      <c r="E308">
        <v>0</v>
      </c>
      <c r="F308">
        <v>0</v>
      </c>
      <c r="G308">
        <v>0</v>
      </c>
      <c r="H308">
        <v>0</v>
      </c>
    </row>
    <row r="309" spans="1:8" x14ac:dyDescent="0.2">
      <c r="A309">
        <v>5901</v>
      </c>
      <c r="B309" t="s">
        <v>622</v>
      </c>
      <c r="C309" t="s">
        <v>623</v>
      </c>
      <c r="D309">
        <v>857581371</v>
      </c>
      <c r="E309">
        <v>0</v>
      </c>
      <c r="F309">
        <v>0</v>
      </c>
      <c r="G309">
        <v>0</v>
      </c>
      <c r="H309">
        <v>0</v>
      </c>
    </row>
    <row r="310" spans="1:8" x14ac:dyDescent="0.2">
      <c r="A310">
        <v>5901</v>
      </c>
      <c r="B310" t="s">
        <v>624</v>
      </c>
      <c r="C310" t="s">
        <v>625</v>
      </c>
      <c r="D310">
        <v>857581381</v>
      </c>
      <c r="E310">
        <v>0</v>
      </c>
      <c r="F310">
        <v>0</v>
      </c>
      <c r="G310">
        <v>0</v>
      </c>
      <c r="H310">
        <v>0</v>
      </c>
    </row>
    <row r="311" spans="1:8" x14ac:dyDescent="0.2">
      <c r="A311">
        <v>5901</v>
      </c>
      <c r="B311" t="s">
        <v>626</v>
      </c>
      <c r="C311" t="s">
        <v>627</v>
      </c>
      <c r="D311">
        <v>857581391</v>
      </c>
      <c r="E311">
        <v>0</v>
      </c>
      <c r="F311">
        <v>0</v>
      </c>
      <c r="G311">
        <v>0</v>
      </c>
      <c r="H311">
        <v>0</v>
      </c>
    </row>
    <row r="312" spans="1:8" x14ac:dyDescent="0.2">
      <c r="A312">
        <v>5901</v>
      </c>
      <c r="B312" t="s">
        <v>628</v>
      </c>
      <c r="C312" t="s">
        <v>629</v>
      </c>
      <c r="D312">
        <v>857581401</v>
      </c>
      <c r="E312">
        <v>0</v>
      </c>
      <c r="F312">
        <v>0</v>
      </c>
      <c r="G312">
        <v>0</v>
      </c>
      <c r="H312">
        <v>0</v>
      </c>
    </row>
    <row r="313" spans="1:8" x14ac:dyDescent="0.2">
      <c r="A313">
        <v>5901</v>
      </c>
      <c r="B313" t="s">
        <v>630</v>
      </c>
      <c r="C313" t="s">
        <v>631</v>
      </c>
      <c r="D313">
        <v>857581411</v>
      </c>
      <c r="E313">
        <v>0</v>
      </c>
      <c r="F313">
        <v>0</v>
      </c>
      <c r="G313">
        <v>0</v>
      </c>
      <c r="H313">
        <v>0</v>
      </c>
    </row>
    <row r="314" spans="1:8" x14ac:dyDescent="0.2">
      <c r="A314">
        <v>5901</v>
      </c>
      <c r="B314" t="s">
        <v>632</v>
      </c>
      <c r="C314" t="s">
        <v>633</v>
      </c>
      <c r="D314">
        <v>857581421</v>
      </c>
      <c r="E314">
        <v>0</v>
      </c>
      <c r="F314">
        <v>0</v>
      </c>
      <c r="G314">
        <v>0</v>
      </c>
      <c r="H314">
        <v>0</v>
      </c>
    </row>
    <row r="315" spans="1:8" x14ac:dyDescent="0.2">
      <c r="A315">
        <v>5901</v>
      </c>
      <c r="B315" t="s">
        <v>634</v>
      </c>
      <c r="C315" t="s">
        <v>635</v>
      </c>
      <c r="D315">
        <v>857581431</v>
      </c>
      <c r="E315">
        <v>0</v>
      </c>
      <c r="F315">
        <v>0</v>
      </c>
      <c r="G315">
        <v>0</v>
      </c>
      <c r="H315">
        <v>0</v>
      </c>
    </row>
    <row r="316" spans="1:8" x14ac:dyDescent="0.2">
      <c r="A316">
        <v>5901</v>
      </c>
      <c r="B316" t="s">
        <v>636</v>
      </c>
      <c r="C316" t="s">
        <v>637</v>
      </c>
      <c r="D316">
        <v>857581441</v>
      </c>
      <c r="E316">
        <v>0</v>
      </c>
      <c r="F316">
        <v>0</v>
      </c>
      <c r="G316">
        <v>0</v>
      </c>
      <c r="H316">
        <v>0</v>
      </c>
    </row>
    <row r="317" spans="1:8" x14ac:dyDescent="0.2">
      <c r="A317">
        <v>5901</v>
      </c>
      <c r="B317" t="s">
        <v>638</v>
      </c>
      <c r="C317" t="s">
        <v>639</v>
      </c>
      <c r="D317">
        <v>857581451</v>
      </c>
      <c r="E317">
        <v>0</v>
      </c>
      <c r="F317">
        <v>0</v>
      </c>
      <c r="G317">
        <v>0</v>
      </c>
      <c r="H317">
        <v>0</v>
      </c>
    </row>
    <row r="318" spans="1:8" x14ac:dyDescent="0.2">
      <c r="A318">
        <v>5901</v>
      </c>
      <c r="B318" t="s">
        <v>640</v>
      </c>
      <c r="C318" t="s">
        <v>641</v>
      </c>
      <c r="D318">
        <v>857581461</v>
      </c>
      <c r="E318">
        <v>0</v>
      </c>
      <c r="F318">
        <v>0</v>
      </c>
      <c r="G318">
        <v>0</v>
      </c>
      <c r="H318">
        <v>0</v>
      </c>
    </row>
    <row r="319" spans="1:8" x14ac:dyDescent="0.2">
      <c r="A319">
        <v>5901</v>
      </c>
      <c r="B319" t="s">
        <v>642</v>
      </c>
      <c r="C319" t="s">
        <v>643</v>
      </c>
      <c r="D319">
        <v>857581481</v>
      </c>
      <c r="E319">
        <v>0</v>
      </c>
      <c r="F319">
        <v>0</v>
      </c>
      <c r="G319">
        <v>0</v>
      </c>
      <c r="H319">
        <v>0</v>
      </c>
    </row>
    <row r="320" spans="1:8" x14ac:dyDescent="0.2">
      <c r="A320">
        <v>5901</v>
      </c>
      <c r="B320" t="s">
        <v>644</v>
      </c>
      <c r="C320" t="s">
        <v>645</v>
      </c>
      <c r="D320">
        <v>857581491</v>
      </c>
      <c r="E320">
        <v>0</v>
      </c>
      <c r="F320">
        <v>0</v>
      </c>
      <c r="G320">
        <v>0</v>
      </c>
      <c r="H320">
        <v>0</v>
      </c>
    </row>
    <row r="321" spans="1:8" x14ac:dyDescent="0.2">
      <c r="A321">
        <v>5901</v>
      </c>
      <c r="B321" t="s">
        <v>646</v>
      </c>
      <c r="C321" t="s">
        <v>647</v>
      </c>
      <c r="D321">
        <v>857581501</v>
      </c>
      <c r="E321">
        <v>0</v>
      </c>
      <c r="F321">
        <v>0</v>
      </c>
      <c r="G321">
        <v>0</v>
      </c>
      <c r="H321">
        <v>0</v>
      </c>
    </row>
    <row r="322" spans="1:8" x14ac:dyDescent="0.2">
      <c r="A322">
        <v>5901</v>
      </c>
      <c r="B322" t="s">
        <v>648</v>
      </c>
      <c r="C322" t="s">
        <v>649</v>
      </c>
      <c r="D322">
        <v>857581511</v>
      </c>
      <c r="E322">
        <v>0</v>
      </c>
      <c r="F322">
        <v>0</v>
      </c>
      <c r="G322">
        <v>0</v>
      </c>
      <c r="H322">
        <v>0</v>
      </c>
    </row>
    <row r="323" spans="1:8" x14ac:dyDescent="0.2">
      <c r="A323">
        <v>5901</v>
      </c>
      <c r="B323" t="s">
        <v>650</v>
      </c>
      <c r="C323" t="s">
        <v>651</v>
      </c>
      <c r="D323">
        <v>857581521</v>
      </c>
      <c r="E323">
        <v>0</v>
      </c>
      <c r="F323">
        <v>0</v>
      </c>
      <c r="G323">
        <v>0</v>
      </c>
      <c r="H323">
        <v>0</v>
      </c>
    </row>
    <row r="324" spans="1:8" x14ac:dyDescent="0.2">
      <c r="A324">
        <v>5901</v>
      </c>
      <c r="B324" t="s">
        <v>652</v>
      </c>
      <c r="C324" t="s">
        <v>653</v>
      </c>
      <c r="D324">
        <v>857581531</v>
      </c>
      <c r="E324">
        <v>0</v>
      </c>
      <c r="F324">
        <v>0</v>
      </c>
      <c r="G324">
        <v>0</v>
      </c>
      <c r="H324">
        <v>0</v>
      </c>
    </row>
    <row r="325" spans="1:8" x14ac:dyDescent="0.2">
      <c r="A325">
        <v>5901</v>
      </c>
      <c r="B325" t="s">
        <v>654</v>
      </c>
      <c r="C325" t="s">
        <v>655</v>
      </c>
      <c r="D325">
        <v>857581541</v>
      </c>
      <c r="E325">
        <v>0</v>
      </c>
      <c r="F325">
        <v>0</v>
      </c>
      <c r="G325">
        <v>0</v>
      </c>
      <c r="H325">
        <v>0</v>
      </c>
    </row>
    <row r="326" spans="1:8" x14ac:dyDescent="0.2">
      <c r="A326">
        <v>5901</v>
      </c>
      <c r="B326" t="s">
        <v>656</v>
      </c>
      <c r="C326" t="s">
        <v>657</v>
      </c>
      <c r="D326">
        <v>857581551</v>
      </c>
      <c r="E326">
        <v>0</v>
      </c>
      <c r="F326">
        <v>0</v>
      </c>
      <c r="G326">
        <v>0</v>
      </c>
      <c r="H326">
        <v>0</v>
      </c>
    </row>
    <row r="327" spans="1:8" x14ac:dyDescent="0.2">
      <c r="A327">
        <v>5901</v>
      </c>
      <c r="B327" t="s">
        <v>658</v>
      </c>
      <c r="C327" t="s">
        <v>659</v>
      </c>
      <c r="D327">
        <v>857581561</v>
      </c>
      <c r="E327">
        <v>0</v>
      </c>
      <c r="F327">
        <v>0</v>
      </c>
      <c r="G327">
        <v>0</v>
      </c>
      <c r="H327">
        <v>0</v>
      </c>
    </row>
    <row r="328" spans="1:8" x14ac:dyDescent="0.2">
      <c r="A328">
        <v>5901</v>
      </c>
      <c r="B328" t="s">
        <v>660</v>
      </c>
      <c r="C328" t="s">
        <v>661</v>
      </c>
      <c r="D328">
        <v>857581571</v>
      </c>
      <c r="E328">
        <v>3</v>
      </c>
      <c r="F328">
        <v>9</v>
      </c>
      <c r="G328">
        <v>0</v>
      </c>
      <c r="H328">
        <v>3</v>
      </c>
    </row>
    <row r="329" spans="1:8" x14ac:dyDescent="0.2">
      <c r="A329">
        <v>5901</v>
      </c>
      <c r="B329" t="s">
        <v>662</v>
      </c>
      <c r="C329" t="s">
        <v>663</v>
      </c>
      <c r="D329">
        <v>857581581</v>
      </c>
      <c r="E329">
        <v>0</v>
      </c>
      <c r="F329">
        <v>0</v>
      </c>
      <c r="G329">
        <v>0</v>
      </c>
      <c r="H329">
        <v>0</v>
      </c>
    </row>
    <row r="330" spans="1:8" x14ac:dyDescent="0.2">
      <c r="A330">
        <v>5901</v>
      </c>
      <c r="B330" t="s">
        <v>664</v>
      </c>
      <c r="C330" t="s">
        <v>665</v>
      </c>
      <c r="D330">
        <v>857581591</v>
      </c>
      <c r="E330">
        <v>0</v>
      </c>
      <c r="F330">
        <v>0</v>
      </c>
      <c r="G330">
        <v>0</v>
      </c>
      <c r="H330">
        <v>0</v>
      </c>
    </row>
    <row r="331" spans="1:8" x14ac:dyDescent="0.2">
      <c r="A331">
        <v>5901</v>
      </c>
      <c r="B331" t="s">
        <v>666</v>
      </c>
      <c r="C331" t="s">
        <v>667</v>
      </c>
      <c r="D331">
        <v>857581601</v>
      </c>
      <c r="E331">
        <v>0</v>
      </c>
      <c r="F331">
        <v>0</v>
      </c>
      <c r="G331">
        <v>0</v>
      </c>
      <c r="H331">
        <v>0</v>
      </c>
    </row>
    <row r="332" spans="1:8" x14ac:dyDescent="0.2">
      <c r="A332">
        <v>5901</v>
      </c>
      <c r="B332" t="s">
        <v>668</v>
      </c>
      <c r="C332" t="s">
        <v>669</v>
      </c>
      <c r="D332">
        <v>857581611</v>
      </c>
      <c r="E332">
        <v>0</v>
      </c>
      <c r="F332">
        <v>0</v>
      </c>
      <c r="G332">
        <v>0</v>
      </c>
      <c r="H332">
        <v>0</v>
      </c>
    </row>
    <row r="333" spans="1:8" x14ac:dyDescent="0.2">
      <c r="A333">
        <v>5901</v>
      </c>
      <c r="B333" t="s">
        <v>670</v>
      </c>
      <c r="C333" t="s">
        <v>671</v>
      </c>
      <c r="D333">
        <v>857581621</v>
      </c>
      <c r="E333">
        <v>0</v>
      </c>
      <c r="F333">
        <v>0</v>
      </c>
      <c r="G333">
        <v>0</v>
      </c>
      <c r="H333">
        <v>0</v>
      </c>
    </row>
    <row r="334" spans="1:8" x14ac:dyDescent="0.2">
      <c r="A334">
        <v>5901</v>
      </c>
      <c r="B334" t="s">
        <v>672</v>
      </c>
      <c r="C334" t="s">
        <v>673</v>
      </c>
      <c r="D334">
        <v>857581631</v>
      </c>
      <c r="E334">
        <v>0</v>
      </c>
      <c r="F334">
        <v>0</v>
      </c>
      <c r="G334">
        <v>0</v>
      </c>
      <c r="H334">
        <v>0</v>
      </c>
    </row>
    <row r="335" spans="1:8" x14ac:dyDescent="0.2">
      <c r="A335">
        <v>5901</v>
      </c>
      <c r="B335" t="s">
        <v>674</v>
      </c>
      <c r="C335" t="s">
        <v>675</v>
      </c>
      <c r="D335">
        <v>857581641</v>
      </c>
      <c r="E335">
        <v>0</v>
      </c>
      <c r="F335">
        <v>0</v>
      </c>
      <c r="G335">
        <v>0</v>
      </c>
      <c r="H335">
        <v>0</v>
      </c>
    </row>
    <row r="336" spans="1:8" x14ac:dyDescent="0.2">
      <c r="A336">
        <v>5901</v>
      </c>
      <c r="B336" t="s">
        <v>676</v>
      </c>
      <c r="C336" t="s">
        <v>677</v>
      </c>
      <c r="D336">
        <v>857581651</v>
      </c>
      <c r="E336">
        <v>0</v>
      </c>
      <c r="F336">
        <v>0</v>
      </c>
      <c r="G336">
        <v>0</v>
      </c>
      <c r="H336">
        <v>0</v>
      </c>
    </row>
    <row r="337" spans="1:8" x14ac:dyDescent="0.2">
      <c r="A337">
        <v>5901</v>
      </c>
      <c r="B337" t="s">
        <v>678</v>
      </c>
      <c r="C337" t="s">
        <v>679</v>
      </c>
      <c r="D337">
        <v>857581661</v>
      </c>
      <c r="E337">
        <v>0</v>
      </c>
      <c r="F337">
        <v>0</v>
      </c>
      <c r="G337">
        <v>0</v>
      </c>
      <c r="H337">
        <v>0</v>
      </c>
    </row>
    <row r="338" spans="1:8" x14ac:dyDescent="0.2">
      <c r="A338">
        <v>5901</v>
      </c>
      <c r="B338" t="s">
        <v>680</v>
      </c>
      <c r="C338" t="s">
        <v>681</v>
      </c>
      <c r="D338">
        <v>857581671</v>
      </c>
      <c r="E338">
        <v>0</v>
      </c>
      <c r="F338">
        <v>0</v>
      </c>
      <c r="G338">
        <v>0</v>
      </c>
      <c r="H338">
        <v>0</v>
      </c>
    </row>
    <row r="339" spans="1:8" x14ac:dyDescent="0.2">
      <c r="A339">
        <v>5901</v>
      </c>
      <c r="B339" t="s">
        <v>682</v>
      </c>
      <c r="C339" t="s">
        <v>683</v>
      </c>
      <c r="D339">
        <v>857581681</v>
      </c>
      <c r="E339">
        <v>0</v>
      </c>
      <c r="F339">
        <v>0</v>
      </c>
      <c r="G339">
        <v>0</v>
      </c>
      <c r="H339">
        <v>0</v>
      </c>
    </row>
    <row r="340" spans="1:8" x14ac:dyDescent="0.2">
      <c r="A340">
        <v>5901</v>
      </c>
      <c r="B340" t="s">
        <v>684</v>
      </c>
      <c r="C340" t="s">
        <v>685</v>
      </c>
      <c r="D340">
        <v>857581691</v>
      </c>
      <c r="E340">
        <v>0</v>
      </c>
      <c r="F340">
        <v>0</v>
      </c>
      <c r="G340">
        <v>0</v>
      </c>
      <c r="H340">
        <v>0</v>
      </c>
    </row>
    <row r="341" spans="1:8" x14ac:dyDescent="0.2">
      <c r="A341">
        <v>5901</v>
      </c>
      <c r="B341" t="s">
        <v>686</v>
      </c>
      <c r="C341" t="s">
        <v>687</v>
      </c>
      <c r="D341">
        <v>857581701</v>
      </c>
      <c r="E341">
        <v>0</v>
      </c>
      <c r="F341">
        <v>0</v>
      </c>
      <c r="G341">
        <v>0</v>
      </c>
      <c r="H341">
        <v>0</v>
      </c>
    </row>
    <row r="342" spans="1:8" x14ac:dyDescent="0.2">
      <c r="A342">
        <v>5901</v>
      </c>
      <c r="B342" t="s">
        <v>688</v>
      </c>
      <c r="C342" t="s">
        <v>689</v>
      </c>
      <c r="D342">
        <v>857581711</v>
      </c>
      <c r="E342">
        <v>0</v>
      </c>
      <c r="F342">
        <v>0</v>
      </c>
      <c r="G342">
        <v>0</v>
      </c>
      <c r="H342">
        <v>0</v>
      </c>
    </row>
    <row r="343" spans="1:8" x14ac:dyDescent="0.2">
      <c r="A343">
        <v>5901</v>
      </c>
      <c r="B343" t="s">
        <v>690</v>
      </c>
      <c r="C343" t="s">
        <v>691</v>
      </c>
      <c r="D343">
        <v>857581721</v>
      </c>
      <c r="E343">
        <v>0</v>
      </c>
      <c r="F343">
        <v>0</v>
      </c>
      <c r="G343">
        <v>0</v>
      </c>
      <c r="H343">
        <v>0</v>
      </c>
    </row>
    <row r="344" spans="1:8" x14ac:dyDescent="0.2">
      <c r="A344">
        <v>5901</v>
      </c>
      <c r="B344" t="s">
        <v>692</v>
      </c>
      <c r="C344" t="s">
        <v>693</v>
      </c>
      <c r="D344">
        <v>857581731</v>
      </c>
      <c r="E344">
        <v>6</v>
      </c>
      <c r="F344">
        <v>11</v>
      </c>
      <c r="G344">
        <v>2</v>
      </c>
      <c r="H344">
        <v>1</v>
      </c>
    </row>
    <row r="345" spans="1:8" x14ac:dyDescent="0.2">
      <c r="A345">
        <v>5901</v>
      </c>
      <c r="B345" t="s">
        <v>694</v>
      </c>
      <c r="C345" t="s">
        <v>695</v>
      </c>
      <c r="D345">
        <v>857581741</v>
      </c>
      <c r="E345">
        <v>0</v>
      </c>
      <c r="F345">
        <v>0</v>
      </c>
      <c r="G345">
        <v>0</v>
      </c>
      <c r="H345">
        <v>0</v>
      </c>
    </row>
    <row r="346" spans="1:8" x14ac:dyDescent="0.2">
      <c r="A346">
        <v>5901</v>
      </c>
      <c r="B346" t="s">
        <v>696</v>
      </c>
      <c r="C346" t="s">
        <v>697</v>
      </c>
      <c r="D346">
        <v>857581751</v>
      </c>
      <c r="E346">
        <v>0</v>
      </c>
      <c r="F346">
        <v>0</v>
      </c>
      <c r="G346">
        <v>0</v>
      </c>
      <c r="H346">
        <v>0</v>
      </c>
    </row>
    <row r="347" spans="1:8" x14ac:dyDescent="0.2">
      <c r="A347">
        <v>5901</v>
      </c>
      <c r="B347" t="s">
        <v>698</v>
      </c>
      <c r="C347" t="s">
        <v>699</v>
      </c>
      <c r="D347">
        <v>857581761</v>
      </c>
      <c r="E347">
        <v>0</v>
      </c>
      <c r="F347">
        <v>0</v>
      </c>
      <c r="G347">
        <v>0</v>
      </c>
      <c r="H347">
        <v>0</v>
      </c>
    </row>
    <row r="348" spans="1:8" x14ac:dyDescent="0.2">
      <c r="A348">
        <v>5901</v>
      </c>
      <c r="B348" t="s">
        <v>700</v>
      </c>
      <c r="C348" t="s">
        <v>701</v>
      </c>
      <c r="D348">
        <v>857581771</v>
      </c>
      <c r="E348">
        <v>46</v>
      </c>
      <c r="F348">
        <v>84</v>
      </c>
      <c r="G348">
        <v>17</v>
      </c>
      <c r="H348">
        <v>8</v>
      </c>
    </row>
    <row r="349" spans="1:8" x14ac:dyDescent="0.2">
      <c r="A349">
        <v>5901</v>
      </c>
      <c r="B349" t="s">
        <v>702</v>
      </c>
      <c r="C349" t="s">
        <v>703</v>
      </c>
      <c r="D349">
        <v>857581781</v>
      </c>
      <c r="E349">
        <v>0</v>
      </c>
      <c r="F349">
        <v>0</v>
      </c>
      <c r="G349">
        <v>0</v>
      </c>
      <c r="H349">
        <v>0</v>
      </c>
    </row>
    <row r="350" spans="1:8" x14ac:dyDescent="0.2">
      <c r="A350">
        <v>5901</v>
      </c>
      <c r="B350" t="s">
        <v>704</v>
      </c>
      <c r="C350" t="s">
        <v>705</v>
      </c>
      <c r="D350">
        <v>857581791</v>
      </c>
      <c r="E350">
        <v>0</v>
      </c>
      <c r="F350">
        <v>0</v>
      </c>
      <c r="G350">
        <v>0</v>
      </c>
      <c r="H350">
        <v>0</v>
      </c>
    </row>
    <row r="351" spans="1:8" x14ac:dyDescent="0.2">
      <c r="A351">
        <v>5901</v>
      </c>
      <c r="B351" t="s">
        <v>706</v>
      </c>
      <c r="C351" t="s">
        <v>707</v>
      </c>
      <c r="D351">
        <v>857581801</v>
      </c>
      <c r="E351">
        <v>0</v>
      </c>
      <c r="F351">
        <v>0</v>
      </c>
      <c r="G351">
        <v>0</v>
      </c>
      <c r="H351">
        <v>0</v>
      </c>
    </row>
    <row r="352" spans="1:8" x14ac:dyDescent="0.2">
      <c r="A352">
        <v>5901</v>
      </c>
      <c r="B352" t="s">
        <v>708</v>
      </c>
      <c r="C352" t="s">
        <v>709</v>
      </c>
      <c r="D352">
        <v>857581811</v>
      </c>
      <c r="E352">
        <v>0</v>
      </c>
      <c r="F352">
        <v>0</v>
      </c>
      <c r="G352">
        <v>0</v>
      </c>
      <c r="H352">
        <v>0</v>
      </c>
    </row>
    <row r="353" spans="1:8" x14ac:dyDescent="0.2">
      <c r="A353">
        <v>5901</v>
      </c>
      <c r="B353" t="s">
        <v>710</v>
      </c>
      <c r="C353" t="s">
        <v>711</v>
      </c>
      <c r="D353">
        <v>857581821</v>
      </c>
      <c r="E353">
        <v>0</v>
      </c>
      <c r="F353">
        <v>0</v>
      </c>
      <c r="G353">
        <v>0</v>
      </c>
      <c r="H353">
        <v>0</v>
      </c>
    </row>
    <row r="354" spans="1:8" x14ac:dyDescent="0.2">
      <c r="A354">
        <v>5901</v>
      </c>
      <c r="B354" t="s">
        <v>712</v>
      </c>
      <c r="C354" t="s">
        <v>713</v>
      </c>
      <c r="D354">
        <v>857581831</v>
      </c>
      <c r="E354">
        <v>0</v>
      </c>
      <c r="F354">
        <v>0</v>
      </c>
      <c r="G354">
        <v>0</v>
      </c>
      <c r="H354">
        <v>0</v>
      </c>
    </row>
    <row r="355" spans="1:8" x14ac:dyDescent="0.2">
      <c r="A355">
        <v>5901</v>
      </c>
      <c r="B355" t="s">
        <v>714</v>
      </c>
      <c r="C355" t="s">
        <v>715</v>
      </c>
      <c r="D355">
        <v>857581841</v>
      </c>
      <c r="E355">
        <v>0</v>
      </c>
      <c r="F355">
        <v>0</v>
      </c>
      <c r="G355">
        <v>0</v>
      </c>
      <c r="H355">
        <v>0</v>
      </c>
    </row>
    <row r="356" spans="1:8" x14ac:dyDescent="0.2">
      <c r="A356">
        <v>5901</v>
      </c>
      <c r="B356" t="s">
        <v>716</v>
      </c>
      <c r="C356" t="s">
        <v>717</v>
      </c>
      <c r="D356">
        <v>857581851</v>
      </c>
      <c r="E356">
        <v>58</v>
      </c>
      <c r="F356">
        <v>102</v>
      </c>
      <c r="G356">
        <v>18</v>
      </c>
      <c r="H356">
        <v>4</v>
      </c>
    </row>
    <row r="357" spans="1:8" x14ac:dyDescent="0.2">
      <c r="A357">
        <v>5901</v>
      </c>
      <c r="B357" t="s">
        <v>718</v>
      </c>
      <c r="C357" t="s">
        <v>719</v>
      </c>
      <c r="D357">
        <v>857581861</v>
      </c>
      <c r="E357">
        <v>0</v>
      </c>
      <c r="F357">
        <v>0</v>
      </c>
      <c r="G357">
        <v>0</v>
      </c>
      <c r="H357">
        <v>0</v>
      </c>
    </row>
    <row r="358" spans="1:8" x14ac:dyDescent="0.2">
      <c r="A358">
        <v>5901</v>
      </c>
      <c r="B358" t="s">
        <v>720</v>
      </c>
      <c r="C358" t="s">
        <v>721</v>
      </c>
      <c r="D358">
        <v>857581871</v>
      </c>
      <c r="E358">
        <v>0</v>
      </c>
      <c r="F358">
        <v>0</v>
      </c>
      <c r="G358">
        <v>0</v>
      </c>
      <c r="H358">
        <v>0</v>
      </c>
    </row>
    <row r="359" spans="1:8" x14ac:dyDescent="0.2">
      <c r="A359">
        <v>5901</v>
      </c>
      <c r="B359" t="s">
        <v>722</v>
      </c>
      <c r="C359" t="s">
        <v>723</v>
      </c>
      <c r="D359">
        <v>857581881</v>
      </c>
      <c r="E359">
        <v>0</v>
      </c>
      <c r="F359">
        <v>0</v>
      </c>
      <c r="G359">
        <v>0</v>
      </c>
      <c r="H359">
        <v>0</v>
      </c>
    </row>
    <row r="360" spans="1:8" x14ac:dyDescent="0.2">
      <c r="A360">
        <v>5901</v>
      </c>
      <c r="B360" t="s">
        <v>724</v>
      </c>
      <c r="C360" t="s">
        <v>725</v>
      </c>
      <c r="D360">
        <v>857581891</v>
      </c>
      <c r="E360">
        <v>0</v>
      </c>
      <c r="F360">
        <v>0</v>
      </c>
      <c r="G360">
        <v>0</v>
      </c>
      <c r="H360">
        <v>0</v>
      </c>
    </row>
    <row r="361" spans="1:8" x14ac:dyDescent="0.2">
      <c r="A361">
        <v>5901</v>
      </c>
      <c r="B361" t="s">
        <v>726</v>
      </c>
      <c r="C361" t="s">
        <v>727</v>
      </c>
      <c r="D361">
        <v>857581901</v>
      </c>
      <c r="E361">
        <v>0</v>
      </c>
      <c r="F361">
        <v>0</v>
      </c>
      <c r="G361">
        <v>0</v>
      </c>
      <c r="H361">
        <v>0</v>
      </c>
    </row>
    <row r="362" spans="1:8" x14ac:dyDescent="0.2">
      <c r="A362">
        <v>5901</v>
      </c>
      <c r="B362" t="s">
        <v>728</v>
      </c>
      <c r="C362" t="s">
        <v>729</v>
      </c>
      <c r="D362">
        <v>857581911</v>
      </c>
      <c r="E362">
        <v>0</v>
      </c>
      <c r="F362">
        <v>0</v>
      </c>
      <c r="G362">
        <v>0</v>
      </c>
      <c r="H362">
        <v>0</v>
      </c>
    </row>
    <row r="363" spans="1:8" x14ac:dyDescent="0.2">
      <c r="A363">
        <v>5901</v>
      </c>
      <c r="B363" t="s">
        <v>730</v>
      </c>
      <c r="C363" t="s">
        <v>731</v>
      </c>
      <c r="D363">
        <v>857581931</v>
      </c>
      <c r="E363">
        <v>0</v>
      </c>
      <c r="F363">
        <v>0</v>
      </c>
      <c r="G363">
        <v>0</v>
      </c>
      <c r="H363">
        <v>0</v>
      </c>
    </row>
    <row r="364" spans="1:8" x14ac:dyDescent="0.2">
      <c r="A364">
        <v>5901</v>
      </c>
      <c r="B364" t="s">
        <v>732</v>
      </c>
      <c r="C364" t="s">
        <v>733</v>
      </c>
      <c r="D364">
        <v>857581941</v>
      </c>
      <c r="E364">
        <v>0</v>
      </c>
      <c r="F364">
        <v>0</v>
      </c>
      <c r="G364">
        <v>0</v>
      </c>
      <c r="H364">
        <v>0</v>
      </c>
    </row>
    <row r="365" spans="1:8" x14ac:dyDescent="0.2">
      <c r="A365">
        <v>5901</v>
      </c>
      <c r="B365" t="s">
        <v>734</v>
      </c>
      <c r="C365" t="s">
        <v>735</v>
      </c>
      <c r="D365">
        <v>857581951</v>
      </c>
      <c r="E365">
        <v>0</v>
      </c>
      <c r="F365">
        <v>0</v>
      </c>
      <c r="G365">
        <v>0</v>
      </c>
      <c r="H365">
        <v>0</v>
      </c>
    </row>
    <row r="366" spans="1:8" x14ac:dyDescent="0.2">
      <c r="A366">
        <v>5901</v>
      </c>
      <c r="B366" t="s">
        <v>736</v>
      </c>
      <c r="C366" t="s">
        <v>737</v>
      </c>
      <c r="D366">
        <v>857581961</v>
      </c>
      <c r="E366">
        <v>0</v>
      </c>
      <c r="F366">
        <v>0</v>
      </c>
      <c r="G366">
        <v>0</v>
      </c>
      <c r="H366">
        <v>0</v>
      </c>
    </row>
    <row r="367" spans="1:8" x14ac:dyDescent="0.2">
      <c r="A367">
        <v>5901</v>
      </c>
      <c r="B367" t="s">
        <v>738</v>
      </c>
      <c r="C367" t="s">
        <v>739</v>
      </c>
      <c r="D367">
        <v>857581971</v>
      </c>
      <c r="E367">
        <v>0</v>
      </c>
      <c r="F367">
        <v>0</v>
      </c>
      <c r="G367">
        <v>0</v>
      </c>
      <c r="H367">
        <v>0</v>
      </c>
    </row>
    <row r="368" spans="1:8" x14ac:dyDescent="0.2">
      <c r="A368">
        <v>5901</v>
      </c>
      <c r="B368" t="s">
        <v>740</v>
      </c>
      <c r="C368" t="s">
        <v>741</v>
      </c>
      <c r="D368">
        <v>857581981</v>
      </c>
      <c r="E368">
        <v>0</v>
      </c>
      <c r="F368">
        <v>0</v>
      </c>
      <c r="G368">
        <v>0</v>
      </c>
      <c r="H368">
        <v>0</v>
      </c>
    </row>
    <row r="369" spans="1:8" x14ac:dyDescent="0.2">
      <c r="A369">
        <v>5901</v>
      </c>
      <c r="B369" t="s">
        <v>742</v>
      </c>
      <c r="C369" t="s">
        <v>743</v>
      </c>
      <c r="D369">
        <v>857581991</v>
      </c>
      <c r="E369">
        <v>0</v>
      </c>
      <c r="F369">
        <v>0</v>
      </c>
      <c r="G369">
        <v>0</v>
      </c>
      <c r="H369">
        <v>0</v>
      </c>
    </row>
    <row r="370" spans="1:8" x14ac:dyDescent="0.2">
      <c r="A370">
        <v>5901</v>
      </c>
      <c r="B370" t="s">
        <v>744</v>
      </c>
      <c r="C370" t="s">
        <v>745</v>
      </c>
      <c r="D370">
        <v>857582001</v>
      </c>
      <c r="E370">
        <v>0</v>
      </c>
      <c r="F370">
        <v>0</v>
      </c>
      <c r="G370">
        <v>0</v>
      </c>
      <c r="H370">
        <v>0</v>
      </c>
    </row>
    <row r="371" spans="1:8" x14ac:dyDescent="0.2">
      <c r="A371">
        <v>5901</v>
      </c>
      <c r="B371" t="s">
        <v>746</v>
      </c>
      <c r="C371" t="s">
        <v>747</v>
      </c>
      <c r="D371">
        <v>857582011</v>
      </c>
      <c r="E371">
        <v>0</v>
      </c>
      <c r="F371">
        <v>0</v>
      </c>
      <c r="G371">
        <v>0</v>
      </c>
      <c r="H371">
        <v>0</v>
      </c>
    </row>
    <row r="372" spans="1:8" x14ac:dyDescent="0.2">
      <c r="A372">
        <v>5901</v>
      </c>
      <c r="B372" t="s">
        <v>748</v>
      </c>
      <c r="C372" t="s">
        <v>749</v>
      </c>
      <c r="D372">
        <v>857582021</v>
      </c>
      <c r="E372">
        <v>0</v>
      </c>
      <c r="F372">
        <v>0</v>
      </c>
      <c r="G372">
        <v>0</v>
      </c>
      <c r="H372">
        <v>0</v>
      </c>
    </row>
    <row r="373" spans="1:8" x14ac:dyDescent="0.2">
      <c r="A373">
        <v>5901</v>
      </c>
      <c r="B373" t="s">
        <v>750</v>
      </c>
      <c r="C373" t="s">
        <v>751</v>
      </c>
      <c r="D373">
        <v>857582031</v>
      </c>
      <c r="E373">
        <v>0</v>
      </c>
      <c r="F373">
        <v>0</v>
      </c>
      <c r="G373">
        <v>0</v>
      </c>
      <c r="H373">
        <v>0</v>
      </c>
    </row>
    <row r="374" spans="1:8" x14ac:dyDescent="0.2">
      <c r="A374">
        <v>5901</v>
      </c>
      <c r="B374" t="s">
        <v>752</v>
      </c>
      <c r="C374" t="s">
        <v>753</v>
      </c>
      <c r="D374">
        <v>857582041</v>
      </c>
      <c r="E374">
        <v>0</v>
      </c>
      <c r="F374">
        <v>0</v>
      </c>
      <c r="G374">
        <v>0</v>
      </c>
      <c r="H374">
        <v>0</v>
      </c>
    </row>
    <row r="375" spans="1:8" x14ac:dyDescent="0.2">
      <c r="A375">
        <v>5901</v>
      </c>
      <c r="B375" t="s">
        <v>754</v>
      </c>
      <c r="C375" t="s">
        <v>755</v>
      </c>
      <c r="D375">
        <v>857582051</v>
      </c>
      <c r="E375">
        <v>0</v>
      </c>
      <c r="F375">
        <v>0</v>
      </c>
      <c r="G375">
        <v>0</v>
      </c>
      <c r="H375">
        <v>0</v>
      </c>
    </row>
    <row r="376" spans="1:8" x14ac:dyDescent="0.2">
      <c r="A376">
        <v>5901</v>
      </c>
      <c r="B376" t="s">
        <v>756</v>
      </c>
      <c r="C376" t="s">
        <v>757</v>
      </c>
      <c r="D376">
        <v>857582061</v>
      </c>
      <c r="E376">
        <v>10</v>
      </c>
      <c r="F376">
        <v>31</v>
      </c>
      <c r="G376">
        <v>15</v>
      </c>
      <c r="H376">
        <v>3</v>
      </c>
    </row>
    <row r="377" spans="1:8" x14ac:dyDescent="0.2">
      <c r="A377">
        <v>5901</v>
      </c>
      <c r="B377" t="s">
        <v>758</v>
      </c>
      <c r="C377" t="s">
        <v>759</v>
      </c>
      <c r="D377">
        <v>857582071</v>
      </c>
      <c r="E377">
        <v>0</v>
      </c>
      <c r="F377">
        <v>0</v>
      </c>
      <c r="G377">
        <v>0</v>
      </c>
      <c r="H377">
        <v>0</v>
      </c>
    </row>
    <row r="378" spans="1:8" x14ac:dyDescent="0.2">
      <c r="A378">
        <v>5901</v>
      </c>
      <c r="B378" t="s">
        <v>760</v>
      </c>
      <c r="C378" t="s">
        <v>761</v>
      </c>
      <c r="D378">
        <v>857582081</v>
      </c>
      <c r="E378">
        <v>0</v>
      </c>
      <c r="F378">
        <v>0</v>
      </c>
      <c r="G378">
        <v>0</v>
      </c>
      <c r="H378">
        <v>0</v>
      </c>
    </row>
    <row r="379" spans="1:8" x14ac:dyDescent="0.2">
      <c r="A379">
        <v>5901</v>
      </c>
      <c r="B379" t="s">
        <v>762</v>
      </c>
      <c r="C379" t="s">
        <v>763</v>
      </c>
      <c r="D379">
        <v>857582091</v>
      </c>
      <c r="E379">
        <v>0</v>
      </c>
      <c r="F379">
        <v>0</v>
      </c>
      <c r="G379">
        <v>0</v>
      </c>
      <c r="H379">
        <v>0</v>
      </c>
    </row>
    <row r="380" spans="1:8" x14ac:dyDescent="0.2">
      <c r="A380">
        <v>5901</v>
      </c>
      <c r="B380" t="s">
        <v>764</v>
      </c>
      <c r="C380" t="s">
        <v>765</v>
      </c>
      <c r="D380">
        <v>857582101</v>
      </c>
      <c r="E380">
        <v>0</v>
      </c>
      <c r="F380">
        <v>0</v>
      </c>
      <c r="G380">
        <v>0</v>
      </c>
      <c r="H380">
        <v>0</v>
      </c>
    </row>
    <row r="381" spans="1:8" x14ac:dyDescent="0.2">
      <c r="A381">
        <v>5901</v>
      </c>
      <c r="B381" t="s">
        <v>766</v>
      </c>
      <c r="C381" t="s">
        <v>767</v>
      </c>
      <c r="D381">
        <v>857582111</v>
      </c>
      <c r="E381">
        <v>0</v>
      </c>
      <c r="F381">
        <v>0</v>
      </c>
      <c r="G381">
        <v>0</v>
      </c>
      <c r="H381">
        <v>0</v>
      </c>
    </row>
    <row r="382" spans="1:8" x14ac:dyDescent="0.2">
      <c r="A382">
        <v>5901</v>
      </c>
      <c r="B382" t="s">
        <v>768</v>
      </c>
      <c r="C382" t="s">
        <v>769</v>
      </c>
      <c r="D382">
        <v>857582121</v>
      </c>
      <c r="E382">
        <v>0</v>
      </c>
      <c r="F382">
        <v>0</v>
      </c>
      <c r="G382">
        <v>0</v>
      </c>
      <c r="H382">
        <v>0</v>
      </c>
    </row>
    <row r="383" spans="1:8" x14ac:dyDescent="0.2">
      <c r="A383">
        <v>5901</v>
      </c>
      <c r="B383" t="s">
        <v>770</v>
      </c>
      <c r="C383" t="s">
        <v>771</v>
      </c>
      <c r="D383">
        <v>857582131</v>
      </c>
      <c r="E383">
        <v>0</v>
      </c>
      <c r="F383">
        <v>0</v>
      </c>
      <c r="G383">
        <v>0</v>
      </c>
      <c r="H383">
        <v>0</v>
      </c>
    </row>
    <row r="384" spans="1:8" x14ac:dyDescent="0.2">
      <c r="A384">
        <v>5901</v>
      </c>
      <c r="B384" t="s">
        <v>772</v>
      </c>
      <c r="C384" t="s">
        <v>773</v>
      </c>
      <c r="D384">
        <v>857582141</v>
      </c>
      <c r="E384">
        <v>0</v>
      </c>
      <c r="F384">
        <v>0</v>
      </c>
      <c r="G384">
        <v>0</v>
      </c>
      <c r="H384">
        <v>0</v>
      </c>
    </row>
    <row r="385" spans="1:8" x14ac:dyDescent="0.2">
      <c r="A385">
        <v>5901</v>
      </c>
      <c r="B385" t="s">
        <v>774</v>
      </c>
      <c r="C385" t="s">
        <v>775</v>
      </c>
      <c r="D385">
        <v>857582151</v>
      </c>
      <c r="E385">
        <v>0</v>
      </c>
      <c r="F385">
        <v>33</v>
      </c>
      <c r="G385">
        <v>0</v>
      </c>
      <c r="H385">
        <v>9</v>
      </c>
    </row>
    <row r="386" spans="1:8" x14ac:dyDescent="0.2">
      <c r="A386">
        <v>5901</v>
      </c>
      <c r="B386" t="s">
        <v>776</v>
      </c>
      <c r="C386" t="s">
        <v>777</v>
      </c>
      <c r="D386">
        <v>857582161</v>
      </c>
      <c r="E386">
        <v>0</v>
      </c>
      <c r="F386">
        <v>0</v>
      </c>
      <c r="G386">
        <v>0</v>
      </c>
      <c r="H386">
        <v>0</v>
      </c>
    </row>
    <row r="387" spans="1:8" x14ac:dyDescent="0.2">
      <c r="A387">
        <v>5901</v>
      </c>
      <c r="B387" t="s">
        <v>778</v>
      </c>
      <c r="C387" t="s">
        <v>779</v>
      </c>
      <c r="D387">
        <v>857582171</v>
      </c>
      <c r="E387">
        <v>0</v>
      </c>
      <c r="F387">
        <v>0</v>
      </c>
      <c r="G387">
        <v>0</v>
      </c>
      <c r="H387">
        <v>0</v>
      </c>
    </row>
    <row r="388" spans="1:8" x14ac:dyDescent="0.2">
      <c r="A388">
        <v>5901</v>
      </c>
      <c r="B388" t="s">
        <v>780</v>
      </c>
      <c r="C388" t="s">
        <v>781</v>
      </c>
      <c r="D388">
        <v>857582181</v>
      </c>
      <c r="E388">
        <v>0</v>
      </c>
      <c r="F388">
        <v>0</v>
      </c>
      <c r="G388">
        <v>0</v>
      </c>
      <c r="H388">
        <v>0</v>
      </c>
    </row>
    <row r="389" spans="1:8" x14ac:dyDescent="0.2">
      <c r="A389">
        <v>5901</v>
      </c>
      <c r="B389" t="s">
        <v>782</v>
      </c>
      <c r="C389" t="s">
        <v>783</v>
      </c>
      <c r="D389">
        <v>857582191</v>
      </c>
      <c r="E389">
        <v>0</v>
      </c>
      <c r="F389">
        <v>0</v>
      </c>
      <c r="G389">
        <v>0</v>
      </c>
      <c r="H389">
        <v>0</v>
      </c>
    </row>
    <row r="390" spans="1:8" x14ac:dyDescent="0.2">
      <c r="A390">
        <v>5901</v>
      </c>
      <c r="B390" t="s">
        <v>784</v>
      </c>
      <c r="C390" t="s">
        <v>785</v>
      </c>
      <c r="D390">
        <v>857582201</v>
      </c>
      <c r="E390">
        <v>0</v>
      </c>
      <c r="F390">
        <v>0</v>
      </c>
      <c r="G390">
        <v>0</v>
      </c>
      <c r="H390">
        <v>0</v>
      </c>
    </row>
    <row r="391" spans="1:8" x14ac:dyDescent="0.2">
      <c r="A391">
        <v>5901</v>
      </c>
      <c r="B391" t="s">
        <v>786</v>
      </c>
      <c r="C391" t="s">
        <v>787</v>
      </c>
      <c r="D391">
        <v>857582211</v>
      </c>
      <c r="E391">
        <v>0</v>
      </c>
      <c r="F391">
        <v>0</v>
      </c>
      <c r="G391">
        <v>0</v>
      </c>
      <c r="H391">
        <v>0</v>
      </c>
    </row>
    <row r="392" spans="1:8" x14ac:dyDescent="0.2">
      <c r="A392">
        <v>5901</v>
      </c>
      <c r="B392" t="s">
        <v>790</v>
      </c>
      <c r="C392" t="s">
        <v>791</v>
      </c>
      <c r="D392">
        <v>857582231</v>
      </c>
      <c r="E392">
        <v>0</v>
      </c>
      <c r="F392">
        <v>0</v>
      </c>
      <c r="G392">
        <v>0</v>
      </c>
      <c r="H392">
        <v>0</v>
      </c>
    </row>
    <row r="393" spans="1:8" x14ac:dyDescent="0.2">
      <c r="A393">
        <v>5901</v>
      </c>
      <c r="B393" t="s">
        <v>792</v>
      </c>
      <c r="C393" t="s">
        <v>793</v>
      </c>
      <c r="D393">
        <v>857582241</v>
      </c>
      <c r="E393">
        <v>32</v>
      </c>
      <c r="F393">
        <v>53</v>
      </c>
      <c r="G393">
        <v>12</v>
      </c>
      <c r="H393">
        <v>3</v>
      </c>
    </row>
    <row r="394" spans="1:8" x14ac:dyDescent="0.2">
      <c r="A394">
        <v>5901</v>
      </c>
      <c r="B394" t="s">
        <v>794</v>
      </c>
      <c r="C394" t="s">
        <v>795</v>
      </c>
      <c r="D394">
        <v>857582251</v>
      </c>
      <c r="E394">
        <v>0</v>
      </c>
      <c r="F394">
        <v>0</v>
      </c>
      <c r="G394">
        <v>0</v>
      </c>
      <c r="H394">
        <v>0</v>
      </c>
    </row>
    <row r="395" spans="1:8" x14ac:dyDescent="0.2">
      <c r="A395">
        <v>5901</v>
      </c>
      <c r="B395" t="s">
        <v>796</v>
      </c>
      <c r="C395" t="s">
        <v>797</v>
      </c>
      <c r="D395">
        <v>857582261</v>
      </c>
      <c r="E395">
        <v>0</v>
      </c>
      <c r="F395">
        <v>0</v>
      </c>
      <c r="G395">
        <v>0</v>
      </c>
      <c r="H395">
        <v>0</v>
      </c>
    </row>
    <row r="396" spans="1:8" x14ac:dyDescent="0.2">
      <c r="A396">
        <v>5901</v>
      </c>
      <c r="B396" t="s">
        <v>798</v>
      </c>
      <c r="C396" t="s">
        <v>799</v>
      </c>
      <c r="D396">
        <v>857582271</v>
      </c>
      <c r="E396">
        <v>0</v>
      </c>
      <c r="F396">
        <v>0</v>
      </c>
      <c r="G396">
        <v>0</v>
      </c>
      <c r="H396">
        <v>0</v>
      </c>
    </row>
    <row r="397" spans="1:8" x14ac:dyDescent="0.2">
      <c r="A397">
        <v>5901</v>
      </c>
      <c r="B397" t="s">
        <v>800</v>
      </c>
      <c r="C397" t="s">
        <v>801</v>
      </c>
      <c r="D397">
        <v>857582281</v>
      </c>
      <c r="E397">
        <v>0</v>
      </c>
      <c r="F397">
        <v>0</v>
      </c>
      <c r="G397">
        <v>0</v>
      </c>
      <c r="H397">
        <v>0</v>
      </c>
    </row>
    <row r="398" spans="1:8" x14ac:dyDescent="0.2">
      <c r="A398">
        <v>5901</v>
      </c>
      <c r="B398" t="s">
        <v>802</v>
      </c>
      <c r="C398" t="s">
        <v>803</v>
      </c>
      <c r="D398">
        <v>857582291</v>
      </c>
      <c r="E398">
        <v>0</v>
      </c>
      <c r="F398">
        <v>0</v>
      </c>
      <c r="G398">
        <v>0</v>
      </c>
      <c r="H398">
        <v>0</v>
      </c>
    </row>
    <row r="399" spans="1:8" x14ac:dyDescent="0.2">
      <c r="A399">
        <v>5901</v>
      </c>
      <c r="B399" t="s">
        <v>804</v>
      </c>
      <c r="C399" t="s">
        <v>805</v>
      </c>
      <c r="D399">
        <v>857582301</v>
      </c>
      <c r="E399">
        <v>0</v>
      </c>
      <c r="F399">
        <v>0</v>
      </c>
      <c r="G399">
        <v>0</v>
      </c>
      <c r="H399">
        <v>0</v>
      </c>
    </row>
    <row r="400" spans="1:8" x14ac:dyDescent="0.2">
      <c r="A400">
        <v>5901</v>
      </c>
      <c r="B400" t="s">
        <v>806</v>
      </c>
      <c r="C400" t="s">
        <v>807</v>
      </c>
      <c r="D400">
        <v>857582311</v>
      </c>
      <c r="E400">
        <v>0</v>
      </c>
      <c r="F400">
        <v>0</v>
      </c>
      <c r="G400">
        <v>0</v>
      </c>
      <c r="H400">
        <v>0</v>
      </c>
    </row>
    <row r="401" spans="1:8" x14ac:dyDescent="0.2">
      <c r="A401">
        <v>5901</v>
      </c>
      <c r="B401" t="s">
        <v>808</v>
      </c>
      <c r="C401" t="s">
        <v>809</v>
      </c>
      <c r="D401">
        <v>857582321</v>
      </c>
      <c r="E401">
        <v>12</v>
      </c>
      <c r="F401">
        <v>27</v>
      </c>
      <c r="G401">
        <v>13</v>
      </c>
      <c r="H401">
        <v>1</v>
      </c>
    </row>
    <row r="402" spans="1:8" x14ac:dyDescent="0.2">
      <c r="A402">
        <v>5901</v>
      </c>
      <c r="B402" t="s">
        <v>810</v>
      </c>
      <c r="C402" t="s">
        <v>811</v>
      </c>
      <c r="D402">
        <v>857582331</v>
      </c>
      <c r="E402">
        <v>271</v>
      </c>
      <c r="F402">
        <v>519</v>
      </c>
      <c r="G402">
        <v>148</v>
      </c>
      <c r="H402">
        <v>18</v>
      </c>
    </row>
    <row r="403" spans="1:8" x14ac:dyDescent="0.2">
      <c r="A403">
        <v>5901</v>
      </c>
      <c r="B403" t="s">
        <v>812</v>
      </c>
      <c r="C403" t="s">
        <v>813</v>
      </c>
      <c r="D403">
        <v>857582341</v>
      </c>
      <c r="E403">
        <v>0</v>
      </c>
      <c r="F403">
        <v>0</v>
      </c>
      <c r="G403">
        <v>0</v>
      </c>
      <c r="H403">
        <v>0</v>
      </c>
    </row>
    <row r="404" spans="1:8" x14ac:dyDescent="0.2">
      <c r="A404">
        <v>5901</v>
      </c>
      <c r="B404" t="s">
        <v>816</v>
      </c>
      <c r="C404" t="s">
        <v>817</v>
      </c>
      <c r="D404">
        <v>857582361</v>
      </c>
      <c r="E404">
        <v>8</v>
      </c>
      <c r="F404">
        <v>28</v>
      </c>
      <c r="G404">
        <v>4</v>
      </c>
      <c r="H404">
        <v>6</v>
      </c>
    </row>
    <row r="405" spans="1:8" x14ac:dyDescent="0.2">
      <c r="A405">
        <v>5901</v>
      </c>
      <c r="B405" t="s">
        <v>818</v>
      </c>
      <c r="C405" t="s">
        <v>819</v>
      </c>
      <c r="D405">
        <v>857582371</v>
      </c>
      <c r="E405">
        <v>0</v>
      </c>
      <c r="F405">
        <v>0</v>
      </c>
      <c r="G405">
        <v>0</v>
      </c>
      <c r="H405">
        <v>0</v>
      </c>
    </row>
    <row r="406" spans="1:8" x14ac:dyDescent="0.2">
      <c r="A406">
        <v>5901</v>
      </c>
      <c r="B406" t="s">
        <v>820</v>
      </c>
      <c r="C406" t="s">
        <v>821</v>
      </c>
      <c r="D406">
        <v>857582381</v>
      </c>
      <c r="E406">
        <v>0</v>
      </c>
      <c r="F406">
        <v>0</v>
      </c>
      <c r="G406">
        <v>0</v>
      </c>
      <c r="H406">
        <v>0</v>
      </c>
    </row>
    <row r="407" spans="1:8" x14ac:dyDescent="0.2">
      <c r="A407">
        <v>5901</v>
      </c>
      <c r="B407" t="s">
        <v>822</v>
      </c>
      <c r="C407" t="s">
        <v>823</v>
      </c>
      <c r="D407">
        <v>857582391</v>
      </c>
      <c r="E407">
        <v>0</v>
      </c>
      <c r="F407">
        <v>0</v>
      </c>
      <c r="G407">
        <v>0</v>
      </c>
      <c r="H407">
        <v>0</v>
      </c>
    </row>
    <row r="408" spans="1:8" x14ac:dyDescent="0.2">
      <c r="A408">
        <v>5901</v>
      </c>
      <c r="B408" t="s">
        <v>824</v>
      </c>
      <c r="C408" t="s">
        <v>825</v>
      </c>
      <c r="D408">
        <v>857582401</v>
      </c>
      <c r="E408">
        <v>0</v>
      </c>
      <c r="F408">
        <v>0</v>
      </c>
      <c r="G408">
        <v>0</v>
      </c>
      <c r="H408">
        <v>0</v>
      </c>
    </row>
    <row r="409" spans="1:8" x14ac:dyDescent="0.2">
      <c r="A409">
        <v>5901</v>
      </c>
      <c r="B409" t="s">
        <v>826</v>
      </c>
      <c r="C409" t="s">
        <v>827</v>
      </c>
      <c r="D409">
        <v>857582411</v>
      </c>
      <c r="E409">
        <v>0</v>
      </c>
      <c r="F409">
        <v>0</v>
      </c>
      <c r="G409">
        <v>0</v>
      </c>
      <c r="H409">
        <v>0</v>
      </c>
    </row>
    <row r="410" spans="1:8" x14ac:dyDescent="0.2">
      <c r="A410">
        <v>5901</v>
      </c>
      <c r="B410" t="s">
        <v>828</v>
      </c>
      <c r="C410" t="s">
        <v>829</v>
      </c>
      <c r="D410">
        <v>857582421</v>
      </c>
      <c r="E410">
        <v>0</v>
      </c>
      <c r="F410">
        <v>0</v>
      </c>
      <c r="G410">
        <v>0</v>
      </c>
      <c r="H410">
        <v>0</v>
      </c>
    </row>
    <row r="411" spans="1:8" x14ac:dyDescent="0.2">
      <c r="A411">
        <v>5901</v>
      </c>
      <c r="B411" t="s">
        <v>830</v>
      </c>
      <c r="C411" t="s">
        <v>831</v>
      </c>
      <c r="D411">
        <v>857582431</v>
      </c>
      <c r="E411">
        <v>0</v>
      </c>
      <c r="F411">
        <v>0</v>
      </c>
      <c r="G411">
        <v>0</v>
      </c>
      <c r="H411">
        <v>0</v>
      </c>
    </row>
    <row r="412" spans="1:8" x14ac:dyDescent="0.2">
      <c r="A412">
        <v>5901</v>
      </c>
      <c r="B412" t="s">
        <v>832</v>
      </c>
      <c r="C412" t="s">
        <v>833</v>
      </c>
      <c r="D412">
        <v>857582441</v>
      </c>
      <c r="E412">
        <v>0</v>
      </c>
      <c r="F412">
        <v>0</v>
      </c>
      <c r="G412">
        <v>0</v>
      </c>
      <c r="H412">
        <v>0</v>
      </c>
    </row>
    <row r="413" spans="1:8" x14ac:dyDescent="0.2">
      <c r="A413">
        <v>5901</v>
      </c>
      <c r="B413" t="s">
        <v>834</v>
      </c>
      <c r="C413" t="s">
        <v>835</v>
      </c>
      <c r="D413">
        <v>857582451</v>
      </c>
      <c r="E413">
        <v>0</v>
      </c>
      <c r="F413">
        <v>1</v>
      </c>
      <c r="G413">
        <v>0</v>
      </c>
      <c r="H413">
        <v>1</v>
      </c>
    </row>
    <row r="414" spans="1:8" x14ac:dyDescent="0.2">
      <c r="A414">
        <v>5901</v>
      </c>
      <c r="B414" t="s">
        <v>836</v>
      </c>
      <c r="C414" t="s">
        <v>837</v>
      </c>
      <c r="D414">
        <v>857582461</v>
      </c>
      <c r="E414">
        <v>0</v>
      </c>
      <c r="F414">
        <v>0</v>
      </c>
      <c r="G414">
        <v>0</v>
      </c>
      <c r="H414">
        <v>0</v>
      </c>
    </row>
    <row r="415" spans="1:8" x14ac:dyDescent="0.2">
      <c r="A415">
        <v>5901</v>
      </c>
      <c r="B415" t="s">
        <v>838</v>
      </c>
      <c r="C415" t="s">
        <v>839</v>
      </c>
      <c r="D415">
        <v>857582471</v>
      </c>
      <c r="E415">
        <v>17</v>
      </c>
      <c r="F415">
        <v>59</v>
      </c>
      <c r="G415">
        <v>30</v>
      </c>
      <c r="H415">
        <v>3</v>
      </c>
    </row>
    <row r="416" spans="1:8" x14ac:dyDescent="0.2">
      <c r="A416">
        <v>5901</v>
      </c>
      <c r="B416" t="s">
        <v>840</v>
      </c>
      <c r="C416" t="s">
        <v>841</v>
      </c>
      <c r="D416">
        <v>857582481</v>
      </c>
      <c r="E416">
        <v>40</v>
      </c>
      <c r="F416">
        <v>99</v>
      </c>
      <c r="G416">
        <v>36</v>
      </c>
      <c r="H416">
        <v>1</v>
      </c>
    </row>
    <row r="417" spans="1:8" x14ac:dyDescent="0.2">
      <c r="A417">
        <v>5901</v>
      </c>
      <c r="B417" t="s">
        <v>842</v>
      </c>
      <c r="C417" t="s">
        <v>843</v>
      </c>
      <c r="D417">
        <v>857582491</v>
      </c>
      <c r="E417">
        <v>0</v>
      </c>
      <c r="F417">
        <v>0</v>
      </c>
      <c r="G417">
        <v>0</v>
      </c>
      <c r="H417">
        <v>0</v>
      </c>
    </row>
    <row r="418" spans="1:8" x14ac:dyDescent="0.2">
      <c r="A418">
        <v>5901</v>
      </c>
      <c r="B418" t="s">
        <v>844</v>
      </c>
      <c r="C418" t="s">
        <v>845</v>
      </c>
      <c r="D418">
        <v>857582501</v>
      </c>
      <c r="E418">
        <v>0</v>
      </c>
      <c r="F418">
        <v>0</v>
      </c>
      <c r="G418">
        <v>0</v>
      </c>
      <c r="H418">
        <v>0</v>
      </c>
    </row>
    <row r="419" spans="1:8" x14ac:dyDescent="0.2">
      <c r="A419">
        <v>5901</v>
      </c>
      <c r="B419" t="s">
        <v>846</v>
      </c>
      <c r="C419" t="s">
        <v>847</v>
      </c>
      <c r="D419">
        <v>857582511</v>
      </c>
      <c r="E419">
        <v>0</v>
      </c>
      <c r="F419">
        <v>0</v>
      </c>
      <c r="G419">
        <v>0</v>
      </c>
      <c r="H419">
        <v>0</v>
      </c>
    </row>
    <row r="420" spans="1:8" x14ac:dyDescent="0.2">
      <c r="A420">
        <v>5901</v>
      </c>
      <c r="B420" t="s">
        <v>848</v>
      </c>
      <c r="C420" t="s">
        <v>849</v>
      </c>
      <c r="D420">
        <v>857582521</v>
      </c>
      <c r="E420">
        <v>0</v>
      </c>
      <c r="F420">
        <v>0</v>
      </c>
      <c r="G420">
        <v>0</v>
      </c>
      <c r="H420">
        <v>0</v>
      </c>
    </row>
    <row r="421" spans="1:8" x14ac:dyDescent="0.2">
      <c r="A421">
        <v>5901</v>
      </c>
      <c r="B421" t="s">
        <v>850</v>
      </c>
      <c r="C421" t="s">
        <v>851</v>
      </c>
      <c r="D421">
        <v>857582531</v>
      </c>
      <c r="E421">
        <v>0</v>
      </c>
      <c r="F421">
        <v>0</v>
      </c>
      <c r="G421">
        <v>0</v>
      </c>
      <c r="H421">
        <v>0</v>
      </c>
    </row>
    <row r="422" spans="1:8" x14ac:dyDescent="0.2">
      <c r="A422">
        <v>5901</v>
      </c>
      <c r="B422" t="s">
        <v>852</v>
      </c>
      <c r="C422" t="s">
        <v>853</v>
      </c>
      <c r="D422">
        <v>857582541</v>
      </c>
      <c r="E422">
        <v>7</v>
      </c>
      <c r="F422">
        <v>24</v>
      </c>
      <c r="G422">
        <v>8</v>
      </c>
      <c r="H422">
        <v>2</v>
      </c>
    </row>
    <row r="423" spans="1:8" x14ac:dyDescent="0.2">
      <c r="A423">
        <v>5901</v>
      </c>
      <c r="B423" t="s">
        <v>854</v>
      </c>
      <c r="C423" t="s">
        <v>855</v>
      </c>
      <c r="D423">
        <v>857582551</v>
      </c>
      <c r="E423">
        <v>0</v>
      </c>
      <c r="F423">
        <v>0</v>
      </c>
      <c r="G423">
        <v>0</v>
      </c>
      <c r="H423">
        <v>0</v>
      </c>
    </row>
    <row r="424" spans="1:8" x14ac:dyDescent="0.2">
      <c r="A424">
        <v>5901</v>
      </c>
      <c r="B424" t="s">
        <v>856</v>
      </c>
      <c r="C424" t="s">
        <v>857</v>
      </c>
      <c r="D424">
        <v>857582561</v>
      </c>
      <c r="E424">
        <v>0</v>
      </c>
      <c r="F424">
        <v>0</v>
      </c>
      <c r="G424">
        <v>0</v>
      </c>
      <c r="H424">
        <v>0</v>
      </c>
    </row>
    <row r="425" spans="1:8" x14ac:dyDescent="0.2">
      <c r="A425">
        <v>5901</v>
      </c>
      <c r="B425" t="s">
        <v>858</v>
      </c>
      <c r="C425" t="s">
        <v>859</v>
      </c>
      <c r="D425">
        <v>857582571</v>
      </c>
      <c r="E425">
        <v>0</v>
      </c>
      <c r="F425">
        <v>0</v>
      </c>
      <c r="G425">
        <v>0</v>
      </c>
      <c r="H425">
        <v>0</v>
      </c>
    </row>
    <row r="426" spans="1:8" x14ac:dyDescent="0.2">
      <c r="A426">
        <v>5901</v>
      </c>
      <c r="B426" t="s">
        <v>860</v>
      </c>
      <c r="C426" t="s">
        <v>861</v>
      </c>
      <c r="D426">
        <v>857582581</v>
      </c>
      <c r="E426">
        <v>0</v>
      </c>
      <c r="F426">
        <v>0</v>
      </c>
      <c r="G426">
        <v>0</v>
      </c>
      <c r="H426">
        <v>0</v>
      </c>
    </row>
    <row r="427" spans="1:8" x14ac:dyDescent="0.2">
      <c r="A427">
        <v>5901</v>
      </c>
      <c r="B427" t="s">
        <v>862</v>
      </c>
      <c r="C427" t="s">
        <v>863</v>
      </c>
      <c r="D427">
        <v>857582591</v>
      </c>
      <c r="E427">
        <v>0</v>
      </c>
      <c r="F427">
        <v>0</v>
      </c>
      <c r="G427">
        <v>0</v>
      </c>
      <c r="H427">
        <v>0</v>
      </c>
    </row>
    <row r="428" spans="1:8" x14ac:dyDescent="0.2">
      <c r="A428">
        <v>5901</v>
      </c>
      <c r="B428" t="s">
        <v>864</v>
      </c>
      <c r="C428" t="s">
        <v>865</v>
      </c>
      <c r="D428">
        <v>857582601</v>
      </c>
      <c r="E428">
        <v>0</v>
      </c>
      <c r="F428">
        <v>0</v>
      </c>
      <c r="G428">
        <v>0</v>
      </c>
      <c r="H428">
        <v>0</v>
      </c>
    </row>
    <row r="429" spans="1:8" x14ac:dyDescent="0.2">
      <c r="A429">
        <v>5901</v>
      </c>
      <c r="B429" t="s">
        <v>866</v>
      </c>
      <c r="C429" t="s">
        <v>867</v>
      </c>
      <c r="D429">
        <v>857582611</v>
      </c>
      <c r="E429">
        <v>0</v>
      </c>
      <c r="F429">
        <v>0</v>
      </c>
      <c r="G429">
        <v>0</v>
      </c>
      <c r="H429">
        <v>0</v>
      </c>
    </row>
    <row r="430" spans="1:8" x14ac:dyDescent="0.2">
      <c r="A430">
        <v>5901</v>
      </c>
      <c r="B430" t="s">
        <v>868</v>
      </c>
      <c r="C430" t="s">
        <v>869</v>
      </c>
      <c r="D430">
        <v>857582621</v>
      </c>
      <c r="E430">
        <v>0</v>
      </c>
      <c r="F430">
        <v>0</v>
      </c>
      <c r="G430">
        <v>0</v>
      </c>
      <c r="H430">
        <v>0</v>
      </c>
    </row>
    <row r="431" spans="1:8" x14ac:dyDescent="0.2">
      <c r="A431">
        <v>5901</v>
      </c>
      <c r="B431" t="s">
        <v>870</v>
      </c>
      <c r="C431" t="s">
        <v>871</v>
      </c>
      <c r="D431">
        <v>857582631</v>
      </c>
      <c r="E431">
        <v>6</v>
      </c>
      <c r="F431">
        <v>18</v>
      </c>
      <c r="G431">
        <v>3</v>
      </c>
      <c r="H431">
        <v>2</v>
      </c>
    </row>
    <row r="432" spans="1:8" x14ac:dyDescent="0.2">
      <c r="A432">
        <v>5901</v>
      </c>
      <c r="B432" t="s">
        <v>872</v>
      </c>
      <c r="C432" t="s">
        <v>873</v>
      </c>
      <c r="D432">
        <v>857582641</v>
      </c>
      <c r="E432">
        <v>0</v>
      </c>
      <c r="F432">
        <v>0</v>
      </c>
      <c r="G432">
        <v>0</v>
      </c>
      <c r="H432">
        <v>0</v>
      </c>
    </row>
    <row r="433" spans="1:8" x14ac:dyDescent="0.2">
      <c r="A433">
        <v>5901</v>
      </c>
      <c r="B433" t="s">
        <v>874</v>
      </c>
      <c r="C433" t="s">
        <v>875</v>
      </c>
      <c r="D433">
        <v>857582651</v>
      </c>
      <c r="E433">
        <v>0</v>
      </c>
      <c r="F433">
        <v>0</v>
      </c>
      <c r="G433">
        <v>0</v>
      </c>
      <c r="H433">
        <v>0</v>
      </c>
    </row>
    <row r="434" spans="1:8" x14ac:dyDescent="0.2">
      <c r="A434">
        <v>5901</v>
      </c>
      <c r="B434" t="s">
        <v>876</v>
      </c>
      <c r="C434" t="s">
        <v>877</v>
      </c>
      <c r="D434">
        <v>857582661</v>
      </c>
      <c r="E434">
        <v>25</v>
      </c>
      <c r="F434">
        <v>34</v>
      </c>
      <c r="G434">
        <v>7</v>
      </c>
      <c r="H434">
        <v>1</v>
      </c>
    </row>
    <row r="435" spans="1:8" x14ac:dyDescent="0.2">
      <c r="A435">
        <v>5901</v>
      </c>
      <c r="B435" t="s">
        <v>878</v>
      </c>
      <c r="C435" t="s">
        <v>879</v>
      </c>
      <c r="D435">
        <v>857582671</v>
      </c>
      <c r="E435">
        <v>0</v>
      </c>
      <c r="F435">
        <v>0</v>
      </c>
      <c r="G435">
        <v>0</v>
      </c>
      <c r="H435">
        <v>0</v>
      </c>
    </row>
    <row r="436" spans="1:8" x14ac:dyDescent="0.2">
      <c r="A436">
        <v>5901</v>
      </c>
      <c r="B436" t="s">
        <v>880</v>
      </c>
      <c r="C436" t="s">
        <v>881</v>
      </c>
      <c r="D436">
        <v>857582681</v>
      </c>
      <c r="E436">
        <v>0</v>
      </c>
      <c r="F436">
        <v>0</v>
      </c>
      <c r="G436">
        <v>0</v>
      </c>
      <c r="H436">
        <v>0</v>
      </c>
    </row>
    <row r="437" spans="1:8" x14ac:dyDescent="0.2">
      <c r="A437">
        <v>5901</v>
      </c>
      <c r="B437" t="s">
        <v>882</v>
      </c>
      <c r="C437" t="s">
        <v>883</v>
      </c>
      <c r="D437">
        <v>857582691</v>
      </c>
      <c r="E437">
        <v>0</v>
      </c>
      <c r="F437">
        <v>0</v>
      </c>
      <c r="G437">
        <v>0</v>
      </c>
      <c r="H437">
        <v>0</v>
      </c>
    </row>
    <row r="438" spans="1:8" x14ac:dyDescent="0.2">
      <c r="A438">
        <v>5901</v>
      </c>
      <c r="B438" t="s">
        <v>884</v>
      </c>
      <c r="C438" t="s">
        <v>885</v>
      </c>
      <c r="D438">
        <v>857582701</v>
      </c>
      <c r="E438">
        <v>0</v>
      </c>
      <c r="F438">
        <v>0</v>
      </c>
      <c r="G438">
        <v>0</v>
      </c>
      <c r="H438">
        <v>0</v>
      </c>
    </row>
    <row r="439" spans="1:8" x14ac:dyDescent="0.2">
      <c r="A439">
        <v>5901</v>
      </c>
      <c r="B439" t="s">
        <v>886</v>
      </c>
      <c r="C439" t="s">
        <v>887</v>
      </c>
      <c r="D439">
        <v>857582711</v>
      </c>
      <c r="E439">
        <v>0</v>
      </c>
      <c r="F439">
        <v>0</v>
      </c>
      <c r="G439">
        <v>0</v>
      </c>
      <c r="H439">
        <v>0</v>
      </c>
    </row>
    <row r="440" spans="1:8" x14ac:dyDescent="0.2">
      <c r="A440">
        <v>5901</v>
      </c>
      <c r="B440" t="s">
        <v>888</v>
      </c>
      <c r="C440" t="s">
        <v>889</v>
      </c>
      <c r="D440">
        <v>857582721</v>
      </c>
      <c r="E440">
        <v>0</v>
      </c>
      <c r="F440">
        <v>0</v>
      </c>
      <c r="G440">
        <v>0</v>
      </c>
      <c r="H440">
        <v>0</v>
      </c>
    </row>
    <row r="441" spans="1:8" x14ac:dyDescent="0.2">
      <c r="A441">
        <v>5901</v>
      </c>
      <c r="B441" t="s">
        <v>890</v>
      </c>
      <c r="C441" t="s">
        <v>891</v>
      </c>
      <c r="D441">
        <v>857582731</v>
      </c>
      <c r="E441">
        <v>0</v>
      </c>
      <c r="F441">
        <v>0</v>
      </c>
      <c r="G441">
        <v>0</v>
      </c>
      <c r="H441">
        <v>0</v>
      </c>
    </row>
    <row r="442" spans="1:8" x14ac:dyDescent="0.2">
      <c r="A442">
        <v>5901</v>
      </c>
      <c r="B442" t="s">
        <v>892</v>
      </c>
      <c r="C442" t="s">
        <v>893</v>
      </c>
      <c r="D442">
        <v>857582741</v>
      </c>
      <c r="E442">
        <v>0</v>
      </c>
      <c r="F442">
        <v>0</v>
      </c>
      <c r="G442">
        <v>0</v>
      </c>
      <c r="H442">
        <v>0</v>
      </c>
    </row>
    <row r="443" spans="1:8" x14ac:dyDescent="0.2">
      <c r="A443">
        <v>5901</v>
      </c>
      <c r="B443" t="s">
        <v>894</v>
      </c>
      <c r="C443" t="s">
        <v>895</v>
      </c>
      <c r="D443">
        <v>857582751</v>
      </c>
      <c r="E443">
        <v>0</v>
      </c>
      <c r="F443">
        <v>0</v>
      </c>
      <c r="G443">
        <v>0</v>
      </c>
      <c r="H443">
        <v>0</v>
      </c>
    </row>
    <row r="444" spans="1:8" x14ac:dyDescent="0.2">
      <c r="A444">
        <v>5901</v>
      </c>
      <c r="B444" t="s">
        <v>896</v>
      </c>
      <c r="C444" t="s">
        <v>897</v>
      </c>
      <c r="D444">
        <v>857582761</v>
      </c>
      <c r="E444">
        <v>0</v>
      </c>
      <c r="F444">
        <v>0</v>
      </c>
      <c r="G444">
        <v>0</v>
      </c>
      <c r="H444">
        <v>0</v>
      </c>
    </row>
    <row r="445" spans="1:8" x14ac:dyDescent="0.2">
      <c r="A445">
        <v>5901</v>
      </c>
      <c r="B445" t="s">
        <v>898</v>
      </c>
      <c r="C445" t="s">
        <v>899</v>
      </c>
      <c r="D445">
        <v>857582771</v>
      </c>
      <c r="E445">
        <v>0</v>
      </c>
      <c r="F445">
        <v>0</v>
      </c>
      <c r="G445">
        <v>0</v>
      </c>
      <c r="H445">
        <v>0</v>
      </c>
    </row>
    <row r="446" spans="1:8" x14ac:dyDescent="0.2">
      <c r="A446">
        <v>5901</v>
      </c>
      <c r="B446" t="s">
        <v>900</v>
      </c>
      <c r="C446" t="s">
        <v>901</v>
      </c>
      <c r="D446">
        <v>857582781</v>
      </c>
      <c r="E446">
        <v>0</v>
      </c>
      <c r="F446">
        <v>0</v>
      </c>
      <c r="G446">
        <v>0</v>
      </c>
      <c r="H446">
        <v>0</v>
      </c>
    </row>
    <row r="447" spans="1:8" x14ac:dyDescent="0.2">
      <c r="A447">
        <v>5901</v>
      </c>
      <c r="B447" t="s">
        <v>902</v>
      </c>
      <c r="C447" t="s">
        <v>903</v>
      </c>
      <c r="D447">
        <v>857582801</v>
      </c>
      <c r="E447">
        <v>0</v>
      </c>
      <c r="F447">
        <v>0</v>
      </c>
      <c r="G447">
        <v>0</v>
      </c>
      <c r="H447">
        <v>0</v>
      </c>
    </row>
    <row r="448" spans="1:8" x14ac:dyDescent="0.2">
      <c r="A448">
        <v>5901</v>
      </c>
      <c r="B448" t="s">
        <v>904</v>
      </c>
      <c r="C448" t="s">
        <v>905</v>
      </c>
      <c r="D448">
        <v>857582811</v>
      </c>
      <c r="E448">
        <v>0</v>
      </c>
      <c r="F448">
        <v>0</v>
      </c>
      <c r="G448">
        <v>0</v>
      </c>
      <c r="H448">
        <v>0</v>
      </c>
    </row>
    <row r="449" spans="1:8" x14ac:dyDescent="0.2">
      <c r="A449">
        <v>5901</v>
      </c>
      <c r="B449" t="s">
        <v>906</v>
      </c>
      <c r="C449" t="s">
        <v>907</v>
      </c>
      <c r="D449">
        <v>857582821</v>
      </c>
      <c r="E449">
        <v>0</v>
      </c>
      <c r="F449">
        <v>0</v>
      </c>
      <c r="G449">
        <v>0</v>
      </c>
      <c r="H449">
        <v>0</v>
      </c>
    </row>
    <row r="450" spans="1:8" x14ac:dyDescent="0.2">
      <c r="A450">
        <v>5901</v>
      </c>
      <c r="B450" t="s">
        <v>908</v>
      </c>
      <c r="C450" t="s">
        <v>909</v>
      </c>
      <c r="D450">
        <v>857582831</v>
      </c>
      <c r="E450">
        <v>0</v>
      </c>
      <c r="F450">
        <v>0</v>
      </c>
      <c r="G450">
        <v>0</v>
      </c>
      <c r="H450">
        <v>0</v>
      </c>
    </row>
    <row r="451" spans="1:8" x14ac:dyDescent="0.2">
      <c r="A451">
        <v>5901</v>
      </c>
      <c r="B451" t="s">
        <v>910</v>
      </c>
      <c r="C451" t="s">
        <v>911</v>
      </c>
      <c r="D451">
        <v>857582841</v>
      </c>
      <c r="E451">
        <v>0</v>
      </c>
      <c r="F451">
        <v>0</v>
      </c>
      <c r="G451">
        <v>0</v>
      </c>
      <c r="H451">
        <v>0</v>
      </c>
    </row>
    <row r="452" spans="1:8" x14ac:dyDescent="0.2">
      <c r="A452">
        <v>5901</v>
      </c>
      <c r="B452" t="s">
        <v>912</v>
      </c>
      <c r="C452" t="s">
        <v>913</v>
      </c>
      <c r="D452">
        <v>857582851</v>
      </c>
      <c r="E452">
        <v>0</v>
      </c>
      <c r="F452">
        <v>0</v>
      </c>
      <c r="G452">
        <v>0</v>
      </c>
      <c r="H452">
        <v>0</v>
      </c>
    </row>
    <row r="453" spans="1:8" x14ac:dyDescent="0.2">
      <c r="A453">
        <v>5901</v>
      </c>
      <c r="B453" t="s">
        <v>914</v>
      </c>
      <c r="C453" t="s">
        <v>915</v>
      </c>
      <c r="D453">
        <v>857582861</v>
      </c>
      <c r="E453">
        <v>89</v>
      </c>
      <c r="F453">
        <v>167</v>
      </c>
      <c r="G453">
        <v>46</v>
      </c>
      <c r="H453">
        <v>5</v>
      </c>
    </row>
    <row r="454" spans="1:8" x14ac:dyDescent="0.2">
      <c r="A454">
        <v>5901</v>
      </c>
      <c r="B454" t="s">
        <v>916</v>
      </c>
      <c r="C454" t="s">
        <v>917</v>
      </c>
      <c r="D454">
        <v>857582871</v>
      </c>
      <c r="E454">
        <v>0</v>
      </c>
      <c r="F454">
        <v>0</v>
      </c>
      <c r="G454">
        <v>0</v>
      </c>
      <c r="H454">
        <v>0</v>
      </c>
    </row>
    <row r="455" spans="1:8" x14ac:dyDescent="0.2">
      <c r="A455">
        <v>5901</v>
      </c>
      <c r="B455" t="s">
        <v>918</v>
      </c>
      <c r="C455" t="s">
        <v>919</v>
      </c>
      <c r="D455">
        <v>857582891</v>
      </c>
      <c r="E455">
        <v>0</v>
      </c>
      <c r="F455">
        <v>0</v>
      </c>
      <c r="G455">
        <v>0</v>
      </c>
      <c r="H455">
        <v>0</v>
      </c>
    </row>
    <row r="456" spans="1:8" x14ac:dyDescent="0.2">
      <c r="A456">
        <v>5901</v>
      </c>
      <c r="B456" t="s">
        <v>920</v>
      </c>
      <c r="C456" t="s">
        <v>921</v>
      </c>
      <c r="D456">
        <v>857582901</v>
      </c>
      <c r="E456">
        <v>0</v>
      </c>
      <c r="F456">
        <v>0</v>
      </c>
      <c r="G456">
        <v>0</v>
      </c>
      <c r="H456">
        <v>0</v>
      </c>
    </row>
    <row r="457" spans="1:8" x14ac:dyDescent="0.2">
      <c r="A457">
        <v>5901</v>
      </c>
      <c r="B457" t="s">
        <v>922</v>
      </c>
      <c r="C457" t="s">
        <v>923</v>
      </c>
      <c r="D457">
        <v>857582911</v>
      </c>
      <c r="E457">
        <v>0</v>
      </c>
      <c r="F457">
        <v>0</v>
      </c>
      <c r="G457">
        <v>0</v>
      </c>
      <c r="H457">
        <v>0</v>
      </c>
    </row>
    <row r="458" spans="1:8" x14ac:dyDescent="0.2">
      <c r="A458">
        <v>5901</v>
      </c>
      <c r="B458" t="s">
        <v>924</v>
      </c>
      <c r="C458" t="s">
        <v>925</v>
      </c>
      <c r="D458">
        <v>857582921</v>
      </c>
      <c r="E458">
        <v>0</v>
      </c>
      <c r="F458">
        <v>0</v>
      </c>
      <c r="G458">
        <v>0</v>
      </c>
      <c r="H458">
        <v>0</v>
      </c>
    </row>
    <row r="459" spans="1:8" x14ac:dyDescent="0.2">
      <c r="A459">
        <v>5901</v>
      </c>
      <c r="B459" t="s">
        <v>926</v>
      </c>
      <c r="C459" t="s">
        <v>927</v>
      </c>
      <c r="D459">
        <v>857582931</v>
      </c>
      <c r="E459">
        <v>0</v>
      </c>
      <c r="F459">
        <v>0</v>
      </c>
      <c r="G459">
        <v>0</v>
      </c>
      <c r="H459">
        <v>0</v>
      </c>
    </row>
    <row r="460" spans="1:8" x14ac:dyDescent="0.2">
      <c r="A460">
        <v>5901</v>
      </c>
      <c r="B460" t="s">
        <v>928</v>
      </c>
      <c r="C460" t="s">
        <v>929</v>
      </c>
      <c r="D460">
        <v>857582941</v>
      </c>
      <c r="E460">
        <v>116</v>
      </c>
      <c r="F460">
        <v>290</v>
      </c>
      <c r="G460">
        <v>119</v>
      </c>
      <c r="H460">
        <v>9</v>
      </c>
    </row>
    <row r="461" spans="1:8" x14ac:dyDescent="0.2">
      <c r="A461">
        <v>5901</v>
      </c>
      <c r="B461" t="s">
        <v>930</v>
      </c>
      <c r="C461" t="s">
        <v>931</v>
      </c>
      <c r="D461">
        <v>857582951</v>
      </c>
      <c r="E461">
        <v>0</v>
      </c>
      <c r="F461">
        <v>0</v>
      </c>
      <c r="G461">
        <v>0</v>
      </c>
      <c r="H461">
        <v>0</v>
      </c>
    </row>
    <row r="462" spans="1:8" x14ac:dyDescent="0.2">
      <c r="A462">
        <v>5901</v>
      </c>
      <c r="B462" t="s">
        <v>932</v>
      </c>
      <c r="C462" t="s">
        <v>933</v>
      </c>
      <c r="D462">
        <v>857582961</v>
      </c>
      <c r="E462">
        <v>0</v>
      </c>
      <c r="F462">
        <v>0</v>
      </c>
      <c r="G462">
        <v>0</v>
      </c>
      <c r="H462">
        <v>0</v>
      </c>
    </row>
    <row r="463" spans="1:8" x14ac:dyDescent="0.2">
      <c r="A463">
        <v>5901</v>
      </c>
      <c r="B463" t="s">
        <v>934</v>
      </c>
      <c r="C463" t="s">
        <v>935</v>
      </c>
      <c r="D463">
        <v>857582971</v>
      </c>
      <c r="E463">
        <v>0</v>
      </c>
      <c r="F463">
        <v>0</v>
      </c>
      <c r="G463">
        <v>0</v>
      </c>
      <c r="H463">
        <v>0</v>
      </c>
    </row>
    <row r="464" spans="1:8" x14ac:dyDescent="0.2">
      <c r="A464">
        <v>5901</v>
      </c>
      <c r="B464" t="s">
        <v>936</v>
      </c>
      <c r="C464" t="s">
        <v>937</v>
      </c>
      <c r="D464">
        <v>857582981</v>
      </c>
      <c r="E464">
        <v>0</v>
      </c>
      <c r="F464">
        <v>0</v>
      </c>
      <c r="G464">
        <v>0</v>
      </c>
      <c r="H464">
        <v>0</v>
      </c>
    </row>
    <row r="465" spans="1:8" x14ac:dyDescent="0.2">
      <c r="A465">
        <v>5901</v>
      </c>
      <c r="B465" t="s">
        <v>938</v>
      </c>
      <c r="C465" t="s">
        <v>939</v>
      </c>
      <c r="D465">
        <v>857582991</v>
      </c>
      <c r="E465">
        <v>0</v>
      </c>
      <c r="F465">
        <v>0</v>
      </c>
      <c r="G465">
        <v>0</v>
      </c>
      <c r="H465">
        <v>0</v>
      </c>
    </row>
    <row r="466" spans="1:8" x14ac:dyDescent="0.2">
      <c r="A466">
        <v>5901</v>
      </c>
      <c r="B466" t="s">
        <v>940</v>
      </c>
      <c r="C466" t="s">
        <v>941</v>
      </c>
      <c r="D466">
        <v>857583001</v>
      </c>
      <c r="E466">
        <v>0</v>
      </c>
      <c r="F466">
        <v>0</v>
      </c>
      <c r="G466">
        <v>0</v>
      </c>
      <c r="H466">
        <v>0</v>
      </c>
    </row>
    <row r="467" spans="1:8" x14ac:dyDescent="0.2">
      <c r="A467">
        <v>5901</v>
      </c>
      <c r="B467" t="s">
        <v>942</v>
      </c>
      <c r="C467" t="s">
        <v>943</v>
      </c>
      <c r="D467">
        <v>857583011</v>
      </c>
      <c r="E467">
        <v>0</v>
      </c>
      <c r="F467">
        <v>2</v>
      </c>
      <c r="G467">
        <v>0</v>
      </c>
      <c r="H467">
        <v>2</v>
      </c>
    </row>
    <row r="468" spans="1:8" x14ac:dyDescent="0.2">
      <c r="A468">
        <v>5901</v>
      </c>
      <c r="B468" t="s">
        <v>944</v>
      </c>
      <c r="C468" t="s">
        <v>945</v>
      </c>
      <c r="D468">
        <v>857583021</v>
      </c>
      <c r="E468">
        <v>0</v>
      </c>
      <c r="F468">
        <v>0</v>
      </c>
      <c r="G468">
        <v>0</v>
      </c>
      <c r="H468">
        <v>0</v>
      </c>
    </row>
    <row r="469" spans="1:8" x14ac:dyDescent="0.2">
      <c r="A469">
        <v>5901</v>
      </c>
      <c r="B469" t="s">
        <v>946</v>
      </c>
      <c r="C469" t="s">
        <v>947</v>
      </c>
      <c r="D469">
        <v>857583031</v>
      </c>
      <c r="E469">
        <v>0</v>
      </c>
      <c r="F469">
        <v>0</v>
      </c>
      <c r="G469">
        <v>0</v>
      </c>
      <c r="H469">
        <v>0</v>
      </c>
    </row>
    <row r="470" spans="1:8" x14ac:dyDescent="0.2">
      <c r="A470">
        <v>5901</v>
      </c>
      <c r="B470" t="s">
        <v>948</v>
      </c>
      <c r="C470" t="s">
        <v>949</v>
      </c>
      <c r="D470">
        <v>857583041</v>
      </c>
      <c r="E470">
        <v>0</v>
      </c>
      <c r="F470">
        <v>0</v>
      </c>
      <c r="G470">
        <v>0</v>
      </c>
      <c r="H470">
        <v>0</v>
      </c>
    </row>
    <row r="471" spans="1:8" x14ac:dyDescent="0.2">
      <c r="A471">
        <v>5901</v>
      </c>
      <c r="B471" t="s">
        <v>950</v>
      </c>
      <c r="C471" t="s">
        <v>951</v>
      </c>
      <c r="D471">
        <v>857583051</v>
      </c>
      <c r="E471">
        <v>0</v>
      </c>
      <c r="F471">
        <v>0</v>
      </c>
      <c r="G471">
        <v>0</v>
      </c>
      <c r="H471">
        <v>0</v>
      </c>
    </row>
    <row r="472" spans="1:8" x14ac:dyDescent="0.2">
      <c r="A472">
        <v>5901</v>
      </c>
      <c r="B472" t="s">
        <v>952</v>
      </c>
      <c r="C472" t="s">
        <v>953</v>
      </c>
      <c r="D472">
        <v>857583061</v>
      </c>
      <c r="E472">
        <v>0</v>
      </c>
      <c r="F472">
        <v>0</v>
      </c>
      <c r="G472">
        <v>0</v>
      </c>
      <c r="H472">
        <v>0</v>
      </c>
    </row>
    <row r="473" spans="1:8" x14ac:dyDescent="0.2">
      <c r="A473">
        <v>5901</v>
      </c>
      <c r="B473" t="s">
        <v>954</v>
      </c>
      <c r="C473" t="s">
        <v>955</v>
      </c>
      <c r="D473">
        <v>857583071</v>
      </c>
      <c r="E473">
        <v>0</v>
      </c>
      <c r="F473">
        <v>0</v>
      </c>
      <c r="G473">
        <v>0</v>
      </c>
      <c r="H473">
        <v>0</v>
      </c>
    </row>
    <row r="474" spans="1:8" x14ac:dyDescent="0.2">
      <c r="A474">
        <v>5901</v>
      </c>
      <c r="B474" t="s">
        <v>956</v>
      </c>
      <c r="C474" t="s">
        <v>957</v>
      </c>
      <c r="D474">
        <v>857583081</v>
      </c>
      <c r="E474">
        <v>0</v>
      </c>
      <c r="F474">
        <v>0</v>
      </c>
      <c r="G474">
        <v>0</v>
      </c>
      <c r="H474">
        <v>0</v>
      </c>
    </row>
    <row r="475" spans="1:8" x14ac:dyDescent="0.2">
      <c r="A475">
        <v>5901</v>
      </c>
      <c r="B475" t="s">
        <v>958</v>
      </c>
      <c r="C475" t="s">
        <v>959</v>
      </c>
      <c r="D475">
        <v>857583091</v>
      </c>
      <c r="E475">
        <v>0</v>
      </c>
      <c r="F475">
        <v>0</v>
      </c>
      <c r="G475">
        <v>0</v>
      </c>
      <c r="H475">
        <v>0</v>
      </c>
    </row>
    <row r="476" spans="1:8" x14ac:dyDescent="0.2">
      <c r="A476">
        <v>5901</v>
      </c>
      <c r="B476" t="s">
        <v>960</v>
      </c>
      <c r="C476" t="s">
        <v>961</v>
      </c>
      <c r="D476">
        <v>857583101</v>
      </c>
      <c r="E476">
        <v>0</v>
      </c>
      <c r="F476">
        <v>0</v>
      </c>
      <c r="G476">
        <v>0</v>
      </c>
      <c r="H476">
        <v>0</v>
      </c>
    </row>
    <row r="477" spans="1:8" x14ac:dyDescent="0.2">
      <c r="A477">
        <v>5901</v>
      </c>
      <c r="B477" t="s">
        <v>962</v>
      </c>
      <c r="C477" t="s">
        <v>963</v>
      </c>
      <c r="D477">
        <v>857583111</v>
      </c>
      <c r="E477">
        <v>0</v>
      </c>
      <c r="F477">
        <v>0</v>
      </c>
      <c r="G477">
        <v>0</v>
      </c>
      <c r="H477">
        <v>0</v>
      </c>
    </row>
    <row r="478" spans="1:8" x14ac:dyDescent="0.2">
      <c r="A478">
        <v>5901</v>
      </c>
      <c r="B478" t="s">
        <v>964</v>
      </c>
      <c r="C478" t="s">
        <v>965</v>
      </c>
      <c r="D478">
        <v>857583121</v>
      </c>
      <c r="E478">
        <v>0</v>
      </c>
      <c r="F478">
        <v>0</v>
      </c>
      <c r="G478">
        <v>0</v>
      </c>
      <c r="H478">
        <v>0</v>
      </c>
    </row>
    <row r="479" spans="1:8" x14ac:dyDescent="0.2">
      <c r="A479">
        <v>5901</v>
      </c>
      <c r="B479" t="s">
        <v>966</v>
      </c>
      <c r="C479" t="s">
        <v>967</v>
      </c>
      <c r="D479">
        <v>857583141</v>
      </c>
      <c r="E479">
        <v>61</v>
      </c>
      <c r="F479">
        <v>153</v>
      </c>
      <c r="G479">
        <v>54</v>
      </c>
      <c r="H479">
        <v>8</v>
      </c>
    </row>
    <row r="480" spans="1:8" x14ac:dyDescent="0.2">
      <c r="A480">
        <v>5901</v>
      </c>
      <c r="B480" t="s">
        <v>968</v>
      </c>
      <c r="C480" t="s">
        <v>969</v>
      </c>
      <c r="D480">
        <v>857583151</v>
      </c>
      <c r="E480">
        <v>0</v>
      </c>
      <c r="F480">
        <v>0</v>
      </c>
      <c r="G480">
        <v>0</v>
      </c>
      <c r="H480">
        <v>0</v>
      </c>
    </row>
    <row r="481" spans="1:8" x14ac:dyDescent="0.2">
      <c r="A481">
        <v>5901</v>
      </c>
      <c r="B481" t="s">
        <v>970</v>
      </c>
      <c r="C481" t="s">
        <v>971</v>
      </c>
      <c r="D481">
        <v>857583161</v>
      </c>
      <c r="E481">
        <v>0</v>
      </c>
      <c r="F481">
        <v>0</v>
      </c>
      <c r="G481">
        <v>0</v>
      </c>
      <c r="H481">
        <v>0</v>
      </c>
    </row>
    <row r="482" spans="1:8" x14ac:dyDescent="0.2">
      <c r="A482">
        <v>5901</v>
      </c>
      <c r="B482" t="s">
        <v>972</v>
      </c>
      <c r="C482" t="s">
        <v>973</v>
      </c>
      <c r="D482">
        <v>857583171</v>
      </c>
      <c r="E482">
        <v>0</v>
      </c>
      <c r="F482">
        <v>0</v>
      </c>
      <c r="G482">
        <v>0</v>
      </c>
      <c r="H482">
        <v>0</v>
      </c>
    </row>
    <row r="483" spans="1:8" x14ac:dyDescent="0.2">
      <c r="A483">
        <v>5901</v>
      </c>
      <c r="B483" t="s">
        <v>974</v>
      </c>
      <c r="C483" t="s">
        <v>975</v>
      </c>
      <c r="D483">
        <v>857583181</v>
      </c>
      <c r="E483">
        <v>5</v>
      </c>
      <c r="F483">
        <v>9</v>
      </c>
      <c r="G483">
        <v>1</v>
      </c>
      <c r="H483">
        <v>3</v>
      </c>
    </row>
    <row r="484" spans="1:8" x14ac:dyDescent="0.2">
      <c r="A484">
        <v>5901</v>
      </c>
      <c r="B484" t="s">
        <v>976</v>
      </c>
      <c r="C484" t="s">
        <v>977</v>
      </c>
      <c r="D484">
        <v>857583191</v>
      </c>
      <c r="E484">
        <v>92</v>
      </c>
      <c r="F484">
        <v>151</v>
      </c>
      <c r="G484">
        <v>35</v>
      </c>
      <c r="H484">
        <v>3</v>
      </c>
    </row>
    <row r="485" spans="1:8" x14ac:dyDescent="0.2">
      <c r="A485">
        <v>5901</v>
      </c>
      <c r="B485" t="s">
        <v>978</v>
      </c>
      <c r="C485" t="s">
        <v>979</v>
      </c>
      <c r="D485">
        <v>857583201</v>
      </c>
      <c r="E485">
        <v>0</v>
      </c>
      <c r="F485">
        <v>0</v>
      </c>
      <c r="G485">
        <v>0</v>
      </c>
      <c r="H485">
        <v>0</v>
      </c>
    </row>
    <row r="486" spans="1:8" x14ac:dyDescent="0.2">
      <c r="A486">
        <v>5901</v>
      </c>
      <c r="B486" t="s">
        <v>980</v>
      </c>
      <c r="C486" t="s">
        <v>981</v>
      </c>
      <c r="D486">
        <v>857583211</v>
      </c>
      <c r="E486">
        <v>0</v>
      </c>
      <c r="F486">
        <v>0</v>
      </c>
      <c r="G486">
        <v>0</v>
      </c>
      <c r="H486">
        <v>0</v>
      </c>
    </row>
    <row r="487" spans="1:8" x14ac:dyDescent="0.2">
      <c r="A487">
        <v>5901</v>
      </c>
      <c r="B487" t="s">
        <v>982</v>
      </c>
      <c r="C487" t="s">
        <v>983</v>
      </c>
      <c r="D487">
        <v>857583221</v>
      </c>
      <c r="E487">
        <v>0</v>
      </c>
      <c r="F487">
        <v>0</v>
      </c>
      <c r="G487">
        <v>0</v>
      </c>
      <c r="H487">
        <v>0</v>
      </c>
    </row>
    <row r="488" spans="1:8" x14ac:dyDescent="0.2">
      <c r="A488">
        <v>5901</v>
      </c>
      <c r="B488" t="s">
        <v>984</v>
      </c>
      <c r="C488" t="s">
        <v>985</v>
      </c>
      <c r="D488">
        <v>857583231</v>
      </c>
      <c r="E488">
        <v>0</v>
      </c>
      <c r="F488">
        <v>0</v>
      </c>
      <c r="G488">
        <v>0</v>
      </c>
      <c r="H488">
        <v>0</v>
      </c>
    </row>
    <row r="489" spans="1:8" x14ac:dyDescent="0.2">
      <c r="A489">
        <v>5901</v>
      </c>
      <c r="B489" t="s">
        <v>986</v>
      </c>
      <c r="C489" t="s">
        <v>987</v>
      </c>
      <c r="D489">
        <v>857583241</v>
      </c>
      <c r="E489">
        <v>0</v>
      </c>
      <c r="F489">
        <v>0</v>
      </c>
      <c r="G489">
        <v>0</v>
      </c>
      <c r="H489">
        <v>0</v>
      </c>
    </row>
    <row r="490" spans="1:8" x14ac:dyDescent="0.2">
      <c r="A490">
        <v>5901</v>
      </c>
      <c r="B490" t="s">
        <v>988</v>
      </c>
      <c r="C490" t="s">
        <v>989</v>
      </c>
      <c r="D490">
        <v>857583251</v>
      </c>
      <c r="E490">
        <v>0</v>
      </c>
      <c r="F490">
        <v>0</v>
      </c>
      <c r="G490">
        <v>0</v>
      </c>
      <c r="H490">
        <v>0</v>
      </c>
    </row>
    <row r="491" spans="1:8" x14ac:dyDescent="0.2">
      <c r="A491">
        <v>5901</v>
      </c>
      <c r="B491" t="s">
        <v>990</v>
      </c>
      <c r="C491" t="s">
        <v>991</v>
      </c>
      <c r="D491">
        <v>857583261</v>
      </c>
      <c r="E491">
        <v>0</v>
      </c>
      <c r="F491">
        <v>0</v>
      </c>
      <c r="G491">
        <v>0</v>
      </c>
      <c r="H491">
        <v>0</v>
      </c>
    </row>
    <row r="492" spans="1:8" x14ac:dyDescent="0.2">
      <c r="A492">
        <v>5901</v>
      </c>
      <c r="B492" t="s">
        <v>992</v>
      </c>
      <c r="C492" t="s">
        <v>993</v>
      </c>
      <c r="D492">
        <v>857583271</v>
      </c>
      <c r="E492">
        <v>0</v>
      </c>
      <c r="F492">
        <v>0</v>
      </c>
      <c r="G492">
        <v>0</v>
      </c>
      <c r="H492">
        <v>0</v>
      </c>
    </row>
    <row r="493" spans="1:8" x14ac:dyDescent="0.2">
      <c r="A493">
        <v>5901</v>
      </c>
      <c r="B493" t="s">
        <v>994</v>
      </c>
      <c r="C493" t="s">
        <v>995</v>
      </c>
      <c r="D493">
        <v>857583281</v>
      </c>
      <c r="E493">
        <v>0</v>
      </c>
      <c r="F493">
        <v>0</v>
      </c>
      <c r="G493">
        <v>0</v>
      </c>
      <c r="H493">
        <v>0</v>
      </c>
    </row>
    <row r="494" spans="1:8" x14ac:dyDescent="0.2">
      <c r="A494">
        <v>5901</v>
      </c>
      <c r="B494" t="s">
        <v>996</v>
      </c>
      <c r="C494" t="s">
        <v>997</v>
      </c>
      <c r="D494">
        <v>857583291</v>
      </c>
      <c r="E494">
        <v>0</v>
      </c>
      <c r="F494">
        <v>0</v>
      </c>
      <c r="G494">
        <v>0</v>
      </c>
      <c r="H494">
        <v>0</v>
      </c>
    </row>
    <row r="495" spans="1:8" x14ac:dyDescent="0.2">
      <c r="A495">
        <v>5901</v>
      </c>
      <c r="B495" t="s">
        <v>998</v>
      </c>
      <c r="C495" t="s">
        <v>999</v>
      </c>
      <c r="D495">
        <v>857583311</v>
      </c>
      <c r="E495">
        <v>0</v>
      </c>
      <c r="F495">
        <v>0</v>
      </c>
      <c r="G495">
        <v>0</v>
      </c>
      <c r="H495">
        <v>0</v>
      </c>
    </row>
    <row r="496" spans="1:8" x14ac:dyDescent="0.2">
      <c r="A496">
        <v>5901</v>
      </c>
      <c r="B496" t="s">
        <v>1000</v>
      </c>
      <c r="C496" t="s">
        <v>1001</v>
      </c>
      <c r="D496">
        <v>857583321</v>
      </c>
      <c r="E496">
        <v>11</v>
      </c>
      <c r="F496">
        <v>28</v>
      </c>
      <c r="G496">
        <v>9</v>
      </c>
      <c r="H496">
        <v>2</v>
      </c>
    </row>
    <row r="497" spans="1:8" x14ac:dyDescent="0.2">
      <c r="A497">
        <v>5901</v>
      </c>
      <c r="B497" t="s">
        <v>1002</v>
      </c>
      <c r="C497" t="s">
        <v>1003</v>
      </c>
      <c r="D497">
        <v>857583331</v>
      </c>
      <c r="E497">
        <v>0</v>
      </c>
      <c r="F497">
        <v>0</v>
      </c>
      <c r="G497">
        <v>0</v>
      </c>
      <c r="H497">
        <v>0</v>
      </c>
    </row>
    <row r="498" spans="1:8" x14ac:dyDescent="0.2">
      <c r="A498">
        <v>5901</v>
      </c>
      <c r="B498" t="s">
        <v>1004</v>
      </c>
      <c r="C498" t="s">
        <v>1005</v>
      </c>
      <c r="D498">
        <v>857583341</v>
      </c>
      <c r="E498">
        <v>0</v>
      </c>
      <c r="F498">
        <v>0</v>
      </c>
      <c r="G498">
        <v>0</v>
      </c>
      <c r="H498">
        <v>0</v>
      </c>
    </row>
    <row r="499" spans="1:8" x14ac:dyDescent="0.2">
      <c r="A499">
        <v>5901</v>
      </c>
      <c r="B499" t="s">
        <v>1006</v>
      </c>
      <c r="C499" t="s">
        <v>1007</v>
      </c>
      <c r="D499">
        <v>857583351</v>
      </c>
      <c r="E499">
        <v>0</v>
      </c>
      <c r="F499">
        <v>0</v>
      </c>
      <c r="G499">
        <v>0</v>
      </c>
      <c r="H499">
        <v>0</v>
      </c>
    </row>
    <row r="500" spans="1:8" x14ac:dyDescent="0.2">
      <c r="A500">
        <v>5901</v>
      </c>
      <c r="B500" t="s">
        <v>1008</v>
      </c>
      <c r="C500" t="s">
        <v>1009</v>
      </c>
      <c r="D500">
        <v>857583361</v>
      </c>
      <c r="E500">
        <v>0</v>
      </c>
      <c r="F500">
        <v>0</v>
      </c>
      <c r="G500">
        <v>0</v>
      </c>
      <c r="H500">
        <v>0</v>
      </c>
    </row>
    <row r="501" spans="1:8" x14ac:dyDescent="0.2">
      <c r="A501">
        <v>5901</v>
      </c>
      <c r="B501" t="s">
        <v>1010</v>
      </c>
      <c r="C501" t="s">
        <v>1011</v>
      </c>
      <c r="D501">
        <v>857583371</v>
      </c>
      <c r="E501">
        <v>0</v>
      </c>
      <c r="F501">
        <v>0</v>
      </c>
      <c r="G501">
        <v>0</v>
      </c>
      <c r="H501">
        <v>0</v>
      </c>
    </row>
    <row r="502" spans="1:8" x14ac:dyDescent="0.2">
      <c r="A502">
        <v>5901</v>
      </c>
      <c r="B502" t="s">
        <v>1012</v>
      </c>
      <c r="C502" t="s">
        <v>1013</v>
      </c>
      <c r="D502">
        <v>857583381</v>
      </c>
      <c r="E502">
        <v>0</v>
      </c>
      <c r="F502">
        <v>0</v>
      </c>
      <c r="G502">
        <v>0</v>
      </c>
      <c r="H502">
        <v>0</v>
      </c>
    </row>
    <row r="503" spans="1:8" x14ac:dyDescent="0.2">
      <c r="A503">
        <v>5901</v>
      </c>
      <c r="B503" t="s">
        <v>1014</v>
      </c>
      <c r="C503" t="s">
        <v>1015</v>
      </c>
      <c r="D503">
        <v>857583391</v>
      </c>
      <c r="E503">
        <v>0</v>
      </c>
      <c r="F503">
        <v>0</v>
      </c>
      <c r="G503">
        <v>0</v>
      </c>
      <c r="H503">
        <v>0</v>
      </c>
    </row>
    <row r="504" spans="1:8" x14ac:dyDescent="0.2">
      <c r="A504">
        <v>5901</v>
      </c>
      <c r="B504" t="s">
        <v>1016</v>
      </c>
      <c r="C504" t="s">
        <v>1017</v>
      </c>
      <c r="D504">
        <v>857583401</v>
      </c>
      <c r="E504">
        <v>0</v>
      </c>
      <c r="F504">
        <v>0</v>
      </c>
      <c r="G504">
        <v>0</v>
      </c>
      <c r="H504">
        <v>0</v>
      </c>
    </row>
    <row r="505" spans="1:8" x14ac:dyDescent="0.2">
      <c r="A505">
        <v>5901</v>
      </c>
      <c r="B505" t="s">
        <v>1018</v>
      </c>
      <c r="C505" t="s">
        <v>1019</v>
      </c>
      <c r="D505">
        <v>857583411</v>
      </c>
      <c r="E505">
        <v>0</v>
      </c>
      <c r="F505">
        <v>0</v>
      </c>
      <c r="G505">
        <v>0</v>
      </c>
      <c r="H505">
        <v>0</v>
      </c>
    </row>
    <row r="506" spans="1:8" x14ac:dyDescent="0.2">
      <c r="A506">
        <v>5901</v>
      </c>
      <c r="B506" t="s">
        <v>1020</v>
      </c>
      <c r="C506" t="s">
        <v>1021</v>
      </c>
      <c r="D506">
        <v>857583421</v>
      </c>
      <c r="E506">
        <v>0</v>
      </c>
      <c r="F506">
        <v>0</v>
      </c>
      <c r="G506">
        <v>0</v>
      </c>
      <c r="H506">
        <v>0</v>
      </c>
    </row>
    <row r="507" spans="1:8" x14ac:dyDescent="0.2">
      <c r="A507">
        <v>5901</v>
      </c>
      <c r="B507" t="s">
        <v>1022</v>
      </c>
      <c r="C507" t="s">
        <v>1023</v>
      </c>
      <c r="D507">
        <v>857583431</v>
      </c>
      <c r="E507">
        <v>0</v>
      </c>
      <c r="F507">
        <v>0</v>
      </c>
      <c r="G507">
        <v>0</v>
      </c>
      <c r="H507">
        <v>0</v>
      </c>
    </row>
    <row r="508" spans="1:8" x14ac:dyDescent="0.2">
      <c r="A508">
        <v>5901</v>
      </c>
      <c r="B508" t="s">
        <v>1024</v>
      </c>
      <c r="C508" t="s">
        <v>1025</v>
      </c>
      <c r="D508">
        <v>857583441</v>
      </c>
      <c r="E508">
        <v>0</v>
      </c>
      <c r="F508">
        <v>0</v>
      </c>
      <c r="G508">
        <v>0</v>
      </c>
      <c r="H508">
        <v>0</v>
      </c>
    </row>
    <row r="509" spans="1:8" x14ac:dyDescent="0.2">
      <c r="A509">
        <v>5901</v>
      </c>
      <c r="B509" t="s">
        <v>1026</v>
      </c>
      <c r="C509" t="s">
        <v>1027</v>
      </c>
      <c r="D509">
        <v>857583451</v>
      </c>
      <c r="E509">
        <v>0</v>
      </c>
      <c r="F509">
        <v>0</v>
      </c>
      <c r="G509">
        <v>0</v>
      </c>
      <c r="H509">
        <v>0</v>
      </c>
    </row>
    <row r="510" spans="1:8" x14ac:dyDescent="0.2">
      <c r="A510">
        <v>5901</v>
      </c>
      <c r="B510" t="s">
        <v>1028</v>
      </c>
      <c r="C510" t="s">
        <v>1029</v>
      </c>
      <c r="D510">
        <v>857583461</v>
      </c>
      <c r="E510">
        <v>0</v>
      </c>
      <c r="F510">
        <v>0</v>
      </c>
      <c r="G510">
        <v>0</v>
      </c>
      <c r="H510">
        <v>0</v>
      </c>
    </row>
    <row r="511" spans="1:8" x14ac:dyDescent="0.2">
      <c r="A511">
        <v>5901</v>
      </c>
      <c r="B511" t="s">
        <v>1030</v>
      </c>
      <c r="C511" t="s">
        <v>1031</v>
      </c>
      <c r="D511">
        <v>857583471</v>
      </c>
      <c r="E511">
        <v>0</v>
      </c>
      <c r="F511">
        <v>0</v>
      </c>
      <c r="G511">
        <v>0</v>
      </c>
      <c r="H511">
        <v>0</v>
      </c>
    </row>
    <row r="512" spans="1:8" x14ac:dyDescent="0.2">
      <c r="A512">
        <v>5901</v>
      </c>
      <c r="B512" t="s">
        <v>1032</v>
      </c>
      <c r="C512" t="s">
        <v>1033</v>
      </c>
      <c r="D512">
        <v>857583491</v>
      </c>
      <c r="E512">
        <v>0</v>
      </c>
      <c r="F512">
        <v>0</v>
      </c>
      <c r="G512">
        <v>0</v>
      </c>
      <c r="H512">
        <v>0</v>
      </c>
    </row>
    <row r="513" spans="1:8" x14ac:dyDescent="0.2">
      <c r="A513">
        <v>5901</v>
      </c>
      <c r="B513" t="s">
        <v>1034</v>
      </c>
      <c r="C513" t="s">
        <v>1035</v>
      </c>
      <c r="D513">
        <v>857583501</v>
      </c>
      <c r="E513">
        <v>0</v>
      </c>
      <c r="F513">
        <v>0</v>
      </c>
      <c r="G513">
        <v>0</v>
      </c>
      <c r="H513">
        <v>0</v>
      </c>
    </row>
    <row r="514" spans="1:8" x14ac:dyDescent="0.2">
      <c r="A514">
        <v>5901</v>
      </c>
      <c r="B514" t="s">
        <v>1036</v>
      </c>
      <c r="C514" t="s">
        <v>1037</v>
      </c>
      <c r="D514">
        <v>857583511</v>
      </c>
      <c r="E514">
        <v>0</v>
      </c>
      <c r="F514">
        <v>0</v>
      </c>
      <c r="G514">
        <v>0</v>
      </c>
      <c r="H514">
        <v>0</v>
      </c>
    </row>
    <row r="515" spans="1:8" x14ac:dyDescent="0.2">
      <c r="A515">
        <v>5901</v>
      </c>
      <c r="B515" t="s">
        <v>1038</v>
      </c>
      <c r="C515" t="s">
        <v>1039</v>
      </c>
      <c r="D515">
        <v>857583521</v>
      </c>
      <c r="E515">
        <v>0</v>
      </c>
      <c r="F515">
        <v>0</v>
      </c>
      <c r="G515">
        <v>0</v>
      </c>
      <c r="H515">
        <v>0</v>
      </c>
    </row>
    <row r="516" spans="1:8" x14ac:dyDescent="0.2">
      <c r="A516">
        <v>5901</v>
      </c>
      <c r="B516" t="s">
        <v>1040</v>
      </c>
      <c r="C516" t="s">
        <v>1041</v>
      </c>
      <c r="D516">
        <v>857583531</v>
      </c>
      <c r="E516">
        <v>0</v>
      </c>
      <c r="F516">
        <v>0</v>
      </c>
      <c r="G516">
        <v>0</v>
      </c>
      <c r="H516">
        <v>0</v>
      </c>
    </row>
    <row r="517" spans="1:8" x14ac:dyDescent="0.2">
      <c r="A517">
        <v>5901</v>
      </c>
      <c r="B517" t="s">
        <v>1042</v>
      </c>
      <c r="C517" t="s">
        <v>1043</v>
      </c>
      <c r="D517">
        <v>857583541</v>
      </c>
      <c r="E517">
        <v>27</v>
      </c>
      <c r="F517">
        <v>57</v>
      </c>
      <c r="G517">
        <v>6</v>
      </c>
      <c r="H517">
        <v>6</v>
      </c>
    </row>
    <row r="518" spans="1:8" x14ac:dyDescent="0.2">
      <c r="A518">
        <v>5901</v>
      </c>
      <c r="B518" t="s">
        <v>1044</v>
      </c>
      <c r="C518" t="s">
        <v>1045</v>
      </c>
      <c r="D518">
        <v>857583551</v>
      </c>
      <c r="E518">
        <v>0</v>
      </c>
      <c r="F518">
        <v>0</v>
      </c>
      <c r="G518">
        <v>0</v>
      </c>
      <c r="H518">
        <v>0</v>
      </c>
    </row>
    <row r="519" spans="1:8" x14ac:dyDescent="0.2">
      <c r="A519">
        <v>5901</v>
      </c>
      <c r="B519" t="s">
        <v>1046</v>
      </c>
      <c r="C519" t="s">
        <v>1047</v>
      </c>
      <c r="D519">
        <v>857583561</v>
      </c>
      <c r="E519">
        <v>31</v>
      </c>
      <c r="F519">
        <v>67</v>
      </c>
      <c r="G519">
        <v>13</v>
      </c>
      <c r="H519">
        <v>7</v>
      </c>
    </row>
    <row r="520" spans="1:8" x14ac:dyDescent="0.2">
      <c r="A520">
        <v>5901</v>
      </c>
      <c r="B520" t="s">
        <v>1048</v>
      </c>
      <c r="C520" t="s">
        <v>1049</v>
      </c>
      <c r="D520">
        <v>857583571</v>
      </c>
      <c r="E520">
        <v>0</v>
      </c>
      <c r="F520">
        <v>0</v>
      </c>
      <c r="G520">
        <v>0</v>
      </c>
      <c r="H520">
        <v>0</v>
      </c>
    </row>
    <row r="521" spans="1:8" x14ac:dyDescent="0.2">
      <c r="A521">
        <v>5901</v>
      </c>
      <c r="B521" t="s">
        <v>1050</v>
      </c>
      <c r="C521" t="s">
        <v>1051</v>
      </c>
      <c r="D521">
        <v>857583581</v>
      </c>
      <c r="E521">
        <v>0</v>
      </c>
      <c r="F521">
        <v>0</v>
      </c>
      <c r="G521">
        <v>0</v>
      </c>
      <c r="H521">
        <v>0</v>
      </c>
    </row>
    <row r="522" spans="1:8" x14ac:dyDescent="0.2">
      <c r="A522">
        <v>5901</v>
      </c>
      <c r="B522" t="s">
        <v>1052</v>
      </c>
      <c r="C522" t="s">
        <v>1053</v>
      </c>
      <c r="D522">
        <v>857583591</v>
      </c>
      <c r="E522">
        <v>0</v>
      </c>
      <c r="F522">
        <v>0</v>
      </c>
      <c r="G522">
        <v>0</v>
      </c>
      <c r="H522">
        <v>0</v>
      </c>
    </row>
    <row r="523" spans="1:8" x14ac:dyDescent="0.2">
      <c r="A523">
        <v>5901</v>
      </c>
      <c r="B523" t="s">
        <v>1054</v>
      </c>
      <c r="C523" t="s">
        <v>1055</v>
      </c>
      <c r="D523">
        <v>857583601</v>
      </c>
      <c r="E523">
        <v>0</v>
      </c>
      <c r="F523">
        <v>0</v>
      </c>
      <c r="G523">
        <v>0</v>
      </c>
      <c r="H523">
        <v>0</v>
      </c>
    </row>
    <row r="524" spans="1:8" x14ac:dyDescent="0.2">
      <c r="A524">
        <v>5901</v>
      </c>
      <c r="B524" t="s">
        <v>1056</v>
      </c>
      <c r="C524" t="s">
        <v>1057</v>
      </c>
      <c r="D524">
        <v>857583611</v>
      </c>
      <c r="E524">
        <v>0</v>
      </c>
      <c r="F524">
        <v>0</v>
      </c>
      <c r="G524">
        <v>0</v>
      </c>
      <c r="H524">
        <v>0</v>
      </c>
    </row>
    <row r="525" spans="1:8" x14ac:dyDescent="0.2">
      <c r="A525">
        <v>5901</v>
      </c>
      <c r="B525" t="s">
        <v>1058</v>
      </c>
      <c r="C525" t="s">
        <v>1059</v>
      </c>
      <c r="D525">
        <v>857583621</v>
      </c>
      <c r="E525">
        <v>0</v>
      </c>
      <c r="F525">
        <v>0</v>
      </c>
      <c r="G525">
        <v>0</v>
      </c>
      <c r="H525">
        <v>0</v>
      </c>
    </row>
    <row r="526" spans="1:8" x14ac:dyDescent="0.2">
      <c r="A526">
        <v>5901</v>
      </c>
      <c r="B526" t="s">
        <v>1060</v>
      </c>
      <c r="C526" t="s">
        <v>1061</v>
      </c>
      <c r="D526">
        <v>857583641</v>
      </c>
      <c r="E526">
        <v>0</v>
      </c>
      <c r="F526">
        <v>0</v>
      </c>
      <c r="G526">
        <v>0</v>
      </c>
      <c r="H526">
        <v>0</v>
      </c>
    </row>
    <row r="527" spans="1:8" x14ac:dyDescent="0.2">
      <c r="A527">
        <v>5901</v>
      </c>
      <c r="B527" t="s">
        <v>1062</v>
      </c>
      <c r="C527" t="s">
        <v>1063</v>
      </c>
      <c r="D527">
        <v>857583651</v>
      </c>
      <c r="E527">
        <v>0</v>
      </c>
      <c r="F527">
        <v>0</v>
      </c>
      <c r="G527">
        <v>0</v>
      </c>
      <c r="H527">
        <v>0</v>
      </c>
    </row>
    <row r="528" spans="1:8" x14ac:dyDescent="0.2">
      <c r="A528">
        <v>5901</v>
      </c>
      <c r="B528" t="s">
        <v>1064</v>
      </c>
      <c r="C528" t="s">
        <v>1065</v>
      </c>
      <c r="D528">
        <v>857583661</v>
      </c>
      <c r="E528">
        <v>0</v>
      </c>
      <c r="F528">
        <v>0</v>
      </c>
      <c r="G528">
        <v>0</v>
      </c>
      <c r="H528">
        <v>0</v>
      </c>
    </row>
    <row r="529" spans="1:8" x14ac:dyDescent="0.2">
      <c r="A529">
        <v>5901</v>
      </c>
      <c r="B529" t="s">
        <v>1066</v>
      </c>
      <c r="C529" t="s">
        <v>1067</v>
      </c>
      <c r="D529">
        <v>857583671</v>
      </c>
      <c r="E529">
        <v>0</v>
      </c>
      <c r="F529">
        <v>0</v>
      </c>
      <c r="G529">
        <v>0</v>
      </c>
      <c r="H529">
        <v>0</v>
      </c>
    </row>
    <row r="530" spans="1:8" x14ac:dyDescent="0.2">
      <c r="A530">
        <v>5901</v>
      </c>
      <c r="B530" t="s">
        <v>1068</v>
      </c>
      <c r="C530" t="s">
        <v>1069</v>
      </c>
      <c r="D530">
        <v>857583681</v>
      </c>
      <c r="E530">
        <v>0</v>
      </c>
      <c r="F530">
        <v>0</v>
      </c>
      <c r="G530">
        <v>0</v>
      </c>
      <c r="H530">
        <v>0</v>
      </c>
    </row>
    <row r="531" spans="1:8" x14ac:dyDescent="0.2">
      <c r="A531">
        <v>5901</v>
      </c>
      <c r="B531" t="s">
        <v>1070</v>
      </c>
      <c r="C531" t="s">
        <v>1071</v>
      </c>
      <c r="D531">
        <v>857583691</v>
      </c>
      <c r="E531">
        <v>0</v>
      </c>
      <c r="F531">
        <v>0</v>
      </c>
      <c r="G531">
        <v>0</v>
      </c>
      <c r="H531">
        <v>0</v>
      </c>
    </row>
    <row r="532" spans="1:8" x14ac:dyDescent="0.2">
      <c r="A532">
        <v>5901</v>
      </c>
      <c r="B532" t="s">
        <v>1072</v>
      </c>
      <c r="C532" t="s">
        <v>1073</v>
      </c>
      <c r="D532">
        <v>857583701</v>
      </c>
      <c r="E532">
        <v>0</v>
      </c>
      <c r="F532">
        <v>0</v>
      </c>
      <c r="G532">
        <v>0</v>
      </c>
      <c r="H532">
        <v>0</v>
      </c>
    </row>
    <row r="533" spans="1:8" x14ac:dyDescent="0.2">
      <c r="A533">
        <v>5901</v>
      </c>
      <c r="B533" t="s">
        <v>1074</v>
      </c>
      <c r="C533" t="s">
        <v>1075</v>
      </c>
      <c r="D533">
        <v>857583711</v>
      </c>
      <c r="E533">
        <v>0</v>
      </c>
      <c r="F533">
        <v>0</v>
      </c>
      <c r="G533">
        <v>0</v>
      </c>
      <c r="H533">
        <v>0</v>
      </c>
    </row>
    <row r="534" spans="1:8" x14ac:dyDescent="0.2">
      <c r="A534">
        <v>5901</v>
      </c>
      <c r="B534" t="s">
        <v>1076</v>
      </c>
      <c r="C534" t="s">
        <v>1077</v>
      </c>
      <c r="D534">
        <v>857583721</v>
      </c>
      <c r="E534">
        <v>4</v>
      </c>
      <c r="F534">
        <v>9</v>
      </c>
      <c r="G534">
        <v>0</v>
      </c>
      <c r="H534">
        <v>3</v>
      </c>
    </row>
    <row r="535" spans="1:8" x14ac:dyDescent="0.2">
      <c r="A535">
        <v>5901</v>
      </c>
      <c r="B535" t="s">
        <v>1078</v>
      </c>
      <c r="C535" t="s">
        <v>1079</v>
      </c>
      <c r="D535">
        <v>857583731</v>
      </c>
      <c r="E535">
        <v>0</v>
      </c>
      <c r="F535">
        <v>0</v>
      </c>
      <c r="G535">
        <v>0</v>
      </c>
      <c r="H535">
        <v>0</v>
      </c>
    </row>
    <row r="536" spans="1:8" x14ac:dyDescent="0.2">
      <c r="A536">
        <v>5901</v>
      </c>
      <c r="B536" t="s">
        <v>1080</v>
      </c>
      <c r="C536" t="s">
        <v>1081</v>
      </c>
      <c r="D536">
        <v>857583751</v>
      </c>
      <c r="E536">
        <v>0</v>
      </c>
      <c r="F536">
        <v>0</v>
      </c>
      <c r="G536">
        <v>0</v>
      </c>
      <c r="H536">
        <v>0</v>
      </c>
    </row>
    <row r="537" spans="1:8" x14ac:dyDescent="0.2">
      <c r="A537">
        <v>5901</v>
      </c>
      <c r="B537" t="s">
        <v>1082</v>
      </c>
      <c r="C537" t="s">
        <v>1083</v>
      </c>
      <c r="D537">
        <v>857583761</v>
      </c>
      <c r="E537">
        <v>69</v>
      </c>
      <c r="F537">
        <v>118</v>
      </c>
      <c r="G537">
        <v>21</v>
      </c>
      <c r="H537">
        <v>8</v>
      </c>
    </row>
    <row r="538" spans="1:8" x14ac:dyDescent="0.2">
      <c r="A538">
        <v>5901</v>
      </c>
      <c r="B538" t="s">
        <v>1084</v>
      </c>
      <c r="C538" t="s">
        <v>1085</v>
      </c>
      <c r="D538">
        <v>857583771</v>
      </c>
      <c r="E538">
        <v>0</v>
      </c>
      <c r="F538">
        <v>0</v>
      </c>
      <c r="G538">
        <v>0</v>
      </c>
      <c r="H538">
        <v>0</v>
      </c>
    </row>
    <row r="539" spans="1:8" x14ac:dyDescent="0.2">
      <c r="A539">
        <v>5901</v>
      </c>
      <c r="B539" t="s">
        <v>1086</v>
      </c>
      <c r="C539" t="s">
        <v>1087</v>
      </c>
      <c r="D539">
        <v>857583781</v>
      </c>
      <c r="E539">
        <v>0</v>
      </c>
      <c r="F539">
        <v>0</v>
      </c>
      <c r="G539">
        <v>0</v>
      </c>
      <c r="H539">
        <v>0</v>
      </c>
    </row>
    <row r="540" spans="1:8" x14ac:dyDescent="0.2">
      <c r="A540">
        <v>5901</v>
      </c>
      <c r="B540" t="s">
        <v>1088</v>
      </c>
      <c r="C540" t="s">
        <v>1089</v>
      </c>
      <c r="D540">
        <v>857583791</v>
      </c>
      <c r="E540">
        <v>0</v>
      </c>
      <c r="F540">
        <v>0</v>
      </c>
      <c r="G540">
        <v>0</v>
      </c>
      <c r="H540">
        <v>0</v>
      </c>
    </row>
    <row r="541" spans="1:8" x14ac:dyDescent="0.2">
      <c r="A541">
        <v>5901</v>
      </c>
      <c r="B541" t="s">
        <v>1090</v>
      </c>
      <c r="C541" t="s">
        <v>1091</v>
      </c>
      <c r="D541">
        <v>857583801</v>
      </c>
      <c r="E541">
        <v>0</v>
      </c>
      <c r="F541">
        <v>0</v>
      </c>
      <c r="G541">
        <v>0</v>
      </c>
      <c r="H541">
        <v>0</v>
      </c>
    </row>
    <row r="542" spans="1:8" x14ac:dyDescent="0.2">
      <c r="A542">
        <v>5901</v>
      </c>
      <c r="B542" t="s">
        <v>1092</v>
      </c>
      <c r="C542" t="s">
        <v>1093</v>
      </c>
      <c r="D542">
        <v>857583811</v>
      </c>
      <c r="E542">
        <v>0</v>
      </c>
      <c r="F542">
        <v>0</v>
      </c>
      <c r="G542">
        <v>0</v>
      </c>
      <c r="H542">
        <v>0</v>
      </c>
    </row>
    <row r="543" spans="1:8" x14ac:dyDescent="0.2">
      <c r="A543">
        <v>5901</v>
      </c>
      <c r="B543" t="s">
        <v>1094</v>
      </c>
      <c r="C543" t="s">
        <v>1095</v>
      </c>
      <c r="D543">
        <v>857583821</v>
      </c>
      <c r="E543">
        <v>0</v>
      </c>
      <c r="F543">
        <v>0</v>
      </c>
      <c r="G543">
        <v>0</v>
      </c>
      <c r="H543">
        <v>0</v>
      </c>
    </row>
    <row r="544" spans="1:8" x14ac:dyDescent="0.2">
      <c r="A544">
        <v>5901</v>
      </c>
      <c r="B544" t="s">
        <v>1096</v>
      </c>
      <c r="C544" t="s">
        <v>1097</v>
      </c>
      <c r="D544">
        <v>857583831</v>
      </c>
      <c r="E544">
        <v>0</v>
      </c>
      <c r="F544">
        <v>0</v>
      </c>
      <c r="G544">
        <v>0</v>
      </c>
      <c r="H544">
        <v>0</v>
      </c>
    </row>
    <row r="545" spans="1:8" x14ac:dyDescent="0.2">
      <c r="A545">
        <v>5901</v>
      </c>
      <c r="B545" t="s">
        <v>1098</v>
      </c>
      <c r="C545" t="s">
        <v>1099</v>
      </c>
      <c r="D545">
        <v>857583841</v>
      </c>
      <c r="E545">
        <v>0</v>
      </c>
      <c r="F545">
        <v>0</v>
      </c>
      <c r="G545">
        <v>0</v>
      </c>
      <c r="H545">
        <v>0</v>
      </c>
    </row>
    <row r="546" spans="1:8" x14ac:dyDescent="0.2">
      <c r="A546">
        <v>5901</v>
      </c>
      <c r="B546" t="s">
        <v>1100</v>
      </c>
      <c r="C546" t="s">
        <v>1101</v>
      </c>
      <c r="D546">
        <v>857583851</v>
      </c>
      <c r="E546">
        <v>131</v>
      </c>
      <c r="F546">
        <v>227</v>
      </c>
      <c r="G546">
        <v>60</v>
      </c>
      <c r="H546">
        <v>11</v>
      </c>
    </row>
    <row r="547" spans="1:8" x14ac:dyDescent="0.2">
      <c r="A547">
        <v>5901</v>
      </c>
      <c r="B547" t="s">
        <v>1102</v>
      </c>
      <c r="C547" t="s">
        <v>1103</v>
      </c>
      <c r="D547">
        <v>857583861</v>
      </c>
      <c r="E547">
        <v>0</v>
      </c>
      <c r="F547">
        <v>0</v>
      </c>
      <c r="G547">
        <v>0</v>
      </c>
      <c r="H547">
        <v>0</v>
      </c>
    </row>
    <row r="548" spans="1:8" x14ac:dyDescent="0.2">
      <c r="A548">
        <v>5901</v>
      </c>
      <c r="B548" t="s">
        <v>1104</v>
      </c>
      <c r="C548" t="s">
        <v>1105</v>
      </c>
      <c r="D548">
        <v>857583871</v>
      </c>
      <c r="E548">
        <v>0</v>
      </c>
      <c r="F548">
        <v>0</v>
      </c>
      <c r="G548">
        <v>0</v>
      </c>
      <c r="H548">
        <v>0</v>
      </c>
    </row>
    <row r="549" spans="1:8" x14ac:dyDescent="0.2">
      <c r="A549">
        <v>5901</v>
      </c>
      <c r="B549" t="s">
        <v>1106</v>
      </c>
      <c r="C549" t="s">
        <v>1107</v>
      </c>
      <c r="D549">
        <v>857583881</v>
      </c>
      <c r="E549">
        <v>2</v>
      </c>
      <c r="F549">
        <v>4</v>
      </c>
      <c r="G549">
        <v>1</v>
      </c>
      <c r="H549">
        <v>1</v>
      </c>
    </row>
    <row r="550" spans="1:8" x14ac:dyDescent="0.2">
      <c r="A550">
        <v>5901</v>
      </c>
      <c r="B550" t="s">
        <v>1108</v>
      </c>
      <c r="C550" t="s">
        <v>1109</v>
      </c>
      <c r="D550">
        <v>857583891</v>
      </c>
      <c r="E550">
        <v>0</v>
      </c>
      <c r="F550">
        <v>0</v>
      </c>
      <c r="G550">
        <v>0</v>
      </c>
      <c r="H550">
        <v>0</v>
      </c>
    </row>
    <row r="551" spans="1:8" x14ac:dyDescent="0.2">
      <c r="A551">
        <v>5901</v>
      </c>
      <c r="B551" t="s">
        <v>1110</v>
      </c>
      <c r="C551" t="s">
        <v>1111</v>
      </c>
      <c r="D551">
        <v>857583901</v>
      </c>
      <c r="E551">
        <v>0</v>
      </c>
      <c r="F551">
        <v>0</v>
      </c>
      <c r="G551">
        <v>0</v>
      </c>
      <c r="H551">
        <v>0</v>
      </c>
    </row>
    <row r="552" spans="1:8" x14ac:dyDescent="0.2">
      <c r="A552">
        <v>5901</v>
      </c>
      <c r="B552" t="s">
        <v>1112</v>
      </c>
      <c r="C552" t="s">
        <v>1113</v>
      </c>
      <c r="D552">
        <v>857583911</v>
      </c>
      <c r="E552">
        <v>0</v>
      </c>
      <c r="F552">
        <v>0</v>
      </c>
      <c r="G552">
        <v>0</v>
      </c>
      <c r="H552">
        <v>0</v>
      </c>
    </row>
    <row r="553" spans="1:8" x14ac:dyDescent="0.2">
      <c r="A553">
        <v>5901</v>
      </c>
      <c r="B553" t="s">
        <v>1114</v>
      </c>
      <c r="C553" t="s">
        <v>1115</v>
      </c>
      <c r="D553">
        <v>857583921</v>
      </c>
      <c r="E553">
        <v>0</v>
      </c>
      <c r="F553">
        <v>1</v>
      </c>
      <c r="G553">
        <v>0</v>
      </c>
      <c r="H553">
        <v>1</v>
      </c>
    </row>
    <row r="554" spans="1:8" x14ac:dyDescent="0.2">
      <c r="A554">
        <v>5901</v>
      </c>
      <c r="B554" t="s">
        <v>1116</v>
      </c>
      <c r="C554" t="s">
        <v>1117</v>
      </c>
      <c r="D554">
        <v>857583931</v>
      </c>
      <c r="E554">
        <v>0</v>
      </c>
      <c r="F554">
        <v>0</v>
      </c>
      <c r="G554">
        <v>0</v>
      </c>
      <c r="H554">
        <v>0</v>
      </c>
    </row>
    <row r="555" spans="1:8" x14ac:dyDescent="0.2">
      <c r="A555">
        <v>5901</v>
      </c>
      <c r="B555" t="s">
        <v>1118</v>
      </c>
      <c r="C555" t="s">
        <v>1119</v>
      </c>
      <c r="D555">
        <v>857583941</v>
      </c>
      <c r="E555">
        <v>0</v>
      </c>
      <c r="F555">
        <v>0</v>
      </c>
      <c r="G555">
        <v>0</v>
      </c>
      <c r="H555">
        <v>0</v>
      </c>
    </row>
    <row r="556" spans="1:8" x14ac:dyDescent="0.2">
      <c r="A556">
        <v>5901</v>
      </c>
      <c r="B556" t="s">
        <v>1120</v>
      </c>
      <c r="C556" t="s">
        <v>1121</v>
      </c>
      <c r="D556">
        <v>857583951</v>
      </c>
      <c r="E556">
        <v>0</v>
      </c>
      <c r="F556">
        <v>0</v>
      </c>
      <c r="G556">
        <v>0</v>
      </c>
      <c r="H556">
        <v>0</v>
      </c>
    </row>
    <row r="557" spans="1:8" x14ac:dyDescent="0.2">
      <c r="A557">
        <v>5901</v>
      </c>
      <c r="B557" t="s">
        <v>1122</v>
      </c>
      <c r="C557" t="s">
        <v>1123</v>
      </c>
      <c r="D557">
        <v>857583961</v>
      </c>
      <c r="E557">
        <v>0</v>
      </c>
      <c r="F557">
        <v>0</v>
      </c>
      <c r="G557">
        <v>0</v>
      </c>
      <c r="H557">
        <v>0</v>
      </c>
    </row>
    <row r="558" spans="1:8" x14ac:dyDescent="0.2">
      <c r="A558">
        <v>5901</v>
      </c>
      <c r="B558" t="s">
        <v>1124</v>
      </c>
      <c r="C558" t="s">
        <v>1125</v>
      </c>
      <c r="D558">
        <v>857583971</v>
      </c>
      <c r="E558">
        <v>0</v>
      </c>
      <c r="F558">
        <v>0</v>
      </c>
      <c r="G558">
        <v>0</v>
      </c>
      <c r="H558">
        <v>0</v>
      </c>
    </row>
    <row r="559" spans="1:8" x14ac:dyDescent="0.2">
      <c r="A559">
        <v>5901</v>
      </c>
      <c r="B559" t="s">
        <v>1126</v>
      </c>
      <c r="C559" t="s">
        <v>1127</v>
      </c>
      <c r="D559">
        <v>857583981</v>
      </c>
      <c r="E559">
        <v>0</v>
      </c>
      <c r="F559">
        <v>0</v>
      </c>
      <c r="G559">
        <v>0</v>
      </c>
      <c r="H559">
        <v>0</v>
      </c>
    </row>
    <row r="560" spans="1:8" x14ac:dyDescent="0.2">
      <c r="A560">
        <v>5901</v>
      </c>
      <c r="B560" t="s">
        <v>1128</v>
      </c>
      <c r="C560" t="s">
        <v>1129</v>
      </c>
      <c r="D560">
        <v>857583991</v>
      </c>
      <c r="E560">
        <v>0</v>
      </c>
      <c r="F560">
        <v>0</v>
      </c>
      <c r="G560">
        <v>0</v>
      </c>
      <c r="H560">
        <v>0</v>
      </c>
    </row>
    <row r="561" spans="1:8" x14ac:dyDescent="0.2">
      <c r="A561">
        <v>5901</v>
      </c>
      <c r="B561" t="s">
        <v>1130</v>
      </c>
      <c r="C561" t="s">
        <v>1131</v>
      </c>
      <c r="D561">
        <v>857584001</v>
      </c>
      <c r="E561">
        <v>0</v>
      </c>
      <c r="F561">
        <v>0</v>
      </c>
      <c r="G561">
        <v>0</v>
      </c>
      <c r="H561">
        <v>0</v>
      </c>
    </row>
    <row r="562" spans="1:8" x14ac:dyDescent="0.2">
      <c r="A562">
        <v>5901</v>
      </c>
      <c r="B562" t="s">
        <v>1132</v>
      </c>
      <c r="C562" t="s">
        <v>1133</v>
      </c>
      <c r="D562">
        <v>857584011</v>
      </c>
      <c r="E562">
        <v>0</v>
      </c>
      <c r="F562">
        <v>0</v>
      </c>
      <c r="G562">
        <v>0</v>
      </c>
      <c r="H562">
        <v>0</v>
      </c>
    </row>
    <row r="563" spans="1:8" x14ac:dyDescent="0.2">
      <c r="A563">
        <v>5901</v>
      </c>
      <c r="B563" t="s">
        <v>1134</v>
      </c>
      <c r="C563" t="s">
        <v>1135</v>
      </c>
      <c r="D563">
        <v>857584021</v>
      </c>
      <c r="E563">
        <v>108</v>
      </c>
      <c r="F563">
        <v>208</v>
      </c>
      <c r="G563">
        <v>40</v>
      </c>
      <c r="H563">
        <v>20</v>
      </c>
    </row>
    <row r="564" spans="1:8" x14ac:dyDescent="0.2">
      <c r="A564">
        <v>5901</v>
      </c>
      <c r="B564" t="s">
        <v>1136</v>
      </c>
      <c r="C564" t="s">
        <v>1137</v>
      </c>
      <c r="D564">
        <v>857584031</v>
      </c>
      <c r="E564">
        <v>0</v>
      </c>
      <c r="F564">
        <v>0</v>
      </c>
      <c r="G564">
        <v>0</v>
      </c>
      <c r="H564">
        <v>0</v>
      </c>
    </row>
    <row r="565" spans="1:8" x14ac:dyDescent="0.2">
      <c r="A565">
        <v>5901</v>
      </c>
      <c r="B565" t="s">
        <v>1138</v>
      </c>
      <c r="C565" t="s">
        <v>1139</v>
      </c>
      <c r="D565">
        <v>857584041</v>
      </c>
      <c r="E565">
        <v>0</v>
      </c>
      <c r="F565">
        <v>0</v>
      </c>
      <c r="G565">
        <v>0</v>
      </c>
      <c r="H565">
        <v>0</v>
      </c>
    </row>
    <row r="566" spans="1:8" x14ac:dyDescent="0.2">
      <c r="A566">
        <v>5901</v>
      </c>
      <c r="B566" t="s">
        <v>1140</v>
      </c>
      <c r="C566" t="s">
        <v>1141</v>
      </c>
      <c r="D566">
        <v>857584051</v>
      </c>
      <c r="E566">
        <v>0</v>
      </c>
      <c r="F566">
        <v>0</v>
      </c>
      <c r="G566">
        <v>0</v>
      </c>
      <c r="H566">
        <v>0</v>
      </c>
    </row>
    <row r="567" spans="1:8" x14ac:dyDescent="0.2">
      <c r="A567">
        <v>5901</v>
      </c>
      <c r="B567" t="s">
        <v>1142</v>
      </c>
      <c r="C567" t="s">
        <v>1143</v>
      </c>
      <c r="D567">
        <v>857584061</v>
      </c>
      <c r="E567">
        <v>0</v>
      </c>
      <c r="F567">
        <v>0</v>
      </c>
      <c r="G567">
        <v>0</v>
      </c>
      <c r="H567">
        <v>0</v>
      </c>
    </row>
    <row r="568" spans="1:8" x14ac:dyDescent="0.2">
      <c r="A568">
        <v>5901</v>
      </c>
      <c r="B568" t="s">
        <v>1144</v>
      </c>
      <c r="C568" t="s">
        <v>1145</v>
      </c>
      <c r="D568">
        <v>857584071</v>
      </c>
      <c r="E568">
        <v>0</v>
      </c>
      <c r="F568">
        <v>0</v>
      </c>
      <c r="G568">
        <v>0</v>
      </c>
      <c r="H568">
        <v>0</v>
      </c>
    </row>
    <row r="569" spans="1:8" x14ac:dyDescent="0.2">
      <c r="A569">
        <v>5901</v>
      </c>
      <c r="B569" t="s">
        <v>1146</v>
      </c>
      <c r="C569" t="s">
        <v>1147</v>
      </c>
      <c r="D569">
        <v>857584081</v>
      </c>
      <c r="E569">
        <v>0</v>
      </c>
      <c r="F569">
        <v>0</v>
      </c>
      <c r="G569">
        <v>0</v>
      </c>
      <c r="H569">
        <v>0</v>
      </c>
    </row>
    <row r="570" spans="1:8" x14ac:dyDescent="0.2">
      <c r="A570">
        <v>5901</v>
      </c>
      <c r="B570" t="s">
        <v>1148</v>
      </c>
      <c r="C570" t="s">
        <v>1149</v>
      </c>
      <c r="D570">
        <v>857584091</v>
      </c>
      <c r="E570">
        <v>0</v>
      </c>
      <c r="F570">
        <v>0</v>
      </c>
      <c r="G570">
        <v>0</v>
      </c>
      <c r="H570">
        <v>0</v>
      </c>
    </row>
    <row r="571" spans="1:8" x14ac:dyDescent="0.2">
      <c r="A571">
        <v>5901</v>
      </c>
      <c r="B571" t="s">
        <v>1150</v>
      </c>
      <c r="C571" t="s">
        <v>1151</v>
      </c>
      <c r="D571">
        <v>857584101</v>
      </c>
      <c r="E571">
        <v>0</v>
      </c>
      <c r="F571">
        <v>0</v>
      </c>
      <c r="G571">
        <v>0</v>
      </c>
      <c r="H571">
        <v>0</v>
      </c>
    </row>
    <row r="572" spans="1:8" x14ac:dyDescent="0.2">
      <c r="A572">
        <v>5901</v>
      </c>
      <c r="B572" t="s">
        <v>1152</v>
      </c>
      <c r="C572" t="s">
        <v>1153</v>
      </c>
      <c r="D572">
        <v>857584111</v>
      </c>
      <c r="E572">
        <v>0</v>
      </c>
      <c r="F572">
        <v>0</v>
      </c>
      <c r="G572">
        <v>0</v>
      </c>
      <c r="H572">
        <v>0</v>
      </c>
    </row>
    <row r="573" spans="1:8" x14ac:dyDescent="0.2">
      <c r="A573">
        <v>5901</v>
      </c>
      <c r="B573" t="s">
        <v>1154</v>
      </c>
      <c r="C573" t="s">
        <v>1155</v>
      </c>
      <c r="D573">
        <v>857584121</v>
      </c>
      <c r="E573">
        <v>0</v>
      </c>
      <c r="F573">
        <v>0</v>
      </c>
      <c r="G573">
        <v>0</v>
      </c>
      <c r="H573">
        <v>0</v>
      </c>
    </row>
    <row r="574" spans="1:8" x14ac:dyDescent="0.2">
      <c r="A574">
        <v>5901</v>
      </c>
      <c r="B574" t="s">
        <v>1156</v>
      </c>
      <c r="C574" t="s">
        <v>1157</v>
      </c>
      <c r="D574">
        <v>857584131</v>
      </c>
      <c r="E574">
        <v>0</v>
      </c>
      <c r="F574">
        <v>0</v>
      </c>
      <c r="G574">
        <v>0</v>
      </c>
      <c r="H574">
        <v>0</v>
      </c>
    </row>
    <row r="575" spans="1:8" x14ac:dyDescent="0.2">
      <c r="A575">
        <v>5901</v>
      </c>
      <c r="B575" t="s">
        <v>1158</v>
      </c>
      <c r="C575" t="s">
        <v>1159</v>
      </c>
      <c r="D575">
        <v>857584141</v>
      </c>
      <c r="E575">
        <v>0</v>
      </c>
      <c r="F575">
        <v>0</v>
      </c>
      <c r="G575">
        <v>0</v>
      </c>
      <c r="H575">
        <v>0</v>
      </c>
    </row>
    <row r="576" spans="1:8" x14ac:dyDescent="0.2">
      <c r="A576">
        <v>5901</v>
      </c>
      <c r="B576" t="s">
        <v>1160</v>
      </c>
      <c r="C576" t="s">
        <v>1161</v>
      </c>
      <c r="D576">
        <v>857584151</v>
      </c>
      <c r="E576">
        <v>0</v>
      </c>
      <c r="F576">
        <v>0</v>
      </c>
      <c r="G576">
        <v>0</v>
      </c>
      <c r="H576">
        <v>0</v>
      </c>
    </row>
    <row r="577" spans="1:8" x14ac:dyDescent="0.2">
      <c r="A577">
        <v>5901</v>
      </c>
      <c r="B577" t="s">
        <v>1162</v>
      </c>
      <c r="C577" t="s">
        <v>1163</v>
      </c>
      <c r="D577">
        <v>857584161</v>
      </c>
      <c r="E577">
        <v>1681</v>
      </c>
      <c r="F577">
        <v>3937</v>
      </c>
      <c r="G577">
        <v>1193</v>
      </c>
      <c r="H577">
        <v>117</v>
      </c>
    </row>
    <row r="578" spans="1:8" x14ac:dyDescent="0.2">
      <c r="A578">
        <v>5901</v>
      </c>
      <c r="B578" t="s">
        <v>1164</v>
      </c>
      <c r="C578" t="s">
        <v>1165</v>
      </c>
      <c r="D578">
        <v>857584171</v>
      </c>
      <c r="E578">
        <v>0</v>
      </c>
      <c r="F578">
        <v>0</v>
      </c>
      <c r="G578">
        <v>0</v>
      </c>
      <c r="H578">
        <v>0</v>
      </c>
    </row>
    <row r="579" spans="1:8" x14ac:dyDescent="0.2">
      <c r="A579">
        <v>5901</v>
      </c>
      <c r="B579" t="s">
        <v>1166</v>
      </c>
      <c r="C579" t="s">
        <v>1167</v>
      </c>
      <c r="D579">
        <v>857584181</v>
      </c>
      <c r="E579">
        <v>0</v>
      </c>
      <c r="F579">
        <v>2</v>
      </c>
      <c r="G579">
        <v>0</v>
      </c>
      <c r="H579">
        <v>2</v>
      </c>
    </row>
    <row r="580" spans="1:8" x14ac:dyDescent="0.2">
      <c r="A580">
        <v>5901</v>
      </c>
      <c r="B580" t="s">
        <v>1168</v>
      </c>
      <c r="C580" t="s">
        <v>1169</v>
      </c>
      <c r="D580">
        <v>857584191</v>
      </c>
      <c r="E580">
        <v>0</v>
      </c>
      <c r="F580">
        <v>0</v>
      </c>
      <c r="G580">
        <v>0</v>
      </c>
      <c r="H580">
        <v>0</v>
      </c>
    </row>
    <row r="581" spans="1:8" x14ac:dyDescent="0.2">
      <c r="A581">
        <v>5901</v>
      </c>
      <c r="B581" t="s">
        <v>1170</v>
      </c>
      <c r="C581" t="s">
        <v>1171</v>
      </c>
      <c r="D581">
        <v>857584201</v>
      </c>
      <c r="E581">
        <v>0</v>
      </c>
      <c r="F581">
        <v>0</v>
      </c>
      <c r="G581">
        <v>0</v>
      </c>
      <c r="H581">
        <v>0</v>
      </c>
    </row>
    <row r="582" spans="1:8" x14ac:dyDescent="0.2">
      <c r="A582">
        <v>5901</v>
      </c>
      <c r="B582" t="s">
        <v>1172</v>
      </c>
      <c r="C582" t="s">
        <v>1173</v>
      </c>
      <c r="D582">
        <v>857584211</v>
      </c>
      <c r="E582">
        <v>0</v>
      </c>
      <c r="F582">
        <v>0</v>
      </c>
      <c r="G582">
        <v>0</v>
      </c>
      <c r="H582">
        <v>0</v>
      </c>
    </row>
    <row r="583" spans="1:8" x14ac:dyDescent="0.2">
      <c r="A583">
        <v>5901</v>
      </c>
      <c r="B583" t="s">
        <v>1174</v>
      </c>
      <c r="C583" t="s">
        <v>1175</v>
      </c>
      <c r="D583">
        <v>857584221</v>
      </c>
      <c r="E583">
        <v>4</v>
      </c>
      <c r="F583">
        <v>6</v>
      </c>
      <c r="G583">
        <v>0</v>
      </c>
      <c r="H583">
        <v>1</v>
      </c>
    </row>
    <row r="584" spans="1:8" x14ac:dyDescent="0.2">
      <c r="A584">
        <v>5901</v>
      </c>
      <c r="B584" t="s">
        <v>1176</v>
      </c>
      <c r="C584" t="s">
        <v>1177</v>
      </c>
      <c r="D584">
        <v>857584231</v>
      </c>
      <c r="E584">
        <v>0</v>
      </c>
      <c r="F584">
        <v>0</v>
      </c>
      <c r="G584">
        <v>0</v>
      </c>
      <c r="H584">
        <v>0</v>
      </c>
    </row>
    <row r="585" spans="1:8" x14ac:dyDescent="0.2">
      <c r="A585">
        <v>5901</v>
      </c>
      <c r="B585" t="s">
        <v>1178</v>
      </c>
      <c r="C585" t="s">
        <v>1179</v>
      </c>
      <c r="D585">
        <v>857584241</v>
      </c>
      <c r="E585">
        <v>0</v>
      </c>
      <c r="F585">
        <v>0</v>
      </c>
      <c r="G585">
        <v>0</v>
      </c>
      <c r="H585">
        <v>0</v>
      </c>
    </row>
    <row r="586" spans="1:8" x14ac:dyDescent="0.2">
      <c r="A586">
        <v>5901</v>
      </c>
      <c r="B586" t="s">
        <v>1180</v>
      </c>
      <c r="C586" t="s">
        <v>1181</v>
      </c>
      <c r="D586">
        <v>857584251</v>
      </c>
      <c r="E586">
        <v>0</v>
      </c>
      <c r="F586">
        <v>0</v>
      </c>
      <c r="G586">
        <v>0</v>
      </c>
      <c r="H586">
        <v>0</v>
      </c>
    </row>
    <row r="587" spans="1:8" x14ac:dyDescent="0.2">
      <c r="A587">
        <v>5901</v>
      </c>
      <c r="B587" t="s">
        <v>1182</v>
      </c>
      <c r="C587" t="s">
        <v>1183</v>
      </c>
      <c r="D587">
        <v>857584261</v>
      </c>
      <c r="E587">
        <v>0</v>
      </c>
      <c r="F587">
        <v>0</v>
      </c>
      <c r="G587">
        <v>0</v>
      </c>
      <c r="H587">
        <v>0</v>
      </c>
    </row>
    <row r="588" spans="1:8" x14ac:dyDescent="0.2">
      <c r="A588">
        <v>5901</v>
      </c>
      <c r="B588" t="s">
        <v>1184</v>
      </c>
      <c r="C588" t="s">
        <v>1185</v>
      </c>
      <c r="D588">
        <v>857584271</v>
      </c>
      <c r="E588">
        <v>0</v>
      </c>
      <c r="F588">
        <v>0</v>
      </c>
      <c r="G588">
        <v>0</v>
      </c>
      <c r="H588">
        <v>0</v>
      </c>
    </row>
    <row r="589" spans="1:8" x14ac:dyDescent="0.2">
      <c r="A589">
        <v>5901</v>
      </c>
      <c r="B589" t="s">
        <v>1186</v>
      </c>
      <c r="C589" t="s">
        <v>1187</v>
      </c>
      <c r="D589">
        <v>857584281</v>
      </c>
      <c r="E589">
        <v>0</v>
      </c>
      <c r="F589">
        <v>0</v>
      </c>
      <c r="G589">
        <v>0</v>
      </c>
      <c r="H589">
        <v>0</v>
      </c>
    </row>
    <row r="590" spans="1:8" x14ac:dyDescent="0.2">
      <c r="A590">
        <v>5901</v>
      </c>
      <c r="B590" t="s">
        <v>1188</v>
      </c>
      <c r="C590" t="s">
        <v>1189</v>
      </c>
      <c r="D590">
        <v>857584291</v>
      </c>
      <c r="E590">
        <v>0</v>
      </c>
      <c r="F590">
        <v>0</v>
      </c>
      <c r="G590">
        <v>0</v>
      </c>
      <c r="H590">
        <v>0</v>
      </c>
    </row>
    <row r="591" spans="1:8" x14ac:dyDescent="0.2">
      <c r="A591">
        <v>5901</v>
      </c>
      <c r="B591" t="s">
        <v>1190</v>
      </c>
      <c r="C591" t="s">
        <v>1191</v>
      </c>
      <c r="D591">
        <v>857584301</v>
      </c>
      <c r="E591">
        <v>0</v>
      </c>
      <c r="F591">
        <v>0</v>
      </c>
      <c r="G591">
        <v>0</v>
      </c>
      <c r="H591">
        <v>0</v>
      </c>
    </row>
    <row r="592" spans="1:8" x14ac:dyDescent="0.2">
      <c r="A592">
        <v>5901</v>
      </c>
      <c r="B592" t="s">
        <v>1192</v>
      </c>
      <c r="C592" t="s">
        <v>1193</v>
      </c>
      <c r="D592">
        <v>857584311</v>
      </c>
      <c r="E592">
        <v>0</v>
      </c>
      <c r="F592">
        <v>0</v>
      </c>
      <c r="G592">
        <v>0</v>
      </c>
      <c r="H592">
        <v>0</v>
      </c>
    </row>
    <row r="593" spans="1:8" x14ac:dyDescent="0.2">
      <c r="A593">
        <v>5901</v>
      </c>
      <c r="B593" t="s">
        <v>1194</v>
      </c>
      <c r="C593" t="s">
        <v>1195</v>
      </c>
      <c r="D593">
        <v>857584321</v>
      </c>
      <c r="E593">
        <v>0</v>
      </c>
      <c r="F593">
        <v>0</v>
      </c>
      <c r="G593">
        <v>0</v>
      </c>
      <c r="H593">
        <v>0</v>
      </c>
    </row>
    <row r="594" spans="1:8" x14ac:dyDescent="0.2">
      <c r="A594">
        <v>5901</v>
      </c>
      <c r="B594" t="s">
        <v>1196</v>
      </c>
      <c r="C594" t="s">
        <v>1197</v>
      </c>
      <c r="D594">
        <v>857584331</v>
      </c>
      <c r="E594">
        <v>0</v>
      </c>
      <c r="F594">
        <v>0</v>
      </c>
      <c r="G594">
        <v>0</v>
      </c>
      <c r="H594">
        <v>0</v>
      </c>
    </row>
    <row r="595" spans="1:8" x14ac:dyDescent="0.2">
      <c r="A595">
        <v>5901</v>
      </c>
      <c r="B595" t="s">
        <v>1198</v>
      </c>
      <c r="C595" t="s">
        <v>1199</v>
      </c>
      <c r="D595">
        <v>857584341</v>
      </c>
      <c r="E595">
        <v>0</v>
      </c>
      <c r="F595">
        <v>0</v>
      </c>
      <c r="G595">
        <v>0</v>
      </c>
      <c r="H595">
        <v>0</v>
      </c>
    </row>
    <row r="596" spans="1:8" x14ac:dyDescent="0.2">
      <c r="A596">
        <v>5901</v>
      </c>
      <c r="B596" t="s">
        <v>1200</v>
      </c>
      <c r="C596" t="s">
        <v>1201</v>
      </c>
      <c r="D596">
        <v>857584351</v>
      </c>
      <c r="E596">
        <v>0</v>
      </c>
      <c r="F596">
        <v>0</v>
      </c>
      <c r="G596">
        <v>0</v>
      </c>
      <c r="H596">
        <v>0</v>
      </c>
    </row>
    <row r="597" spans="1:8" x14ac:dyDescent="0.2">
      <c r="A597">
        <v>5901</v>
      </c>
      <c r="B597" t="s">
        <v>1202</v>
      </c>
      <c r="C597" t="s">
        <v>1203</v>
      </c>
      <c r="D597">
        <v>857584361</v>
      </c>
      <c r="E597">
        <v>0</v>
      </c>
      <c r="F597">
        <v>0</v>
      </c>
      <c r="G597">
        <v>0</v>
      </c>
      <c r="H597">
        <v>0</v>
      </c>
    </row>
    <row r="598" spans="1:8" x14ac:dyDescent="0.2">
      <c r="A598">
        <v>5901</v>
      </c>
      <c r="B598" t="s">
        <v>1204</v>
      </c>
      <c r="C598" t="s">
        <v>1205</v>
      </c>
      <c r="D598">
        <v>857507141</v>
      </c>
      <c r="E598">
        <v>180</v>
      </c>
      <c r="F598">
        <v>455</v>
      </c>
      <c r="G598">
        <v>189</v>
      </c>
      <c r="H598">
        <v>12</v>
      </c>
    </row>
    <row r="599" spans="1:8" x14ac:dyDescent="0.2">
      <c r="A599">
        <v>5901</v>
      </c>
      <c r="B599" t="s">
        <v>1206</v>
      </c>
      <c r="C599" t="s">
        <v>1207</v>
      </c>
      <c r="D599">
        <v>857584371</v>
      </c>
      <c r="E599">
        <v>0</v>
      </c>
      <c r="F599">
        <v>0</v>
      </c>
      <c r="G599">
        <v>0</v>
      </c>
      <c r="H599">
        <v>0</v>
      </c>
    </row>
    <row r="600" spans="1:8" x14ac:dyDescent="0.2">
      <c r="A600">
        <v>5901</v>
      </c>
      <c r="B600" t="s">
        <v>1208</v>
      </c>
      <c r="C600" t="s">
        <v>1209</v>
      </c>
      <c r="D600">
        <v>857584381</v>
      </c>
      <c r="E600">
        <v>0</v>
      </c>
      <c r="F600">
        <v>0</v>
      </c>
      <c r="G600">
        <v>0</v>
      </c>
      <c r="H600">
        <v>0</v>
      </c>
    </row>
    <row r="601" spans="1:8" x14ac:dyDescent="0.2">
      <c r="A601">
        <v>5901</v>
      </c>
      <c r="B601" t="s">
        <v>1210</v>
      </c>
      <c r="C601" t="s">
        <v>1211</v>
      </c>
      <c r="D601">
        <v>857584391</v>
      </c>
      <c r="E601">
        <v>0</v>
      </c>
      <c r="F601">
        <v>0</v>
      </c>
      <c r="G601">
        <v>0</v>
      </c>
      <c r="H601">
        <v>0</v>
      </c>
    </row>
    <row r="602" spans="1:8" x14ac:dyDescent="0.2">
      <c r="A602">
        <v>5901</v>
      </c>
      <c r="B602" t="s">
        <v>1212</v>
      </c>
      <c r="C602" t="s">
        <v>1213</v>
      </c>
      <c r="D602">
        <v>857584401</v>
      </c>
      <c r="E602">
        <v>0</v>
      </c>
      <c r="F602">
        <v>0</v>
      </c>
      <c r="G602">
        <v>0</v>
      </c>
      <c r="H602">
        <v>0</v>
      </c>
    </row>
    <row r="603" spans="1:8" x14ac:dyDescent="0.2">
      <c r="A603">
        <v>5901</v>
      </c>
      <c r="B603" t="s">
        <v>1214</v>
      </c>
      <c r="C603" t="s">
        <v>1215</v>
      </c>
      <c r="D603">
        <v>857584411</v>
      </c>
      <c r="E603">
        <v>0</v>
      </c>
      <c r="F603">
        <v>0</v>
      </c>
      <c r="G603">
        <v>0</v>
      </c>
      <c r="H603">
        <v>0</v>
      </c>
    </row>
    <row r="604" spans="1:8" x14ac:dyDescent="0.2">
      <c r="A604">
        <v>5901</v>
      </c>
      <c r="B604" t="s">
        <v>1216</v>
      </c>
      <c r="C604" t="s">
        <v>1217</v>
      </c>
      <c r="D604">
        <v>842143161</v>
      </c>
      <c r="E604">
        <v>0</v>
      </c>
      <c r="F604">
        <v>0</v>
      </c>
      <c r="G604">
        <v>0</v>
      </c>
      <c r="H604">
        <v>0</v>
      </c>
    </row>
    <row r="605" spans="1:8" x14ac:dyDescent="0.2">
      <c r="A605">
        <v>5901</v>
      </c>
      <c r="B605" t="s">
        <v>1218</v>
      </c>
      <c r="C605" t="s">
        <v>1219</v>
      </c>
      <c r="D605">
        <v>857584421</v>
      </c>
      <c r="E605">
        <v>0</v>
      </c>
      <c r="F605">
        <v>0</v>
      </c>
      <c r="G605">
        <v>0</v>
      </c>
      <c r="H605">
        <v>0</v>
      </c>
    </row>
    <row r="606" spans="1:8" x14ac:dyDescent="0.2">
      <c r="A606">
        <v>5901</v>
      </c>
      <c r="B606" t="s">
        <v>1220</v>
      </c>
      <c r="C606" t="s">
        <v>1221</v>
      </c>
      <c r="D606">
        <v>857584431</v>
      </c>
      <c r="E606">
        <v>0</v>
      </c>
      <c r="F606">
        <v>0</v>
      </c>
      <c r="G606">
        <v>0</v>
      </c>
      <c r="H606">
        <v>0</v>
      </c>
    </row>
    <row r="607" spans="1:8" x14ac:dyDescent="0.2">
      <c r="A607">
        <v>5901</v>
      </c>
      <c r="B607" t="s">
        <v>1222</v>
      </c>
      <c r="C607" t="s">
        <v>1223</v>
      </c>
      <c r="D607">
        <v>857584441</v>
      </c>
      <c r="E607">
        <v>105</v>
      </c>
      <c r="F607">
        <v>194</v>
      </c>
      <c r="G607">
        <v>64</v>
      </c>
      <c r="H607">
        <v>7</v>
      </c>
    </row>
    <row r="608" spans="1:8" x14ac:dyDescent="0.2">
      <c r="A608">
        <v>5901</v>
      </c>
      <c r="B608" t="s">
        <v>1224</v>
      </c>
      <c r="C608" t="s">
        <v>1225</v>
      </c>
      <c r="D608">
        <v>857584451</v>
      </c>
      <c r="E608">
        <v>0</v>
      </c>
      <c r="F608">
        <v>0</v>
      </c>
      <c r="G608">
        <v>0</v>
      </c>
      <c r="H608">
        <v>0</v>
      </c>
    </row>
    <row r="609" spans="1:8" x14ac:dyDescent="0.2">
      <c r="A609">
        <v>5901</v>
      </c>
      <c r="B609" t="s">
        <v>1226</v>
      </c>
      <c r="C609" t="s">
        <v>1227</v>
      </c>
      <c r="D609">
        <v>857584461</v>
      </c>
      <c r="E609">
        <v>0</v>
      </c>
      <c r="F609">
        <v>0</v>
      </c>
      <c r="G609">
        <v>0</v>
      </c>
      <c r="H609">
        <v>0</v>
      </c>
    </row>
    <row r="610" spans="1:8" x14ac:dyDescent="0.2">
      <c r="A610">
        <v>5901</v>
      </c>
      <c r="B610" t="s">
        <v>1228</v>
      </c>
      <c r="C610" t="s">
        <v>1229</v>
      </c>
      <c r="D610">
        <v>857584471</v>
      </c>
      <c r="E610">
        <v>0</v>
      </c>
      <c r="F610">
        <v>0</v>
      </c>
      <c r="G610">
        <v>0</v>
      </c>
      <c r="H610">
        <v>0</v>
      </c>
    </row>
    <row r="611" spans="1:8" x14ac:dyDescent="0.2">
      <c r="A611">
        <v>5901</v>
      </c>
      <c r="B611" t="s">
        <v>1230</v>
      </c>
      <c r="C611" t="s">
        <v>1231</v>
      </c>
      <c r="D611">
        <v>857584481</v>
      </c>
      <c r="E611">
        <v>101</v>
      </c>
      <c r="F611">
        <v>205</v>
      </c>
      <c r="G611">
        <v>54</v>
      </c>
      <c r="H611">
        <v>6</v>
      </c>
    </row>
    <row r="612" spans="1:8" x14ac:dyDescent="0.2">
      <c r="A612">
        <v>5901</v>
      </c>
      <c r="B612" t="s">
        <v>1232</v>
      </c>
      <c r="C612" t="s">
        <v>1233</v>
      </c>
      <c r="D612">
        <v>857584491</v>
      </c>
      <c r="E612">
        <v>0</v>
      </c>
      <c r="F612">
        <v>0</v>
      </c>
      <c r="G612">
        <v>0</v>
      </c>
      <c r="H612">
        <v>0</v>
      </c>
    </row>
    <row r="613" spans="1:8" x14ac:dyDescent="0.2">
      <c r="A613">
        <v>5901</v>
      </c>
      <c r="B613" t="s">
        <v>1234</v>
      </c>
      <c r="C613" t="s">
        <v>1235</v>
      </c>
      <c r="D613">
        <v>857584501</v>
      </c>
      <c r="E613">
        <v>0</v>
      </c>
      <c r="F613">
        <v>0</v>
      </c>
      <c r="G613">
        <v>0</v>
      </c>
      <c r="H613">
        <v>0</v>
      </c>
    </row>
    <row r="614" spans="1:8" x14ac:dyDescent="0.2">
      <c r="A614">
        <v>5901</v>
      </c>
      <c r="B614" t="s">
        <v>1236</v>
      </c>
      <c r="C614" t="s">
        <v>1237</v>
      </c>
      <c r="D614">
        <v>857584511</v>
      </c>
      <c r="E614">
        <v>0</v>
      </c>
      <c r="F614">
        <v>0</v>
      </c>
      <c r="G614">
        <v>0</v>
      </c>
      <c r="H614">
        <v>0</v>
      </c>
    </row>
    <row r="615" spans="1:8" x14ac:dyDescent="0.2">
      <c r="A615">
        <v>5901</v>
      </c>
      <c r="B615" t="s">
        <v>1238</v>
      </c>
      <c r="C615" t="s">
        <v>1239</v>
      </c>
      <c r="D615">
        <v>857584531</v>
      </c>
      <c r="E615">
        <v>0</v>
      </c>
      <c r="F615">
        <v>0</v>
      </c>
      <c r="G615">
        <v>0</v>
      </c>
      <c r="H615">
        <v>0</v>
      </c>
    </row>
    <row r="616" spans="1:8" x14ac:dyDescent="0.2">
      <c r="A616">
        <v>5901</v>
      </c>
      <c r="B616" t="s">
        <v>1240</v>
      </c>
      <c r="C616" t="s">
        <v>1241</v>
      </c>
      <c r="D616">
        <v>857584541</v>
      </c>
      <c r="E616">
        <v>0</v>
      </c>
      <c r="F616">
        <v>0</v>
      </c>
      <c r="G616">
        <v>0</v>
      </c>
      <c r="H616">
        <v>0</v>
      </c>
    </row>
    <row r="617" spans="1:8" x14ac:dyDescent="0.2">
      <c r="A617">
        <v>5901</v>
      </c>
      <c r="B617" t="s">
        <v>1242</v>
      </c>
      <c r="C617" t="s">
        <v>1243</v>
      </c>
      <c r="D617">
        <v>857584551</v>
      </c>
      <c r="E617">
        <v>0</v>
      </c>
      <c r="F617">
        <v>0</v>
      </c>
      <c r="G617">
        <v>0</v>
      </c>
      <c r="H617">
        <v>0</v>
      </c>
    </row>
    <row r="618" spans="1:8" x14ac:dyDescent="0.2">
      <c r="A618">
        <v>5901</v>
      </c>
      <c r="B618" t="s">
        <v>1244</v>
      </c>
      <c r="C618" t="s">
        <v>1245</v>
      </c>
      <c r="D618">
        <v>857584561</v>
      </c>
      <c r="E618">
        <v>0</v>
      </c>
      <c r="F618">
        <v>0</v>
      </c>
      <c r="G618">
        <v>0</v>
      </c>
      <c r="H618">
        <v>0</v>
      </c>
    </row>
    <row r="619" spans="1:8" x14ac:dyDescent="0.2">
      <c r="A619">
        <v>5901</v>
      </c>
      <c r="B619" t="s">
        <v>1246</v>
      </c>
      <c r="C619" t="s">
        <v>1247</v>
      </c>
      <c r="D619">
        <v>857584571</v>
      </c>
      <c r="E619">
        <v>0</v>
      </c>
      <c r="F619">
        <v>0</v>
      </c>
      <c r="G619">
        <v>0</v>
      </c>
      <c r="H619">
        <v>0</v>
      </c>
    </row>
    <row r="620" spans="1:8" x14ac:dyDescent="0.2">
      <c r="A620">
        <v>5901</v>
      </c>
      <c r="B620" t="s">
        <v>1248</v>
      </c>
      <c r="C620" t="s">
        <v>1249</v>
      </c>
      <c r="D620">
        <v>857584581</v>
      </c>
      <c r="E620">
        <v>0</v>
      </c>
      <c r="F620">
        <v>0</v>
      </c>
      <c r="G620">
        <v>0</v>
      </c>
      <c r="H620">
        <v>0</v>
      </c>
    </row>
    <row r="621" spans="1:8" x14ac:dyDescent="0.2">
      <c r="A621">
        <v>5901</v>
      </c>
      <c r="B621" t="s">
        <v>1250</v>
      </c>
      <c r="C621" t="s">
        <v>1251</v>
      </c>
      <c r="D621">
        <v>857584591</v>
      </c>
      <c r="E621">
        <v>0</v>
      </c>
      <c r="F621">
        <v>0</v>
      </c>
      <c r="G621">
        <v>0</v>
      </c>
      <c r="H621">
        <v>0</v>
      </c>
    </row>
    <row r="622" spans="1:8" x14ac:dyDescent="0.2">
      <c r="A622">
        <v>5901</v>
      </c>
      <c r="B622" t="s">
        <v>1252</v>
      </c>
      <c r="C622" t="s">
        <v>1253</v>
      </c>
      <c r="D622">
        <v>857584601</v>
      </c>
      <c r="E622">
        <v>1</v>
      </c>
      <c r="F622">
        <v>6</v>
      </c>
      <c r="G622">
        <v>2</v>
      </c>
      <c r="H622">
        <v>1</v>
      </c>
    </row>
    <row r="623" spans="1:8" x14ac:dyDescent="0.2">
      <c r="A623">
        <v>5901</v>
      </c>
      <c r="B623" t="s">
        <v>1254</v>
      </c>
      <c r="C623" t="s">
        <v>1255</v>
      </c>
      <c r="D623">
        <v>857584611</v>
      </c>
      <c r="E623">
        <v>0</v>
      </c>
      <c r="F623">
        <v>0</v>
      </c>
      <c r="G623">
        <v>0</v>
      </c>
      <c r="H623">
        <v>0</v>
      </c>
    </row>
    <row r="624" spans="1:8" x14ac:dyDescent="0.2">
      <c r="A624">
        <v>5901</v>
      </c>
      <c r="B624" t="s">
        <v>1256</v>
      </c>
      <c r="C624" t="s">
        <v>1257</v>
      </c>
      <c r="D624">
        <v>857584621</v>
      </c>
      <c r="E624">
        <v>0</v>
      </c>
      <c r="F624">
        <v>0</v>
      </c>
      <c r="G624">
        <v>0</v>
      </c>
      <c r="H624">
        <v>0</v>
      </c>
    </row>
    <row r="625" spans="1:8" x14ac:dyDescent="0.2">
      <c r="A625">
        <v>5901</v>
      </c>
      <c r="B625" t="s">
        <v>1258</v>
      </c>
      <c r="C625" t="s">
        <v>1259</v>
      </c>
      <c r="D625">
        <v>857584631</v>
      </c>
      <c r="E625">
        <v>0</v>
      </c>
      <c r="F625">
        <v>0</v>
      </c>
      <c r="G625">
        <v>0</v>
      </c>
      <c r="H625">
        <v>0</v>
      </c>
    </row>
    <row r="626" spans="1:8" x14ac:dyDescent="0.2">
      <c r="A626">
        <v>5901</v>
      </c>
      <c r="B626" t="s">
        <v>1260</v>
      </c>
      <c r="C626" t="s">
        <v>1261</v>
      </c>
      <c r="D626">
        <v>857584641</v>
      </c>
      <c r="E626">
        <v>0</v>
      </c>
      <c r="F626">
        <v>0</v>
      </c>
      <c r="G626">
        <v>0</v>
      </c>
      <c r="H626">
        <v>0</v>
      </c>
    </row>
    <row r="627" spans="1:8" x14ac:dyDescent="0.2">
      <c r="A627">
        <v>5901</v>
      </c>
      <c r="B627" t="s">
        <v>1262</v>
      </c>
      <c r="C627" t="s">
        <v>1263</v>
      </c>
      <c r="D627">
        <v>857584651</v>
      </c>
      <c r="E627">
        <v>0</v>
      </c>
      <c r="F627">
        <v>0</v>
      </c>
      <c r="G627">
        <v>0</v>
      </c>
      <c r="H627">
        <v>0</v>
      </c>
    </row>
    <row r="628" spans="1:8" x14ac:dyDescent="0.2">
      <c r="A628">
        <v>5901</v>
      </c>
      <c r="B628" t="s">
        <v>1264</v>
      </c>
      <c r="C628" t="s">
        <v>1265</v>
      </c>
      <c r="D628">
        <v>857584661</v>
      </c>
      <c r="E628">
        <v>48</v>
      </c>
      <c r="F628">
        <v>106</v>
      </c>
      <c r="G628">
        <v>26</v>
      </c>
      <c r="H628">
        <v>9</v>
      </c>
    </row>
    <row r="629" spans="1:8" x14ac:dyDescent="0.2">
      <c r="A629">
        <v>5901</v>
      </c>
      <c r="B629" t="s">
        <v>1266</v>
      </c>
      <c r="C629" t="s">
        <v>1267</v>
      </c>
      <c r="D629">
        <v>857584671</v>
      </c>
      <c r="E629">
        <v>0</v>
      </c>
      <c r="F629">
        <v>0</v>
      </c>
      <c r="G629">
        <v>0</v>
      </c>
      <c r="H629">
        <v>0</v>
      </c>
    </row>
    <row r="630" spans="1:8" x14ac:dyDescent="0.2">
      <c r="A630">
        <v>5901</v>
      </c>
      <c r="B630" t="s">
        <v>1268</v>
      </c>
      <c r="C630" t="s">
        <v>1269</v>
      </c>
      <c r="D630">
        <v>857584681</v>
      </c>
      <c r="E630">
        <v>0</v>
      </c>
      <c r="F630">
        <v>0</v>
      </c>
      <c r="G630">
        <v>0</v>
      </c>
      <c r="H630">
        <v>0</v>
      </c>
    </row>
    <row r="631" spans="1:8" x14ac:dyDescent="0.2">
      <c r="A631">
        <v>5901</v>
      </c>
      <c r="B631" t="s">
        <v>1270</v>
      </c>
      <c r="C631" t="s">
        <v>1271</v>
      </c>
      <c r="D631">
        <v>857584691</v>
      </c>
      <c r="E631">
        <v>0</v>
      </c>
      <c r="F631">
        <v>0</v>
      </c>
      <c r="G631">
        <v>0</v>
      </c>
      <c r="H631">
        <v>0</v>
      </c>
    </row>
    <row r="632" spans="1:8" x14ac:dyDescent="0.2">
      <c r="A632">
        <v>5901</v>
      </c>
      <c r="B632" t="s">
        <v>1272</v>
      </c>
      <c r="C632" t="s">
        <v>1273</v>
      </c>
      <c r="D632">
        <v>857584701</v>
      </c>
      <c r="E632">
        <v>0</v>
      </c>
      <c r="F632">
        <v>0</v>
      </c>
      <c r="G632">
        <v>0</v>
      </c>
      <c r="H632">
        <v>0</v>
      </c>
    </row>
    <row r="633" spans="1:8" x14ac:dyDescent="0.2">
      <c r="A633">
        <v>5901</v>
      </c>
      <c r="B633" t="s">
        <v>1274</v>
      </c>
      <c r="C633" t="s">
        <v>1275</v>
      </c>
      <c r="D633">
        <v>857584711</v>
      </c>
      <c r="E633">
        <v>0</v>
      </c>
      <c r="F633">
        <v>0</v>
      </c>
      <c r="G633">
        <v>0</v>
      </c>
      <c r="H633">
        <v>0</v>
      </c>
    </row>
    <row r="634" spans="1:8" x14ac:dyDescent="0.2">
      <c r="A634">
        <v>5901</v>
      </c>
      <c r="B634" t="s">
        <v>1276</v>
      </c>
      <c r="C634" t="s">
        <v>1277</v>
      </c>
      <c r="D634">
        <v>857584721</v>
      </c>
      <c r="E634">
        <v>0</v>
      </c>
      <c r="F634">
        <v>0</v>
      </c>
      <c r="G634">
        <v>0</v>
      </c>
      <c r="H634">
        <v>0</v>
      </c>
    </row>
    <row r="635" spans="1:8" x14ac:dyDescent="0.2">
      <c r="A635">
        <v>5901</v>
      </c>
      <c r="B635" t="s">
        <v>1278</v>
      </c>
      <c r="C635" t="s">
        <v>1279</v>
      </c>
      <c r="D635">
        <v>857584731</v>
      </c>
      <c r="E635">
        <v>0</v>
      </c>
      <c r="F635">
        <v>0</v>
      </c>
      <c r="G635">
        <v>0</v>
      </c>
      <c r="H635">
        <v>0</v>
      </c>
    </row>
    <row r="636" spans="1:8" x14ac:dyDescent="0.2">
      <c r="A636">
        <v>5901</v>
      </c>
      <c r="B636" t="s">
        <v>1280</v>
      </c>
      <c r="C636" t="s">
        <v>1281</v>
      </c>
      <c r="D636">
        <v>857584741</v>
      </c>
      <c r="E636">
        <v>0</v>
      </c>
      <c r="F636">
        <v>0</v>
      </c>
      <c r="G636">
        <v>0</v>
      </c>
      <c r="H636">
        <v>0</v>
      </c>
    </row>
    <row r="637" spans="1:8" x14ac:dyDescent="0.2">
      <c r="A637">
        <v>5901</v>
      </c>
      <c r="B637" t="s">
        <v>1282</v>
      </c>
      <c r="C637" t="s">
        <v>1283</v>
      </c>
      <c r="D637">
        <v>857584751</v>
      </c>
      <c r="E637">
        <v>0</v>
      </c>
      <c r="F637">
        <v>0</v>
      </c>
      <c r="G637">
        <v>0</v>
      </c>
      <c r="H637">
        <v>0</v>
      </c>
    </row>
    <row r="638" spans="1:8" x14ac:dyDescent="0.2">
      <c r="A638">
        <v>5901</v>
      </c>
      <c r="B638" t="s">
        <v>1284</v>
      </c>
      <c r="C638" t="s">
        <v>1285</v>
      </c>
      <c r="D638">
        <v>857584761</v>
      </c>
      <c r="E638">
        <v>0</v>
      </c>
      <c r="F638">
        <v>0</v>
      </c>
      <c r="G638">
        <v>0</v>
      </c>
      <c r="H638">
        <v>0</v>
      </c>
    </row>
    <row r="639" spans="1:8" x14ac:dyDescent="0.2">
      <c r="A639">
        <v>5901</v>
      </c>
      <c r="B639" t="s">
        <v>1286</v>
      </c>
      <c r="C639" t="s">
        <v>1287</v>
      </c>
      <c r="D639">
        <v>857584771</v>
      </c>
      <c r="E639">
        <v>0</v>
      </c>
      <c r="F639">
        <v>0</v>
      </c>
      <c r="G639">
        <v>0</v>
      </c>
      <c r="H639">
        <v>0</v>
      </c>
    </row>
    <row r="640" spans="1:8" x14ac:dyDescent="0.2">
      <c r="A640">
        <v>5901</v>
      </c>
      <c r="B640" t="s">
        <v>1288</v>
      </c>
      <c r="C640" t="s">
        <v>1289</v>
      </c>
      <c r="D640">
        <v>857584781</v>
      </c>
      <c r="E640">
        <v>0</v>
      </c>
      <c r="F640">
        <v>0</v>
      </c>
      <c r="G640">
        <v>0</v>
      </c>
      <c r="H640">
        <v>0</v>
      </c>
    </row>
    <row r="641" spans="1:8" x14ac:dyDescent="0.2">
      <c r="A641">
        <v>5901</v>
      </c>
      <c r="B641" t="s">
        <v>1290</v>
      </c>
      <c r="C641" t="s">
        <v>1291</v>
      </c>
      <c r="D641">
        <v>857584791</v>
      </c>
      <c r="E641">
        <v>0</v>
      </c>
      <c r="F641">
        <v>0</v>
      </c>
      <c r="G641">
        <v>0</v>
      </c>
      <c r="H641">
        <v>0</v>
      </c>
    </row>
    <row r="642" spans="1:8" x14ac:dyDescent="0.2">
      <c r="A642">
        <v>5901</v>
      </c>
      <c r="B642" t="s">
        <v>1292</v>
      </c>
      <c r="C642" t="s">
        <v>1293</v>
      </c>
      <c r="D642">
        <v>857584801</v>
      </c>
      <c r="E642">
        <v>0</v>
      </c>
      <c r="F642">
        <v>0</v>
      </c>
      <c r="G642">
        <v>0</v>
      </c>
      <c r="H642">
        <v>0</v>
      </c>
    </row>
    <row r="643" spans="1:8" x14ac:dyDescent="0.2">
      <c r="A643">
        <v>5901</v>
      </c>
      <c r="B643" t="s">
        <v>1294</v>
      </c>
      <c r="C643" t="s">
        <v>1295</v>
      </c>
      <c r="D643">
        <v>857584811</v>
      </c>
      <c r="E643">
        <v>0</v>
      </c>
      <c r="F643">
        <v>0</v>
      </c>
      <c r="G643">
        <v>0</v>
      </c>
      <c r="H643">
        <v>0</v>
      </c>
    </row>
    <row r="644" spans="1:8" x14ac:dyDescent="0.2">
      <c r="A644">
        <v>5901</v>
      </c>
      <c r="B644" t="s">
        <v>1296</v>
      </c>
      <c r="C644" t="s">
        <v>1297</v>
      </c>
      <c r="D644">
        <v>857584831</v>
      </c>
      <c r="E644">
        <v>0</v>
      </c>
      <c r="F644">
        <v>0</v>
      </c>
      <c r="G644">
        <v>0</v>
      </c>
      <c r="H644">
        <v>0</v>
      </c>
    </row>
    <row r="645" spans="1:8" x14ac:dyDescent="0.2">
      <c r="A645">
        <v>5901</v>
      </c>
      <c r="B645" t="s">
        <v>1298</v>
      </c>
      <c r="C645" t="s">
        <v>1299</v>
      </c>
      <c r="D645">
        <v>857584841</v>
      </c>
      <c r="E645">
        <v>0</v>
      </c>
      <c r="F645">
        <v>0</v>
      </c>
      <c r="G645">
        <v>0</v>
      </c>
      <c r="H645">
        <v>0</v>
      </c>
    </row>
    <row r="646" spans="1:8" x14ac:dyDescent="0.2">
      <c r="A646">
        <v>5901</v>
      </c>
      <c r="B646" t="s">
        <v>1300</v>
      </c>
      <c r="C646" t="s">
        <v>1301</v>
      </c>
      <c r="D646">
        <v>857584851</v>
      </c>
      <c r="E646">
        <v>0</v>
      </c>
      <c r="F646">
        <v>0</v>
      </c>
      <c r="G646">
        <v>0</v>
      </c>
      <c r="H646">
        <v>0</v>
      </c>
    </row>
    <row r="647" spans="1:8" x14ac:dyDescent="0.2">
      <c r="A647">
        <v>5901</v>
      </c>
      <c r="B647" t="s">
        <v>1302</v>
      </c>
      <c r="C647" t="s">
        <v>1303</v>
      </c>
      <c r="D647">
        <v>857584861</v>
      </c>
      <c r="E647">
        <v>0</v>
      </c>
      <c r="F647">
        <v>0</v>
      </c>
      <c r="G647">
        <v>0</v>
      </c>
      <c r="H647">
        <v>0</v>
      </c>
    </row>
    <row r="648" spans="1:8" x14ac:dyDescent="0.2">
      <c r="A648">
        <v>5901</v>
      </c>
      <c r="B648" t="s">
        <v>1304</v>
      </c>
      <c r="C648" t="s">
        <v>1305</v>
      </c>
      <c r="D648">
        <v>857584871</v>
      </c>
      <c r="E648">
        <v>0</v>
      </c>
      <c r="F648">
        <v>0</v>
      </c>
      <c r="G648">
        <v>0</v>
      </c>
      <c r="H648">
        <v>0</v>
      </c>
    </row>
    <row r="649" spans="1:8" x14ac:dyDescent="0.2">
      <c r="A649">
        <v>5901</v>
      </c>
      <c r="B649" t="s">
        <v>1306</v>
      </c>
      <c r="C649" t="s">
        <v>1307</v>
      </c>
      <c r="D649">
        <v>857584881</v>
      </c>
      <c r="E649">
        <v>0</v>
      </c>
      <c r="F649">
        <v>0</v>
      </c>
      <c r="G649">
        <v>0</v>
      </c>
      <c r="H649">
        <v>0</v>
      </c>
    </row>
    <row r="650" spans="1:8" x14ac:dyDescent="0.2">
      <c r="A650">
        <v>5901</v>
      </c>
      <c r="B650" t="s">
        <v>1308</v>
      </c>
      <c r="C650" t="s">
        <v>1309</v>
      </c>
      <c r="D650">
        <v>857584891</v>
      </c>
      <c r="E650">
        <v>0</v>
      </c>
      <c r="F650">
        <v>0</v>
      </c>
      <c r="G650">
        <v>0</v>
      </c>
      <c r="H650">
        <v>0</v>
      </c>
    </row>
    <row r="651" spans="1:8" x14ac:dyDescent="0.2">
      <c r="A651">
        <v>5901</v>
      </c>
      <c r="B651" t="s">
        <v>1310</v>
      </c>
      <c r="C651" t="s">
        <v>1311</v>
      </c>
      <c r="D651">
        <v>857584901</v>
      </c>
      <c r="E651">
        <v>0</v>
      </c>
      <c r="F651">
        <v>0</v>
      </c>
      <c r="G651">
        <v>0</v>
      </c>
      <c r="H651">
        <v>0</v>
      </c>
    </row>
    <row r="652" spans="1:8" x14ac:dyDescent="0.2">
      <c r="A652">
        <v>5901</v>
      </c>
      <c r="B652" t="s">
        <v>1312</v>
      </c>
      <c r="C652" t="s">
        <v>1313</v>
      </c>
      <c r="D652">
        <v>857584911</v>
      </c>
      <c r="E652">
        <v>0</v>
      </c>
      <c r="F652">
        <v>2</v>
      </c>
      <c r="G652">
        <v>0</v>
      </c>
      <c r="H652">
        <v>1</v>
      </c>
    </row>
    <row r="653" spans="1:8" x14ac:dyDescent="0.2">
      <c r="A653">
        <v>5901</v>
      </c>
      <c r="B653" t="s">
        <v>1314</v>
      </c>
      <c r="C653" t="s">
        <v>1315</v>
      </c>
      <c r="D653">
        <v>857584921</v>
      </c>
      <c r="E653">
        <v>0</v>
      </c>
      <c r="F653">
        <v>0</v>
      </c>
      <c r="G653">
        <v>0</v>
      </c>
      <c r="H653">
        <v>0</v>
      </c>
    </row>
    <row r="654" spans="1:8" x14ac:dyDescent="0.2">
      <c r="A654">
        <v>5901</v>
      </c>
      <c r="B654" t="s">
        <v>1316</v>
      </c>
      <c r="C654" t="s">
        <v>1317</v>
      </c>
      <c r="D654">
        <v>857584931</v>
      </c>
      <c r="E654">
        <v>0</v>
      </c>
      <c r="F654">
        <v>0</v>
      </c>
      <c r="G654">
        <v>0</v>
      </c>
      <c r="H654">
        <v>0</v>
      </c>
    </row>
    <row r="655" spans="1:8" x14ac:dyDescent="0.2">
      <c r="A655">
        <v>5901</v>
      </c>
      <c r="B655" t="s">
        <v>1318</v>
      </c>
      <c r="C655" t="s">
        <v>1319</v>
      </c>
      <c r="D655">
        <v>857584941</v>
      </c>
      <c r="E655">
        <v>0</v>
      </c>
      <c r="F655">
        <v>0</v>
      </c>
      <c r="G655">
        <v>0</v>
      </c>
      <c r="H655">
        <v>0</v>
      </c>
    </row>
    <row r="656" spans="1:8" x14ac:dyDescent="0.2">
      <c r="A656">
        <v>5901</v>
      </c>
      <c r="B656" t="s">
        <v>1320</v>
      </c>
      <c r="C656" t="s">
        <v>1321</v>
      </c>
      <c r="D656">
        <v>857584951</v>
      </c>
      <c r="E656">
        <v>0</v>
      </c>
      <c r="F656">
        <v>0</v>
      </c>
      <c r="G656">
        <v>0</v>
      </c>
      <c r="H656">
        <v>0</v>
      </c>
    </row>
    <row r="657" spans="1:8" x14ac:dyDescent="0.2">
      <c r="A657">
        <v>5901</v>
      </c>
      <c r="B657" t="s">
        <v>1322</v>
      </c>
      <c r="C657" t="s">
        <v>1323</v>
      </c>
      <c r="D657">
        <v>857584961</v>
      </c>
      <c r="E657">
        <v>0</v>
      </c>
      <c r="F657">
        <v>0</v>
      </c>
      <c r="G657">
        <v>0</v>
      </c>
      <c r="H657">
        <v>0</v>
      </c>
    </row>
    <row r="658" spans="1:8" x14ac:dyDescent="0.2">
      <c r="A658">
        <v>5901</v>
      </c>
      <c r="B658" t="s">
        <v>1324</v>
      </c>
      <c r="C658" t="s">
        <v>1325</v>
      </c>
      <c r="D658">
        <v>857584981</v>
      </c>
      <c r="E658">
        <v>0</v>
      </c>
      <c r="F658">
        <v>0</v>
      </c>
      <c r="G658">
        <v>0</v>
      </c>
      <c r="H658">
        <v>0</v>
      </c>
    </row>
    <row r="659" spans="1:8" x14ac:dyDescent="0.2">
      <c r="A659">
        <v>5901</v>
      </c>
      <c r="B659" t="s">
        <v>1326</v>
      </c>
      <c r="C659" t="s">
        <v>1327</v>
      </c>
      <c r="D659">
        <v>857584991</v>
      </c>
      <c r="E659">
        <v>0</v>
      </c>
      <c r="F659">
        <v>0</v>
      </c>
      <c r="G659">
        <v>0</v>
      </c>
      <c r="H659">
        <v>0</v>
      </c>
    </row>
    <row r="660" spans="1:8" x14ac:dyDescent="0.2">
      <c r="A660">
        <v>5901</v>
      </c>
      <c r="B660" t="s">
        <v>1328</v>
      </c>
      <c r="C660" t="s">
        <v>1329</v>
      </c>
      <c r="D660">
        <v>857585001</v>
      </c>
      <c r="E660">
        <v>7</v>
      </c>
      <c r="F660">
        <v>29</v>
      </c>
      <c r="G660">
        <v>16</v>
      </c>
      <c r="H660">
        <v>5</v>
      </c>
    </row>
    <row r="661" spans="1:8" x14ac:dyDescent="0.2">
      <c r="A661">
        <v>5901</v>
      </c>
      <c r="B661" t="s">
        <v>1330</v>
      </c>
      <c r="C661" t="s">
        <v>1331</v>
      </c>
      <c r="D661">
        <v>857585011</v>
      </c>
      <c r="E661">
        <v>0</v>
      </c>
      <c r="F661">
        <v>0</v>
      </c>
      <c r="G661">
        <v>0</v>
      </c>
      <c r="H661">
        <v>0</v>
      </c>
    </row>
    <row r="662" spans="1:8" x14ac:dyDescent="0.2">
      <c r="A662">
        <v>5901</v>
      </c>
      <c r="B662" t="s">
        <v>1332</v>
      </c>
      <c r="C662" t="s">
        <v>1333</v>
      </c>
      <c r="D662">
        <v>857585021</v>
      </c>
      <c r="E662">
        <v>0</v>
      </c>
      <c r="F662">
        <v>0</v>
      </c>
      <c r="G662">
        <v>0</v>
      </c>
      <c r="H662">
        <v>0</v>
      </c>
    </row>
    <row r="663" spans="1:8" x14ac:dyDescent="0.2">
      <c r="A663">
        <v>5901</v>
      </c>
      <c r="B663" t="s">
        <v>1334</v>
      </c>
      <c r="C663" t="s">
        <v>1335</v>
      </c>
      <c r="D663">
        <v>857585031</v>
      </c>
      <c r="E663">
        <v>0</v>
      </c>
      <c r="F663">
        <v>0</v>
      </c>
      <c r="G663">
        <v>0</v>
      </c>
      <c r="H663">
        <v>0</v>
      </c>
    </row>
    <row r="664" spans="1:8" x14ac:dyDescent="0.2">
      <c r="A664">
        <v>5901</v>
      </c>
      <c r="B664" t="s">
        <v>1336</v>
      </c>
      <c r="C664" t="s">
        <v>1337</v>
      </c>
      <c r="D664">
        <v>857585041</v>
      </c>
      <c r="E664">
        <v>0</v>
      </c>
      <c r="F664">
        <v>0</v>
      </c>
      <c r="G664">
        <v>0</v>
      </c>
      <c r="H664">
        <v>0</v>
      </c>
    </row>
    <row r="665" spans="1:8" x14ac:dyDescent="0.2">
      <c r="A665">
        <v>5901</v>
      </c>
      <c r="B665" t="s">
        <v>1338</v>
      </c>
      <c r="C665" t="s">
        <v>1339</v>
      </c>
      <c r="D665">
        <v>857585051</v>
      </c>
      <c r="E665">
        <v>0</v>
      </c>
      <c r="F665">
        <v>0</v>
      </c>
      <c r="G665">
        <v>0</v>
      </c>
      <c r="H665">
        <v>0</v>
      </c>
    </row>
    <row r="666" spans="1:8" x14ac:dyDescent="0.2">
      <c r="A666">
        <v>5901</v>
      </c>
      <c r="B666" t="s">
        <v>1340</v>
      </c>
      <c r="C666" t="s">
        <v>1341</v>
      </c>
      <c r="D666">
        <v>857585061</v>
      </c>
      <c r="E666">
        <v>0</v>
      </c>
      <c r="F666">
        <v>0</v>
      </c>
      <c r="G666">
        <v>0</v>
      </c>
      <c r="H666">
        <v>0</v>
      </c>
    </row>
    <row r="667" spans="1:8" x14ac:dyDescent="0.2">
      <c r="A667">
        <v>5901</v>
      </c>
      <c r="B667" t="s">
        <v>1342</v>
      </c>
      <c r="C667" t="s">
        <v>1343</v>
      </c>
      <c r="D667">
        <v>857585071</v>
      </c>
      <c r="E667">
        <v>0</v>
      </c>
      <c r="F667">
        <v>0</v>
      </c>
      <c r="G667">
        <v>0</v>
      </c>
      <c r="H667">
        <v>0</v>
      </c>
    </row>
    <row r="668" spans="1:8" x14ac:dyDescent="0.2">
      <c r="A668">
        <v>5901</v>
      </c>
      <c r="B668" t="s">
        <v>1344</v>
      </c>
      <c r="C668" t="s">
        <v>1345</v>
      </c>
      <c r="D668">
        <v>857585081</v>
      </c>
      <c r="E668">
        <v>0</v>
      </c>
      <c r="F668">
        <v>0</v>
      </c>
      <c r="G668">
        <v>0</v>
      </c>
      <c r="H668">
        <v>0</v>
      </c>
    </row>
    <row r="669" spans="1:8" x14ac:dyDescent="0.2">
      <c r="A669">
        <v>5901</v>
      </c>
      <c r="B669" t="s">
        <v>1346</v>
      </c>
      <c r="C669" t="s">
        <v>1347</v>
      </c>
      <c r="D669">
        <v>857585091</v>
      </c>
      <c r="E669">
        <v>0</v>
      </c>
      <c r="F669">
        <v>0</v>
      </c>
      <c r="G669">
        <v>0</v>
      </c>
      <c r="H669">
        <v>0</v>
      </c>
    </row>
    <row r="670" spans="1:8" x14ac:dyDescent="0.2">
      <c r="A670">
        <v>5901</v>
      </c>
      <c r="B670" t="s">
        <v>1348</v>
      </c>
      <c r="C670" t="s">
        <v>1349</v>
      </c>
      <c r="D670">
        <v>857585101</v>
      </c>
      <c r="E670">
        <v>0</v>
      </c>
      <c r="F670">
        <v>0</v>
      </c>
      <c r="G670">
        <v>0</v>
      </c>
      <c r="H670">
        <v>0</v>
      </c>
    </row>
    <row r="671" spans="1:8" x14ac:dyDescent="0.2">
      <c r="A671">
        <v>5901</v>
      </c>
      <c r="B671" t="s">
        <v>1350</v>
      </c>
      <c r="C671" t="s">
        <v>1351</v>
      </c>
      <c r="D671">
        <v>857585111</v>
      </c>
      <c r="E671">
        <v>0</v>
      </c>
      <c r="F671">
        <v>0</v>
      </c>
      <c r="G671">
        <v>0</v>
      </c>
      <c r="H671">
        <v>0</v>
      </c>
    </row>
    <row r="672" spans="1:8" x14ac:dyDescent="0.2">
      <c r="A672">
        <v>5901</v>
      </c>
      <c r="B672" t="s">
        <v>1352</v>
      </c>
      <c r="C672" t="s">
        <v>1353</v>
      </c>
      <c r="D672">
        <v>857585121</v>
      </c>
      <c r="E672">
        <v>0</v>
      </c>
      <c r="F672">
        <v>0</v>
      </c>
      <c r="G672">
        <v>0</v>
      </c>
      <c r="H672">
        <v>0</v>
      </c>
    </row>
    <row r="673" spans="1:8" x14ac:dyDescent="0.2">
      <c r="A673">
        <v>5901</v>
      </c>
      <c r="B673" t="s">
        <v>1354</v>
      </c>
      <c r="C673" t="s">
        <v>1355</v>
      </c>
      <c r="D673">
        <v>857585131</v>
      </c>
      <c r="E673">
        <v>0</v>
      </c>
      <c r="F673">
        <v>0</v>
      </c>
      <c r="G673">
        <v>0</v>
      </c>
      <c r="H673">
        <v>0</v>
      </c>
    </row>
    <row r="674" spans="1:8" x14ac:dyDescent="0.2">
      <c r="A674">
        <v>5901</v>
      </c>
      <c r="B674" t="s">
        <v>1356</v>
      </c>
      <c r="C674" t="s">
        <v>1357</v>
      </c>
      <c r="D674">
        <v>857585141</v>
      </c>
      <c r="E674">
        <v>0</v>
      </c>
      <c r="F674">
        <v>0</v>
      </c>
      <c r="G674">
        <v>0</v>
      </c>
      <c r="H674">
        <v>0</v>
      </c>
    </row>
    <row r="675" spans="1:8" x14ac:dyDescent="0.2">
      <c r="A675">
        <v>5901</v>
      </c>
      <c r="B675" t="s">
        <v>1358</v>
      </c>
      <c r="C675" t="s">
        <v>1359</v>
      </c>
      <c r="D675">
        <v>857585151</v>
      </c>
      <c r="E675">
        <v>0</v>
      </c>
      <c r="F675">
        <v>0</v>
      </c>
      <c r="G675">
        <v>0</v>
      </c>
      <c r="H675">
        <v>0</v>
      </c>
    </row>
    <row r="676" spans="1:8" x14ac:dyDescent="0.2">
      <c r="A676">
        <v>5901</v>
      </c>
      <c r="B676" t="s">
        <v>1360</v>
      </c>
      <c r="C676" t="s">
        <v>1361</v>
      </c>
      <c r="D676">
        <v>857585161</v>
      </c>
      <c r="E676">
        <v>0</v>
      </c>
      <c r="F676">
        <v>0</v>
      </c>
      <c r="G676">
        <v>0</v>
      </c>
      <c r="H676">
        <v>0</v>
      </c>
    </row>
    <row r="677" spans="1:8" x14ac:dyDescent="0.2">
      <c r="A677">
        <v>5901</v>
      </c>
      <c r="B677" t="s">
        <v>1364</v>
      </c>
      <c r="C677" t="s">
        <v>1365</v>
      </c>
      <c r="D677">
        <v>857585181</v>
      </c>
      <c r="E677">
        <v>30</v>
      </c>
      <c r="F677">
        <v>71</v>
      </c>
      <c r="G677">
        <v>9</v>
      </c>
      <c r="H677">
        <v>4</v>
      </c>
    </row>
    <row r="678" spans="1:8" x14ac:dyDescent="0.2">
      <c r="A678">
        <v>5901</v>
      </c>
      <c r="B678" t="s">
        <v>1366</v>
      </c>
      <c r="C678" t="s">
        <v>1367</v>
      </c>
      <c r="D678">
        <v>857585191</v>
      </c>
      <c r="E678">
        <v>8</v>
      </c>
      <c r="F678">
        <v>19</v>
      </c>
      <c r="G678">
        <v>4</v>
      </c>
      <c r="H678">
        <v>1</v>
      </c>
    </row>
    <row r="679" spans="1:8" x14ac:dyDescent="0.2">
      <c r="A679">
        <v>5901</v>
      </c>
      <c r="B679" t="s">
        <v>1368</v>
      </c>
      <c r="C679" t="s">
        <v>1369</v>
      </c>
      <c r="D679">
        <v>857585201</v>
      </c>
      <c r="E679">
        <v>0</v>
      </c>
      <c r="F679">
        <v>0</v>
      </c>
      <c r="G679">
        <v>0</v>
      </c>
      <c r="H679">
        <v>0</v>
      </c>
    </row>
    <row r="680" spans="1:8" x14ac:dyDescent="0.2">
      <c r="A680">
        <v>5901</v>
      </c>
      <c r="B680" t="s">
        <v>1370</v>
      </c>
      <c r="C680" t="s">
        <v>1371</v>
      </c>
      <c r="D680">
        <v>857585221</v>
      </c>
      <c r="E680">
        <v>0</v>
      </c>
      <c r="F680">
        <v>0</v>
      </c>
      <c r="G680">
        <v>0</v>
      </c>
      <c r="H680">
        <v>0</v>
      </c>
    </row>
    <row r="681" spans="1:8" x14ac:dyDescent="0.2">
      <c r="A681">
        <v>5901</v>
      </c>
      <c r="B681" t="s">
        <v>1372</v>
      </c>
      <c r="C681" t="s">
        <v>1373</v>
      </c>
      <c r="D681">
        <v>857585231</v>
      </c>
      <c r="E681">
        <v>0</v>
      </c>
      <c r="F681">
        <v>0</v>
      </c>
      <c r="G681">
        <v>0</v>
      </c>
      <c r="H681">
        <v>0</v>
      </c>
    </row>
    <row r="682" spans="1:8" x14ac:dyDescent="0.2">
      <c r="A682">
        <v>5901</v>
      </c>
      <c r="B682" t="s">
        <v>1374</v>
      </c>
      <c r="C682" t="s">
        <v>1375</v>
      </c>
      <c r="D682">
        <v>857585241</v>
      </c>
      <c r="E682">
        <v>0</v>
      </c>
      <c r="F682">
        <v>0</v>
      </c>
      <c r="G682">
        <v>0</v>
      </c>
      <c r="H682">
        <v>0</v>
      </c>
    </row>
    <row r="683" spans="1:8" x14ac:dyDescent="0.2">
      <c r="A683">
        <v>5901</v>
      </c>
      <c r="B683" t="s">
        <v>1376</v>
      </c>
      <c r="C683" t="s">
        <v>1377</v>
      </c>
      <c r="D683">
        <v>857585251</v>
      </c>
      <c r="E683">
        <v>0</v>
      </c>
      <c r="F683">
        <v>0</v>
      </c>
      <c r="G683">
        <v>0</v>
      </c>
      <c r="H683">
        <v>0</v>
      </c>
    </row>
    <row r="684" spans="1:8" x14ac:dyDescent="0.2">
      <c r="A684">
        <v>5901</v>
      </c>
      <c r="B684" t="s">
        <v>1378</v>
      </c>
      <c r="C684" t="s">
        <v>1379</v>
      </c>
      <c r="D684">
        <v>857585261</v>
      </c>
      <c r="E684">
        <v>0</v>
      </c>
      <c r="F684">
        <v>0</v>
      </c>
      <c r="G684">
        <v>0</v>
      </c>
      <c r="H684">
        <v>0</v>
      </c>
    </row>
    <row r="685" spans="1:8" x14ac:dyDescent="0.2">
      <c r="A685">
        <v>5901</v>
      </c>
      <c r="B685" t="s">
        <v>1380</v>
      </c>
      <c r="C685" t="s">
        <v>1381</v>
      </c>
      <c r="D685">
        <v>857585271</v>
      </c>
      <c r="E685">
        <v>0</v>
      </c>
      <c r="F685">
        <v>0</v>
      </c>
      <c r="G685">
        <v>0</v>
      </c>
      <c r="H685">
        <v>0</v>
      </c>
    </row>
    <row r="686" spans="1:8" x14ac:dyDescent="0.2">
      <c r="A686">
        <v>5901</v>
      </c>
      <c r="B686" t="s">
        <v>1382</v>
      </c>
      <c r="C686" t="s">
        <v>1383</v>
      </c>
      <c r="D686">
        <v>857585281</v>
      </c>
      <c r="E686">
        <v>0</v>
      </c>
      <c r="F686">
        <v>2</v>
      </c>
      <c r="G686">
        <v>0</v>
      </c>
      <c r="H686">
        <v>1</v>
      </c>
    </row>
    <row r="687" spans="1:8" x14ac:dyDescent="0.2">
      <c r="A687">
        <v>5901</v>
      </c>
      <c r="B687" t="s">
        <v>1384</v>
      </c>
      <c r="C687" t="s">
        <v>1385</v>
      </c>
      <c r="D687">
        <v>842143151</v>
      </c>
      <c r="E687">
        <v>31637</v>
      </c>
      <c r="F687">
        <v>70520</v>
      </c>
      <c r="G687">
        <v>28163</v>
      </c>
      <c r="H687">
        <v>1689</v>
      </c>
    </row>
    <row r="688" spans="1:8" x14ac:dyDescent="0.2">
      <c r="A688">
        <v>5901</v>
      </c>
      <c r="B688" t="s">
        <v>1386</v>
      </c>
      <c r="C688" t="s">
        <v>1387</v>
      </c>
      <c r="D688">
        <v>857585291</v>
      </c>
      <c r="E688">
        <v>0</v>
      </c>
      <c r="F688">
        <v>0</v>
      </c>
      <c r="G688">
        <v>0</v>
      </c>
      <c r="H688">
        <v>0</v>
      </c>
    </row>
    <row r="689" spans="1:8" x14ac:dyDescent="0.2">
      <c r="A689">
        <v>5901</v>
      </c>
      <c r="B689" t="s">
        <v>1388</v>
      </c>
      <c r="C689" t="s">
        <v>1389</v>
      </c>
      <c r="D689">
        <v>857585301</v>
      </c>
      <c r="E689">
        <v>0</v>
      </c>
      <c r="F689">
        <v>0</v>
      </c>
      <c r="G689">
        <v>0</v>
      </c>
      <c r="H689">
        <v>0</v>
      </c>
    </row>
    <row r="690" spans="1:8" x14ac:dyDescent="0.2">
      <c r="A690">
        <v>5901</v>
      </c>
      <c r="B690" t="s">
        <v>1390</v>
      </c>
      <c r="C690" t="s">
        <v>1391</v>
      </c>
      <c r="D690">
        <v>857585311</v>
      </c>
      <c r="E690">
        <v>0</v>
      </c>
      <c r="F690">
        <v>0</v>
      </c>
      <c r="G690">
        <v>0</v>
      </c>
      <c r="H690">
        <v>0</v>
      </c>
    </row>
    <row r="691" spans="1:8" x14ac:dyDescent="0.2">
      <c r="A691">
        <v>5901</v>
      </c>
      <c r="B691" t="s">
        <v>1392</v>
      </c>
      <c r="C691" t="s">
        <v>1393</v>
      </c>
      <c r="D691">
        <v>857585321</v>
      </c>
      <c r="E691">
        <v>0</v>
      </c>
      <c r="F691">
        <v>0</v>
      </c>
      <c r="G691">
        <v>0</v>
      </c>
      <c r="H691">
        <v>0</v>
      </c>
    </row>
    <row r="692" spans="1:8" x14ac:dyDescent="0.2">
      <c r="A692">
        <v>5901</v>
      </c>
      <c r="B692" t="s">
        <v>1394</v>
      </c>
      <c r="C692" t="s">
        <v>1395</v>
      </c>
      <c r="D692">
        <v>857585331</v>
      </c>
      <c r="E692">
        <v>1</v>
      </c>
      <c r="F692">
        <v>3</v>
      </c>
      <c r="G692">
        <v>0</v>
      </c>
      <c r="H692">
        <v>1</v>
      </c>
    </row>
    <row r="693" spans="1:8" x14ac:dyDescent="0.2">
      <c r="A693">
        <v>5901</v>
      </c>
      <c r="B693" t="s">
        <v>1396</v>
      </c>
      <c r="C693" t="s">
        <v>1397</v>
      </c>
      <c r="D693">
        <v>857585341</v>
      </c>
      <c r="E693">
        <v>222</v>
      </c>
      <c r="F693">
        <v>387</v>
      </c>
      <c r="G693">
        <v>99</v>
      </c>
      <c r="H693">
        <v>13</v>
      </c>
    </row>
    <row r="694" spans="1:8" x14ac:dyDescent="0.2">
      <c r="A694">
        <v>5901</v>
      </c>
      <c r="B694" t="s">
        <v>1398</v>
      </c>
      <c r="C694" t="s">
        <v>1399</v>
      </c>
      <c r="D694">
        <v>857585351</v>
      </c>
      <c r="E694">
        <v>0</v>
      </c>
      <c r="F694">
        <v>0</v>
      </c>
      <c r="G694">
        <v>0</v>
      </c>
      <c r="H694">
        <v>0</v>
      </c>
    </row>
    <row r="695" spans="1:8" x14ac:dyDescent="0.2">
      <c r="A695">
        <v>5901</v>
      </c>
      <c r="B695" t="s">
        <v>1400</v>
      </c>
      <c r="C695" t="s">
        <v>1401</v>
      </c>
      <c r="D695">
        <v>857585361</v>
      </c>
      <c r="E695">
        <v>0</v>
      </c>
      <c r="F695">
        <v>0</v>
      </c>
      <c r="G695">
        <v>0</v>
      </c>
      <c r="H695">
        <v>0</v>
      </c>
    </row>
    <row r="696" spans="1:8" x14ac:dyDescent="0.2">
      <c r="A696">
        <v>5901</v>
      </c>
      <c r="B696" t="s">
        <v>1402</v>
      </c>
      <c r="C696" t="s">
        <v>1403</v>
      </c>
      <c r="D696">
        <v>857585371</v>
      </c>
      <c r="E696">
        <v>0</v>
      </c>
      <c r="F696">
        <v>0</v>
      </c>
      <c r="G696">
        <v>0</v>
      </c>
      <c r="H696">
        <v>0</v>
      </c>
    </row>
    <row r="697" spans="1:8" x14ac:dyDescent="0.2">
      <c r="A697">
        <v>5901</v>
      </c>
      <c r="B697" t="s">
        <v>1404</v>
      </c>
      <c r="C697" t="s">
        <v>1405</v>
      </c>
      <c r="D697">
        <v>857585381</v>
      </c>
      <c r="E697">
        <v>0</v>
      </c>
      <c r="F697">
        <v>0</v>
      </c>
      <c r="G697">
        <v>0</v>
      </c>
      <c r="H697">
        <v>0</v>
      </c>
    </row>
    <row r="698" spans="1:8" x14ac:dyDescent="0.2">
      <c r="A698">
        <v>5901</v>
      </c>
      <c r="B698" t="s">
        <v>1406</v>
      </c>
      <c r="C698" t="s">
        <v>1407</v>
      </c>
      <c r="D698">
        <v>857585391</v>
      </c>
      <c r="E698">
        <v>0</v>
      </c>
      <c r="F698">
        <v>0</v>
      </c>
      <c r="G698">
        <v>0</v>
      </c>
      <c r="H698">
        <v>0</v>
      </c>
    </row>
    <row r="699" spans="1:8" x14ac:dyDescent="0.2">
      <c r="A699">
        <v>5901</v>
      </c>
      <c r="B699" t="s">
        <v>1408</v>
      </c>
      <c r="C699" t="s">
        <v>1409</v>
      </c>
      <c r="D699">
        <v>857585401</v>
      </c>
      <c r="E699">
        <v>0</v>
      </c>
      <c r="F699">
        <v>0</v>
      </c>
      <c r="G699">
        <v>0</v>
      </c>
      <c r="H699">
        <v>0</v>
      </c>
    </row>
    <row r="700" spans="1:8" x14ac:dyDescent="0.2">
      <c r="A700">
        <v>5901</v>
      </c>
      <c r="B700" t="s">
        <v>1410</v>
      </c>
      <c r="C700" t="s">
        <v>1411</v>
      </c>
      <c r="D700">
        <v>857585411</v>
      </c>
      <c r="E700">
        <v>0</v>
      </c>
      <c r="F700">
        <v>0</v>
      </c>
      <c r="G700">
        <v>0</v>
      </c>
      <c r="H700">
        <v>0</v>
      </c>
    </row>
    <row r="701" spans="1:8" x14ac:dyDescent="0.2">
      <c r="A701">
        <v>5901</v>
      </c>
      <c r="B701" t="s">
        <v>1412</v>
      </c>
      <c r="C701" t="s">
        <v>1413</v>
      </c>
      <c r="D701">
        <v>857585421</v>
      </c>
      <c r="E701">
        <v>0</v>
      </c>
      <c r="F701">
        <v>0</v>
      </c>
      <c r="G701">
        <v>0</v>
      </c>
      <c r="H701">
        <v>0</v>
      </c>
    </row>
    <row r="702" spans="1:8" x14ac:dyDescent="0.2">
      <c r="A702">
        <v>5901</v>
      </c>
      <c r="B702" t="s">
        <v>1414</v>
      </c>
      <c r="C702" t="s">
        <v>1415</v>
      </c>
      <c r="D702">
        <v>857585431</v>
      </c>
      <c r="E702">
        <v>0</v>
      </c>
      <c r="F702">
        <v>0</v>
      </c>
      <c r="G702">
        <v>0</v>
      </c>
      <c r="H702">
        <v>0</v>
      </c>
    </row>
    <row r="703" spans="1:8" x14ac:dyDescent="0.2">
      <c r="A703">
        <v>5901</v>
      </c>
      <c r="B703" t="s">
        <v>1416</v>
      </c>
      <c r="C703" t="s">
        <v>1417</v>
      </c>
      <c r="D703">
        <v>857585441</v>
      </c>
      <c r="E703">
        <v>0</v>
      </c>
      <c r="F703">
        <v>0</v>
      </c>
      <c r="G703">
        <v>0</v>
      </c>
      <c r="H703">
        <v>0</v>
      </c>
    </row>
    <row r="704" spans="1:8" x14ac:dyDescent="0.2">
      <c r="A704">
        <v>5901</v>
      </c>
      <c r="B704" t="s">
        <v>1418</v>
      </c>
      <c r="C704" t="s">
        <v>1419</v>
      </c>
      <c r="D704">
        <v>857585451</v>
      </c>
      <c r="E704">
        <v>0</v>
      </c>
      <c r="F704">
        <v>0</v>
      </c>
      <c r="G704">
        <v>0</v>
      </c>
      <c r="H704">
        <v>0</v>
      </c>
    </row>
    <row r="705" spans="1:8" x14ac:dyDescent="0.2">
      <c r="A705">
        <v>5901</v>
      </c>
      <c r="B705" t="s">
        <v>1420</v>
      </c>
      <c r="C705" t="s">
        <v>1421</v>
      </c>
      <c r="D705">
        <v>857585461</v>
      </c>
      <c r="E705">
        <v>0</v>
      </c>
      <c r="F705">
        <v>1</v>
      </c>
      <c r="G705">
        <v>0</v>
      </c>
      <c r="H705">
        <v>1</v>
      </c>
    </row>
    <row r="706" spans="1:8" x14ac:dyDescent="0.2">
      <c r="A706">
        <v>5901</v>
      </c>
      <c r="B706" t="s">
        <v>1422</v>
      </c>
      <c r="C706" t="s">
        <v>1423</v>
      </c>
      <c r="D706">
        <v>857585471</v>
      </c>
      <c r="E706">
        <v>0</v>
      </c>
      <c r="F706">
        <v>0</v>
      </c>
      <c r="G706">
        <v>0</v>
      </c>
      <c r="H706">
        <v>0</v>
      </c>
    </row>
    <row r="707" spans="1:8" x14ac:dyDescent="0.2">
      <c r="A707">
        <v>5901</v>
      </c>
      <c r="B707" t="s">
        <v>1424</v>
      </c>
      <c r="C707" t="s">
        <v>1425</v>
      </c>
      <c r="D707">
        <v>857585481</v>
      </c>
      <c r="E707">
        <v>17</v>
      </c>
      <c r="F707">
        <v>26</v>
      </c>
      <c r="G707">
        <v>7</v>
      </c>
      <c r="H707">
        <v>1</v>
      </c>
    </row>
    <row r="708" spans="1:8" x14ac:dyDescent="0.2">
      <c r="A708">
        <v>5901</v>
      </c>
      <c r="B708" t="s">
        <v>1426</v>
      </c>
      <c r="C708" t="s">
        <v>1427</v>
      </c>
      <c r="D708">
        <v>857585491</v>
      </c>
      <c r="E708">
        <v>0</v>
      </c>
      <c r="F708">
        <v>0</v>
      </c>
      <c r="G708">
        <v>0</v>
      </c>
      <c r="H708">
        <v>0</v>
      </c>
    </row>
    <row r="709" spans="1:8" x14ac:dyDescent="0.2">
      <c r="A709">
        <v>5901</v>
      </c>
      <c r="B709" t="s">
        <v>1428</v>
      </c>
      <c r="C709" t="s">
        <v>1429</v>
      </c>
      <c r="D709">
        <v>857585501</v>
      </c>
      <c r="E709">
        <v>0</v>
      </c>
      <c r="F709">
        <v>0</v>
      </c>
      <c r="G709">
        <v>0</v>
      </c>
      <c r="H709">
        <v>0</v>
      </c>
    </row>
    <row r="710" spans="1:8" x14ac:dyDescent="0.2">
      <c r="A710">
        <v>5901</v>
      </c>
      <c r="B710" t="s">
        <v>1430</v>
      </c>
      <c r="C710" t="s">
        <v>1431</v>
      </c>
      <c r="D710">
        <v>842143171</v>
      </c>
      <c r="E710">
        <v>0</v>
      </c>
      <c r="F710">
        <v>0</v>
      </c>
      <c r="G710">
        <v>0</v>
      </c>
      <c r="H710">
        <v>0</v>
      </c>
    </row>
    <row r="711" spans="1:8" x14ac:dyDescent="0.2">
      <c r="A711">
        <v>5901</v>
      </c>
      <c r="B711" t="s">
        <v>1432</v>
      </c>
      <c r="C711" t="s">
        <v>1433</v>
      </c>
      <c r="D711">
        <v>857585511</v>
      </c>
      <c r="E711">
        <v>0</v>
      </c>
      <c r="F711">
        <v>0</v>
      </c>
      <c r="G711">
        <v>0</v>
      </c>
      <c r="H711">
        <v>0</v>
      </c>
    </row>
    <row r="712" spans="1:8" x14ac:dyDescent="0.2">
      <c r="A712">
        <v>5901</v>
      </c>
      <c r="B712" t="s">
        <v>1434</v>
      </c>
      <c r="C712" t="s">
        <v>1435</v>
      </c>
      <c r="D712">
        <v>857585521</v>
      </c>
      <c r="E712">
        <v>0</v>
      </c>
      <c r="F712">
        <v>0</v>
      </c>
      <c r="G712">
        <v>0</v>
      </c>
      <c r="H712">
        <v>0</v>
      </c>
    </row>
    <row r="713" spans="1:8" x14ac:dyDescent="0.2">
      <c r="A713">
        <v>5901</v>
      </c>
      <c r="B713" t="s">
        <v>1436</v>
      </c>
      <c r="C713" t="s">
        <v>1437</v>
      </c>
      <c r="D713">
        <v>857585531</v>
      </c>
      <c r="E713">
        <v>0</v>
      </c>
      <c r="F713">
        <v>0</v>
      </c>
      <c r="G713">
        <v>0</v>
      </c>
      <c r="H713">
        <v>0</v>
      </c>
    </row>
    <row r="714" spans="1:8" x14ac:dyDescent="0.2">
      <c r="A714">
        <v>5901</v>
      </c>
      <c r="B714" t="s">
        <v>1438</v>
      </c>
      <c r="C714" t="s">
        <v>1439</v>
      </c>
      <c r="D714">
        <v>857585541</v>
      </c>
      <c r="E714">
        <v>0</v>
      </c>
      <c r="F714">
        <v>0</v>
      </c>
      <c r="G714">
        <v>0</v>
      </c>
      <c r="H714">
        <v>0</v>
      </c>
    </row>
    <row r="715" spans="1:8" x14ac:dyDescent="0.2">
      <c r="A715">
        <v>5901</v>
      </c>
      <c r="B715" t="s">
        <v>1440</v>
      </c>
      <c r="C715" t="s">
        <v>1441</v>
      </c>
      <c r="D715">
        <v>857585551</v>
      </c>
      <c r="E715">
        <v>55</v>
      </c>
      <c r="F715">
        <v>102</v>
      </c>
      <c r="G715">
        <v>20</v>
      </c>
      <c r="H715">
        <v>5</v>
      </c>
    </row>
    <row r="716" spans="1:8" x14ac:dyDescent="0.2">
      <c r="A716">
        <v>5901</v>
      </c>
      <c r="B716" t="s">
        <v>1442</v>
      </c>
      <c r="C716" t="s">
        <v>1443</v>
      </c>
      <c r="D716">
        <v>857585561</v>
      </c>
      <c r="E716">
        <v>0</v>
      </c>
      <c r="F716">
        <v>0</v>
      </c>
      <c r="G716">
        <v>0</v>
      </c>
      <c r="H716">
        <v>0</v>
      </c>
    </row>
    <row r="717" spans="1:8" x14ac:dyDescent="0.2">
      <c r="A717">
        <v>5901</v>
      </c>
      <c r="B717" t="s">
        <v>1444</v>
      </c>
      <c r="C717" t="s">
        <v>1445</v>
      </c>
      <c r="D717">
        <v>857585571</v>
      </c>
      <c r="E717">
        <v>0</v>
      </c>
      <c r="F717">
        <v>0</v>
      </c>
      <c r="G717">
        <v>0</v>
      </c>
      <c r="H717">
        <v>0</v>
      </c>
    </row>
    <row r="718" spans="1:8" x14ac:dyDescent="0.2">
      <c r="A718">
        <v>5901</v>
      </c>
      <c r="B718" t="s">
        <v>1446</v>
      </c>
      <c r="C718" t="s">
        <v>1447</v>
      </c>
      <c r="D718">
        <v>857585581</v>
      </c>
      <c r="E718">
        <v>0</v>
      </c>
      <c r="F718">
        <v>0</v>
      </c>
      <c r="G718">
        <v>0</v>
      </c>
      <c r="H718">
        <v>0</v>
      </c>
    </row>
    <row r="719" spans="1:8" x14ac:dyDescent="0.2">
      <c r="A719">
        <v>5901</v>
      </c>
      <c r="B719" t="s">
        <v>1448</v>
      </c>
      <c r="C719" t="s">
        <v>1449</v>
      </c>
      <c r="D719">
        <v>857585591</v>
      </c>
      <c r="E719">
        <v>0</v>
      </c>
      <c r="F719">
        <v>0</v>
      </c>
      <c r="G719">
        <v>0</v>
      </c>
      <c r="H719">
        <v>0</v>
      </c>
    </row>
    <row r="720" spans="1:8" x14ac:dyDescent="0.2">
      <c r="A720">
        <v>5901</v>
      </c>
      <c r="B720" t="s">
        <v>1450</v>
      </c>
      <c r="C720" t="s">
        <v>1451</v>
      </c>
      <c r="D720">
        <v>857585601</v>
      </c>
      <c r="E720">
        <v>0</v>
      </c>
      <c r="F720">
        <v>0</v>
      </c>
      <c r="G720">
        <v>0</v>
      </c>
      <c r="H720">
        <v>0</v>
      </c>
    </row>
    <row r="721" spans="1:8" x14ac:dyDescent="0.2">
      <c r="A721">
        <v>5901</v>
      </c>
      <c r="B721" t="s">
        <v>1452</v>
      </c>
      <c r="C721" t="s">
        <v>1453</v>
      </c>
      <c r="D721">
        <v>857585611</v>
      </c>
      <c r="E721">
        <v>0</v>
      </c>
      <c r="F721">
        <v>0</v>
      </c>
      <c r="G721">
        <v>0</v>
      </c>
      <c r="H721">
        <v>0</v>
      </c>
    </row>
    <row r="722" spans="1:8" x14ac:dyDescent="0.2">
      <c r="A722">
        <v>5901</v>
      </c>
      <c r="B722" t="s">
        <v>1454</v>
      </c>
      <c r="C722" t="s">
        <v>1455</v>
      </c>
      <c r="D722">
        <v>857585621</v>
      </c>
      <c r="E722">
        <v>0</v>
      </c>
      <c r="F722">
        <v>0</v>
      </c>
      <c r="G722">
        <v>0</v>
      </c>
      <c r="H722">
        <v>0</v>
      </c>
    </row>
    <row r="723" spans="1:8" x14ac:dyDescent="0.2">
      <c r="A723">
        <v>5901</v>
      </c>
      <c r="B723" t="s">
        <v>1456</v>
      </c>
      <c r="C723" t="s">
        <v>1457</v>
      </c>
      <c r="D723">
        <v>857585631</v>
      </c>
      <c r="E723">
        <v>0</v>
      </c>
      <c r="F723">
        <v>0</v>
      </c>
      <c r="G723">
        <v>0</v>
      </c>
      <c r="H723">
        <v>0</v>
      </c>
    </row>
    <row r="724" spans="1:8" x14ac:dyDescent="0.2">
      <c r="A724">
        <v>5901</v>
      </c>
      <c r="B724" t="s">
        <v>1458</v>
      </c>
      <c r="C724" t="s">
        <v>1459</v>
      </c>
      <c r="D724">
        <v>857585641</v>
      </c>
      <c r="E724">
        <v>0</v>
      </c>
      <c r="F724">
        <v>0</v>
      </c>
      <c r="G724">
        <v>0</v>
      </c>
      <c r="H724">
        <v>0</v>
      </c>
    </row>
    <row r="725" spans="1:8" x14ac:dyDescent="0.2">
      <c r="A725">
        <v>5901</v>
      </c>
      <c r="B725" t="s">
        <v>1460</v>
      </c>
      <c r="C725" t="s">
        <v>1461</v>
      </c>
      <c r="D725">
        <v>857585651</v>
      </c>
      <c r="E725">
        <v>0</v>
      </c>
      <c r="F725">
        <v>0</v>
      </c>
      <c r="G725">
        <v>0</v>
      </c>
      <c r="H725">
        <v>0</v>
      </c>
    </row>
    <row r="726" spans="1:8" x14ac:dyDescent="0.2">
      <c r="A726">
        <v>5901</v>
      </c>
      <c r="B726" t="s">
        <v>1462</v>
      </c>
      <c r="C726" t="s">
        <v>1463</v>
      </c>
      <c r="D726">
        <v>857585661</v>
      </c>
      <c r="E726">
        <v>0</v>
      </c>
      <c r="F726">
        <v>0</v>
      </c>
      <c r="G726">
        <v>0</v>
      </c>
      <c r="H726">
        <v>0</v>
      </c>
    </row>
    <row r="727" spans="1:8" x14ac:dyDescent="0.2">
      <c r="A727">
        <v>5901</v>
      </c>
      <c r="B727" t="s">
        <v>1464</v>
      </c>
      <c r="C727" t="s">
        <v>1465</v>
      </c>
      <c r="D727">
        <v>857585671</v>
      </c>
      <c r="E727">
        <v>0</v>
      </c>
      <c r="F727">
        <v>0</v>
      </c>
      <c r="G727">
        <v>0</v>
      </c>
      <c r="H727">
        <v>0</v>
      </c>
    </row>
    <row r="728" spans="1:8" x14ac:dyDescent="0.2">
      <c r="A728">
        <v>5901</v>
      </c>
      <c r="B728" t="s">
        <v>1466</v>
      </c>
      <c r="C728" t="s">
        <v>1467</v>
      </c>
      <c r="D728">
        <v>857585681</v>
      </c>
      <c r="E728">
        <v>66</v>
      </c>
      <c r="F728">
        <v>193</v>
      </c>
      <c r="G728">
        <v>63</v>
      </c>
      <c r="H728">
        <v>17</v>
      </c>
    </row>
    <row r="729" spans="1:8" x14ac:dyDescent="0.2">
      <c r="A729">
        <v>5901</v>
      </c>
      <c r="B729" t="s">
        <v>1468</v>
      </c>
      <c r="C729" t="s">
        <v>1469</v>
      </c>
      <c r="D729">
        <v>857585691</v>
      </c>
      <c r="E729">
        <v>22</v>
      </c>
      <c r="F729">
        <v>49</v>
      </c>
      <c r="G729">
        <v>13</v>
      </c>
      <c r="H729">
        <v>5</v>
      </c>
    </row>
    <row r="730" spans="1:8" x14ac:dyDescent="0.2">
      <c r="A730">
        <v>5901</v>
      </c>
      <c r="B730" t="s">
        <v>1470</v>
      </c>
      <c r="C730" t="s">
        <v>1471</v>
      </c>
      <c r="D730">
        <v>857585701</v>
      </c>
      <c r="E730">
        <v>0</v>
      </c>
      <c r="F730">
        <v>0</v>
      </c>
      <c r="G730">
        <v>0</v>
      </c>
      <c r="H730">
        <v>0</v>
      </c>
    </row>
    <row r="731" spans="1:8" x14ac:dyDescent="0.2">
      <c r="A731">
        <v>5901</v>
      </c>
      <c r="B731" t="s">
        <v>1472</v>
      </c>
      <c r="C731" t="s">
        <v>1473</v>
      </c>
      <c r="D731">
        <v>857585711</v>
      </c>
      <c r="E731">
        <v>0</v>
      </c>
      <c r="F731">
        <v>0</v>
      </c>
      <c r="G731">
        <v>0</v>
      </c>
      <c r="H731">
        <v>0</v>
      </c>
    </row>
    <row r="732" spans="1:8" x14ac:dyDescent="0.2">
      <c r="A732">
        <v>5901</v>
      </c>
      <c r="B732" t="s">
        <v>1474</v>
      </c>
      <c r="C732" t="s">
        <v>1475</v>
      </c>
      <c r="D732">
        <v>857585721</v>
      </c>
      <c r="E732">
        <v>0</v>
      </c>
      <c r="F732">
        <v>0</v>
      </c>
      <c r="G732">
        <v>0</v>
      </c>
      <c r="H732">
        <v>0</v>
      </c>
    </row>
    <row r="733" spans="1:8" x14ac:dyDescent="0.2">
      <c r="A733">
        <v>5901</v>
      </c>
      <c r="B733" t="s">
        <v>1476</v>
      </c>
      <c r="C733" t="s">
        <v>1477</v>
      </c>
      <c r="D733">
        <v>857585731</v>
      </c>
      <c r="E733">
        <v>0</v>
      </c>
      <c r="F733">
        <v>0</v>
      </c>
      <c r="G733">
        <v>0</v>
      </c>
      <c r="H733">
        <v>0</v>
      </c>
    </row>
    <row r="734" spans="1:8" x14ac:dyDescent="0.2">
      <c r="A734">
        <v>5901</v>
      </c>
      <c r="B734" t="s">
        <v>1478</v>
      </c>
      <c r="C734" t="s">
        <v>1479</v>
      </c>
      <c r="D734">
        <v>857585741</v>
      </c>
      <c r="E734">
        <v>0</v>
      </c>
      <c r="F734">
        <v>0</v>
      </c>
      <c r="G734">
        <v>0</v>
      </c>
      <c r="H734">
        <v>0</v>
      </c>
    </row>
    <row r="735" spans="1:8" x14ac:dyDescent="0.2">
      <c r="A735">
        <v>5901</v>
      </c>
      <c r="B735" t="s">
        <v>1480</v>
      </c>
      <c r="C735" t="s">
        <v>1481</v>
      </c>
      <c r="D735">
        <v>857585751</v>
      </c>
      <c r="E735">
        <v>0</v>
      </c>
      <c r="F735">
        <v>0</v>
      </c>
      <c r="G735">
        <v>0</v>
      </c>
      <c r="H735">
        <v>0</v>
      </c>
    </row>
    <row r="736" spans="1:8" x14ac:dyDescent="0.2">
      <c r="A736">
        <v>5901</v>
      </c>
      <c r="B736" t="s">
        <v>1482</v>
      </c>
      <c r="C736" t="s">
        <v>1483</v>
      </c>
      <c r="D736">
        <v>857585761</v>
      </c>
      <c r="E736">
        <v>0</v>
      </c>
      <c r="F736">
        <v>0</v>
      </c>
      <c r="G736">
        <v>0</v>
      </c>
      <c r="H736">
        <v>0</v>
      </c>
    </row>
    <row r="737" spans="1:8" x14ac:dyDescent="0.2">
      <c r="A737">
        <v>5901</v>
      </c>
      <c r="B737" t="s">
        <v>1484</v>
      </c>
      <c r="C737" t="s">
        <v>1485</v>
      </c>
      <c r="D737">
        <v>857585771</v>
      </c>
      <c r="E737">
        <v>0</v>
      </c>
      <c r="F737">
        <v>0</v>
      </c>
      <c r="G737">
        <v>0</v>
      </c>
      <c r="H737">
        <v>0</v>
      </c>
    </row>
    <row r="738" spans="1:8" x14ac:dyDescent="0.2">
      <c r="A738">
        <v>5901</v>
      </c>
      <c r="B738" t="s">
        <v>1486</v>
      </c>
      <c r="C738" t="s">
        <v>1487</v>
      </c>
      <c r="D738">
        <v>857585791</v>
      </c>
      <c r="E738">
        <v>0</v>
      </c>
      <c r="F738">
        <v>0</v>
      </c>
      <c r="G738">
        <v>0</v>
      </c>
      <c r="H738">
        <v>0</v>
      </c>
    </row>
    <row r="739" spans="1:8" x14ac:dyDescent="0.2">
      <c r="A739">
        <v>5901</v>
      </c>
      <c r="B739" t="s">
        <v>1488</v>
      </c>
      <c r="C739" t="s">
        <v>1489</v>
      </c>
      <c r="D739">
        <v>857585801</v>
      </c>
      <c r="E739">
        <v>0</v>
      </c>
      <c r="F739">
        <v>0</v>
      </c>
      <c r="G739">
        <v>0</v>
      </c>
      <c r="H739">
        <v>0</v>
      </c>
    </row>
    <row r="740" spans="1:8" x14ac:dyDescent="0.2">
      <c r="A740">
        <v>5901</v>
      </c>
      <c r="B740" t="s">
        <v>1490</v>
      </c>
      <c r="C740" t="s">
        <v>1491</v>
      </c>
      <c r="D740">
        <v>857585811</v>
      </c>
      <c r="E740">
        <v>0</v>
      </c>
      <c r="F740">
        <v>0</v>
      </c>
      <c r="G740">
        <v>0</v>
      </c>
      <c r="H740">
        <v>0</v>
      </c>
    </row>
    <row r="741" spans="1:8" x14ac:dyDescent="0.2">
      <c r="A741">
        <v>5901</v>
      </c>
      <c r="B741" t="s">
        <v>1492</v>
      </c>
      <c r="C741" t="s">
        <v>1493</v>
      </c>
      <c r="D741">
        <v>857585821</v>
      </c>
      <c r="E741">
        <v>0</v>
      </c>
      <c r="F741">
        <v>0</v>
      </c>
      <c r="G741">
        <v>0</v>
      </c>
      <c r="H741">
        <v>0</v>
      </c>
    </row>
    <row r="742" spans="1:8" x14ac:dyDescent="0.2">
      <c r="A742">
        <v>5901</v>
      </c>
      <c r="B742" t="s">
        <v>1494</v>
      </c>
      <c r="C742" t="s">
        <v>1495</v>
      </c>
      <c r="D742">
        <v>857585831</v>
      </c>
      <c r="E742">
        <v>0</v>
      </c>
      <c r="F742">
        <v>0</v>
      </c>
      <c r="G742">
        <v>0</v>
      </c>
      <c r="H742">
        <v>0</v>
      </c>
    </row>
    <row r="743" spans="1:8" x14ac:dyDescent="0.2">
      <c r="A743">
        <v>5901</v>
      </c>
      <c r="B743" t="s">
        <v>1496</v>
      </c>
      <c r="C743" t="s">
        <v>1497</v>
      </c>
      <c r="D743">
        <v>857585841</v>
      </c>
      <c r="E743">
        <v>0</v>
      </c>
      <c r="F743">
        <v>0</v>
      </c>
      <c r="G743">
        <v>0</v>
      </c>
      <c r="H743">
        <v>0</v>
      </c>
    </row>
    <row r="744" spans="1:8" x14ac:dyDescent="0.2">
      <c r="A744">
        <v>5901</v>
      </c>
      <c r="B744" t="s">
        <v>1498</v>
      </c>
      <c r="C744" t="s">
        <v>1499</v>
      </c>
      <c r="D744">
        <v>857585851</v>
      </c>
      <c r="E744">
        <v>0</v>
      </c>
      <c r="F744">
        <v>0</v>
      </c>
      <c r="G744">
        <v>0</v>
      </c>
      <c r="H744">
        <v>0</v>
      </c>
    </row>
    <row r="745" spans="1:8" x14ac:dyDescent="0.2">
      <c r="A745">
        <v>5901</v>
      </c>
      <c r="B745" t="s">
        <v>1500</v>
      </c>
      <c r="C745" t="s">
        <v>1501</v>
      </c>
      <c r="D745">
        <v>857585861</v>
      </c>
      <c r="E745">
        <v>0</v>
      </c>
      <c r="F745">
        <v>0</v>
      </c>
      <c r="G745">
        <v>0</v>
      </c>
      <c r="H745">
        <v>0</v>
      </c>
    </row>
    <row r="746" spans="1:8" x14ac:dyDescent="0.2">
      <c r="A746">
        <v>5901</v>
      </c>
      <c r="B746" t="s">
        <v>1502</v>
      </c>
      <c r="C746" t="s">
        <v>1503</v>
      </c>
      <c r="D746">
        <v>857585871</v>
      </c>
      <c r="E746">
        <v>0</v>
      </c>
      <c r="F746">
        <v>0</v>
      </c>
      <c r="G746">
        <v>0</v>
      </c>
      <c r="H746">
        <v>0</v>
      </c>
    </row>
    <row r="747" spans="1:8" x14ac:dyDescent="0.2">
      <c r="A747">
        <v>5901</v>
      </c>
      <c r="B747" t="s">
        <v>1504</v>
      </c>
      <c r="C747" t="s">
        <v>1505</v>
      </c>
      <c r="D747">
        <v>857585881</v>
      </c>
      <c r="E747">
        <v>0</v>
      </c>
      <c r="F747">
        <v>0</v>
      </c>
      <c r="G747">
        <v>0</v>
      </c>
      <c r="H747">
        <v>0</v>
      </c>
    </row>
    <row r="748" spans="1:8" x14ac:dyDescent="0.2">
      <c r="A748">
        <v>5901</v>
      </c>
      <c r="B748" t="s">
        <v>1506</v>
      </c>
      <c r="C748" t="s">
        <v>1507</v>
      </c>
      <c r="D748">
        <v>857585901</v>
      </c>
      <c r="E748">
        <v>0</v>
      </c>
      <c r="F748">
        <v>0</v>
      </c>
      <c r="G748">
        <v>0</v>
      </c>
      <c r="H748">
        <v>0</v>
      </c>
    </row>
    <row r="749" spans="1:8" x14ac:dyDescent="0.2">
      <c r="A749">
        <v>5901</v>
      </c>
      <c r="B749" t="s">
        <v>1508</v>
      </c>
      <c r="C749" t="s">
        <v>1509</v>
      </c>
      <c r="D749">
        <v>857585911</v>
      </c>
      <c r="E749">
        <v>0</v>
      </c>
      <c r="F749">
        <v>0</v>
      </c>
      <c r="G749">
        <v>0</v>
      </c>
      <c r="H749">
        <v>0</v>
      </c>
    </row>
    <row r="750" spans="1:8" x14ac:dyDescent="0.2">
      <c r="A750">
        <v>5901</v>
      </c>
      <c r="B750" t="s">
        <v>1510</v>
      </c>
      <c r="C750" t="s">
        <v>1511</v>
      </c>
      <c r="D750">
        <v>857585921</v>
      </c>
      <c r="E750">
        <v>0</v>
      </c>
      <c r="F750">
        <v>0</v>
      </c>
      <c r="G750">
        <v>0</v>
      </c>
      <c r="H750">
        <v>0</v>
      </c>
    </row>
    <row r="751" spans="1:8" x14ac:dyDescent="0.2">
      <c r="A751">
        <v>5901</v>
      </c>
      <c r="B751" t="s">
        <v>1512</v>
      </c>
      <c r="C751" t="s">
        <v>1513</v>
      </c>
      <c r="D751">
        <v>857585931</v>
      </c>
      <c r="E751">
        <v>0</v>
      </c>
      <c r="F751">
        <v>0</v>
      </c>
      <c r="G751">
        <v>0</v>
      </c>
      <c r="H751">
        <v>0</v>
      </c>
    </row>
    <row r="752" spans="1:8" x14ac:dyDescent="0.2">
      <c r="A752">
        <v>5901</v>
      </c>
      <c r="B752" t="s">
        <v>1514</v>
      </c>
      <c r="C752" t="s">
        <v>1515</v>
      </c>
      <c r="D752">
        <v>857585941</v>
      </c>
      <c r="E752">
        <v>0</v>
      </c>
      <c r="F752">
        <v>0</v>
      </c>
      <c r="G752">
        <v>0</v>
      </c>
      <c r="H752">
        <v>0</v>
      </c>
    </row>
    <row r="753" spans="1:8" x14ac:dyDescent="0.2">
      <c r="A753">
        <v>5901</v>
      </c>
      <c r="B753" t="s">
        <v>1516</v>
      </c>
      <c r="C753" t="s">
        <v>1517</v>
      </c>
      <c r="D753">
        <v>857585951</v>
      </c>
      <c r="E753">
        <v>0</v>
      </c>
      <c r="F753">
        <v>0</v>
      </c>
      <c r="G753">
        <v>0</v>
      </c>
      <c r="H753">
        <v>0</v>
      </c>
    </row>
    <row r="754" spans="1:8" x14ac:dyDescent="0.2">
      <c r="A754">
        <v>5901</v>
      </c>
      <c r="B754" t="s">
        <v>1518</v>
      </c>
      <c r="C754" t="s">
        <v>1519</v>
      </c>
      <c r="D754">
        <v>857585961</v>
      </c>
      <c r="E754">
        <v>0</v>
      </c>
      <c r="F754">
        <v>0</v>
      </c>
      <c r="G754">
        <v>0</v>
      </c>
      <c r="H754">
        <v>0</v>
      </c>
    </row>
    <row r="755" spans="1:8" x14ac:dyDescent="0.2">
      <c r="A755">
        <v>5901</v>
      </c>
      <c r="B755" t="s">
        <v>1520</v>
      </c>
      <c r="C755" t="s">
        <v>1521</v>
      </c>
      <c r="D755">
        <v>857585971</v>
      </c>
      <c r="E755">
        <v>5</v>
      </c>
      <c r="F755">
        <v>15</v>
      </c>
      <c r="G755">
        <v>6</v>
      </c>
      <c r="H755">
        <v>2</v>
      </c>
    </row>
    <row r="756" spans="1:8" x14ac:dyDescent="0.2">
      <c r="A756">
        <v>5901</v>
      </c>
      <c r="B756" t="s">
        <v>1522</v>
      </c>
      <c r="C756" t="s">
        <v>1523</v>
      </c>
      <c r="D756">
        <v>857585981</v>
      </c>
      <c r="E756">
        <v>0</v>
      </c>
      <c r="F756">
        <v>0</v>
      </c>
      <c r="G756">
        <v>0</v>
      </c>
      <c r="H756">
        <v>0</v>
      </c>
    </row>
    <row r="757" spans="1:8" x14ac:dyDescent="0.2">
      <c r="A757">
        <v>5901</v>
      </c>
      <c r="B757" t="s">
        <v>1524</v>
      </c>
      <c r="C757" t="s">
        <v>1525</v>
      </c>
      <c r="D757">
        <v>857585991</v>
      </c>
      <c r="E757">
        <v>0</v>
      </c>
      <c r="F757">
        <v>0</v>
      </c>
      <c r="G757">
        <v>0</v>
      </c>
      <c r="H757">
        <v>0</v>
      </c>
    </row>
    <row r="758" spans="1:8" x14ac:dyDescent="0.2">
      <c r="A758">
        <v>5901</v>
      </c>
      <c r="B758" t="s">
        <v>1526</v>
      </c>
      <c r="C758" t="s">
        <v>1527</v>
      </c>
      <c r="D758">
        <v>857586001</v>
      </c>
      <c r="E758">
        <v>0</v>
      </c>
      <c r="F758">
        <v>0</v>
      </c>
      <c r="G758">
        <v>0</v>
      </c>
      <c r="H758">
        <v>0</v>
      </c>
    </row>
    <row r="759" spans="1:8" x14ac:dyDescent="0.2">
      <c r="A759">
        <v>5901</v>
      </c>
      <c r="B759" t="s">
        <v>1528</v>
      </c>
      <c r="C759" t="s">
        <v>1529</v>
      </c>
      <c r="D759">
        <v>857586011</v>
      </c>
      <c r="E759">
        <v>0</v>
      </c>
      <c r="F759">
        <v>0</v>
      </c>
      <c r="G759">
        <v>0</v>
      </c>
      <c r="H759">
        <v>0</v>
      </c>
    </row>
    <row r="760" spans="1:8" x14ac:dyDescent="0.2">
      <c r="A760">
        <v>5901</v>
      </c>
      <c r="B760" t="s">
        <v>1530</v>
      </c>
      <c r="C760" t="s">
        <v>1531</v>
      </c>
      <c r="D760">
        <v>857586021</v>
      </c>
      <c r="E760">
        <v>122</v>
      </c>
      <c r="F760">
        <v>159</v>
      </c>
      <c r="G760">
        <v>27</v>
      </c>
      <c r="H760">
        <v>6</v>
      </c>
    </row>
    <row r="761" spans="1:8" x14ac:dyDescent="0.2">
      <c r="A761">
        <v>5901</v>
      </c>
      <c r="B761" t="s">
        <v>1532</v>
      </c>
      <c r="C761" t="s">
        <v>1533</v>
      </c>
      <c r="D761">
        <v>857586031</v>
      </c>
      <c r="E761">
        <v>0</v>
      </c>
      <c r="F761">
        <v>0</v>
      </c>
      <c r="G761">
        <v>0</v>
      </c>
      <c r="H761">
        <v>0</v>
      </c>
    </row>
    <row r="762" spans="1:8" x14ac:dyDescent="0.2">
      <c r="A762">
        <v>5901</v>
      </c>
      <c r="B762" t="s">
        <v>1534</v>
      </c>
      <c r="C762" t="s">
        <v>1535</v>
      </c>
      <c r="D762">
        <v>857586041</v>
      </c>
      <c r="E762">
        <v>0</v>
      </c>
      <c r="F762">
        <v>0</v>
      </c>
      <c r="G762">
        <v>0</v>
      </c>
      <c r="H762">
        <v>0</v>
      </c>
    </row>
    <row r="763" spans="1:8" x14ac:dyDescent="0.2">
      <c r="A763">
        <v>5901</v>
      </c>
      <c r="B763" t="s">
        <v>1536</v>
      </c>
      <c r="C763" t="s">
        <v>1537</v>
      </c>
      <c r="D763">
        <v>857586051</v>
      </c>
      <c r="E763">
        <v>0</v>
      </c>
      <c r="F763">
        <v>0</v>
      </c>
      <c r="G763">
        <v>0</v>
      </c>
      <c r="H763">
        <v>0</v>
      </c>
    </row>
    <row r="764" spans="1:8" x14ac:dyDescent="0.2">
      <c r="A764">
        <v>5901</v>
      </c>
      <c r="B764" t="s">
        <v>1538</v>
      </c>
      <c r="C764" t="s">
        <v>1539</v>
      </c>
      <c r="D764">
        <v>857586071</v>
      </c>
      <c r="E764">
        <v>0</v>
      </c>
      <c r="F764">
        <v>0</v>
      </c>
      <c r="G764">
        <v>0</v>
      </c>
      <c r="H764">
        <v>0</v>
      </c>
    </row>
    <row r="765" spans="1:8" x14ac:dyDescent="0.2">
      <c r="A765">
        <v>5901</v>
      </c>
      <c r="B765" t="s">
        <v>1540</v>
      </c>
      <c r="C765" t="s">
        <v>1541</v>
      </c>
      <c r="D765">
        <v>857586091</v>
      </c>
      <c r="E765">
        <v>23</v>
      </c>
      <c r="F765">
        <v>57</v>
      </c>
      <c r="G765">
        <v>13</v>
      </c>
      <c r="H765">
        <v>5</v>
      </c>
    </row>
    <row r="766" spans="1:8" x14ac:dyDescent="0.2">
      <c r="A766">
        <v>5901</v>
      </c>
      <c r="B766" t="s">
        <v>1542</v>
      </c>
      <c r="C766" t="s">
        <v>1543</v>
      </c>
      <c r="D766">
        <v>857586101</v>
      </c>
      <c r="E766">
        <v>0</v>
      </c>
      <c r="F766">
        <v>0</v>
      </c>
      <c r="G766">
        <v>0</v>
      </c>
      <c r="H766">
        <v>0</v>
      </c>
    </row>
    <row r="767" spans="1:8" x14ac:dyDescent="0.2">
      <c r="A767">
        <v>5901</v>
      </c>
      <c r="B767" t="s">
        <v>1544</v>
      </c>
      <c r="C767" t="s">
        <v>1545</v>
      </c>
      <c r="D767">
        <v>857586111</v>
      </c>
      <c r="E767">
        <v>0</v>
      </c>
      <c r="F767">
        <v>0</v>
      </c>
      <c r="G767">
        <v>0</v>
      </c>
      <c r="H767">
        <v>0</v>
      </c>
    </row>
    <row r="768" spans="1:8" x14ac:dyDescent="0.2">
      <c r="A768">
        <v>5901</v>
      </c>
      <c r="B768" t="s">
        <v>1546</v>
      </c>
      <c r="C768" t="s">
        <v>1547</v>
      </c>
      <c r="D768">
        <v>857586121</v>
      </c>
      <c r="E768">
        <v>0</v>
      </c>
      <c r="F768">
        <v>0</v>
      </c>
      <c r="G768">
        <v>0</v>
      </c>
      <c r="H768">
        <v>0</v>
      </c>
    </row>
    <row r="769" spans="1:8" x14ac:dyDescent="0.2">
      <c r="A769">
        <v>5901</v>
      </c>
      <c r="B769" t="s">
        <v>1548</v>
      </c>
      <c r="C769" t="s">
        <v>1549</v>
      </c>
      <c r="D769">
        <v>857586131</v>
      </c>
      <c r="E769">
        <v>0</v>
      </c>
      <c r="F769">
        <v>0</v>
      </c>
      <c r="G769">
        <v>0</v>
      </c>
      <c r="H769">
        <v>0</v>
      </c>
    </row>
    <row r="770" spans="1:8" x14ac:dyDescent="0.2">
      <c r="A770">
        <v>5901</v>
      </c>
      <c r="B770" t="s">
        <v>1550</v>
      </c>
      <c r="C770" t="s">
        <v>1551</v>
      </c>
      <c r="D770">
        <v>857586141</v>
      </c>
      <c r="E770">
        <v>0</v>
      </c>
      <c r="F770">
        <v>0</v>
      </c>
      <c r="G770">
        <v>0</v>
      </c>
      <c r="H770">
        <v>0</v>
      </c>
    </row>
    <row r="771" spans="1:8" x14ac:dyDescent="0.2">
      <c r="A771">
        <v>5901</v>
      </c>
      <c r="B771" t="s">
        <v>1552</v>
      </c>
      <c r="C771" t="s">
        <v>1553</v>
      </c>
      <c r="D771">
        <v>857586151</v>
      </c>
      <c r="E771">
        <v>0</v>
      </c>
      <c r="F771">
        <v>0</v>
      </c>
      <c r="G771">
        <v>0</v>
      </c>
      <c r="H771">
        <v>0</v>
      </c>
    </row>
    <row r="772" spans="1:8" x14ac:dyDescent="0.2">
      <c r="A772">
        <v>5901</v>
      </c>
      <c r="B772" t="s">
        <v>1554</v>
      </c>
      <c r="C772" t="s">
        <v>1555</v>
      </c>
      <c r="D772">
        <v>857586161</v>
      </c>
      <c r="E772">
        <v>0</v>
      </c>
      <c r="F772">
        <v>0</v>
      </c>
      <c r="G772">
        <v>0</v>
      </c>
      <c r="H772">
        <v>0</v>
      </c>
    </row>
    <row r="773" spans="1:8" x14ac:dyDescent="0.2">
      <c r="A773">
        <v>5901</v>
      </c>
      <c r="B773" t="s">
        <v>1556</v>
      </c>
      <c r="C773" t="s">
        <v>1557</v>
      </c>
      <c r="D773">
        <v>857586171</v>
      </c>
      <c r="E773">
        <v>0</v>
      </c>
      <c r="F773">
        <v>0</v>
      </c>
      <c r="G773">
        <v>0</v>
      </c>
      <c r="H773">
        <v>0</v>
      </c>
    </row>
    <row r="774" spans="1:8" x14ac:dyDescent="0.2">
      <c r="A774">
        <v>5901</v>
      </c>
      <c r="B774" t="s">
        <v>1558</v>
      </c>
      <c r="C774" t="s">
        <v>1559</v>
      </c>
      <c r="D774">
        <v>857586181</v>
      </c>
      <c r="E774">
        <v>0</v>
      </c>
      <c r="F774">
        <v>0</v>
      </c>
      <c r="G774">
        <v>0</v>
      </c>
      <c r="H774">
        <v>0</v>
      </c>
    </row>
    <row r="775" spans="1:8" x14ac:dyDescent="0.2">
      <c r="A775">
        <v>5901</v>
      </c>
      <c r="B775" t="s">
        <v>1560</v>
      </c>
      <c r="C775" t="s">
        <v>1561</v>
      </c>
      <c r="D775">
        <v>857586191</v>
      </c>
      <c r="E775">
        <v>33</v>
      </c>
      <c r="F775">
        <v>73</v>
      </c>
      <c r="G775">
        <v>21</v>
      </c>
      <c r="H775">
        <v>5</v>
      </c>
    </row>
    <row r="776" spans="1:8" x14ac:dyDescent="0.2">
      <c r="A776">
        <v>5901</v>
      </c>
      <c r="B776" t="s">
        <v>1562</v>
      </c>
      <c r="C776" t="s">
        <v>1563</v>
      </c>
      <c r="D776">
        <v>857586201</v>
      </c>
      <c r="E776">
        <v>0</v>
      </c>
      <c r="F776">
        <v>0</v>
      </c>
      <c r="G776">
        <v>0</v>
      </c>
      <c r="H776">
        <v>0</v>
      </c>
    </row>
    <row r="777" spans="1:8" x14ac:dyDescent="0.2">
      <c r="A777">
        <v>5901</v>
      </c>
      <c r="B777" t="s">
        <v>1564</v>
      </c>
      <c r="C777" t="s">
        <v>1565</v>
      </c>
      <c r="D777">
        <v>857586211</v>
      </c>
      <c r="E777">
        <v>0</v>
      </c>
      <c r="F777">
        <v>0</v>
      </c>
      <c r="G777">
        <v>0</v>
      </c>
      <c r="H777">
        <v>0</v>
      </c>
    </row>
    <row r="778" spans="1:8" x14ac:dyDescent="0.2">
      <c r="A778">
        <v>5901</v>
      </c>
      <c r="B778" t="s">
        <v>1566</v>
      </c>
      <c r="C778" t="s">
        <v>1567</v>
      </c>
      <c r="D778">
        <v>857586221</v>
      </c>
      <c r="E778">
        <v>0</v>
      </c>
      <c r="F778">
        <v>0</v>
      </c>
      <c r="G778">
        <v>0</v>
      </c>
      <c r="H778">
        <v>0</v>
      </c>
    </row>
    <row r="779" spans="1:8" x14ac:dyDescent="0.2">
      <c r="A779">
        <v>5901</v>
      </c>
      <c r="B779" t="s">
        <v>1568</v>
      </c>
      <c r="C779" t="s">
        <v>1569</v>
      </c>
      <c r="D779">
        <v>857586231</v>
      </c>
      <c r="E779">
        <v>0</v>
      </c>
      <c r="F779">
        <v>0</v>
      </c>
      <c r="G779">
        <v>0</v>
      </c>
      <c r="H779">
        <v>0</v>
      </c>
    </row>
    <row r="780" spans="1:8" x14ac:dyDescent="0.2">
      <c r="A780">
        <v>5901</v>
      </c>
      <c r="B780" t="s">
        <v>1570</v>
      </c>
      <c r="C780" t="s">
        <v>1571</v>
      </c>
      <c r="D780">
        <v>857586241</v>
      </c>
      <c r="E780">
        <v>0</v>
      </c>
      <c r="F780">
        <v>0</v>
      </c>
      <c r="G780">
        <v>0</v>
      </c>
      <c r="H780">
        <v>0</v>
      </c>
    </row>
    <row r="781" spans="1:8" x14ac:dyDescent="0.2">
      <c r="A781">
        <v>5901</v>
      </c>
      <c r="B781" t="s">
        <v>1572</v>
      </c>
      <c r="C781" t="s">
        <v>1573</v>
      </c>
      <c r="D781">
        <v>857586251</v>
      </c>
      <c r="E781">
        <v>0</v>
      </c>
      <c r="F781">
        <v>0</v>
      </c>
      <c r="G781">
        <v>0</v>
      </c>
      <c r="H781">
        <v>0</v>
      </c>
    </row>
    <row r="782" spans="1:8" x14ac:dyDescent="0.2">
      <c r="A782">
        <v>5901</v>
      </c>
      <c r="B782" t="s">
        <v>1574</v>
      </c>
      <c r="C782" t="s">
        <v>1575</v>
      </c>
      <c r="D782">
        <v>857586261</v>
      </c>
      <c r="E782">
        <v>0</v>
      </c>
      <c r="F782">
        <v>0</v>
      </c>
      <c r="G782">
        <v>0</v>
      </c>
      <c r="H782">
        <v>0</v>
      </c>
    </row>
    <row r="783" spans="1:8" x14ac:dyDescent="0.2">
      <c r="A783">
        <v>5901</v>
      </c>
      <c r="B783" t="s">
        <v>1576</v>
      </c>
      <c r="C783" t="s">
        <v>1577</v>
      </c>
      <c r="D783">
        <v>857586271</v>
      </c>
      <c r="E783">
        <v>0</v>
      </c>
      <c r="F783">
        <v>0</v>
      </c>
      <c r="G783">
        <v>0</v>
      </c>
      <c r="H783">
        <v>0</v>
      </c>
    </row>
    <row r="784" spans="1:8" x14ac:dyDescent="0.2">
      <c r="A784">
        <v>5901</v>
      </c>
      <c r="B784" t="s">
        <v>1578</v>
      </c>
      <c r="C784" t="s">
        <v>1579</v>
      </c>
      <c r="D784">
        <v>857586281</v>
      </c>
      <c r="E784">
        <v>0</v>
      </c>
      <c r="F784">
        <v>0</v>
      </c>
      <c r="G784">
        <v>0</v>
      </c>
      <c r="H784">
        <v>0</v>
      </c>
    </row>
    <row r="785" spans="1:8" x14ac:dyDescent="0.2">
      <c r="A785">
        <v>5901</v>
      </c>
      <c r="B785" t="s">
        <v>1580</v>
      </c>
      <c r="C785" t="s">
        <v>1581</v>
      </c>
      <c r="D785">
        <v>857586291</v>
      </c>
      <c r="E785">
        <v>0</v>
      </c>
      <c r="F785">
        <v>0</v>
      </c>
      <c r="G785">
        <v>0</v>
      </c>
      <c r="H785">
        <v>0</v>
      </c>
    </row>
    <row r="786" spans="1:8" x14ac:dyDescent="0.2">
      <c r="A786">
        <v>5901</v>
      </c>
      <c r="B786" t="s">
        <v>1582</v>
      </c>
      <c r="C786" t="s">
        <v>1583</v>
      </c>
      <c r="D786">
        <v>857586301</v>
      </c>
      <c r="E786">
        <v>0</v>
      </c>
      <c r="F786">
        <v>0</v>
      </c>
      <c r="G786">
        <v>0</v>
      </c>
      <c r="H786">
        <v>0</v>
      </c>
    </row>
    <row r="787" spans="1:8" x14ac:dyDescent="0.2">
      <c r="A787">
        <v>5901</v>
      </c>
      <c r="B787" t="s">
        <v>1584</v>
      </c>
      <c r="C787" t="s">
        <v>1585</v>
      </c>
      <c r="D787">
        <v>857586311</v>
      </c>
      <c r="E787">
        <v>0</v>
      </c>
      <c r="F787">
        <v>0</v>
      </c>
      <c r="G787">
        <v>0</v>
      </c>
      <c r="H787">
        <v>0</v>
      </c>
    </row>
    <row r="788" spans="1:8" x14ac:dyDescent="0.2">
      <c r="A788">
        <v>5901</v>
      </c>
      <c r="B788" t="s">
        <v>1586</v>
      </c>
      <c r="C788" t="s">
        <v>1587</v>
      </c>
      <c r="D788">
        <v>857586321</v>
      </c>
      <c r="E788">
        <v>0</v>
      </c>
      <c r="F788">
        <v>0</v>
      </c>
      <c r="G788">
        <v>0</v>
      </c>
      <c r="H788">
        <v>0</v>
      </c>
    </row>
    <row r="789" spans="1:8" x14ac:dyDescent="0.2">
      <c r="A789">
        <v>5901</v>
      </c>
      <c r="B789" t="s">
        <v>1588</v>
      </c>
      <c r="C789" t="s">
        <v>1589</v>
      </c>
      <c r="D789">
        <v>857586331</v>
      </c>
      <c r="E789">
        <v>12</v>
      </c>
      <c r="F789">
        <v>30</v>
      </c>
      <c r="G789">
        <v>9</v>
      </c>
      <c r="H789">
        <v>1</v>
      </c>
    </row>
    <row r="790" spans="1:8" x14ac:dyDescent="0.2">
      <c r="A790">
        <v>5901</v>
      </c>
      <c r="B790" t="s">
        <v>1590</v>
      </c>
      <c r="C790" t="s">
        <v>1591</v>
      </c>
      <c r="D790">
        <v>857586341</v>
      </c>
      <c r="E790">
        <v>0</v>
      </c>
      <c r="F790">
        <v>0</v>
      </c>
      <c r="G790">
        <v>0</v>
      </c>
      <c r="H790">
        <v>0</v>
      </c>
    </row>
    <row r="791" spans="1:8" x14ac:dyDescent="0.2">
      <c r="A791">
        <v>5901</v>
      </c>
      <c r="B791" t="s">
        <v>1592</v>
      </c>
      <c r="C791" t="s">
        <v>1593</v>
      </c>
      <c r="D791">
        <v>857586351</v>
      </c>
      <c r="E791">
        <v>15</v>
      </c>
      <c r="F791">
        <v>31</v>
      </c>
      <c r="G791">
        <v>5</v>
      </c>
      <c r="H791">
        <v>3</v>
      </c>
    </row>
    <row r="792" spans="1:8" x14ac:dyDescent="0.2">
      <c r="A792">
        <v>5901</v>
      </c>
      <c r="B792" t="s">
        <v>1594</v>
      </c>
      <c r="C792" t="s">
        <v>1595</v>
      </c>
      <c r="D792">
        <v>857586361</v>
      </c>
      <c r="E792">
        <v>0</v>
      </c>
      <c r="F792">
        <v>0</v>
      </c>
      <c r="G792">
        <v>0</v>
      </c>
      <c r="H792">
        <v>0</v>
      </c>
    </row>
    <row r="793" spans="1:8" x14ac:dyDescent="0.2">
      <c r="A793">
        <v>5901</v>
      </c>
      <c r="B793" t="s">
        <v>1596</v>
      </c>
      <c r="C793" t="s">
        <v>1597</v>
      </c>
      <c r="D793">
        <v>857586371</v>
      </c>
      <c r="E793">
        <v>0</v>
      </c>
      <c r="F793">
        <v>0</v>
      </c>
      <c r="G793">
        <v>0</v>
      </c>
      <c r="H793">
        <v>0</v>
      </c>
    </row>
    <row r="794" spans="1:8" x14ac:dyDescent="0.2">
      <c r="A794">
        <v>5901</v>
      </c>
      <c r="B794" t="s">
        <v>1598</v>
      </c>
      <c r="C794" t="s">
        <v>1599</v>
      </c>
      <c r="D794">
        <v>857586381</v>
      </c>
      <c r="E794">
        <v>0</v>
      </c>
      <c r="F794">
        <v>0</v>
      </c>
      <c r="G794">
        <v>0</v>
      </c>
      <c r="H794">
        <v>0</v>
      </c>
    </row>
    <row r="795" spans="1:8" x14ac:dyDescent="0.2">
      <c r="A795">
        <v>5901</v>
      </c>
      <c r="B795" t="s">
        <v>1600</v>
      </c>
      <c r="C795" t="s">
        <v>1601</v>
      </c>
      <c r="D795">
        <v>857586391</v>
      </c>
      <c r="E795">
        <v>0</v>
      </c>
      <c r="F795">
        <v>0</v>
      </c>
      <c r="G795">
        <v>0</v>
      </c>
      <c r="H795">
        <v>0</v>
      </c>
    </row>
    <row r="796" spans="1:8" x14ac:dyDescent="0.2">
      <c r="A796">
        <v>5901</v>
      </c>
      <c r="B796" t="s">
        <v>1602</v>
      </c>
      <c r="C796" t="s">
        <v>1603</v>
      </c>
      <c r="D796">
        <v>857586401</v>
      </c>
      <c r="E796">
        <v>0</v>
      </c>
      <c r="F796">
        <v>0</v>
      </c>
      <c r="G796">
        <v>0</v>
      </c>
      <c r="H796">
        <v>0</v>
      </c>
    </row>
    <row r="797" spans="1:8" x14ac:dyDescent="0.2">
      <c r="A797">
        <v>5901</v>
      </c>
      <c r="B797" t="s">
        <v>1604</v>
      </c>
      <c r="C797" t="s">
        <v>1605</v>
      </c>
      <c r="D797">
        <v>857586411</v>
      </c>
      <c r="E797">
        <v>0</v>
      </c>
      <c r="F797">
        <v>0</v>
      </c>
      <c r="G797">
        <v>0</v>
      </c>
      <c r="H797">
        <v>0</v>
      </c>
    </row>
    <row r="798" spans="1:8" x14ac:dyDescent="0.2">
      <c r="A798">
        <v>5901</v>
      </c>
      <c r="B798" t="s">
        <v>1606</v>
      </c>
      <c r="C798" t="s">
        <v>1607</v>
      </c>
      <c r="D798">
        <v>857586421</v>
      </c>
      <c r="E798">
        <v>0</v>
      </c>
      <c r="F798">
        <v>0</v>
      </c>
      <c r="G798">
        <v>0</v>
      </c>
      <c r="H798">
        <v>0</v>
      </c>
    </row>
    <row r="799" spans="1:8" x14ac:dyDescent="0.2">
      <c r="A799">
        <v>5901</v>
      </c>
      <c r="B799" t="s">
        <v>1608</v>
      </c>
      <c r="C799" t="s">
        <v>1609</v>
      </c>
      <c r="D799">
        <v>857586431</v>
      </c>
      <c r="E799">
        <v>0</v>
      </c>
      <c r="F799">
        <v>0</v>
      </c>
      <c r="G799">
        <v>0</v>
      </c>
      <c r="H799">
        <v>0</v>
      </c>
    </row>
    <row r="800" spans="1:8" x14ac:dyDescent="0.2">
      <c r="A800">
        <v>5901</v>
      </c>
      <c r="B800" t="s">
        <v>1610</v>
      </c>
      <c r="C800" t="s">
        <v>1611</v>
      </c>
      <c r="D800">
        <v>857586441</v>
      </c>
      <c r="E800">
        <v>0</v>
      </c>
      <c r="F800">
        <v>0</v>
      </c>
      <c r="G800">
        <v>0</v>
      </c>
      <c r="H800">
        <v>0</v>
      </c>
    </row>
    <row r="801" spans="1:8" x14ac:dyDescent="0.2">
      <c r="A801">
        <v>5901</v>
      </c>
      <c r="B801" t="s">
        <v>1612</v>
      </c>
      <c r="C801" t="s">
        <v>1613</v>
      </c>
      <c r="D801">
        <v>857586451</v>
      </c>
      <c r="E801">
        <v>0</v>
      </c>
      <c r="F801">
        <v>0</v>
      </c>
      <c r="G801">
        <v>0</v>
      </c>
      <c r="H801">
        <v>0</v>
      </c>
    </row>
    <row r="802" spans="1:8" x14ac:dyDescent="0.2">
      <c r="A802">
        <v>5901</v>
      </c>
      <c r="B802" t="s">
        <v>1614</v>
      </c>
      <c r="C802" t="s">
        <v>1615</v>
      </c>
      <c r="D802">
        <v>857586461</v>
      </c>
      <c r="E802">
        <v>0</v>
      </c>
      <c r="F802">
        <v>0</v>
      </c>
      <c r="G802">
        <v>0</v>
      </c>
      <c r="H802">
        <v>0</v>
      </c>
    </row>
    <row r="803" spans="1:8" x14ac:dyDescent="0.2">
      <c r="A803">
        <v>5901</v>
      </c>
      <c r="B803" t="s">
        <v>1616</v>
      </c>
      <c r="C803" t="s">
        <v>1617</v>
      </c>
      <c r="D803">
        <v>857586471</v>
      </c>
      <c r="E803">
        <v>0</v>
      </c>
      <c r="F803">
        <v>0</v>
      </c>
      <c r="G803">
        <v>0</v>
      </c>
      <c r="H803">
        <v>0</v>
      </c>
    </row>
    <row r="804" spans="1:8" x14ac:dyDescent="0.2">
      <c r="A804">
        <v>5901</v>
      </c>
      <c r="B804" t="s">
        <v>1618</v>
      </c>
      <c r="C804" t="s">
        <v>1619</v>
      </c>
      <c r="D804">
        <v>857586481</v>
      </c>
      <c r="E804">
        <v>2</v>
      </c>
      <c r="F804">
        <v>11</v>
      </c>
      <c r="G804">
        <v>8</v>
      </c>
      <c r="H804">
        <v>1</v>
      </c>
    </row>
    <row r="805" spans="1:8" x14ac:dyDescent="0.2">
      <c r="A805">
        <v>5901</v>
      </c>
      <c r="B805" t="s">
        <v>1620</v>
      </c>
      <c r="C805" t="s">
        <v>1621</v>
      </c>
      <c r="D805">
        <v>857586491</v>
      </c>
      <c r="E805">
        <v>0</v>
      </c>
      <c r="F805">
        <v>0</v>
      </c>
      <c r="G805">
        <v>0</v>
      </c>
      <c r="H805">
        <v>0</v>
      </c>
    </row>
    <row r="806" spans="1:8" x14ac:dyDescent="0.2">
      <c r="A806">
        <v>5901</v>
      </c>
      <c r="B806" t="s">
        <v>1622</v>
      </c>
      <c r="C806" t="s">
        <v>1623</v>
      </c>
      <c r="D806">
        <v>857586501</v>
      </c>
      <c r="E806">
        <v>0</v>
      </c>
      <c r="F806">
        <v>0</v>
      </c>
      <c r="G806">
        <v>0</v>
      </c>
      <c r="H806">
        <v>0</v>
      </c>
    </row>
    <row r="807" spans="1:8" x14ac:dyDescent="0.2">
      <c r="A807">
        <v>5901</v>
      </c>
      <c r="B807" t="s">
        <v>1624</v>
      </c>
      <c r="C807" t="s">
        <v>1625</v>
      </c>
      <c r="D807">
        <v>857586511</v>
      </c>
      <c r="E807">
        <v>0</v>
      </c>
      <c r="F807">
        <v>0</v>
      </c>
      <c r="G807">
        <v>0</v>
      </c>
      <c r="H807">
        <v>0</v>
      </c>
    </row>
    <row r="808" spans="1:8" x14ac:dyDescent="0.2">
      <c r="A808">
        <v>5901</v>
      </c>
      <c r="B808" t="s">
        <v>1626</v>
      </c>
      <c r="C808" t="s">
        <v>1627</v>
      </c>
      <c r="D808">
        <v>857586521</v>
      </c>
      <c r="E808">
        <v>0</v>
      </c>
      <c r="F808">
        <v>0</v>
      </c>
      <c r="G808">
        <v>0</v>
      </c>
      <c r="H808">
        <v>0</v>
      </c>
    </row>
    <row r="809" spans="1:8" x14ac:dyDescent="0.2">
      <c r="A809">
        <v>5901</v>
      </c>
      <c r="B809" t="s">
        <v>1628</v>
      </c>
      <c r="C809" t="s">
        <v>1629</v>
      </c>
      <c r="D809">
        <v>857586531</v>
      </c>
      <c r="E809">
        <v>0</v>
      </c>
      <c r="F809">
        <v>0</v>
      </c>
      <c r="G809">
        <v>0</v>
      </c>
      <c r="H809">
        <v>0</v>
      </c>
    </row>
    <row r="810" spans="1:8" x14ac:dyDescent="0.2">
      <c r="A810">
        <v>5901</v>
      </c>
      <c r="B810" t="s">
        <v>1630</v>
      </c>
      <c r="C810" t="s">
        <v>1631</v>
      </c>
      <c r="D810">
        <v>857586541</v>
      </c>
      <c r="E810">
        <v>0</v>
      </c>
      <c r="F810">
        <v>0</v>
      </c>
      <c r="G810">
        <v>0</v>
      </c>
      <c r="H810">
        <v>0</v>
      </c>
    </row>
    <row r="811" spans="1:8" x14ac:dyDescent="0.2">
      <c r="A811">
        <v>5901</v>
      </c>
      <c r="B811" t="s">
        <v>1632</v>
      </c>
      <c r="C811" t="s">
        <v>1633</v>
      </c>
      <c r="D811">
        <v>857586551</v>
      </c>
      <c r="E811">
        <v>0</v>
      </c>
      <c r="F811">
        <v>0</v>
      </c>
      <c r="G811">
        <v>0</v>
      </c>
      <c r="H811">
        <v>0</v>
      </c>
    </row>
    <row r="812" spans="1:8" x14ac:dyDescent="0.2">
      <c r="A812">
        <v>5901</v>
      </c>
      <c r="B812" t="s">
        <v>1634</v>
      </c>
      <c r="C812" t="s">
        <v>1635</v>
      </c>
      <c r="D812">
        <v>857586561</v>
      </c>
      <c r="E812">
        <v>0</v>
      </c>
      <c r="F812">
        <v>0</v>
      </c>
      <c r="G812">
        <v>0</v>
      </c>
      <c r="H812">
        <v>0</v>
      </c>
    </row>
    <row r="813" spans="1:8" x14ac:dyDescent="0.2">
      <c r="A813">
        <v>5901</v>
      </c>
      <c r="B813" t="s">
        <v>1636</v>
      </c>
      <c r="C813" t="s">
        <v>1637</v>
      </c>
      <c r="D813">
        <v>857586571</v>
      </c>
      <c r="E813">
        <v>0</v>
      </c>
      <c r="F813">
        <v>0</v>
      </c>
      <c r="G813">
        <v>0</v>
      </c>
      <c r="H813">
        <v>0</v>
      </c>
    </row>
    <row r="814" spans="1:8" x14ac:dyDescent="0.2">
      <c r="A814">
        <v>5901</v>
      </c>
      <c r="B814" t="s">
        <v>1638</v>
      </c>
      <c r="C814" t="s">
        <v>1639</v>
      </c>
      <c r="D814">
        <v>857586581</v>
      </c>
      <c r="E814">
        <v>0</v>
      </c>
      <c r="F814">
        <v>0</v>
      </c>
      <c r="G814">
        <v>0</v>
      </c>
      <c r="H814">
        <v>0</v>
      </c>
    </row>
    <row r="815" spans="1:8" x14ac:dyDescent="0.2">
      <c r="A815">
        <v>5901</v>
      </c>
      <c r="B815" t="s">
        <v>1640</v>
      </c>
      <c r="C815" t="s">
        <v>1641</v>
      </c>
      <c r="D815">
        <v>857586591</v>
      </c>
      <c r="E815">
        <v>0</v>
      </c>
      <c r="F815">
        <v>0</v>
      </c>
      <c r="G815">
        <v>0</v>
      </c>
      <c r="H815">
        <v>0</v>
      </c>
    </row>
    <row r="816" spans="1:8" x14ac:dyDescent="0.2">
      <c r="A816">
        <v>5901</v>
      </c>
      <c r="B816" t="s">
        <v>1642</v>
      </c>
      <c r="C816" t="s">
        <v>1643</v>
      </c>
      <c r="D816">
        <v>857586601</v>
      </c>
      <c r="E816">
        <v>0</v>
      </c>
      <c r="F816">
        <v>0</v>
      </c>
      <c r="G816">
        <v>0</v>
      </c>
      <c r="H816">
        <v>0</v>
      </c>
    </row>
    <row r="817" spans="1:8" x14ac:dyDescent="0.2">
      <c r="A817">
        <v>5901</v>
      </c>
      <c r="B817" t="s">
        <v>1644</v>
      </c>
      <c r="C817" t="s">
        <v>1645</v>
      </c>
      <c r="D817">
        <v>857586611</v>
      </c>
      <c r="E817">
        <v>0</v>
      </c>
      <c r="F817">
        <v>0</v>
      </c>
      <c r="G817">
        <v>0</v>
      </c>
      <c r="H817">
        <v>0</v>
      </c>
    </row>
    <row r="818" spans="1:8" x14ac:dyDescent="0.2">
      <c r="A818">
        <v>5901</v>
      </c>
      <c r="B818" t="s">
        <v>1646</v>
      </c>
      <c r="C818" t="s">
        <v>1647</v>
      </c>
      <c r="D818">
        <v>857586621</v>
      </c>
      <c r="E818">
        <v>0</v>
      </c>
      <c r="F818">
        <v>0</v>
      </c>
      <c r="G818">
        <v>0</v>
      </c>
      <c r="H818">
        <v>0</v>
      </c>
    </row>
    <row r="819" spans="1:8" x14ac:dyDescent="0.2">
      <c r="A819">
        <v>5901</v>
      </c>
      <c r="B819" t="s">
        <v>1648</v>
      </c>
      <c r="C819" t="s">
        <v>1649</v>
      </c>
      <c r="D819">
        <v>857586631</v>
      </c>
      <c r="E819">
        <v>0</v>
      </c>
      <c r="F819">
        <v>0</v>
      </c>
      <c r="G819">
        <v>0</v>
      </c>
      <c r="H819">
        <v>0</v>
      </c>
    </row>
    <row r="820" spans="1:8" x14ac:dyDescent="0.2">
      <c r="A820">
        <v>5901</v>
      </c>
      <c r="B820" t="s">
        <v>1650</v>
      </c>
      <c r="C820" t="s">
        <v>1651</v>
      </c>
      <c r="D820">
        <v>857586641</v>
      </c>
      <c r="E820">
        <v>6</v>
      </c>
      <c r="F820">
        <v>14</v>
      </c>
      <c r="G820">
        <v>2</v>
      </c>
      <c r="H820">
        <v>3</v>
      </c>
    </row>
    <row r="821" spans="1:8" x14ac:dyDescent="0.2">
      <c r="A821">
        <v>5901</v>
      </c>
      <c r="B821" t="s">
        <v>1652</v>
      </c>
      <c r="C821" t="s">
        <v>1653</v>
      </c>
      <c r="D821">
        <v>857586651</v>
      </c>
      <c r="E821">
        <v>4</v>
      </c>
      <c r="F821">
        <v>11</v>
      </c>
      <c r="G821">
        <v>1</v>
      </c>
      <c r="H821">
        <v>2</v>
      </c>
    </row>
    <row r="822" spans="1:8" x14ac:dyDescent="0.2">
      <c r="A822">
        <v>5901</v>
      </c>
      <c r="B822" t="s">
        <v>1654</v>
      </c>
      <c r="C822" t="s">
        <v>1655</v>
      </c>
      <c r="D822">
        <v>857586661</v>
      </c>
      <c r="E822">
        <v>0</v>
      </c>
      <c r="F822">
        <v>0</v>
      </c>
      <c r="G822">
        <v>0</v>
      </c>
      <c r="H822">
        <v>0</v>
      </c>
    </row>
    <row r="823" spans="1:8" x14ac:dyDescent="0.2">
      <c r="A823">
        <v>5901</v>
      </c>
      <c r="B823" t="s">
        <v>1656</v>
      </c>
      <c r="C823" t="s">
        <v>1657</v>
      </c>
      <c r="D823">
        <v>857586671</v>
      </c>
      <c r="E823">
        <v>0</v>
      </c>
      <c r="F823">
        <v>0</v>
      </c>
      <c r="G823">
        <v>0</v>
      </c>
      <c r="H823">
        <v>0</v>
      </c>
    </row>
    <row r="824" spans="1:8" x14ac:dyDescent="0.2">
      <c r="A824">
        <v>5901</v>
      </c>
      <c r="B824" t="s">
        <v>1658</v>
      </c>
      <c r="C824" t="s">
        <v>1659</v>
      </c>
      <c r="D824">
        <v>857586681</v>
      </c>
      <c r="E824">
        <v>0</v>
      </c>
      <c r="F824">
        <v>0</v>
      </c>
      <c r="G824">
        <v>0</v>
      </c>
      <c r="H824">
        <v>0</v>
      </c>
    </row>
    <row r="825" spans="1:8" x14ac:dyDescent="0.2">
      <c r="A825">
        <v>5901</v>
      </c>
      <c r="B825" t="s">
        <v>1660</v>
      </c>
      <c r="C825" t="s">
        <v>1661</v>
      </c>
      <c r="D825">
        <v>857586691</v>
      </c>
      <c r="E825">
        <v>0</v>
      </c>
      <c r="F825">
        <v>0</v>
      </c>
      <c r="G825">
        <v>0</v>
      </c>
      <c r="H825">
        <v>0</v>
      </c>
    </row>
    <row r="826" spans="1:8" x14ac:dyDescent="0.2">
      <c r="A826">
        <v>5901</v>
      </c>
      <c r="B826" t="s">
        <v>1662</v>
      </c>
      <c r="C826" t="s">
        <v>1663</v>
      </c>
      <c r="D826">
        <v>857586701</v>
      </c>
      <c r="E826">
        <v>0</v>
      </c>
      <c r="F826">
        <v>0</v>
      </c>
      <c r="G826">
        <v>0</v>
      </c>
      <c r="H826">
        <v>0</v>
      </c>
    </row>
    <row r="827" spans="1:8" x14ac:dyDescent="0.2">
      <c r="A827">
        <v>5901</v>
      </c>
      <c r="B827" t="s">
        <v>1664</v>
      </c>
      <c r="C827" t="s">
        <v>1665</v>
      </c>
      <c r="D827">
        <v>857586711</v>
      </c>
      <c r="E827">
        <v>0</v>
      </c>
      <c r="F827">
        <v>0</v>
      </c>
      <c r="G827">
        <v>0</v>
      </c>
      <c r="H827">
        <v>0</v>
      </c>
    </row>
    <row r="828" spans="1:8" x14ac:dyDescent="0.2">
      <c r="A828">
        <v>5901</v>
      </c>
      <c r="B828" t="s">
        <v>1666</v>
      </c>
      <c r="C828" t="s">
        <v>1667</v>
      </c>
      <c r="D828">
        <v>857586721</v>
      </c>
      <c r="E828">
        <v>0</v>
      </c>
      <c r="F828">
        <v>0</v>
      </c>
      <c r="G828">
        <v>0</v>
      </c>
      <c r="H828">
        <v>0</v>
      </c>
    </row>
    <row r="829" spans="1:8" x14ac:dyDescent="0.2">
      <c r="A829">
        <v>5901</v>
      </c>
      <c r="B829" t="s">
        <v>1668</v>
      </c>
      <c r="C829" t="s">
        <v>1669</v>
      </c>
      <c r="D829">
        <v>857586731</v>
      </c>
      <c r="E829">
        <v>0</v>
      </c>
      <c r="F829">
        <v>0</v>
      </c>
      <c r="G829">
        <v>0</v>
      </c>
      <c r="H829">
        <v>0</v>
      </c>
    </row>
    <row r="830" spans="1:8" x14ac:dyDescent="0.2">
      <c r="A830">
        <v>5901</v>
      </c>
      <c r="B830" t="s">
        <v>1670</v>
      </c>
      <c r="C830" t="s">
        <v>1671</v>
      </c>
      <c r="D830">
        <v>857586751</v>
      </c>
      <c r="E830">
        <v>0</v>
      </c>
      <c r="F830">
        <v>0</v>
      </c>
      <c r="G830">
        <v>0</v>
      </c>
      <c r="H830">
        <v>0</v>
      </c>
    </row>
    <row r="831" spans="1:8" x14ac:dyDescent="0.2">
      <c r="A831">
        <v>5901</v>
      </c>
      <c r="B831" t="s">
        <v>1672</v>
      </c>
      <c r="C831" t="s">
        <v>1673</v>
      </c>
      <c r="D831">
        <v>857586761</v>
      </c>
      <c r="E831">
        <v>0</v>
      </c>
      <c r="F831">
        <v>0</v>
      </c>
      <c r="G831">
        <v>0</v>
      </c>
      <c r="H831">
        <v>0</v>
      </c>
    </row>
    <row r="832" spans="1:8" x14ac:dyDescent="0.2">
      <c r="A832">
        <v>5901</v>
      </c>
      <c r="B832" t="s">
        <v>1674</v>
      </c>
      <c r="C832" t="s">
        <v>1675</v>
      </c>
      <c r="D832">
        <v>857586771</v>
      </c>
      <c r="E832">
        <v>0</v>
      </c>
      <c r="F832">
        <v>0</v>
      </c>
      <c r="G832">
        <v>0</v>
      </c>
      <c r="H832">
        <v>0</v>
      </c>
    </row>
    <row r="833" spans="1:8" x14ac:dyDescent="0.2">
      <c r="A833">
        <v>5901</v>
      </c>
      <c r="B833" t="s">
        <v>1676</v>
      </c>
      <c r="C833" t="s">
        <v>1677</v>
      </c>
      <c r="D833">
        <v>857586781</v>
      </c>
      <c r="E833">
        <v>133</v>
      </c>
      <c r="F833">
        <v>233</v>
      </c>
      <c r="G833">
        <v>41</v>
      </c>
      <c r="H833">
        <v>6</v>
      </c>
    </row>
    <row r="834" spans="1:8" x14ac:dyDescent="0.2">
      <c r="A834">
        <v>5901</v>
      </c>
      <c r="B834" t="s">
        <v>1678</v>
      </c>
      <c r="C834" t="s">
        <v>1679</v>
      </c>
      <c r="D834">
        <v>857586791</v>
      </c>
      <c r="E834">
        <v>0</v>
      </c>
      <c r="F834">
        <v>0</v>
      </c>
      <c r="G834">
        <v>0</v>
      </c>
      <c r="H834">
        <v>0</v>
      </c>
    </row>
    <row r="835" spans="1:8" x14ac:dyDescent="0.2">
      <c r="A835">
        <v>5901</v>
      </c>
      <c r="B835" t="s">
        <v>1680</v>
      </c>
      <c r="C835" t="s">
        <v>1681</v>
      </c>
      <c r="D835">
        <v>857586801</v>
      </c>
      <c r="E835">
        <v>0</v>
      </c>
      <c r="F835">
        <v>0</v>
      </c>
      <c r="G835">
        <v>0</v>
      </c>
      <c r="H835">
        <v>0</v>
      </c>
    </row>
    <row r="836" spans="1:8" x14ac:dyDescent="0.2">
      <c r="A836">
        <v>5901</v>
      </c>
      <c r="B836" t="s">
        <v>1682</v>
      </c>
      <c r="C836" t="s">
        <v>1683</v>
      </c>
      <c r="D836">
        <v>857586811</v>
      </c>
      <c r="E836">
        <v>0</v>
      </c>
      <c r="F836">
        <v>0</v>
      </c>
      <c r="G836">
        <v>0</v>
      </c>
      <c r="H836">
        <v>0</v>
      </c>
    </row>
    <row r="837" spans="1:8" x14ac:dyDescent="0.2">
      <c r="A837">
        <v>5901</v>
      </c>
      <c r="B837" t="s">
        <v>1684</v>
      </c>
      <c r="C837" t="s">
        <v>1685</v>
      </c>
      <c r="D837">
        <v>857586821</v>
      </c>
      <c r="E837">
        <v>0</v>
      </c>
      <c r="F837">
        <v>0</v>
      </c>
      <c r="G837">
        <v>0</v>
      </c>
      <c r="H837">
        <v>0</v>
      </c>
    </row>
    <row r="838" spans="1:8" x14ac:dyDescent="0.2">
      <c r="A838">
        <v>5901</v>
      </c>
      <c r="B838" t="s">
        <v>1686</v>
      </c>
      <c r="C838" t="s">
        <v>1687</v>
      </c>
      <c r="D838">
        <v>857586831</v>
      </c>
      <c r="E838">
        <v>0</v>
      </c>
      <c r="F838">
        <v>0</v>
      </c>
      <c r="G838">
        <v>0</v>
      </c>
      <c r="H838">
        <v>0</v>
      </c>
    </row>
    <row r="839" spans="1:8" x14ac:dyDescent="0.2">
      <c r="A839">
        <v>5901</v>
      </c>
      <c r="B839" t="s">
        <v>1688</v>
      </c>
      <c r="C839" t="s">
        <v>1689</v>
      </c>
      <c r="D839">
        <v>857586841</v>
      </c>
      <c r="E839">
        <v>0</v>
      </c>
      <c r="F839">
        <v>0</v>
      </c>
      <c r="G839">
        <v>0</v>
      </c>
      <c r="H839">
        <v>0</v>
      </c>
    </row>
    <row r="840" spans="1:8" x14ac:dyDescent="0.2">
      <c r="A840">
        <v>5901</v>
      </c>
      <c r="B840" t="s">
        <v>1690</v>
      </c>
      <c r="C840" t="s">
        <v>1691</v>
      </c>
      <c r="D840">
        <v>857586851</v>
      </c>
      <c r="E840">
        <v>0</v>
      </c>
      <c r="F840">
        <v>0</v>
      </c>
      <c r="G840">
        <v>0</v>
      </c>
      <c r="H840">
        <v>0</v>
      </c>
    </row>
    <row r="841" spans="1:8" x14ac:dyDescent="0.2">
      <c r="A841">
        <v>5901</v>
      </c>
      <c r="B841" t="s">
        <v>1692</v>
      </c>
      <c r="C841" t="s">
        <v>1693</v>
      </c>
      <c r="D841">
        <v>857586861</v>
      </c>
      <c r="E841">
        <v>265</v>
      </c>
      <c r="F841">
        <v>433</v>
      </c>
      <c r="G841">
        <v>113</v>
      </c>
      <c r="H841">
        <v>14</v>
      </c>
    </row>
    <row r="842" spans="1:8" x14ac:dyDescent="0.2">
      <c r="A842">
        <v>5901</v>
      </c>
      <c r="B842" t="s">
        <v>1694</v>
      </c>
      <c r="C842" t="s">
        <v>1695</v>
      </c>
      <c r="D842">
        <v>857586871</v>
      </c>
      <c r="E842">
        <v>5</v>
      </c>
      <c r="F842">
        <v>9</v>
      </c>
      <c r="G842">
        <v>0</v>
      </c>
      <c r="H842">
        <v>3</v>
      </c>
    </row>
    <row r="843" spans="1:8" x14ac:dyDescent="0.2">
      <c r="A843">
        <v>5901</v>
      </c>
      <c r="B843" t="s">
        <v>1696</v>
      </c>
      <c r="C843" t="s">
        <v>1697</v>
      </c>
      <c r="D843">
        <v>857586881</v>
      </c>
      <c r="E843">
        <v>0</v>
      </c>
      <c r="F843">
        <v>0</v>
      </c>
      <c r="G843">
        <v>0</v>
      </c>
      <c r="H843">
        <v>0</v>
      </c>
    </row>
    <row r="844" spans="1:8" x14ac:dyDescent="0.2">
      <c r="A844">
        <v>5901</v>
      </c>
      <c r="B844" t="s">
        <v>1698</v>
      </c>
      <c r="C844" t="s">
        <v>1699</v>
      </c>
      <c r="D844">
        <v>857586891</v>
      </c>
      <c r="E844">
        <v>0</v>
      </c>
      <c r="F844">
        <v>0</v>
      </c>
      <c r="G844">
        <v>0</v>
      </c>
      <c r="H844">
        <v>0</v>
      </c>
    </row>
    <row r="845" spans="1:8" x14ac:dyDescent="0.2">
      <c r="A845">
        <v>5901</v>
      </c>
      <c r="B845" t="s">
        <v>1700</v>
      </c>
      <c r="C845" t="s">
        <v>1701</v>
      </c>
      <c r="D845">
        <v>857586901</v>
      </c>
      <c r="E845">
        <v>0</v>
      </c>
      <c r="F845">
        <v>0</v>
      </c>
      <c r="G845">
        <v>0</v>
      </c>
      <c r="H845">
        <v>0</v>
      </c>
    </row>
    <row r="846" spans="1:8" x14ac:dyDescent="0.2">
      <c r="A846">
        <v>5901</v>
      </c>
      <c r="B846" t="s">
        <v>1702</v>
      </c>
      <c r="C846" t="s">
        <v>1703</v>
      </c>
      <c r="D846">
        <v>857586911</v>
      </c>
      <c r="E846">
        <v>0</v>
      </c>
      <c r="F846">
        <v>0</v>
      </c>
      <c r="G846">
        <v>0</v>
      </c>
      <c r="H846">
        <v>0</v>
      </c>
    </row>
    <row r="847" spans="1:8" x14ac:dyDescent="0.2">
      <c r="A847">
        <v>5901</v>
      </c>
      <c r="B847" t="s">
        <v>1704</v>
      </c>
      <c r="C847" t="s">
        <v>1705</v>
      </c>
      <c r="D847">
        <v>857586921</v>
      </c>
      <c r="E847">
        <v>0</v>
      </c>
      <c r="F847">
        <v>0</v>
      </c>
      <c r="G847">
        <v>0</v>
      </c>
      <c r="H847">
        <v>0</v>
      </c>
    </row>
    <row r="848" spans="1:8" x14ac:dyDescent="0.2">
      <c r="A848">
        <v>5901</v>
      </c>
      <c r="B848" t="s">
        <v>1706</v>
      </c>
      <c r="C848" t="s">
        <v>1707</v>
      </c>
      <c r="D848">
        <v>857586931</v>
      </c>
      <c r="E848">
        <v>0</v>
      </c>
      <c r="F848">
        <v>0</v>
      </c>
      <c r="G848">
        <v>0</v>
      </c>
      <c r="H848">
        <v>0</v>
      </c>
    </row>
    <row r="849" spans="1:8" x14ac:dyDescent="0.2">
      <c r="A849">
        <v>5901</v>
      </c>
      <c r="B849" t="s">
        <v>1708</v>
      </c>
      <c r="C849" t="s">
        <v>1709</v>
      </c>
      <c r="D849">
        <v>857586951</v>
      </c>
      <c r="E849">
        <v>6</v>
      </c>
      <c r="F849">
        <v>28</v>
      </c>
      <c r="G849">
        <v>15</v>
      </c>
      <c r="H849">
        <v>1</v>
      </c>
    </row>
    <row r="850" spans="1:8" x14ac:dyDescent="0.2">
      <c r="A850">
        <v>5901</v>
      </c>
      <c r="B850" t="s">
        <v>1710</v>
      </c>
      <c r="C850" t="s">
        <v>1711</v>
      </c>
      <c r="D850">
        <v>857586961</v>
      </c>
      <c r="E850">
        <v>61</v>
      </c>
      <c r="F850">
        <v>156</v>
      </c>
      <c r="G850">
        <v>45</v>
      </c>
      <c r="H850">
        <v>14</v>
      </c>
    </row>
    <row r="851" spans="1:8" x14ac:dyDescent="0.2">
      <c r="A851">
        <v>5901</v>
      </c>
      <c r="B851" t="s">
        <v>1712</v>
      </c>
      <c r="C851" t="s">
        <v>1713</v>
      </c>
      <c r="D851">
        <v>857586971</v>
      </c>
      <c r="E851">
        <v>0</v>
      </c>
      <c r="F851">
        <v>0</v>
      </c>
      <c r="G851">
        <v>0</v>
      </c>
      <c r="H851">
        <v>0</v>
      </c>
    </row>
    <row r="852" spans="1:8" x14ac:dyDescent="0.2">
      <c r="A852">
        <v>5901</v>
      </c>
      <c r="B852" t="s">
        <v>1714</v>
      </c>
      <c r="C852" t="s">
        <v>1715</v>
      </c>
      <c r="D852">
        <v>857586981</v>
      </c>
      <c r="E852">
        <v>0</v>
      </c>
      <c r="F852">
        <v>0</v>
      </c>
      <c r="G852">
        <v>0</v>
      </c>
      <c r="H852">
        <v>0</v>
      </c>
    </row>
    <row r="853" spans="1:8" x14ac:dyDescent="0.2">
      <c r="A853">
        <v>5901</v>
      </c>
      <c r="B853" t="s">
        <v>1716</v>
      </c>
      <c r="C853" t="s">
        <v>1717</v>
      </c>
      <c r="D853">
        <v>857586991</v>
      </c>
      <c r="E853">
        <v>0</v>
      </c>
      <c r="F853">
        <v>0</v>
      </c>
      <c r="G853">
        <v>0</v>
      </c>
      <c r="H853">
        <v>0</v>
      </c>
    </row>
    <row r="854" spans="1:8" x14ac:dyDescent="0.2">
      <c r="A854">
        <v>5901</v>
      </c>
      <c r="B854" t="s">
        <v>1718</v>
      </c>
      <c r="C854" t="s">
        <v>1719</v>
      </c>
      <c r="D854">
        <v>857587001</v>
      </c>
      <c r="E854">
        <v>0</v>
      </c>
      <c r="F854">
        <v>0</v>
      </c>
      <c r="G854">
        <v>0</v>
      </c>
      <c r="H854">
        <v>0</v>
      </c>
    </row>
    <row r="855" spans="1:8" x14ac:dyDescent="0.2">
      <c r="A855">
        <v>5901</v>
      </c>
      <c r="B855" t="s">
        <v>1720</v>
      </c>
      <c r="C855" t="s">
        <v>1721</v>
      </c>
      <c r="D855">
        <v>857587011</v>
      </c>
      <c r="E855">
        <v>0</v>
      </c>
      <c r="F855">
        <v>0</v>
      </c>
      <c r="G855">
        <v>0</v>
      </c>
      <c r="H855">
        <v>0</v>
      </c>
    </row>
    <row r="856" spans="1:8" x14ac:dyDescent="0.2">
      <c r="A856">
        <v>5901</v>
      </c>
      <c r="B856" t="s">
        <v>1722</v>
      </c>
      <c r="C856" t="s">
        <v>1723</v>
      </c>
      <c r="D856">
        <v>857587021</v>
      </c>
      <c r="E856">
        <v>0</v>
      </c>
      <c r="F856">
        <v>0</v>
      </c>
      <c r="G856">
        <v>0</v>
      </c>
      <c r="H856">
        <v>0</v>
      </c>
    </row>
    <row r="857" spans="1:8" x14ac:dyDescent="0.2">
      <c r="A857">
        <v>5901</v>
      </c>
      <c r="B857" t="s">
        <v>1724</v>
      </c>
      <c r="C857" t="s">
        <v>1725</v>
      </c>
      <c r="D857">
        <v>857587031</v>
      </c>
      <c r="E857">
        <v>0</v>
      </c>
      <c r="F857">
        <v>0</v>
      </c>
      <c r="G857">
        <v>0</v>
      </c>
      <c r="H857">
        <v>0</v>
      </c>
    </row>
    <row r="858" spans="1:8" x14ac:dyDescent="0.2">
      <c r="A858">
        <v>5901</v>
      </c>
      <c r="B858" t="s">
        <v>1726</v>
      </c>
      <c r="C858" t="s">
        <v>1727</v>
      </c>
      <c r="D858">
        <v>857587041</v>
      </c>
      <c r="E858">
        <v>0</v>
      </c>
      <c r="F858">
        <v>0</v>
      </c>
      <c r="G858">
        <v>0</v>
      </c>
      <c r="H858">
        <v>0</v>
      </c>
    </row>
    <row r="859" spans="1:8" x14ac:dyDescent="0.2">
      <c r="A859">
        <v>5901</v>
      </c>
      <c r="B859" t="s">
        <v>1728</v>
      </c>
      <c r="C859" t="s">
        <v>1729</v>
      </c>
      <c r="D859">
        <v>857587051</v>
      </c>
      <c r="E859">
        <v>0</v>
      </c>
      <c r="F859">
        <v>0</v>
      </c>
      <c r="G859">
        <v>0</v>
      </c>
      <c r="H859">
        <v>0</v>
      </c>
    </row>
    <row r="860" spans="1:8" x14ac:dyDescent="0.2">
      <c r="A860">
        <v>5901</v>
      </c>
      <c r="B860" t="s">
        <v>1730</v>
      </c>
      <c r="C860" t="s">
        <v>1731</v>
      </c>
      <c r="D860">
        <v>857587061</v>
      </c>
      <c r="E860">
        <v>0</v>
      </c>
      <c r="F860">
        <v>0</v>
      </c>
      <c r="G860">
        <v>0</v>
      </c>
      <c r="H860">
        <v>0</v>
      </c>
    </row>
    <row r="861" spans="1:8" x14ac:dyDescent="0.2">
      <c r="A861">
        <v>5901</v>
      </c>
      <c r="B861" t="s">
        <v>1732</v>
      </c>
      <c r="C861" t="s">
        <v>1733</v>
      </c>
      <c r="D861">
        <v>857587081</v>
      </c>
      <c r="E861">
        <v>0</v>
      </c>
      <c r="F861">
        <v>0</v>
      </c>
      <c r="G861">
        <v>0</v>
      </c>
      <c r="H861">
        <v>0</v>
      </c>
    </row>
    <row r="862" spans="1:8" x14ac:dyDescent="0.2">
      <c r="A862">
        <v>5901</v>
      </c>
      <c r="B862" t="s">
        <v>1734</v>
      </c>
      <c r="C862" t="s">
        <v>1735</v>
      </c>
      <c r="D862">
        <v>857587091</v>
      </c>
      <c r="E862">
        <v>0</v>
      </c>
      <c r="F862">
        <v>0</v>
      </c>
      <c r="G862">
        <v>0</v>
      </c>
      <c r="H862">
        <v>0</v>
      </c>
    </row>
    <row r="863" spans="1:8" x14ac:dyDescent="0.2">
      <c r="A863">
        <v>5901</v>
      </c>
      <c r="B863" t="s">
        <v>1736</v>
      </c>
      <c r="C863" t="s">
        <v>1737</v>
      </c>
      <c r="D863">
        <v>857587101</v>
      </c>
      <c r="E863">
        <v>0</v>
      </c>
      <c r="F863">
        <v>0</v>
      </c>
      <c r="G863">
        <v>0</v>
      </c>
      <c r="H863">
        <v>0</v>
      </c>
    </row>
    <row r="864" spans="1:8" x14ac:dyDescent="0.2">
      <c r="A864">
        <v>5901</v>
      </c>
      <c r="B864" t="s">
        <v>1738</v>
      </c>
      <c r="C864" t="s">
        <v>1739</v>
      </c>
      <c r="D864">
        <v>857587111</v>
      </c>
      <c r="E864">
        <v>0</v>
      </c>
      <c r="F864">
        <v>0</v>
      </c>
      <c r="G864">
        <v>0</v>
      </c>
      <c r="H864">
        <v>0</v>
      </c>
    </row>
    <row r="865" spans="1:8" x14ac:dyDescent="0.2">
      <c r="A865">
        <v>5901</v>
      </c>
      <c r="B865" t="s">
        <v>1740</v>
      </c>
      <c r="C865" t="s">
        <v>1741</v>
      </c>
      <c r="D865">
        <v>857587121</v>
      </c>
      <c r="E865">
        <v>0</v>
      </c>
      <c r="F865">
        <v>0</v>
      </c>
      <c r="G865">
        <v>0</v>
      </c>
      <c r="H865">
        <v>0</v>
      </c>
    </row>
    <row r="866" spans="1:8" x14ac:dyDescent="0.2">
      <c r="A866">
        <v>5901</v>
      </c>
      <c r="B866" t="s">
        <v>1742</v>
      </c>
      <c r="C866" t="s">
        <v>1743</v>
      </c>
      <c r="D866">
        <v>857587131</v>
      </c>
      <c r="E866">
        <v>0</v>
      </c>
      <c r="F866">
        <v>0</v>
      </c>
      <c r="G866">
        <v>0</v>
      </c>
      <c r="H866">
        <v>0</v>
      </c>
    </row>
    <row r="867" spans="1:8" x14ac:dyDescent="0.2">
      <c r="A867">
        <v>5901</v>
      </c>
      <c r="B867" t="s">
        <v>1744</v>
      </c>
      <c r="C867" t="s">
        <v>1745</v>
      </c>
      <c r="D867">
        <v>857587141</v>
      </c>
      <c r="E867">
        <v>0</v>
      </c>
      <c r="F867">
        <v>0</v>
      </c>
      <c r="G867">
        <v>0</v>
      </c>
      <c r="H867">
        <v>0</v>
      </c>
    </row>
    <row r="868" spans="1:8" x14ac:dyDescent="0.2">
      <c r="A868">
        <v>5901</v>
      </c>
      <c r="B868" t="s">
        <v>1746</v>
      </c>
      <c r="C868" t="s">
        <v>1747</v>
      </c>
      <c r="D868">
        <v>857587151</v>
      </c>
      <c r="E868">
        <v>0</v>
      </c>
      <c r="F868">
        <v>0</v>
      </c>
      <c r="G868">
        <v>0</v>
      </c>
      <c r="H868">
        <v>0</v>
      </c>
    </row>
    <row r="869" spans="1:8" x14ac:dyDescent="0.2">
      <c r="A869">
        <v>5901</v>
      </c>
      <c r="B869" t="s">
        <v>1748</v>
      </c>
      <c r="C869" t="s">
        <v>1749</v>
      </c>
      <c r="D869">
        <v>857587161</v>
      </c>
      <c r="E869">
        <v>0</v>
      </c>
      <c r="F869">
        <v>0</v>
      </c>
      <c r="G869">
        <v>0</v>
      </c>
      <c r="H869">
        <v>0</v>
      </c>
    </row>
    <row r="870" spans="1:8" x14ac:dyDescent="0.2">
      <c r="A870">
        <v>5901</v>
      </c>
      <c r="B870" t="s">
        <v>1750</v>
      </c>
      <c r="C870" t="s">
        <v>1751</v>
      </c>
      <c r="D870">
        <v>857587171</v>
      </c>
      <c r="E870">
        <v>0</v>
      </c>
      <c r="F870">
        <v>0</v>
      </c>
      <c r="G870">
        <v>0</v>
      </c>
      <c r="H870">
        <v>0</v>
      </c>
    </row>
    <row r="871" spans="1:8" x14ac:dyDescent="0.2">
      <c r="A871">
        <v>5901</v>
      </c>
      <c r="B871" t="s">
        <v>1752</v>
      </c>
      <c r="C871" t="s">
        <v>1753</v>
      </c>
      <c r="D871">
        <v>857587181</v>
      </c>
      <c r="E871">
        <v>0</v>
      </c>
      <c r="F871">
        <v>0</v>
      </c>
      <c r="G871">
        <v>0</v>
      </c>
      <c r="H871">
        <v>0</v>
      </c>
    </row>
    <row r="872" spans="1:8" x14ac:dyDescent="0.2">
      <c r="A872">
        <v>5901</v>
      </c>
      <c r="B872" t="s">
        <v>1754</v>
      </c>
      <c r="C872" t="s">
        <v>1755</v>
      </c>
      <c r="D872">
        <v>857587191</v>
      </c>
      <c r="E872">
        <v>0</v>
      </c>
      <c r="F872">
        <v>0</v>
      </c>
      <c r="G872">
        <v>0</v>
      </c>
      <c r="H872">
        <v>0</v>
      </c>
    </row>
    <row r="873" spans="1:8" x14ac:dyDescent="0.2">
      <c r="A873">
        <v>5901</v>
      </c>
      <c r="B873" t="s">
        <v>1756</v>
      </c>
      <c r="C873" t="s">
        <v>1757</v>
      </c>
      <c r="D873">
        <v>857587201</v>
      </c>
      <c r="E873">
        <v>0</v>
      </c>
      <c r="F873">
        <v>0</v>
      </c>
      <c r="G873">
        <v>0</v>
      </c>
      <c r="H873">
        <v>0</v>
      </c>
    </row>
    <row r="874" spans="1:8" x14ac:dyDescent="0.2">
      <c r="A874">
        <v>5901</v>
      </c>
      <c r="B874" t="s">
        <v>1758</v>
      </c>
      <c r="C874" t="s">
        <v>1759</v>
      </c>
      <c r="D874">
        <v>857587211</v>
      </c>
      <c r="E874">
        <v>0</v>
      </c>
      <c r="F874">
        <v>0</v>
      </c>
      <c r="G874">
        <v>0</v>
      </c>
      <c r="H874">
        <v>0</v>
      </c>
    </row>
    <row r="875" spans="1:8" x14ac:dyDescent="0.2">
      <c r="A875">
        <v>5901</v>
      </c>
      <c r="B875" t="s">
        <v>1760</v>
      </c>
      <c r="C875" t="s">
        <v>1761</v>
      </c>
      <c r="D875">
        <v>857587221</v>
      </c>
      <c r="E875">
        <v>0</v>
      </c>
      <c r="F875">
        <v>0</v>
      </c>
      <c r="G875">
        <v>0</v>
      </c>
      <c r="H875">
        <v>0</v>
      </c>
    </row>
    <row r="876" spans="1:8" x14ac:dyDescent="0.2">
      <c r="A876">
        <v>5901</v>
      </c>
      <c r="B876" t="s">
        <v>1762</v>
      </c>
      <c r="C876" t="s">
        <v>1763</v>
      </c>
      <c r="D876">
        <v>857587231</v>
      </c>
      <c r="E876">
        <v>0</v>
      </c>
      <c r="F876">
        <v>0</v>
      </c>
      <c r="G876">
        <v>0</v>
      </c>
      <c r="H876">
        <v>0</v>
      </c>
    </row>
    <row r="877" spans="1:8" x14ac:dyDescent="0.2">
      <c r="A877">
        <v>5901</v>
      </c>
      <c r="B877" t="s">
        <v>1764</v>
      </c>
      <c r="C877" t="s">
        <v>1765</v>
      </c>
      <c r="D877">
        <v>857587241</v>
      </c>
      <c r="E877">
        <v>0</v>
      </c>
      <c r="F877">
        <v>0</v>
      </c>
      <c r="G877">
        <v>0</v>
      </c>
      <c r="H877">
        <v>0</v>
      </c>
    </row>
    <row r="878" spans="1:8" x14ac:dyDescent="0.2">
      <c r="A878">
        <v>5901</v>
      </c>
      <c r="B878" t="s">
        <v>1766</v>
      </c>
      <c r="C878" t="s">
        <v>1767</v>
      </c>
      <c r="D878">
        <v>857587261</v>
      </c>
      <c r="E878">
        <v>0</v>
      </c>
      <c r="F878">
        <v>0</v>
      </c>
      <c r="G878">
        <v>0</v>
      </c>
      <c r="H878">
        <v>0</v>
      </c>
    </row>
    <row r="879" spans="1:8" x14ac:dyDescent="0.2">
      <c r="A879">
        <v>5901</v>
      </c>
      <c r="B879" t="s">
        <v>1768</v>
      </c>
      <c r="C879" t="s">
        <v>1769</v>
      </c>
      <c r="D879">
        <v>857587271</v>
      </c>
      <c r="E879">
        <v>0</v>
      </c>
      <c r="F879">
        <v>0</v>
      </c>
      <c r="G879">
        <v>0</v>
      </c>
      <c r="H879">
        <v>0</v>
      </c>
    </row>
    <row r="880" spans="1:8" x14ac:dyDescent="0.2">
      <c r="A880">
        <v>5901</v>
      </c>
      <c r="B880" t="s">
        <v>1770</v>
      </c>
      <c r="C880" t="s">
        <v>1771</v>
      </c>
      <c r="D880">
        <v>857587281</v>
      </c>
      <c r="E880">
        <v>0</v>
      </c>
      <c r="F880">
        <v>0</v>
      </c>
      <c r="G880">
        <v>0</v>
      </c>
      <c r="H880">
        <v>0</v>
      </c>
    </row>
    <row r="881" spans="1:8" x14ac:dyDescent="0.2">
      <c r="A881">
        <v>5901</v>
      </c>
      <c r="B881" t="s">
        <v>1772</v>
      </c>
      <c r="C881" t="s">
        <v>1773</v>
      </c>
      <c r="D881">
        <v>857587291</v>
      </c>
      <c r="E881">
        <v>15</v>
      </c>
      <c r="F881">
        <v>63</v>
      </c>
      <c r="G881">
        <v>30</v>
      </c>
      <c r="H881">
        <v>2</v>
      </c>
    </row>
    <row r="882" spans="1:8" x14ac:dyDescent="0.2">
      <c r="A882">
        <v>5901</v>
      </c>
      <c r="B882" t="s">
        <v>1774</v>
      </c>
      <c r="C882" t="s">
        <v>1775</v>
      </c>
      <c r="D882">
        <v>857587301</v>
      </c>
      <c r="E882">
        <v>0</v>
      </c>
      <c r="F882">
        <v>0</v>
      </c>
      <c r="G882">
        <v>0</v>
      </c>
      <c r="H882">
        <v>0</v>
      </c>
    </row>
    <row r="883" spans="1:8" x14ac:dyDescent="0.2">
      <c r="A883">
        <v>5901</v>
      </c>
      <c r="B883" t="s">
        <v>1776</v>
      </c>
      <c r="C883" t="s">
        <v>1777</v>
      </c>
      <c r="D883">
        <v>857587311</v>
      </c>
      <c r="E883">
        <v>0</v>
      </c>
      <c r="F883">
        <v>0</v>
      </c>
      <c r="G883">
        <v>0</v>
      </c>
      <c r="H883">
        <v>0</v>
      </c>
    </row>
    <row r="884" spans="1:8" x14ac:dyDescent="0.2">
      <c r="A884">
        <v>5901</v>
      </c>
      <c r="B884" t="s">
        <v>1778</v>
      </c>
      <c r="C884" t="s">
        <v>1779</v>
      </c>
      <c r="D884">
        <v>857587321</v>
      </c>
      <c r="E884">
        <v>86</v>
      </c>
      <c r="F884">
        <v>149</v>
      </c>
      <c r="G884">
        <v>35</v>
      </c>
      <c r="H884">
        <v>9</v>
      </c>
    </row>
    <row r="885" spans="1:8" x14ac:dyDescent="0.2">
      <c r="A885">
        <v>5901</v>
      </c>
      <c r="B885" t="s">
        <v>1780</v>
      </c>
      <c r="C885" t="s">
        <v>1781</v>
      </c>
      <c r="D885">
        <v>857587331</v>
      </c>
      <c r="E885">
        <v>0</v>
      </c>
      <c r="F885">
        <v>0</v>
      </c>
      <c r="G885">
        <v>0</v>
      </c>
      <c r="H885">
        <v>0</v>
      </c>
    </row>
    <row r="886" spans="1:8" x14ac:dyDescent="0.2">
      <c r="A886">
        <v>5901</v>
      </c>
      <c r="B886" t="s">
        <v>1782</v>
      </c>
      <c r="C886" t="s">
        <v>1783</v>
      </c>
      <c r="D886">
        <v>857587341</v>
      </c>
      <c r="E886">
        <v>0</v>
      </c>
      <c r="F886">
        <v>0</v>
      </c>
      <c r="G886">
        <v>0</v>
      </c>
      <c r="H886">
        <v>0</v>
      </c>
    </row>
    <row r="887" spans="1:8" x14ac:dyDescent="0.2">
      <c r="A887">
        <v>5901</v>
      </c>
      <c r="B887" t="s">
        <v>1784</v>
      </c>
      <c r="C887" t="s">
        <v>1785</v>
      </c>
      <c r="D887">
        <v>857587351</v>
      </c>
      <c r="E887">
        <v>0</v>
      </c>
      <c r="F887">
        <v>1</v>
      </c>
      <c r="G887">
        <v>0</v>
      </c>
      <c r="H887">
        <v>1</v>
      </c>
    </row>
    <row r="888" spans="1:8" x14ac:dyDescent="0.2">
      <c r="A888">
        <v>5901</v>
      </c>
      <c r="B888" t="s">
        <v>1786</v>
      </c>
      <c r="C888" t="s">
        <v>1787</v>
      </c>
      <c r="D888">
        <v>857587361</v>
      </c>
      <c r="E888">
        <v>0</v>
      </c>
      <c r="F888">
        <v>0</v>
      </c>
      <c r="G888">
        <v>0</v>
      </c>
      <c r="H888">
        <v>0</v>
      </c>
    </row>
    <row r="889" spans="1:8" x14ac:dyDescent="0.2">
      <c r="A889">
        <v>5901</v>
      </c>
      <c r="B889" t="s">
        <v>1788</v>
      </c>
      <c r="C889" t="s">
        <v>1789</v>
      </c>
      <c r="D889">
        <v>857587371</v>
      </c>
      <c r="E889">
        <v>12</v>
      </c>
      <c r="F889">
        <v>27</v>
      </c>
      <c r="G889">
        <v>9</v>
      </c>
      <c r="H889">
        <v>2</v>
      </c>
    </row>
    <row r="890" spans="1:8" x14ac:dyDescent="0.2">
      <c r="A890">
        <v>5901</v>
      </c>
      <c r="B890" t="s">
        <v>1790</v>
      </c>
      <c r="C890" t="s">
        <v>1791</v>
      </c>
      <c r="D890">
        <v>857587381</v>
      </c>
      <c r="E890">
        <v>0</v>
      </c>
      <c r="F890">
        <v>0</v>
      </c>
      <c r="G890">
        <v>0</v>
      </c>
      <c r="H890">
        <v>0</v>
      </c>
    </row>
    <row r="891" spans="1:8" x14ac:dyDescent="0.2">
      <c r="A891">
        <v>5901</v>
      </c>
      <c r="B891" t="s">
        <v>1792</v>
      </c>
      <c r="C891" t="s">
        <v>1793</v>
      </c>
      <c r="D891">
        <v>857587391</v>
      </c>
      <c r="E891">
        <v>0</v>
      </c>
      <c r="F891">
        <v>0</v>
      </c>
      <c r="G891">
        <v>0</v>
      </c>
      <c r="H891">
        <v>0</v>
      </c>
    </row>
    <row r="892" spans="1:8" x14ac:dyDescent="0.2">
      <c r="A892">
        <v>5901</v>
      </c>
      <c r="B892" t="s">
        <v>1794</v>
      </c>
      <c r="C892" t="s">
        <v>1795</v>
      </c>
      <c r="D892">
        <v>857587401</v>
      </c>
      <c r="E892">
        <v>0</v>
      </c>
      <c r="F892">
        <v>0</v>
      </c>
      <c r="G892">
        <v>0</v>
      </c>
      <c r="H892">
        <v>0</v>
      </c>
    </row>
    <row r="893" spans="1:8" x14ac:dyDescent="0.2">
      <c r="A893">
        <v>5901</v>
      </c>
      <c r="B893" t="s">
        <v>1796</v>
      </c>
      <c r="C893" t="s">
        <v>1797</v>
      </c>
      <c r="D893">
        <v>857587411</v>
      </c>
      <c r="E893">
        <v>8</v>
      </c>
      <c r="F893">
        <v>10</v>
      </c>
      <c r="G893">
        <v>1</v>
      </c>
      <c r="H893">
        <v>1</v>
      </c>
    </row>
    <row r="894" spans="1:8" x14ac:dyDescent="0.2">
      <c r="A894">
        <v>5901</v>
      </c>
      <c r="B894" t="s">
        <v>1798</v>
      </c>
      <c r="C894" t="s">
        <v>1799</v>
      </c>
      <c r="D894">
        <v>857587421</v>
      </c>
      <c r="E894">
        <v>0</v>
      </c>
      <c r="F894">
        <v>0</v>
      </c>
      <c r="G894">
        <v>0</v>
      </c>
      <c r="H894">
        <v>0</v>
      </c>
    </row>
    <row r="895" spans="1:8" x14ac:dyDescent="0.2">
      <c r="A895">
        <v>5901</v>
      </c>
      <c r="B895" t="s">
        <v>1800</v>
      </c>
      <c r="C895" t="s">
        <v>1801</v>
      </c>
      <c r="D895">
        <v>857587431</v>
      </c>
      <c r="E895">
        <v>0</v>
      </c>
      <c r="F895">
        <v>0</v>
      </c>
      <c r="G895">
        <v>0</v>
      </c>
      <c r="H895">
        <v>0</v>
      </c>
    </row>
    <row r="896" spans="1:8" x14ac:dyDescent="0.2">
      <c r="A896">
        <v>5901</v>
      </c>
      <c r="B896" t="s">
        <v>1802</v>
      </c>
      <c r="C896" t="s">
        <v>1803</v>
      </c>
      <c r="D896">
        <v>857587441</v>
      </c>
      <c r="E896">
        <v>0</v>
      </c>
      <c r="F896">
        <v>0</v>
      </c>
      <c r="G896">
        <v>0</v>
      </c>
      <c r="H896">
        <v>0</v>
      </c>
    </row>
    <row r="897" spans="1:8" x14ac:dyDescent="0.2">
      <c r="A897">
        <v>5901</v>
      </c>
      <c r="B897" t="s">
        <v>1804</v>
      </c>
      <c r="C897" t="s">
        <v>1805</v>
      </c>
      <c r="D897">
        <v>857587451</v>
      </c>
      <c r="E897">
        <v>0</v>
      </c>
      <c r="F897">
        <v>0</v>
      </c>
      <c r="G897">
        <v>0</v>
      </c>
      <c r="H897">
        <v>0</v>
      </c>
    </row>
    <row r="898" spans="1:8" x14ac:dyDescent="0.2">
      <c r="A898">
        <v>5901</v>
      </c>
      <c r="B898" t="s">
        <v>1806</v>
      </c>
      <c r="C898" t="s">
        <v>1807</v>
      </c>
      <c r="D898">
        <v>857587461</v>
      </c>
      <c r="E898">
        <v>34</v>
      </c>
      <c r="F898">
        <v>84</v>
      </c>
      <c r="G898">
        <v>26</v>
      </c>
      <c r="H898">
        <v>5</v>
      </c>
    </row>
    <row r="899" spans="1:8" x14ac:dyDescent="0.2">
      <c r="A899">
        <v>5901</v>
      </c>
      <c r="B899" t="s">
        <v>1808</v>
      </c>
      <c r="C899" t="s">
        <v>1809</v>
      </c>
      <c r="D899">
        <v>857587471</v>
      </c>
      <c r="E899">
        <v>0</v>
      </c>
      <c r="F899">
        <v>0</v>
      </c>
      <c r="G899">
        <v>0</v>
      </c>
      <c r="H899">
        <v>0</v>
      </c>
    </row>
    <row r="900" spans="1:8" x14ac:dyDescent="0.2">
      <c r="A900">
        <v>5901</v>
      </c>
      <c r="B900" t="s">
        <v>1810</v>
      </c>
      <c r="C900" t="s">
        <v>1811</v>
      </c>
      <c r="D900">
        <v>857587481</v>
      </c>
      <c r="E900">
        <v>0</v>
      </c>
      <c r="F900">
        <v>0</v>
      </c>
      <c r="G900">
        <v>0</v>
      </c>
      <c r="H900">
        <v>0</v>
      </c>
    </row>
    <row r="901" spans="1:8" x14ac:dyDescent="0.2">
      <c r="A901">
        <v>5901</v>
      </c>
      <c r="B901" t="s">
        <v>1812</v>
      </c>
      <c r="C901" t="s">
        <v>1813</v>
      </c>
      <c r="D901">
        <v>857587491</v>
      </c>
      <c r="E901">
        <v>0</v>
      </c>
      <c r="F901">
        <v>0</v>
      </c>
      <c r="G901">
        <v>0</v>
      </c>
      <c r="H901">
        <v>0</v>
      </c>
    </row>
    <row r="902" spans="1:8" x14ac:dyDescent="0.2">
      <c r="A902">
        <v>5901</v>
      </c>
      <c r="B902" t="s">
        <v>1814</v>
      </c>
      <c r="C902" t="s">
        <v>1815</v>
      </c>
      <c r="D902">
        <v>857587501</v>
      </c>
      <c r="E902">
        <v>0</v>
      </c>
      <c r="F902">
        <v>0</v>
      </c>
      <c r="G902">
        <v>0</v>
      </c>
      <c r="H902">
        <v>0</v>
      </c>
    </row>
    <row r="903" spans="1:8" x14ac:dyDescent="0.2">
      <c r="A903">
        <v>5901</v>
      </c>
      <c r="B903" t="s">
        <v>1816</v>
      </c>
      <c r="C903" t="s">
        <v>1817</v>
      </c>
      <c r="D903">
        <v>857587511</v>
      </c>
      <c r="E903">
        <v>0</v>
      </c>
      <c r="F903">
        <v>0</v>
      </c>
      <c r="G903">
        <v>0</v>
      </c>
      <c r="H903">
        <v>0</v>
      </c>
    </row>
    <row r="904" spans="1:8" x14ac:dyDescent="0.2">
      <c r="A904">
        <v>5901</v>
      </c>
      <c r="B904" t="s">
        <v>1818</v>
      </c>
      <c r="C904" t="s">
        <v>1819</v>
      </c>
      <c r="D904">
        <v>857587521</v>
      </c>
      <c r="E904">
        <v>0</v>
      </c>
      <c r="F904">
        <v>0</v>
      </c>
      <c r="G904">
        <v>0</v>
      </c>
      <c r="H904">
        <v>0</v>
      </c>
    </row>
    <row r="905" spans="1:8" x14ac:dyDescent="0.2">
      <c r="A905">
        <v>5901</v>
      </c>
      <c r="B905" t="s">
        <v>1820</v>
      </c>
      <c r="C905" t="s">
        <v>1821</v>
      </c>
      <c r="D905">
        <v>857587531</v>
      </c>
      <c r="E905">
        <v>88</v>
      </c>
      <c r="F905">
        <v>152</v>
      </c>
      <c r="G905">
        <v>62</v>
      </c>
      <c r="H905">
        <v>2</v>
      </c>
    </row>
    <row r="906" spans="1:8" x14ac:dyDescent="0.2">
      <c r="A906">
        <v>5901</v>
      </c>
      <c r="B906" t="s">
        <v>1822</v>
      </c>
      <c r="C906" t="s">
        <v>1823</v>
      </c>
      <c r="D906">
        <v>857587541</v>
      </c>
      <c r="E906">
        <v>0</v>
      </c>
      <c r="F906">
        <v>0</v>
      </c>
      <c r="G906">
        <v>0</v>
      </c>
      <c r="H906">
        <v>0</v>
      </c>
    </row>
    <row r="907" spans="1:8" x14ac:dyDescent="0.2">
      <c r="A907">
        <v>5901</v>
      </c>
      <c r="B907" t="s">
        <v>1826</v>
      </c>
      <c r="C907" t="s">
        <v>1827</v>
      </c>
      <c r="D907">
        <v>857587561</v>
      </c>
      <c r="E907">
        <v>0</v>
      </c>
      <c r="F907">
        <v>0</v>
      </c>
      <c r="G907">
        <v>0</v>
      </c>
      <c r="H907">
        <v>0</v>
      </c>
    </row>
    <row r="908" spans="1:8" x14ac:dyDescent="0.2">
      <c r="A908">
        <v>5901</v>
      </c>
      <c r="B908" t="s">
        <v>1828</v>
      </c>
      <c r="C908" t="s">
        <v>1829</v>
      </c>
      <c r="D908">
        <v>857587571</v>
      </c>
      <c r="E908">
        <v>0</v>
      </c>
      <c r="F908">
        <v>0</v>
      </c>
      <c r="G908">
        <v>0</v>
      </c>
      <c r="H908">
        <v>0</v>
      </c>
    </row>
    <row r="909" spans="1:8" x14ac:dyDescent="0.2">
      <c r="A909">
        <v>5901</v>
      </c>
      <c r="B909" t="s">
        <v>1830</v>
      </c>
      <c r="C909" t="s">
        <v>1831</v>
      </c>
      <c r="D909">
        <v>857587581</v>
      </c>
      <c r="E909">
        <v>0</v>
      </c>
      <c r="F909">
        <v>0</v>
      </c>
      <c r="G909">
        <v>0</v>
      </c>
      <c r="H909">
        <v>0</v>
      </c>
    </row>
    <row r="910" spans="1:8" x14ac:dyDescent="0.2">
      <c r="A910">
        <v>5901</v>
      </c>
      <c r="B910" t="s">
        <v>1832</v>
      </c>
      <c r="C910" t="s">
        <v>1833</v>
      </c>
      <c r="D910">
        <v>857587591</v>
      </c>
      <c r="E910">
        <v>0</v>
      </c>
      <c r="F910">
        <v>0</v>
      </c>
      <c r="G910">
        <v>0</v>
      </c>
      <c r="H910">
        <v>0</v>
      </c>
    </row>
    <row r="911" spans="1:8" x14ac:dyDescent="0.2">
      <c r="A911">
        <v>5901</v>
      </c>
      <c r="B911" t="s">
        <v>1834</v>
      </c>
      <c r="C911" t="s">
        <v>1835</v>
      </c>
      <c r="D911">
        <v>857587601</v>
      </c>
      <c r="E911">
        <v>1</v>
      </c>
      <c r="F911">
        <v>5</v>
      </c>
      <c r="G911">
        <v>1</v>
      </c>
      <c r="H911">
        <v>2</v>
      </c>
    </row>
    <row r="912" spans="1:8" x14ac:dyDescent="0.2">
      <c r="A912">
        <v>5901</v>
      </c>
      <c r="B912" t="s">
        <v>1836</v>
      </c>
      <c r="C912" t="s">
        <v>1837</v>
      </c>
      <c r="D912">
        <v>857587611</v>
      </c>
      <c r="E912">
        <v>0</v>
      </c>
      <c r="F912">
        <v>0</v>
      </c>
      <c r="G912">
        <v>0</v>
      </c>
      <c r="H912">
        <v>0</v>
      </c>
    </row>
    <row r="913" spans="1:8" x14ac:dyDescent="0.2">
      <c r="A913">
        <v>5901</v>
      </c>
      <c r="B913" t="s">
        <v>1838</v>
      </c>
      <c r="C913" t="s">
        <v>1839</v>
      </c>
      <c r="D913">
        <v>857587621</v>
      </c>
      <c r="E913">
        <v>34</v>
      </c>
      <c r="F913">
        <v>50</v>
      </c>
      <c r="G913">
        <v>6</v>
      </c>
      <c r="H913">
        <v>6</v>
      </c>
    </row>
    <row r="914" spans="1:8" x14ac:dyDescent="0.2">
      <c r="A914">
        <v>5901</v>
      </c>
      <c r="B914" t="s">
        <v>1840</v>
      </c>
      <c r="C914" t="s">
        <v>1841</v>
      </c>
      <c r="D914">
        <v>857587631</v>
      </c>
      <c r="E914">
        <v>0</v>
      </c>
      <c r="F914">
        <v>0</v>
      </c>
      <c r="G914">
        <v>0</v>
      </c>
      <c r="H914">
        <v>0</v>
      </c>
    </row>
    <row r="915" spans="1:8" x14ac:dyDescent="0.2">
      <c r="A915">
        <v>5901</v>
      </c>
      <c r="B915" t="s">
        <v>1842</v>
      </c>
      <c r="C915" t="s">
        <v>1843</v>
      </c>
      <c r="D915">
        <v>857587641</v>
      </c>
      <c r="E915">
        <v>0</v>
      </c>
      <c r="F915">
        <v>0</v>
      </c>
      <c r="G915">
        <v>0</v>
      </c>
      <c r="H915">
        <v>0</v>
      </c>
    </row>
    <row r="916" spans="1:8" x14ac:dyDescent="0.2">
      <c r="A916">
        <v>5901</v>
      </c>
      <c r="B916" t="s">
        <v>1844</v>
      </c>
      <c r="C916" t="s">
        <v>1845</v>
      </c>
      <c r="D916">
        <v>857587661</v>
      </c>
      <c r="E916">
        <v>0</v>
      </c>
      <c r="F916">
        <v>0</v>
      </c>
      <c r="G916">
        <v>0</v>
      </c>
      <c r="H916">
        <v>0</v>
      </c>
    </row>
    <row r="917" spans="1:8" x14ac:dyDescent="0.2">
      <c r="A917">
        <v>5901</v>
      </c>
      <c r="B917" t="s">
        <v>1846</v>
      </c>
      <c r="C917" t="s">
        <v>1847</v>
      </c>
      <c r="D917">
        <v>857587671</v>
      </c>
      <c r="E917">
        <v>0</v>
      </c>
      <c r="F917">
        <v>0</v>
      </c>
      <c r="G917">
        <v>0</v>
      </c>
      <c r="H917">
        <v>0</v>
      </c>
    </row>
    <row r="918" spans="1:8" x14ac:dyDescent="0.2">
      <c r="A918">
        <v>5901</v>
      </c>
      <c r="B918" t="s">
        <v>1848</v>
      </c>
      <c r="C918" t="s">
        <v>1849</v>
      </c>
      <c r="D918">
        <v>857587681</v>
      </c>
      <c r="E918">
        <v>0</v>
      </c>
      <c r="F918">
        <v>0</v>
      </c>
      <c r="G918">
        <v>0</v>
      </c>
      <c r="H918">
        <v>0</v>
      </c>
    </row>
    <row r="919" spans="1:8" x14ac:dyDescent="0.2">
      <c r="A919">
        <v>5901</v>
      </c>
      <c r="B919" t="s">
        <v>1850</v>
      </c>
      <c r="C919" t="s">
        <v>1851</v>
      </c>
      <c r="D919">
        <v>857587691</v>
      </c>
      <c r="E919">
        <v>0</v>
      </c>
      <c r="F919">
        <v>0</v>
      </c>
      <c r="G919">
        <v>0</v>
      </c>
      <c r="H919">
        <v>0</v>
      </c>
    </row>
    <row r="920" spans="1:8" x14ac:dyDescent="0.2">
      <c r="A920">
        <v>5901</v>
      </c>
      <c r="B920" t="s">
        <v>1852</v>
      </c>
      <c r="C920" t="s">
        <v>1853</v>
      </c>
      <c r="D920">
        <v>857587701</v>
      </c>
      <c r="E920">
        <v>0</v>
      </c>
      <c r="F920">
        <v>0</v>
      </c>
      <c r="G920">
        <v>0</v>
      </c>
      <c r="H920">
        <v>0</v>
      </c>
    </row>
    <row r="921" spans="1:8" x14ac:dyDescent="0.2">
      <c r="A921">
        <v>5901</v>
      </c>
      <c r="B921" t="s">
        <v>1854</v>
      </c>
      <c r="C921" t="s">
        <v>1855</v>
      </c>
      <c r="D921">
        <v>857587711</v>
      </c>
      <c r="E921">
        <v>0</v>
      </c>
      <c r="F921">
        <v>0</v>
      </c>
      <c r="G921">
        <v>0</v>
      </c>
      <c r="H921">
        <v>0</v>
      </c>
    </row>
    <row r="922" spans="1:8" x14ac:dyDescent="0.2">
      <c r="A922">
        <v>5901</v>
      </c>
      <c r="B922" t="s">
        <v>1856</v>
      </c>
      <c r="C922" t="s">
        <v>1857</v>
      </c>
      <c r="D922">
        <v>857587721</v>
      </c>
      <c r="E922">
        <v>0</v>
      </c>
      <c r="F922">
        <v>0</v>
      </c>
      <c r="G922">
        <v>0</v>
      </c>
      <c r="H922">
        <v>0</v>
      </c>
    </row>
    <row r="923" spans="1:8" x14ac:dyDescent="0.2">
      <c r="A923">
        <v>5901</v>
      </c>
      <c r="B923" t="s">
        <v>1858</v>
      </c>
      <c r="C923" t="s">
        <v>1859</v>
      </c>
      <c r="D923">
        <v>857587731</v>
      </c>
      <c r="E923">
        <v>0</v>
      </c>
      <c r="F923">
        <v>0</v>
      </c>
      <c r="G923">
        <v>0</v>
      </c>
      <c r="H923">
        <v>0</v>
      </c>
    </row>
    <row r="924" spans="1:8" x14ac:dyDescent="0.2">
      <c r="A924">
        <v>5901</v>
      </c>
      <c r="B924" t="s">
        <v>1860</v>
      </c>
      <c r="C924" t="s">
        <v>1861</v>
      </c>
      <c r="D924">
        <v>857587741</v>
      </c>
      <c r="E924">
        <v>45</v>
      </c>
      <c r="F924">
        <v>100</v>
      </c>
      <c r="G924">
        <v>41</v>
      </c>
      <c r="H924">
        <v>8</v>
      </c>
    </row>
    <row r="925" spans="1:8" x14ac:dyDescent="0.2">
      <c r="A925">
        <v>5901</v>
      </c>
      <c r="B925" t="s">
        <v>1862</v>
      </c>
      <c r="C925" t="s">
        <v>1863</v>
      </c>
      <c r="D925">
        <v>857587751</v>
      </c>
      <c r="E925">
        <v>0</v>
      </c>
      <c r="F925">
        <v>0</v>
      </c>
      <c r="G925">
        <v>0</v>
      </c>
      <c r="H925">
        <v>0</v>
      </c>
    </row>
    <row r="926" spans="1:8" x14ac:dyDescent="0.2">
      <c r="A926">
        <v>5901</v>
      </c>
      <c r="B926" t="s">
        <v>1864</v>
      </c>
      <c r="C926" t="s">
        <v>1865</v>
      </c>
      <c r="D926">
        <v>857587761</v>
      </c>
      <c r="E926">
        <v>0</v>
      </c>
      <c r="F926">
        <v>0</v>
      </c>
      <c r="G926">
        <v>0</v>
      </c>
      <c r="H926">
        <v>0</v>
      </c>
    </row>
    <row r="927" spans="1:8" x14ac:dyDescent="0.2">
      <c r="A927">
        <v>5901</v>
      </c>
      <c r="B927" t="s">
        <v>1866</v>
      </c>
      <c r="C927" t="s">
        <v>1867</v>
      </c>
      <c r="D927">
        <v>857587771</v>
      </c>
      <c r="E927">
        <v>0</v>
      </c>
      <c r="F927">
        <v>0</v>
      </c>
      <c r="G927">
        <v>0</v>
      </c>
      <c r="H927">
        <v>0</v>
      </c>
    </row>
    <row r="928" spans="1:8" x14ac:dyDescent="0.2">
      <c r="A928">
        <v>5901</v>
      </c>
      <c r="B928" t="s">
        <v>1868</v>
      </c>
      <c r="C928" t="s">
        <v>1869</v>
      </c>
      <c r="D928">
        <v>857587781</v>
      </c>
      <c r="E928">
        <v>0</v>
      </c>
      <c r="F928">
        <v>0</v>
      </c>
      <c r="G928">
        <v>0</v>
      </c>
      <c r="H928">
        <v>0</v>
      </c>
    </row>
    <row r="929" spans="1:8" x14ac:dyDescent="0.2">
      <c r="A929">
        <v>5901</v>
      </c>
      <c r="B929" t="s">
        <v>1870</v>
      </c>
      <c r="C929" t="s">
        <v>1871</v>
      </c>
      <c r="D929">
        <v>857587791</v>
      </c>
      <c r="E929">
        <v>0</v>
      </c>
      <c r="F929">
        <v>0</v>
      </c>
      <c r="G929">
        <v>0</v>
      </c>
      <c r="H929">
        <v>0</v>
      </c>
    </row>
    <row r="930" spans="1:8" x14ac:dyDescent="0.2">
      <c r="A930">
        <v>5901</v>
      </c>
      <c r="B930" t="s">
        <v>1872</v>
      </c>
      <c r="C930" t="s">
        <v>1873</v>
      </c>
      <c r="D930">
        <v>857587801</v>
      </c>
      <c r="E930">
        <v>0</v>
      </c>
      <c r="F930">
        <v>0</v>
      </c>
      <c r="G930">
        <v>0</v>
      </c>
      <c r="H930">
        <v>0</v>
      </c>
    </row>
    <row r="931" spans="1:8" x14ac:dyDescent="0.2">
      <c r="A931">
        <v>5901</v>
      </c>
      <c r="B931" t="s">
        <v>1874</v>
      </c>
      <c r="C931" t="s">
        <v>1875</v>
      </c>
      <c r="D931">
        <v>857587811</v>
      </c>
      <c r="E931">
        <v>514</v>
      </c>
      <c r="F931">
        <v>944</v>
      </c>
      <c r="G931">
        <v>277</v>
      </c>
      <c r="H931">
        <v>21</v>
      </c>
    </row>
    <row r="932" spans="1:8" x14ac:dyDescent="0.2">
      <c r="A932">
        <v>5901</v>
      </c>
      <c r="B932" t="s">
        <v>1876</v>
      </c>
      <c r="C932" t="s">
        <v>1877</v>
      </c>
      <c r="D932">
        <v>857587821</v>
      </c>
      <c r="E932">
        <v>0</v>
      </c>
      <c r="F932">
        <v>0</v>
      </c>
      <c r="G932">
        <v>0</v>
      </c>
      <c r="H932">
        <v>0</v>
      </c>
    </row>
    <row r="933" spans="1:8" x14ac:dyDescent="0.2">
      <c r="A933">
        <v>5901</v>
      </c>
      <c r="B933" t="s">
        <v>1878</v>
      </c>
      <c r="C933" t="s">
        <v>1879</v>
      </c>
      <c r="D933">
        <v>857587831</v>
      </c>
      <c r="E933">
        <v>19</v>
      </c>
      <c r="F933">
        <v>56</v>
      </c>
      <c r="G933">
        <v>18</v>
      </c>
      <c r="H933">
        <v>3</v>
      </c>
    </row>
    <row r="934" spans="1:8" x14ac:dyDescent="0.2">
      <c r="A934">
        <v>5901</v>
      </c>
      <c r="B934" t="s">
        <v>1880</v>
      </c>
      <c r="C934" t="s">
        <v>1881</v>
      </c>
      <c r="D934">
        <v>857587841</v>
      </c>
      <c r="E934">
        <v>0</v>
      </c>
      <c r="F934">
        <v>0</v>
      </c>
      <c r="G934">
        <v>0</v>
      </c>
      <c r="H934">
        <v>0</v>
      </c>
    </row>
    <row r="935" spans="1:8" x14ac:dyDescent="0.2">
      <c r="A935">
        <v>5901</v>
      </c>
      <c r="B935" t="s">
        <v>1882</v>
      </c>
      <c r="C935" t="s">
        <v>1883</v>
      </c>
      <c r="D935">
        <v>857587851</v>
      </c>
      <c r="E935">
        <v>63</v>
      </c>
      <c r="F935">
        <v>122</v>
      </c>
      <c r="G935">
        <v>16</v>
      </c>
      <c r="H935">
        <v>2</v>
      </c>
    </row>
    <row r="936" spans="1:8" x14ac:dyDescent="0.2">
      <c r="A936">
        <v>5901</v>
      </c>
      <c r="B936" t="s">
        <v>1884</v>
      </c>
      <c r="C936" t="s">
        <v>1885</v>
      </c>
      <c r="D936">
        <v>857587861</v>
      </c>
      <c r="E936">
        <v>0</v>
      </c>
      <c r="F936">
        <v>0</v>
      </c>
      <c r="G936">
        <v>0</v>
      </c>
      <c r="H936">
        <v>0</v>
      </c>
    </row>
    <row r="937" spans="1:8" x14ac:dyDescent="0.2">
      <c r="A937">
        <v>5901</v>
      </c>
      <c r="B937" t="s">
        <v>1886</v>
      </c>
      <c r="C937" t="s">
        <v>1887</v>
      </c>
      <c r="D937">
        <v>857587871</v>
      </c>
      <c r="E937">
        <v>0</v>
      </c>
      <c r="F937">
        <v>0</v>
      </c>
      <c r="G937">
        <v>0</v>
      </c>
      <c r="H937">
        <v>0</v>
      </c>
    </row>
    <row r="938" spans="1:8" x14ac:dyDescent="0.2">
      <c r="A938">
        <v>5901</v>
      </c>
      <c r="B938" t="s">
        <v>1888</v>
      </c>
      <c r="C938" t="s">
        <v>1889</v>
      </c>
      <c r="D938">
        <v>857587881</v>
      </c>
      <c r="E938">
        <v>0</v>
      </c>
      <c r="F938">
        <v>0</v>
      </c>
      <c r="G938">
        <v>0</v>
      </c>
      <c r="H938">
        <v>0</v>
      </c>
    </row>
    <row r="939" spans="1:8" x14ac:dyDescent="0.2">
      <c r="A939">
        <v>5901</v>
      </c>
      <c r="B939" t="s">
        <v>1890</v>
      </c>
      <c r="C939" t="s">
        <v>1891</v>
      </c>
      <c r="D939">
        <v>857587891</v>
      </c>
      <c r="E939">
        <v>0</v>
      </c>
      <c r="F939">
        <v>0</v>
      </c>
      <c r="G939">
        <v>0</v>
      </c>
      <c r="H939">
        <v>0</v>
      </c>
    </row>
    <row r="940" spans="1:8" x14ac:dyDescent="0.2">
      <c r="A940">
        <v>5901</v>
      </c>
      <c r="B940" t="s">
        <v>1892</v>
      </c>
      <c r="C940" t="s">
        <v>1893</v>
      </c>
      <c r="D940">
        <v>857587901</v>
      </c>
      <c r="E940">
        <v>0</v>
      </c>
      <c r="F940">
        <v>0</v>
      </c>
      <c r="G940">
        <v>0</v>
      </c>
      <c r="H940">
        <v>0</v>
      </c>
    </row>
    <row r="941" spans="1:8" x14ac:dyDescent="0.2">
      <c r="A941">
        <v>5901</v>
      </c>
      <c r="B941" t="s">
        <v>1894</v>
      </c>
      <c r="C941" t="s">
        <v>1895</v>
      </c>
      <c r="D941">
        <v>857587911</v>
      </c>
      <c r="E941">
        <v>0</v>
      </c>
      <c r="F941">
        <v>0</v>
      </c>
      <c r="G941">
        <v>0</v>
      </c>
      <c r="H941">
        <v>0</v>
      </c>
    </row>
    <row r="942" spans="1:8" x14ac:dyDescent="0.2">
      <c r="A942">
        <v>5901</v>
      </c>
      <c r="B942" t="s">
        <v>1896</v>
      </c>
      <c r="C942" t="s">
        <v>1897</v>
      </c>
      <c r="D942">
        <v>857587921</v>
      </c>
      <c r="E942">
        <v>0</v>
      </c>
      <c r="F942">
        <v>0</v>
      </c>
      <c r="G942">
        <v>0</v>
      </c>
      <c r="H942">
        <v>0</v>
      </c>
    </row>
    <row r="943" spans="1:8" x14ac:dyDescent="0.2">
      <c r="A943">
        <v>5901</v>
      </c>
      <c r="B943" t="s">
        <v>1898</v>
      </c>
      <c r="C943" t="s">
        <v>1899</v>
      </c>
      <c r="D943">
        <v>857587931</v>
      </c>
      <c r="E943">
        <v>0</v>
      </c>
      <c r="F943">
        <v>0</v>
      </c>
      <c r="G943">
        <v>0</v>
      </c>
      <c r="H943">
        <v>0</v>
      </c>
    </row>
    <row r="944" spans="1:8" x14ac:dyDescent="0.2">
      <c r="A944">
        <v>5901</v>
      </c>
      <c r="B944" t="s">
        <v>1900</v>
      </c>
      <c r="C944" t="s">
        <v>1901</v>
      </c>
      <c r="D944">
        <v>857587941</v>
      </c>
      <c r="E944">
        <v>0</v>
      </c>
      <c r="F944">
        <v>0</v>
      </c>
      <c r="G944">
        <v>0</v>
      </c>
      <c r="H944">
        <v>0</v>
      </c>
    </row>
    <row r="945" spans="1:8" x14ac:dyDescent="0.2">
      <c r="A945">
        <v>5901</v>
      </c>
      <c r="B945" t="s">
        <v>1902</v>
      </c>
      <c r="C945" t="s">
        <v>1903</v>
      </c>
      <c r="D945">
        <v>857587951</v>
      </c>
      <c r="E945">
        <v>0</v>
      </c>
      <c r="F945">
        <v>0</v>
      </c>
      <c r="G945">
        <v>0</v>
      </c>
      <c r="H945">
        <v>0</v>
      </c>
    </row>
    <row r="946" spans="1:8" x14ac:dyDescent="0.2">
      <c r="A946">
        <v>5901</v>
      </c>
      <c r="B946" t="s">
        <v>1904</v>
      </c>
      <c r="C946" t="s">
        <v>1905</v>
      </c>
      <c r="D946">
        <v>857587961</v>
      </c>
      <c r="E946">
        <v>0</v>
      </c>
      <c r="F946">
        <v>0</v>
      </c>
      <c r="G946">
        <v>0</v>
      </c>
      <c r="H946">
        <v>0</v>
      </c>
    </row>
    <row r="947" spans="1:8" x14ac:dyDescent="0.2">
      <c r="A947">
        <v>5901</v>
      </c>
      <c r="B947" t="s">
        <v>1906</v>
      </c>
      <c r="C947" t="s">
        <v>1907</v>
      </c>
      <c r="D947">
        <v>857587971</v>
      </c>
      <c r="E947">
        <v>0</v>
      </c>
      <c r="F947">
        <v>0</v>
      </c>
      <c r="G947">
        <v>0</v>
      </c>
      <c r="H947">
        <v>0</v>
      </c>
    </row>
    <row r="948" spans="1:8" x14ac:dyDescent="0.2">
      <c r="A948">
        <v>5901</v>
      </c>
      <c r="B948" t="s">
        <v>1908</v>
      </c>
      <c r="C948" t="s">
        <v>1909</v>
      </c>
      <c r="D948">
        <v>857587981</v>
      </c>
      <c r="E948">
        <v>39</v>
      </c>
      <c r="F948">
        <v>135</v>
      </c>
      <c r="G948">
        <v>76</v>
      </c>
      <c r="H948">
        <v>7</v>
      </c>
    </row>
    <row r="949" spans="1:8" x14ac:dyDescent="0.2">
      <c r="A949">
        <v>5901</v>
      </c>
      <c r="B949" t="s">
        <v>1910</v>
      </c>
      <c r="C949" t="s">
        <v>1911</v>
      </c>
      <c r="D949">
        <v>857587991</v>
      </c>
      <c r="E949">
        <v>0</v>
      </c>
      <c r="F949">
        <v>0</v>
      </c>
      <c r="G949">
        <v>0</v>
      </c>
      <c r="H949">
        <v>0</v>
      </c>
    </row>
    <row r="950" spans="1:8" x14ac:dyDescent="0.2">
      <c r="A950">
        <v>5901</v>
      </c>
      <c r="B950" t="s">
        <v>1912</v>
      </c>
      <c r="C950" t="s">
        <v>1913</v>
      </c>
      <c r="D950">
        <v>857588001</v>
      </c>
      <c r="E950">
        <v>0</v>
      </c>
      <c r="F950">
        <v>0</v>
      </c>
      <c r="G950">
        <v>0</v>
      </c>
      <c r="H950">
        <v>0</v>
      </c>
    </row>
    <row r="951" spans="1:8" x14ac:dyDescent="0.2">
      <c r="A951">
        <v>5901</v>
      </c>
      <c r="B951" t="s">
        <v>1914</v>
      </c>
      <c r="C951" t="s">
        <v>1915</v>
      </c>
      <c r="D951">
        <v>857588011</v>
      </c>
      <c r="E951">
        <v>0</v>
      </c>
      <c r="F951">
        <v>0</v>
      </c>
      <c r="G951">
        <v>0</v>
      </c>
      <c r="H951">
        <v>0</v>
      </c>
    </row>
    <row r="952" spans="1:8" x14ac:dyDescent="0.2">
      <c r="A952">
        <v>5901</v>
      </c>
      <c r="B952" t="s">
        <v>1916</v>
      </c>
      <c r="C952" t="s">
        <v>1917</v>
      </c>
      <c r="D952">
        <v>857588021</v>
      </c>
      <c r="E952">
        <v>0</v>
      </c>
      <c r="F952">
        <v>0</v>
      </c>
      <c r="G952">
        <v>0</v>
      </c>
      <c r="H952">
        <v>0</v>
      </c>
    </row>
    <row r="953" spans="1:8" x14ac:dyDescent="0.2">
      <c r="A953">
        <v>5901</v>
      </c>
      <c r="B953" t="s">
        <v>1918</v>
      </c>
      <c r="C953" t="s">
        <v>1919</v>
      </c>
      <c r="D953">
        <v>857588031</v>
      </c>
      <c r="E953">
        <v>0</v>
      </c>
      <c r="F953">
        <v>1</v>
      </c>
      <c r="G953">
        <v>0</v>
      </c>
      <c r="H953">
        <v>1</v>
      </c>
    </row>
    <row r="954" spans="1:8" x14ac:dyDescent="0.2">
      <c r="A954">
        <v>5901</v>
      </c>
      <c r="B954" t="s">
        <v>1920</v>
      </c>
      <c r="C954" t="s">
        <v>1921</v>
      </c>
      <c r="D954">
        <v>857588041</v>
      </c>
      <c r="E954">
        <v>0</v>
      </c>
      <c r="F954">
        <v>0</v>
      </c>
      <c r="G954">
        <v>0</v>
      </c>
      <c r="H954">
        <v>0</v>
      </c>
    </row>
    <row r="955" spans="1:8" x14ac:dyDescent="0.2">
      <c r="A955">
        <v>5901</v>
      </c>
      <c r="B955" t="s">
        <v>1922</v>
      </c>
      <c r="C955" t="s">
        <v>1923</v>
      </c>
      <c r="D955">
        <v>857588051</v>
      </c>
      <c r="E955">
        <v>0</v>
      </c>
      <c r="F955">
        <v>0</v>
      </c>
      <c r="G955">
        <v>0</v>
      </c>
      <c r="H955">
        <v>0</v>
      </c>
    </row>
    <row r="956" spans="1:8" x14ac:dyDescent="0.2">
      <c r="A956">
        <v>5901</v>
      </c>
      <c r="B956" t="s">
        <v>1924</v>
      </c>
      <c r="C956" t="s">
        <v>1925</v>
      </c>
      <c r="D956">
        <v>857588061</v>
      </c>
      <c r="E956">
        <v>0</v>
      </c>
      <c r="F956">
        <v>0</v>
      </c>
      <c r="G956">
        <v>0</v>
      </c>
      <c r="H956">
        <v>0</v>
      </c>
    </row>
    <row r="957" spans="1:8" x14ac:dyDescent="0.2">
      <c r="A957">
        <v>5901</v>
      </c>
      <c r="B957" t="s">
        <v>1926</v>
      </c>
      <c r="C957" t="s">
        <v>1927</v>
      </c>
      <c r="D957">
        <v>857588071</v>
      </c>
      <c r="E957">
        <v>0</v>
      </c>
      <c r="F957">
        <v>0</v>
      </c>
      <c r="G957">
        <v>0</v>
      </c>
      <c r="H957">
        <v>0</v>
      </c>
    </row>
    <row r="958" spans="1:8" x14ac:dyDescent="0.2">
      <c r="A958">
        <v>5901</v>
      </c>
      <c r="B958" t="s">
        <v>1928</v>
      </c>
      <c r="C958" t="s">
        <v>1929</v>
      </c>
      <c r="D958">
        <v>857588081</v>
      </c>
      <c r="E958">
        <v>1</v>
      </c>
      <c r="F958">
        <v>7</v>
      </c>
      <c r="G958">
        <v>5</v>
      </c>
      <c r="H958">
        <v>1</v>
      </c>
    </row>
    <row r="959" spans="1:8" x14ac:dyDescent="0.2">
      <c r="A959">
        <v>5901</v>
      </c>
      <c r="B959" t="s">
        <v>1930</v>
      </c>
      <c r="C959" t="s">
        <v>1931</v>
      </c>
      <c r="D959">
        <v>857588091</v>
      </c>
      <c r="E959">
        <v>0</v>
      </c>
      <c r="F959">
        <v>0</v>
      </c>
      <c r="G959">
        <v>0</v>
      </c>
      <c r="H959">
        <v>0</v>
      </c>
    </row>
    <row r="960" spans="1:8" x14ac:dyDescent="0.2">
      <c r="A960">
        <v>5901</v>
      </c>
      <c r="B960" t="s">
        <v>1932</v>
      </c>
      <c r="C960" t="s">
        <v>1933</v>
      </c>
      <c r="D960">
        <v>857588101</v>
      </c>
      <c r="E960">
        <v>0</v>
      </c>
      <c r="F960">
        <v>0</v>
      </c>
      <c r="G960">
        <v>0</v>
      </c>
      <c r="H960">
        <v>0</v>
      </c>
    </row>
    <row r="961" spans="1:8" x14ac:dyDescent="0.2">
      <c r="A961">
        <v>5901</v>
      </c>
      <c r="B961" t="s">
        <v>1934</v>
      </c>
      <c r="C961" t="s">
        <v>1935</v>
      </c>
      <c r="D961">
        <v>857588111</v>
      </c>
      <c r="E961">
        <v>0</v>
      </c>
      <c r="F961">
        <v>0</v>
      </c>
      <c r="G961">
        <v>0</v>
      </c>
      <c r="H961">
        <v>0</v>
      </c>
    </row>
    <row r="962" spans="1:8" x14ac:dyDescent="0.2">
      <c r="A962">
        <v>5901</v>
      </c>
      <c r="B962" t="s">
        <v>1936</v>
      </c>
      <c r="C962" t="s">
        <v>1937</v>
      </c>
      <c r="D962">
        <v>857588121</v>
      </c>
      <c r="E962">
        <v>0</v>
      </c>
      <c r="F962">
        <v>0</v>
      </c>
      <c r="G962">
        <v>0</v>
      </c>
      <c r="H962">
        <v>0</v>
      </c>
    </row>
    <row r="963" spans="1:8" x14ac:dyDescent="0.2">
      <c r="A963">
        <v>5901</v>
      </c>
      <c r="B963" t="s">
        <v>1938</v>
      </c>
      <c r="C963" t="s">
        <v>1939</v>
      </c>
      <c r="D963">
        <v>857588131</v>
      </c>
      <c r="E963">
        <v>0</v>
      </c>
      <c r="F963">
        <v>0</v>
      </c>
      <c r="G963">
        <v>0</v>
      </c>
      <c r="H963">
        <v>0</v>
      </c>
    </row>
    <row r="964" spans="1:8" x14ac:dyDescent="0.2">
      <c r="A964">
        <v>5901</v>
      </c>
      <c r="B964" t="s">
        <v>1940</v>
      </c>
      <c r="C964" t="s">
        <v>1941</v>
      </c>
      <c r="D964">
        <v>857588141</v>
      </c>
      <c r="E964">
        <v>0</v>
      </c>
      <c r="F964">
        <v>0</v>
      </c>
      <c r="G964">
        <v>0</v>
      </c>
      <c r="H964">
        <v>0</v>
      </c>
    </row>
    <row r="965" spans="1:8" x14ac:dyDescent="0.2">
      <c r="A965">
        <v>5901</v>
      </c>
      <c r="B965" t="s">
        <v>1942</v>
      </c>
      <c r="C965" t="s">
        <v>1943</v>
      </c>
      <c r="D965">
        <v>857588151</v>
      </c>
      <c r="E965">
        <v>58</v>
      </c>
      <c r="F965">
        <v>135</v>
      </c>
      <c r="G965">
        <v>55</v>
      </c>
      <c r="H965">
        <v>3</v>
      </c>
    </row>
    <row r="966" spans="1:8" x14ac:dyDescent="0.2">
      <c r="A966">
        <v>5901</v>
      </c>
      <c r="B966" t="s">
        <v>1944</v>
      </c>
      <c r="C966" t="s">
        <v>1945</v>
      </c>
      <c r="D966">
        <v>857588161</v>
      </c>
      <c r="E966">
        <v>0</v>
      </c>
      <c r="F966">
        <v>0</v>
      </c>
      <c r="G966">
        <v>0</v>
      </c>
      <c r="H966">
        <v>0</v>
      </c>
    </row>
    <row r="967" spans="1:8" x14ac:dyDescent="0.2">
      <c r="A967">
        <v>5901</v>
      </c>
      <c r="B967" t="s">
        <v>1946</v>
      </c>
      <c r="C967" t="s">
        <v>1947</v>
      </c>
      <c r="D967">
        <v>857588171</v>
      </c>
      <c r="E967">
        <v>0</v>
      </c>
      <c r="F967">
        <v>0</v>
      </c>
      <c r="G967">
        <v>0</v>
      </c>
      <c r="H967">
        <v>0</v>
      </c>
    </row>
    <row r="968" spans="1:8" x14ac:dyDescent="0.2">
      <c r="A968">
        <v>5901</v>
      </c>
      <c r="B968" t="s">
        <v>1948</v>
      </c>
      <c r="C968" t="s">
        <v>1949</v>
      </c>
      <c r="D968">
        <v>857588181</v>
      </c>
      <c r="E968">
        <v>0</v>
      </c>
      <c r="F968">
        <v>0</v>
      </c>
      <c r="G968">
        <v>0</v>
      </c>
      <c r="H968">
        <v>0</v>
      </c>
    </row>
    <row r="969" spans="1:8" x14ac:dyDescent="0.2">
      <c r="A969">
        <v>5901</v>
      </c>
      <c r="B969" t="s">
        <v>1950</v>
      </c>
      <c r="C969" t="s">
        <v>1951</v>
      </c>
      <c r="D969">
        <v>857588191</v>
      </c>
      <c r="E969">
        <v>0</v>
      </c>
      <c r="F969">
        <v>0</v>
      </c>
      <c r="G969">
        <v>0</v>
      </c>
      <c r="H969">
        <v>0</v>
      </c>
    </row>
    <row r="970" spans="1:8" x14ac:dyDescent="0.2">
      <c r="A970">
        <v>5901</v>
      </c>
      <c r="B970" t="s">
        <v>1952</v>
      </c>
      <c r="C970" t="s">
        <v>1953</v>
      </c>
      <c r="D970">
        <v>857588201</v>
      </c>
      <c r="E970">
        <v>0</v>
      </c>
      <c r="F970">
        <v>0</v>
      </c>
      <c r="G970">
        <v>0</v>
      </c>
      <c r="H970">
        <v>0</v>
      </c>
    </row>
    <row r="971" spans="1:8" x14ac:dyDescent="0.2">
      <c r="A971">
        <v>5901</v>
      </c>
      <c r="B971" t="s">
        <v>1954</v>
      </c>
      <c r="C971" t="s">
        <v>1955</v>
      </c>
      <c r="D971">
        <v>857588211</v>
      </c>
      <c r="E971">
        <v>0</v>
      </c>
      <c r="F971">
        <v>0</v>
      </c>
      <c r="G971">
        <v>0</v>
      </c>
      <c r="H971">
        <v>0</v>
      </c>
    </row>
    <row r="972" spans="1:8" x14ac:dyDescent="0.2">
      <c r="A972">
        <v>5901</v>
      </c>
      <c r="B972" t="s">
        <v>1956</v>
      </c>
      <c r="C972" t="s">
        <v>1957</v>
      </c>
      <c r="D972">
        <v>857588221</v>
      </c>
      <c r="E972">
        <v>0</v>
      </c>
      <c r="F972">
        <v>0</v>
      </c>
      <c r="G972">
        <v>0</v>
      </c>
      <c r="H972">
        <v>0</v>
      </c>
    </row>
    <row r="973" spans="1:8" x14ac:dyDescent="0.2">
      <c r="A973">
        <v>5901</v>
      </c>
      <c r="B973" t="s">
        <v>1958</v>
      </c>
      <c r="C973" t="s">
        <v>1959</v>
      </c>
      <c r="D973">
        <v>857588231</v>
      </c>
      <c r="E973">
        <v>0</v>
      </c>
      <c r="F973">
        <v>0</v>
      </c>
      <c r="G973">
        <v>0</v>
      </c>
      <c r="H973">
        <v>0</v>
      </c>
    </row>
    <row r="974" spans="1:8" x14ac:dyDescent="0.2">
      <c r="A974">
        <v>5901</v>
      </c>
      <c r="B974" t="s">
        <v>1960</v>
      </c>
      <c r="C974" t="s">
        <v>1961</v>
      </c>
      <c r="D974">
        <v>857588241</v>
      </c>
      <c r="E974">
        <v>0</v>
      </c>
      <c r="F974">
        <v>0</v>
      </c>
      <c r="G974">
        <v>0</v>
      </c>
      <c r="H974">
        <v>0</v>
      </c>
    </row>
    <row r="975" spans="1:8" x14ac:dyDescent="0.2">
      <c r="A975">
        <v>5901</v>
      </c>
      <c r="B975" t="s">
        <v>1962</v>
      </c>
      <c r="C975" t="s">
        <v>1963</v>
      </c>
      <c r="D975">
        <v>857588251</v>
      </c>
      <c r="E975">
        <v>0</v>
      </c>
      <c r="F975">
        <v>0</v>
      </c>
      <c r="G975">
        <v>0</v>
      </c>
      <c r="H975">
        <v>0</v>
      </c>
    </row>
    <row r="976" spans="1:8" x14ac:dyDescent="0.2">
      <c r="A976">
        <v>5901</v>
      </c>
      <c r="B976" t="s">
        <v>1964</v>
      </c>
      <c r="C976" t="s">
        <v>1965</v>
      </c>
      <c r="D976">
        <v>857588261</v>
      </c>
      <c r="E976">
        <v>0</v>
      </c>
      <c r="F976">
        <v>0</v>
      </c>
      <c r="G976">
        <v>0</v>
      </c>
      <c r="H976">
        <v>0</v>
      </c>
    </row>
    <row r="977" spans="1:8" x14ac:dyDescent="0.2">
      <c r="A977">
        <v>5901</v>
      </c>
      <c r="B977" t="s">
        <v>1966</v>
      </c>
      <c r="C977" t="s">
        <v>1967</v>
      </c>
      <c r="D977">
        <v>857588271</v>
      </c>
      <c r="E977">
        <v>0</v>
      </c>
      <c r="F977">
        <v>0</v>
      </c>
      <c r="G977">
        <v>0</v>
      </c>
      <c r="H977">
        <v>0</v>
      </c>
    </row>
    <row r="978" spans="1:8" x14ac:dyDescent="0.2">
      <c r="A978">
        <v>5901</v>
      </c>
      <c r="B978" t="s">
        <v>1968</v>
      </c>
      <c r="C978" t="s">
        <v>1969</v>
      </c>
      <c r="D978">
        <v>857588281</v>
      </c>
      <c r="E978">
        <v>0</v>
      </c>
      <c r="F978">
        <v>0</v>
      </c>
      <c r="G978">
        <v>0</v>
      </c>
      <c r="H978">
        <v>0</v>
      </c>
    </row>
    <row r="979" spans="1:8" x14ac:dyDescent="0.2">
      <c r="A979">
        <v>5901</v>
      </c>
      <c r="B979" t="s">
        <v>1970</v>
      </c>
      <c r="C979" t="s">
        <v>1971</v>
      </c>
      <c r="D979">
        <v>857588291</v>
      </c>
      <c r="E979">
        <v>0</v>
      </c>
      <c r="F979">
        <v>0</v>
      </c>
      <c r="G979">
        <v>0</v>
      </c>
      <c r="H979">
        <v>0</v>
      </c>
    </row>
    <row r="980" spans="1:8" x14ac:dyDescent="0.2">
      <c r="A980">
        <v>5901</v>
      </c>
      <c r="B980" t="s">
        <v>1972</v>
      </c>
      <c r="C980" t="s">
        <v>1973</v>
      </c>
      <c r="D980">
        <v>857588301</v>
      </c>
      <c r="E980">
        <v>0</v>
      </c>
      <c r="F980">
        <v>0</v>
      </c>
      <c r="G980">
        <v>0</v>
      </c>
      <c r="H980">
        <v>0</v>
      </c>
    </row>
    <row r="981" spans="1:8" x14ac:dyDescent="0.2">
      <c r="A981">
        <v>5901</v>
      </c>
      <c r="B981" t="s">
        <v>1974</v>
      </c>
      <c r="C981" t="s">
        <v>1975</v>
      </c>
      <c r="D981">
        <v>857588311</v>
      </c>
      <c r="E981">
        <v>0</v>
      </c>
      <c r="F981">
        <v>0</v>
      </c>
      <c r="G981">
        <v>0</v>
      </c>
      <c r="H981">
        <v>0</v>
      </c>
    </row>
    <row r="982" spans="1:8" x14ac:dyDescent="0.2">
      <c r="A982">
        <v>5901</v>
      </c>
      <c r="B982" t="s">
        <v>1976</v>
      </c>
      <c r="C982" t="s">
        <v>1977</v>
      </c>
      <c r="D982">
        <v>857588331</v>
      </c>
      <c r="E982">
        <v>0</v>
      </c>
      <c r="F982">
        <v>0</v>
      </c>
      <c r="G982">
        <v>0</v>
      </c>
      <c r="H982">
        <v>0</v>
      </c>
    </row>
    <row r="983" spans="1:8" x14ac:dyDescent="0.2">
      <c r="A983">
        <v>5901</v>
      </c>
      <c r="B983" t="s">
        <v>1978</v>
      </c>
      <c r="C983" t="s">
        <v>1979</v>
      </c>
      <c r="D983">
        <v>857588341</v>
      </c>
      <c r="E983">
        <v>0</v>
      </c>
      <c r="F983">
        <v>0</v>
      </c>
      <c r="G983">
        <v>0</v>
      </c>
      <c r="H983">
        <v>0</v>
      </c>
    </row>
    <row r="984" spans="1:8" x14ac:dyDescent="0.2">
      <c r="A984">
        <v>5901</v>
      </c>
      <c r="B984" t="s">
        <v>1980</v>
      </c>
      <c r="C984" t="s">
        <v>1981</v>
      </c>
      <c r="D984">
        <v>857588351</v>
      </c>
      <c r="E984">
        <v>0</v>
      </c>
      <c r="F984">
        <v>0</v>
      </c>
      <c r="G984">
        <v>0</v>
      </c>
      <c r="H984">
        <v>0</v>
      </c>
    </row>
    <row r="985" spans="1:8" x14ac:dyDescent="0.2">
      <c r="A985">
        <v>5901</v>
      </c>
      <c r="B985" t="s">
        <v>1982</v>
      </c>
      <c r="C985" t="s">
        <v>1983</v>
      </c>
      <c r="D985">
        <v>857588371</v>
      </c>
      <c r="E985">
        <v>0</v>
      </c>
      <c r="F985">
        <v>0</v>
      </c>
      <c r="G985">
        <v>0</v>
      </c>
      <c r="H985">
        <v>0</v>
      </c>
    </row>
    <row r="986" spans="1:8" x14ac:dyDescent="0.2">
      <c r="A986">
        <v>5901</v>
      </c>
      <c r="B986" t="s">
        <v>1984</v>
      </c>
      <c r="C986" t="s">
        <v>1985</v>
      </c>
      <c r="D986">
        <v>857588381</v>
      </c>
      <c r="E986">
        <v>0</v>
      </c>
      <c r="F986">
        <v>0</v>
      </c>
      <c r="G986">
        <v>0</v>
      </c>
      <c r="H986">
        <v>0</v>
      </c>
    </row>
    <row r="987" spans="1:8" x14ac:dyDescent="0.2">
      <c r="A987">
        <v>5901</v>
      </c>
      <c r="B987" t="s">
        <v>1986</v>
      </c>
      <c r="C987" t="s">
        <v>1987</v>
      </c>
      <c r="D987">
        <v>857588391</v>
      </c>
      <c r="E987">
        <v>0</v>
      </c>
      <c r="F987">
        <v>0</v>
      </c>
      <c r="G987">
        <v>0</v>
      </c>
      <c r="H987">
        <v>0</v>
      </c>
    </row>
    <row r="988" spans="1:8" x14ac:dyDescent="0.2">
      <c r="A988">
        <v>5901</v>
      </c>
      <c r="B988" t="s">
        <v>1988</v>
      </c>
      <c r="C988" t="s">
        <v>1989</v>
      </c>
      <c r="D988">
        <v>857588401</v>
      </c>
      <c r="E988">
        <v>0</v>
      </c>
      <c r="F988">
        <v>0</v>
      </c>
      <c r="G988">
        <v>0</v>
      </c>
      <c r="H988">
        <v>0</v>
      </c>
    </row>
    <row r="989" spans="1:8" x14ac:dyDescent="0.2">
      <c r="A989">
        <v>5901</v>
      </c>
      <c r="B989" t="s">
        <v>1990</v>
      </c>
      <c r="C989" t="s">
        <v>1991</v>
      </c>
      <c r="D989">
        <v>857588411</v>
      </c>
      <c r="E989">
        <v>0</v>
      </c>
      <c r="F989">
        <v>0</v>
      </c>
      <c r="G989">
        <v>0</v>
      </c>
      <c r="H989">
        <v>0</v>
      </c>
    </row>
    <row r="990" spans="1:8" x14ac:dyDescent="0.2">
      <c r="A990">
        <v>5901</v>
      </c>
      <c r="B990" t="s">
        <v>1992</v>
      </c>
      <c r="C990" t="s">
        <v>1993</v>
      </c>
      <c r="D990">
        <v>857588431</v>
      </c>
      <c r="E990">
        <v>0</v>
      </c>
      <c r="F990">
        <v>0</v>
      </c>
      <c r="G990">
        <v>0</v>
      </c>
      <c r="H990">
        <v>0</v>
      </c>
    </row>
    <row r="991" spans="1:8" x14ac:dyDescent="0.2">
      <c r="A991">
        <v>5901</v>
      </c>
      <c r="B991" t="s">
        <v>1994</v>
      </c>
      <c r="C991" t="s">
        <v>1995</v>
      </c>
      <c r="D991">
        <v>857588441</v>
      </c>
      <c r="E991">
        <v>0</v>
      </c>
      <c r="F991">
        <v>0</v>
      </c>
      <c r="G991">
        <v>0</v>
      </c>
      <c r="H991">
        <v>0</v>
      </c>
    </row>
    <row r="992" spans="1:8" x14ac:dyDescent="0.2">
      <c r="A992">
        <v>5901</v>
      </c>
      <c r="B992" t="s">
        <v>1996</v>
      </c>
      <c r="C992" t="s">
        <v>1997</v>
      </c>
      <c r="D992">
        <v>857588451</v>
      </c>
      <c r="E992">
        <v>0</v>
      </c>
      <c r="F992">
        <v>0</v>
      </c>
      <c r="G992">
        <v>0</v>
      </c>
      <c r="H992">
        <v>0</v>
      </c>
    </row>
    <row r="993" spans="1:8" x14ac:dyDescent="0.2">
      <c r="A993">
        <v>5901</v>
      </c>
      <c r="B993" t="s">
        <v>1998</v>
      </c>
      <c r="C993" t="s">
        <v>1999</v>
      </c>
      <c r="D993">
        <v>857588461</v>
      </c>
      <c r="E993">
        <v>0</v>
      </c>
      <c r="F993">
        <v>0</v>
      </c>
      <c r="G993">
        <v>0</v>
      </c>
      <c r="H993">
        <v>0</v>
      </c>
    </row>
    <row r="994" spans="1:8" x14ac:dyDescent="0.2">
      <c r="A994">
        <v>5901</v>
      </c>
      <c r="B994" t="s">
        <v>2000</v>
      </c>
      <c r="C994" t="s">
        <v>2001</v>
      </c>
      <c r="D994">
        <v>857588471</v>
      </c>
      <c r="E994">
        <v>0</v>
      </c>
      <c r="F994">
        <v>0</v>
      </c>
      <c r="G994">
        <v>0</v>
      </c>
      <c r="H994">
        <v>0</v>
      </c>
    </row>
    <row r="995" spans="1:8" x14ac:dyDescent="0.2">
      <c r="A995">
        <v>5901</v>
      </c>
      <c r="B995" t="s">
        <v>2002</v>
      </c>
      <c r="C995" t="s">
        <v>2003</v>
      </c>
      <c r="D995">
        <v>857588481</v>
      </c>
      <c r="E995">
        <v>0</v>
      </c>
      <c r="F995">
        <v>0</v>
      </c>
      <c r="G995">
        <v>0</v>
      </c>
      <c r="H995">
        <v>0</v>
      </c>
    </row>
    <row r="996" spans="1:8" x14ac:dyDescent="0.2">
      <c r="A996">
        <v>5901</v>
      </c>
      <c r="B996" t="s">
        <v>2004</v>
      </c>
      <c r="C996" t="s">
        <v>2005</v>
      </c>
      <c r="D996">
        <v>857588491</v>
      </c>
      <c r="E996">
        <v>0</v>
      </c>
      <c r="F996">
        <v>0</v>
      </c>
      <c r="G996">
        <v>0</v>
      </c>
      <c r="H996">
        <v>0</v>
      </c>
    </row>
    <row r="997" spans="1:8" x14ac:dyDescent="0.2">
      <c r="A997">
        <v>5901</v>
      </c>
      <c r="B997" t="s">
        <v>2006</v>
      </c>
      <c r="C997" t="s">
        <v>2007</v>
      </c>
      <c r="D997">
        <v>857588501</v>
      </c>
      <c r="E997">
        <v>0</v>
      </c>
      <c r="F997">
        <v>0</v>
      </c>
      <c r="G997">
        <v>0</v>
      </c>
      <c r="H997">
        <v>0</v>
      </c>
    </row>
    <row r="998" spans="1:8" x14ac:dyDescent="0.2">
      <c r="A998">
        <v>5901</v>
      </c>
      <c r="B998" t="s">
        <v>2008</v>
      </c>
      <c r="C998" t="s">
        <v>2009</v>
      </c>
      <c r="D998">
        <v>857588511</v>
      </c>
      <c r="E998">
        <v>0</v>
      </c>
      <c r="F998">
        <v>0</v>
      </c>
      <c r="G998">
        <v>0</v>
      </c>
      <c r="H998">
        <v>0</v>
      </c>
    </row>
    <row r="999" spans="1:8" x14ac:dyDescent="0.2">
      <c r="A999">
        <v>5901</v>
      </c>
      <c r="B999" t="s">
        <v>2010</v>
      </c>
      <c r="C999" t="s">
        <v>2011</v>
      </c>
      <c r="D999">
        <v>857588521</v>
      </c>
      <c r="E999">
        <v>0</v>
      </c>
      <c r="F999">
        <v>0</v>
      </c>
      <c r="G999">
        <v>0</v>
      </c>
      <c r="H999">
        <v>0</v>
      </c>
    </row>
    <row r="1000" spans="1:8" x14ac:dyDescent="0.2">
      <c r="A1000">
        <v>5901</v>
      </c>
      <c r="B1000" t="s">
        <v>2012</v>
      </c>
      <c r="C1000" t="s">
        <v>2013</v>
      </c>
      <c r="D1000">
        <v>857588531</v>
      </c>
      <c r="E1000">
        <v>0</v>
      </c>
      <c r="F1000">
        <v>1</v>
      </c>
      <c r="G1000">
        <v>0</v>
      </c>
      <c r="H1000">
        <v>1</v>
      </c>
    </row>
    <row r="1001" spans="1:8" x14ac:dyDescent="0.2">
      <c r="A1001">
        <v>5901</v>
      </c>
      <c r="B1001" t="s">
        <v>2014</v>
      </c>
      <c r="C1001" t="s">
        <v>2015</v>
      </c>
      <c r="D1001">
        <v>857588541</v>
      </c>
      <c r="E1001">
        <v>0</v>
      </c>
      <c r="F1001">
        <v>0</v>
      </c>
      <c r="G1001">
        <v>0</v>
      </c>
      <c r="H1001">
        <v>0</v>
      </c>
    </row>
    <row r="1002" spans="1:8" x14ac:dyDescent="0.2">
      <c r="A1002">
        <v>5901</v>
      </c>
      <c r="B1002" t="s">
        <v>2016</v>
      </c>
      <c r="C1002" t="s">
        <v>2017</v>
      </c>
      <c r="D1002">
        <v>857588551</v>
      </c>
      <c r="E1002">
        <v>0</v>
      </c>
      <c r="F1002">
        <v>0</v>
      </c>
      <c r="G1002">
        <v>0</v>
      </c>
      <c r="H1002">
        <v>0</v>
      </c>
    </row>
    <row r="1003" spans="1:8" x14ac:dyDescent="0.2">
      <c r="A1003">
        <v>5901</v>
      </c>
      <c r="B1003" t="s">
        <v>2018</v>
      </c>
      <c r="C1003" t="s">
        <v>2019</v>
      </c>
      <c r="D1003">
        <v>857588561</v>
      </c>
      <c r="E1003">
        <v>0</v>
      </c>
      <c r="F1003">
        <v>0</v>
      </c>
      <c r="G1003">
        <v>0</v>
      </c>
      <c r="H1003">
        <v>0</v>
      </c>
    </row>
    <row r="1004" spans="1:8" x14ac:dyDescent="0.2">
      <c r="A1004">
        <v>5901</v>
      </c>
      <c r="B1004" t="s">
        <v>2020</v>
      </c>
      <c r="C1004" t="s">
        <v>2021</v>
      </c>
      <c r="D1004">
        <v>857588571</v>
      </c>
      <c r="E1004">
        <v>0</v>
      </c>
      <c r="F1004">
        <v>1</v>
      </c>
      <c r="G1004">
        <v>0</v>
      </c>
      <c r="H1004">
        <v>1</v>
      </c>
    </row>
    <row r="1005" spans="1:8" x14ac:dyDescent="0.2">
      <c r="A1005">
        <v>5901</v>
      </c>
      <c r="B1005" t="s">
        <v>2022</v>
      </c>
      <c r="C1005" t="s">
        <v>2023</v>
      </c>
      <c r="D1005">
        <v>857588581</v>
      </c>
      <c r="E1005">
        <v>0</v>
      </c>
      <c r="F1005">
        <v>0</v>
      </c>
      <c r="G1005">
        <v>0</v>
      </c>
      <c r="H1005">
        <v>0</v>
      </c>
    </row>
    <row r="1006" spans="1:8" x14ac:dyDescent="0.2">
      <c r="A1006">
        <v>5901</v>
      </c>
      <c r="B1006" t="s">
        <v>2024</v>
      </c>
      <c r="C1006" t="s">
        <v>2025</v>
      </c>
      <c r="D1006">
        <v>857588591</v>
      </c>
      <c r="E1006">
        <v>0</v>
      </c>
      <c r="F1006">
        <v>0</v>
      </c>
      <c r="G1006">
        <v>0</v>
      </c>
      <c r="H1006">
        <v>0</v>
      </c>
    </row>
    <row r="1007" spans="1:8" x14ac:dyDescent="0.2">
      <c r="A1007">
        <v>5901</v>
      </c>
      <c r="B1007" t="s">
        <v>2026</v>
      </c>
      <c r="C1007" t="s">
        <v>2027</v>
      </c>
      <c r="D1007">
        <v>857588601</v>
      </c>
      <c r="E1007">
        <v>0</v>
      </c>
      <c r="F1007">
        <v>0</v>
      </c>
      <c r="G1007">
        <v>0</v>
      </c>
      <c r="H1007">
        <v>0</v>
      </c>
    </row>
    <row r="1008" spans="1:8" x14ac:dyDescent="0.2">
      <c r="A1008">
        <v>5901</v>
      </c>
      <c r="B1008" t="s">
        <v>2028</v>
      </c>
      <c r="C1008" t="s">
        <v>2029</v>
      </c>
      <c r="D1008">
        <v>857588611</v>
      </c>
      <c r="E1008">
        <v>0</v>
      </c>
      <c r="F1008">
        <v>0</v>
      </c>
      <c r="G1008">
        <v>0</v>
      </c>
      <c r="H1008">
        <v>0</v>
      </c>
    </row>
    <row r="1009" spans="1:8" x14ac:dyDescent="0.2">
      <c r="A1009">
        <v>5901</v>
      </c>
      <c r="B1009" t="s">
        <v>2030</v>
      </c>
      <c r="C1009" t="s">
        <v>2031</v>
      </c>
      <c r="D1009">
        <v>857588621</v>
      </c>
      <c r="E1009">
        <v>0</v>
      </c>
      <c r="F1009">
        <v>0</v>
      </c>
      <c r="G1009">
        <v>0</v>
      </c>
      <c r="H1009">
        <v>0</v>
      </c>
    </row>
    <row r="1010" spans="1:8" x14ac:dyDescent="0.2">
      <c r="A1010">
        <v>5901</v>
      </c>
      <c r="B1010" t="s">
        <v>2032</v>
      </c>
      <c r="C1010" t="s">
        <v>2033</v>
      </c>
      <c r="D1010">
        <v>857588631</v>
      </c>
      <c r="E1010">
        <v>0</v>
      </c>
      <c r="F1010">
        <v>0</v>
      </c>
      <c r="G1010">
        <v>0</v>
      </c>
      <c r="H1010">
        <v>0</v>
      </c>
    </row>
    <row r="1011" spans="1:8" x14ac:dyDescent="0.2">
      <c r="A1011">
        <v>5901</v>
      </c>
      <c r="B1011" t="s">
        <v>2034</v>
      </c>
      <c r="C1011" t="s">
        <v>2035</v>
      </c>
      <c r="D1011">
        <v>857588641</v>
      </c>
      <c r="E1011">
        <v>4</v>
      </c>
      <c r="F1011">
        <v>48</v>
      </c>
      <c r="G1011">
        <v>42</v>
      </c>
      <c r="H1011">
        <v>1</v>
      </c>
    </row>
    <row r="1012" spans="1:8" x14ac:dyDescent="0.2">
      <c r="A1012">
        <v>5901</v>
      </c>
      <c r="B1012" t="s">
        <v>2036</v>
      </c>
      <c r="C1012" t="s">
        <v>2037</v>
      </c>
      <c r="D1012">
        <v>857588651</v>
      </c>
      <c r="E1012">
        <v>0</v>
      </c>
      <c r="F1012">
        <v>0</v>
      </c>
      <c r="G1012">
        <v>0</v>
      </c>
      <c r="H1012">
        <v>0</v>
      </c>
    </row>
    <row r="1013" spans="1:8" x14ac:dyDescent="0.2">
      <c r="A1013">
        <v>5901</v>
      </c>
      <c r="B1013" t="s">
        <v>2038</v>
      </c>
      <c r="C1013" t="s">
        <v>2039</v>
      </c>
      <c r="D1013">
        <v>857588661</v>
      </c>
      <c r="E1013">
        <v>0</v>
      </c>
      <c r="F1013">
        <v>0</v>
      </c>
      <c r="G1013">
        <v>0</v>
      </c>
      <c r="H1013">
        <v>0</v>
      </c>
    </row>
    <row r="1014" spans="1:8" x14ac:dyDescent="0.2">
      <c r="A1014">
        <v>5901</v>
      </c>
      <c r="B1014" t="s">
        <v>2040</v>
      </c>
      <c r="C1014" t="s">
        <v>2041</v>
      </c>
      <c r="D1014">
        <v>857588671</v>
      </c>
      <c r="E1014">
        <v>0</v>
      </c>
      <c r="F1014">
        <v>3</v>
      </c>
      <c r="G1014">
        <v>0</v>
      </c>
      <c r="H1014">
        <v>1</v>
      </c>
    </row>
    <row r="1015" spans="1:8" x14ac:dyDescent="0.2">
      <c r="A1015">
        <v>5901</v>
      </c>
      <c r="B1015" t="s">
        <v>2042</v>
      </c>
      <c r="C1015" t="s">
        <v>2043</v>
      </c>
      <c r="D1015">
        <v>857588691</v>
      </c>
      <c r="E1015">
        <v>0</v>
      </c>
      <c r="F1015">
        <v>0</v>
      </c>
      <c r="G1015">
        <v>0</v>
      </c>
      <c r="H1015">
        <v>0</v>
      </c>
    </row>
    <row r="1016" spans="1:8" x14ac:dyDescent="0.2">
      <c r="A1016">
        <v>5901</v>
      </c>
      <c r="B1016" t="s">
        <v>2044</v>
      </c>
      <c r="C1016" t="s">
        <v>2045</v>
      </c>
      <c r="D1016">
        <v>857588701</v>
      </c>
      <c r="E1016">
        <v>0</v>
      </c>
      <c r="F1016">
        <v>0</v>
      </c>
      <c r="G1016">
        <v>0</v>
      </c>
      <c r="H1016">
        <v>0</v>
      </c>
    </row>
    <row r="1017" spans="1:8" x14ac:dyDescent="0.2">
      <c r="A1017">
        <v>5901</v>
      </c>
      <c r="B1017" t="s">
        <v>2046</v>
      </c>
      <c r="C1017" t="s">
        <v>2047</v>
      </c>
      <c r="D1017">
        <v>857588711</v>
      </c>
      <c r="E1017">
        <v>0</v>
      </c>
      <c r="F1017">
        <v>0</v>
      </c>
      <c r="G1017">
        <v>0</v>
      </c>
      <c r="H1017">
        <v>0</v>
      </c>
    </row>
    <row r="1018" spans="1:8" x14ac:dyDescent="0.2">
      <c r="A1018">
        <v>5901</v>
      </c>
      <c r="B1018" t="s">
        <v>2048</v>
      </c>
      <c r="C1018" t="s">
        <v>2049</v>
      </c>
      <c r="D1018">
        <v>857588721</v>
      </c>
      <c r="E1018">
        <v>0</v>
      </c>
      <c r="F1018">
        <v>0</v>
      </c>
      <c r="G1018">
        <v>0</v>
      </c>
      <c r="H1018">
        <v>0</v>
      </c>
    </row>
    <row r="1019" spans="1:8" x14ac:dyDescent="0.2">
      <c r="A1019">
        <v>5901</v>
      </c>
      <c r="B1019" t="s">
        <v>2050</v>
      </c>
      <c r="C1019" t="s">
        <v>2051</v>
      </c>
      <c r="D1019">
        <v>857588731</v>
      </c>
      <c r="E1019">
        <v>0</v>
      </c>
      <c r="F1019">
        <v>0</v>
      </c>
      <c r="G1019">
        <v>0</v>
      </c>
      <c r="H1019">
        <v>0</v>
      </c>
    </row>
    <row r="1020" spans="1:8" x14ac:dyDescent="0.2">
      <c r="A1020">
        <v>5901</v>
      </c>
      <c r="B1020" t="s">
        <v>2052</v>
      </c>
      <c r="C1020" t="s">
        <v>2053</v>
      </c>
      <c r="D1020">
        <v>857588741</v>
      </c>
      <c r="E1020">
        <v>0</v>
      </c>
      <c r="F1020">
        <v>0</v>
      </c>
      <c r="G1020">
        <v>0</v>
      </c>
      <c r="H1020">
        <v>0</v>
      </c>
    </row>
    <row r="1021" spans="1:8" x14ac:dyDescent="0.2">
      <c r="A1021">
        <v>5901</v>
      </c>
      <c r="B1021" t="s">
        <v>2054</v>
      </c>
      <c r="C1021" t="s">
        <v>2055</v>
      </c>
      <c r="D1021">
        <v>857588751</v>
      </c>
      <c r="E1021">
        <v>0</v>
      </c>
      <c r="F1021">
        <v>0</v>
      </c>
      <c r="G1021">
        <v>0</v>
      </c>
      <c r="H1021">
        <v>0</v>
      </c>
    </row>
    <row r="1022" spans="1:8" x14ac:dyDescent="0.2">
      <c r="A1022">
        <v>5901</v>
      </c>
      <c r="B1022" t="s">
        <v>2056</v>
      </c>
      <c r="C1022" t="s">
        <v>2057</v>
      </c>
      <c r="D1022">
        <v>857588761</v>
      </c>
      <c r="E1022">
        <v>0</v>
      </c>
      <c r="F1022">
        <v>0</v>
      </c>
      <c r="G1022">
        <v>0</v>
      </c>
      <c r="H1022">
        <v>0</v>
      </c>
    </row>
    <row r="1023" spans="1:8" x14ac:dyDescent="0.2">
      <c r="A1023">
        <v>5901</v>
      </c>
      <c r="B1023" t="s">
        <v>2058</v>
      </c>
      <c r="C1023" t="s">
        <v>2059</v>
      </c>
      <c r="D1023">
        <v>857588771</v>
      </c>
      <c r="E1023">
        <v>0</v>
      </c>
      <c r="F1023">
        <v>0</v>
      </c>
      <c r="G1023">
        <v>0</v>
      </c>
      <c r="H1023">
        <v>0</v>
      </c>
    </row>
    <row r="1024" spans="1:8" x14ac:dyDescent="0.2">
      <c r="A1024">
        <v>5901</v>
      </c>
      <c r="B1024" t="s">
        <v>2060</v>
      </c>
      <c r="C1024" t="s">
        <v>2061</v>
      </c>
      <c r="D1024">
        <v>857588781</v>
      </c>
      <c r="E1024">
        <v>0</v>
      </c>
      <c r="F1024">
        <v>0</v>
      </c>
      <c r="G1024">
        <v>0</v>
      </c>
      <c r="H1024">
        <v>0</v>
      </c>
    </row>
    <row r="1025" spans="1:8" x14ac:dyDescent="0.2">
      <c r="A1025">
        <v>5901</v>
      </c>
      <c r="B1025" t="s">
        <v>2062</v>
      </c>
      <c r="C1025" t="s">
        <v>2063</v>
      </c>
      <c r="D1025">
        <v>857588791</v>
      </c>
      <c r="E1025">
        <v>0</v>
      </c>
      <c r="F1025">
        <v>0</v>
      </c>
      <c r="G1025">
        <v>0</v>
      </c>
      <c r="H1025">
        <v>0</v>
      </c>
    </row>
    <row r="1026" spans="1:8" x14ac:dyDescent="0.2">
      <c r="A1026">
        <v>5901</v>
      </c>
      <c r="B1026" t="s">
        <v>2064</v>
      </c>
      <c r="C1026" t="s">
        <v>2065</v>
      </c>
      <c r="D1026">
        <v>857588801</v>
      </c>
      <c r="E1026">
        <v>0</v>
      </c>
      <c r="F1026">
        <v>0</v>
      </c>
      <c r="G1026">
        <v>0</v>
      </c>
      <c r="H1026">
        <v>0</v>
      </c>
    </row>
    <row r="1027" spans="1:8" x14ac:dyDescent="0.2">
      <c r="A1027">
        <v>5901</v>
      </c>
      <c r="B1027" t="s">
        <v>2066</v>
      </c>
      <c r="C1027" t="s">
        <v>2067</v>
      </c>
      <c r="D1027">
        <v>857588811</v>
      </c>
      <c r="E1027">
        <v>0</v>
      </c>
      <c r="F1027">
        <v>0</v>
      </c>
      <c r="G1027">
        <v>0</v>
      </c>
      <c r="H1027">
        <v>0</v>
      </c>
    </row>
    <row r="1028" spans="1:8" x14ac:dyDescent="0.2">
      <c r="A1028">
        <v>5901</v>
      </c>
      <c r="B1028" t="s">
        <v>2068</v>
      </c>
      <c r="C1028" t="s">
        <v>2069</v>
      </c>
      <c r="D1028">
        <v>857588821</v>
      </c>
      <c r="E1028">
        <v>0</v>
      </c>
      <c r="F1028">
        <v>0</v>
      </c>
      <c r="G1028">
        <v>0</v>
      </c>
      <c r="H1028">
        <v>0</v>
      </c>
    </row>
    <row r="1029" spans="1:8" x14ac:dyDescent="0.2">
      <c r="A1029">
        <v>5901</v>
      </c>
      <c r="B1029" t="s">
        <v>2070</v>
      </c>
      <c r="C1029" t="s">
        <v>2071</v>
      </c>
      <c r="D1029">
        <v>857588831</v>
      </c>
      <c r="E1029">
        <v>0</v>
      </c>
      <c r="F1029">
        <v>0</v>
      </c>
      <c r="G1029">
        <v>0</v>
      </c>
      <c r="H1029">
        <v>0</v>
      </c>
    </row>
    <row r="1030" spans="1:8" x14ac:dyDescent="0.2">
      <c r="A1030">
        <v>5901</v>
      </c>
      <c r="B1030" t="s">
        <v>2072</v>
      </c>
      <c r="C1030" t="s">
        <v>2073</v>
      </c>
      <c r="D1030">
        <v>857588841</v>
      </c>
      <c r="E1030">
        <v>0</v>
      </c>
      <c r="F1030">
        <v>0</v>
      </c>
      <c r="G1030">
        <v>0</v>
      </c>
      <c r="H1030">
        <v>0</v>
      </c>
    </row>
    <row r="1031" spans="1:8" x14ac:dyDescent="0.2">
      <c r="A1031">
        <v>5901</v>
      </c>
      <c r="B1031" t="s">
        <v>2074</v>
      </c>
      <c r="C1031" t="s">
        <v>2075</v>
      </c>
      <c r="D1031">
        <v>857588851</v>
      </c>
      <c r="E1031">
        <v>0</v>
      </c>
      <c r="F1031">
        <v>0</v>
      </c>
      <c r="G1031">
        <v>0</v>
      </c>
      <c r="H1031">
        <v>0</v>
      </c>
    </row>
    <row r="1032" spans="1:8" x14ac:dyDescent="0.2">
      <c r="A1032">
        <v>5901</v>
      </c>
      <c r="B1032" t="s">
        <v>2076</v>
      </c>
      <c r="C1032" t="s">
        <v>2077</v>
      </c>
      <c r="D1032">
        <v>857588861</v>
      </c>
      <c r="E1032">
        <v>0</v>
      </c>
      <c r="F1032">
        <v>0</v>
      </c>
      <c r="G1032">
        <v>0</v>
      </c>
      <c r="H1032">
        <v>0</v>
      </c>
    </row>
    <row r="1033" spans="1:8" x14ac:dyDescent="0.2">
      <c r="A1033">
        <v>5901</v>
      </c>
      <c r="B1033" t="s">
        <v>2078</v>
      </c>
      <c r="C1033" t="s">
        <v>2079</v>
      </c>
      <c r="D1033">
        <v>857588881</v>
      </c>
      <c r="E1033">
        <v>0</v>
      </c>
      <c r="F1033">
        <v>0</v>
      </c>
      <c r="G1033">
        <v>0</v>
      </c>
      <c r="H1033">
        <v>0</v>
      </c>
    </row>
    <row r="1034" spans="1:8" x14ac:dyDescent="0.2">
      <c r="A1034">
        <v>5901</v>
      </c>
      <c r="B1034" t="s">
        <v>2080</v>
      </c>
      <c r="C1034" t="s">
        <v>2081</v>
      </c>
      <c r="D1034">
        <v>857588891</v>
      </c>
      <c r="E1034">
        <v>0</v>
      </c>
      <c r="F1034">
        <v>0</v>
      </c>
      <c r="G1034">
        <v>0</v>
      </c>
      <c r="H1034">
        <v>0</v>
      </c>
    </row>
    <row r="1035" spans="1:8" x14ac:dyDescent="0.2">
      <c r="A1035">
        <v>5901</v>
      </c>
      <c r="B1035" t="s">
        <v>2082</v>
      </c>
      <c r="C1035" t="s">
        <v>2083</v>
      </c>
      <c r="D1035">
        <v>857588901</v>
      </c>
      <c r="E1035">
        <v>0</v>
      </c>
      <c r="F1035">
        <v>0</v>
      </c>
      <c r="G1035">
        <v>0</v>
      </c>
      <c r="H1035">
        <v>0</v>
      </c>
    </row>
    <row r="1036" spans="1:8" x14ac:dyDescent="0.2">
      <c r="A1036">
        <v>5901</v>
      </c>
      <c r="B1036" t="s">
        <v>2084</v>
      </c>
      <c r="C1036" t="s">
        <v>2085</v>
      </c>
      <c r="D1036">
        <v>857588911</v>
      </c>
      <c r="E1036">
        <v>0</v>
      </c>
      <c r="F1036">
        <v>0</v>
      </c>
      <c r="G1036">
        <v>0</v>
      </c>
      <c r="H1036">
        <v>0</v>
      </c>
    </row>
    <row r="1037" spans="1:8" x14ac:dyDescent="0.2">
      <c r="A1037">
        <v>5901</v>
      </c>
      <c r="B1037" t="s">
        <v>2086</v>
      </c>
      <c r="C1037" t="s">
        <v>2087</v>
      </c>
      <c r="D1037">
        <v>857588921</v>
      </c>
      <c r="E1037">
        <v>0</v>
      </c>
      <c r="F1037">
        <v>0</v>
      </c>
      <c r="G1037">
        <v>0</v>
      </c>
      <c r="H1037">
        <v>0</v>
      </c>
    </row>
    <row r="1038" spans="1:8" x14ac:dyDescent="0.2">
      <c r="A1038">
        <v>5901</v>
      </c>
      <c r="B1038" t="s">
        <v>2088</v>
      </c>
      <c r="C1038" t="s">
        <v>2089</v>
      </c>
      <c r="D1038">
        <v>857588931</v>
      </c>
      <c r="E1038">
        <v>0</v>
      </c>
      <c r="F1038">
        <v>0</v>
      </c>
      <c r="G1038">
        <v>0</v>
      </c>
      <c r="H1038">
        <v>0</v>
      </c>
    </row>
    <row r="1039" spans="1:8" x14ac:dyDescent="0.2">
      <c r="A1039">
        <v>5901</v>
      </c>
      <c r="B1039" t="s">
        <v>2090</v>
      </c>
      <c r="C1039" t="s">
        <v>2091</v>
      </c>
      <c r="D1039">
        <v>857588941</v>
      </c>
      <c r="E1039">
        <v>0</v>
      </c>
      <c r="F1039">
        <v>0</v>
      </c>
      <c r="G1039">
        <v>0</v>
      </c>
      <c r="H1039">
        <v>0</v>
      </c>
    </row>
    <row r="1040" spans="1:8" x14ac:dyDescent="0.2">
      <c r="A1040">
        <v>5901</v>
      </c>
      <c r="B1040" t="s">
        <v>2092</v>
      </c>
      <c r="C1040" t="s">
        <v>2093</v>
      </c>
      <c r="D1040">
        <v>857588951</v>
      </c>
      <c r="E1040">
        <v>0</v>
      </c>
      <c r="F1040">
        <v>0</v>
      </c>
      <c r="G1040">
        <v>0</v>
      </c>
      <c r="H1040">
        <v>0</v>
      </c>
    </row>
    <row r="1041" spans="1:8" x14ac:dyDescent="0.2">
      <c r="A1041">
        <v>5901</v>
      </c>
      <c r="B1041" t="s">
        <v>2094</v>
      </c>
      <c r="C1041" t="s">
        <v>2095</v>
      </c>
      <c r="D1041">
        <v>857588961</v>
      </c>
      <c r="E1041">
        <v>0</v>
      </c>
      <c r="F1041">
        <v>0</v>
      </c>
      <c r="G1041">
        <v>0</v>
      </c>
      <c r="H1041">
        <v>0</v>
      </c>
    </row>
    <row r="1042" spans="1:8" x14ac:dyDescent="0.2">
      <c r="A1042">
        <v>5901</v>
      </c>
      <c r="B1042" t="s">
        <v>2096</v>
      </c>
      <c r="C1042" t="s">
        <v>2097</v>
      </c>
      <c r="D1042">
        <v>857588971</v>
      </c>
      <c r="E1042">
        <v>0</v>
      </c>
      <c r="F1042">
        <v>0</v>
      </c>
      <c r="G1042">
        <v>0</v>
      </c>
      <c r="H1042">
        <v>0</v>
      </c>
    </row>
    <row r="1043" spans="1:8" x14ac:dyDescent="0.2">
      <c r="A1043">
        <v>5901</v>
      </c>
      <c r="B1043" t="s">
        <v>2098</v>
      </c>
      <c r="C1043" t="s">
        <v>2099</v>
      </c>
      <c r="D1043">
        <v>857588981</v>
      </c>
      <c r="E1043">
        <v>0</v>
      </c>
      <c r="F1043">
        <v>0</v>
      </c>
      <c r="G1043">
        <v>0</v>
      </c>
      <c r="H1043">
        <v>0</v>
      </c>
    </row>
    <row r="1044" spans="1:8" x14ac:dyDescent="0.2">
      <c r="A1044">
        <v>5901</v>
      </c>
      <c r="B1044" t="s">
        <v>2100</v>
      </c>
      <c r="C1044" t="s">
        <v>2101</v>
      </c>
      <c r="D1044">
        <v>857588991</v>
      </c>
      <c r="E1044">
        <v>0</v>
      </c>
      <c r="F1044">
        <v>0</v>
      </c>
      <c r="G1044">
        <v>0</v>
      </c>
      <c r="H1044">
        <v>0</v>
      </c>
    </row>
    <row r="1045" spans="1:8" x14ac:dyDescent="0.2">
      <c r="A1045">
        <v>5901</v>
      </c>
      <c r="B1045" t="s">
        <v>2102</v>
      </c>
      <c r="C1045" t="s">
        <v>2103</v>
      </c>
      <c r="D1045">
        <v>857589001</v>
      </c>
      <c r="E1045">
        <v>0</v>
      </c>
      <c r="F1045">
        <v>0</v>
      </c>
      <c r="G1045">
        <v>0</v>
      </c>
      <c r="H1045">
        <v>0</v>
      </c>
    </row>
    <row r="1046" spans="1:8" x14ac:dyDescent="0.2">
      <c r="A1046">
        <v>5901</v>
      </c>
      <c r="B1046" t="s">
        <v>2104</v>
      </c>
      <c r="C1046" t="s">
        <v>2105</v>
      </c>
      <c r="D1046">
        <v>857589011</v>
      </c>
      <c r="E1046">
        <v>0</v>
      </c>
      <c r="F1046">
        <v>0</v>
      </c>
      <c r="G1046">
        <v>0</v>
      </c>
      <c r="H1046">
        <v>0</v>
      </c>
    </row>
    <row r="1047" spans="1:8" x14ac:dyDescent="0.2">
      <c r="A1047">
        <v>5901</v>
      </c>
      <c r="B1047" t="s">
        <v>2106</v>
      </c>
      <c r="C1047" t="s">
        <v>2107</v>
      </c>
      <c r="D1047">
        <v>857589021</v>
      </c>
      <c r="E1047">
        <v>121</v>
      </c>
      <c r="F1047">
        <v>236</v>
      </c>
      <c r="G1047">
        <v>91</v>
      </c>
      <c r="H1047">
        <v>11</v>
      </c>
    </row>
    <row r="1048" spans="1:8" x14ac:dyDescent="0.2">
      <c r="A1048">
        <v>5901</v>
      </c>
      <c r="B1048" t="s">
        <v>2108</v>
      </c>
      <c r="C1048" t="s">
        <v>2109</v>
      </c>
      <c r="D1048">
        <v>857589031</v>
      </c>
      <c r="E1048">
        <v>0</v>
      </c>
      <c r="F1048">
        <v>0</v>
      </c>
      <c r="G1048">
        <v>0</v>
      </c>
      <c r="H1048">
        <v>0</v>
      </c>
    </row>
    <row r="1049" spans="1:8" x14ac:dyDescent="0.2">
      <c r="A1049">
        <v>5901</v>
      </c>
      <c r="B1049" t="s">
        <v>2110</v>
      </c>
      <c r="C1049" t="s">
        <v>2111</v>
      </c>
      <c r="D1049">
        <v>857589041</v>
      </c>
      <c r="E1049">
        <v>0</v>
      </c>
      <c r="F1049">
        <v>0</v>
      </c>
      <c r="G1049">
        <v>0</v>
      </c>
      <c r="H1049">
        <v>0</v>
      </c>
    </row>
    <row r="1050" spans="1:8" x14ac:dyDescent="0.2">
      <c r="A1050">
        <v>5901</v>
      </c>
      <c r="B1050" t="s">
        <v>2112</v>
      </c>
      <c r="C1050" t="s">
        <v>2113</v>
      </c>
      <c r="D1050">
        <v>857589051</v>
      </c>
      <c r="E1050">
        <v>0</v>
      </c>
      <c r="F1050">
        <v>0</v>
      </c>
      <c r="G1050">
        <v>0</v>
      </c>
      <c r="H1050">
        <v>0</v>
      </c>
    </row>
    <row r="1051" spans="1:8" x14ac:dyDescent="0.2">
      <c r="A1051">
        <v>5901</v>
      </c>
      <c r="B1051" t="s">
        <v>2114</v>
      </c>
      <c r="C1051" t="s">
        <v>2115</v>
      </c>
      <c r="D1051">
        <v>857589061</v>
      </c>
      <c r="E1051">
        <v>0</v>
      </c>
      <c r="F1051">
        <v>0</v>
      </c>
      <c r="G1051">
        <v>0</v>
      </c>
      <c r="H1051">
        <v>0</v>
      </c>
    </row>
    <row r="1052" spans="1:8" x14ac:dyDescent="0.2">
      <c r="A1052">
        <v>5901</v>
      </c>
      <c r="B1052" t="s">
        <v>2116</v>
      </c>
      <c r="C1052" t="s">
        <v>2117</v>
      </c>
      <c r="D1052">
        <v>857589071</v>
      </c>
      <c r="E1052">
        <v>0</v>
      </c>
      <c r="F1052">
        <v>0</v>
      </c>
      <c r="G1052">
        <v>0</v>
      </c>
      <c r="H1052">
        <v>0</v>
      </c>
    </row>
    <row r="1053" spans="1:8" x14ac:dyDescent="0.2">
      <c r="A1053">
        <v>5901</v>
      </c>
      <c r="B1053" t="s">
        <v>2118</v>
      </c>
      <c r="C1053" t="s">
        <v>2119</v>
      </c>
      <c r="D1053">
        <v>857589091</v>
      </c>
      <c r="E1053">
        <v>0</v>
      </c>
      <c r="F1053">
        <v>0</v>
      </c>
      <c r="G1053">
        <v>0</v>
      </c>
      <c r="H1053">
        <v>0</v>
      </c>
    </row>
    <row r="1054" spans="1:8" x14ac:dyDescent="0.2">
      <c r="A1054">
        <v>5901</v>
      </c>
      <c r="B1054" t="s">
        <v>2120</v>
      </c>
      <c r="C1054" t="s">
        <v>2121</v>
      </c>
      <c r="D1054">
        <v>857589101</v>
      </c>
      <c r="E1054">
        <v>0</v>
      </c>
      <c r="F1054">
        <v>0</v>
      </c>
      <c r="G1054">
        <v>0</v>
      </c>
      <c r="H1054">
        <v>0</v>
      </c>
    </row>
    <row r="1055" spans="1:8" x14ac:dyDescent="0.2">
      <c r="A1055">
        <v>5901</v>
      </c>
      <c r="B1055" t="s">
        <v>2122</v>
      </c>
      <c r="C1055" t="s">
        <v>2123</v>
      </c>
      <c r="D1055">
        <v>857589111</v>
      </c>
      <c r="E1055">
        <v>69</v>
      </c>
      <c r="F1055">
        <v>188</v>
      </c>
      <c r="G1055">
        <v>81</v>
      </c>
      <c r="H1055">
        <v>7</v>
      </c>
    </row>
    <row r="1056" spans="1:8" x14ac:dyDescent="0.2">
      <c r="A1056">
        <v>5901</v>
      </c>
      <c r="B1056" t="s">
        <v>2124</v>
      </c>
      <c r="C1056" t="s">
        <v>2125</v>
      </c>
      <c r="D1056">
        <v>857589121</v>
      </c>
      <c r="E1056">
        <v>0</v>
      </c>
      <c r="F1056">
        <v>0</v>
      </c>
      <c r="G1056">
        <v>0</v>
      </c>
      <c r="H1056">
        <v>0</v>
      </c>
    </row>
    <row r="1057" spans="1:8" x14ac:dyDescent="0.2">
      <c r="A1057">
        <v>5901</v>
      </c>
      <c r="B1057" t="s">
        <v>2126</v>
      </c>
      <c r="C1057" t="s">
        <v>2127</v>
      </c>
      <c r="D1057">
        <v>857589131</v>
      </c>
      <c r="E1057">
        <v>10</v>
      </c>
      <c r="F1057">
        <v>21</v>
      </c>
      <c r="G1057">
        <v>6</v>
      </c>
      <c r="H1057">
        <v>1</v>
      </c>
    </row>
    <row r="1058" spans="1:8" x14ac:dyDescent="0.2">
      <c r="A1058">
        <v>5901</v>
      </c>
      <c r="B1058" t="s">
        <v>2128</v>
      </c>
      <c r="C1058" t="s">
        <v>2129</v>
      </c>
      <c r="D1058">
        <v>857589141</v>
      </c>
      <c r="E1058">
        <v>0</v>
      </c>
      <c r="F1058">
        <v>0</v>
      </c>
      <c r="G1058">
        <v>0</v>
      </c>
      <c r="H1058">
        <v>0</v>
      </c>
    </row>
    <row r="1059" spans="1:8" x14ac:dyDescent="0.2">
      <c r="A1059">
        <v>5901</v>
      </c>
      <c r="B1059" t="s">
        <v>2130</v>
      </c>
      <c r="C1059" t="s">
        <v>2131</v>
      </c>
      <c r="D1059">
        <v>857589161</v>
      </c>
      <c r="E1059">
        <v>0</v>
      </c>
      <c r="F1059">
        <v>0</v>
      </c>
      <c r="G1059">
        <v>0</v>
      </c>
      <c r="H1059">
        <v>0</v>
      </c>
    </row>
    <row r="1060" spans="1:8" x14ac:dyDescent="0.2">
      <c r="A1060">
        <v>5901</v>
      </c>
      <c r="B1060" t="s">
        <v>2132</v>
      </c>
      <c r="C1060" t="s">
        <v>2133</v>
      </c>
      <c r="D1060">
        <v>857589171</v>
      </c>
      <c r="E1060">
        <v>0</v>
      </c>
      <c r="F1060">
        <v>0</v>
      </c>
      <c r="G1060">
        <v>0</v>
      </c>
      <c r="H1060">
        <v>0</v>
      </c>
    </row>
    <row r="1061" spans="1:8" x14ac:dyDescent="0.2">
      <c r="A1061">
        <v>5901</v>
      </c>
      <c r="B1061" t="s">
        <v>2134</v>
      </c>
      <c r="C1061" t="s">
        <v>2135</v>
      </c>
      <c r="D1061">
        <v>857589181</v>
      </c>
      <c r="E1061">
        <v>0</v>
      </c>
      <c r="F1061">
        <v>0</v>
      </c>
      <c r="G1061">
        <v>0</v>
      </c>
      <c r="H1061">
        <v>0</v>
      </c>
    </row>
    <row r="1062" spans="1:8" x14ac:dyDescent="0.2">
      <c r="A1062">
        <v>5901</v>
      </c>
      <c r="B1062" t="s">
        <v>2136</v>
      </c>
      <c r="C1062" t="s">
        <v>2137</v>
      </c>
      <c r="D1062">
        <v>857589191</v>
      </c>
      <c r="E1062">
        <v>0</v>
      </c>
      <c r="F1062">
        <v>0</v>
      </c>
      <c r="G1062">
        <v>0</v>
      </c>
      <c r="H1062">
        <v>0</v>
      </c>
    </row>
    <row r="1063" spans="1:8" x14ac:dyDescent="0.2">
      <c r="A1063">
        <v>5901</v>
      </c>
      <c r="B1063" t="s">
        <v>2138</v>
      </c>
      <c r="C1063" t="s">
        <v>2139</v>
      </c>
      <c r="D1063">
        <v>857589201</v>
      </c>
      <c r="E1063">
        <v>0</v>
      </c>
      <c r="F1063">
        <v>0</v>
      </c>
      <c r="G1063">
        <v>0</v>
      </c>
      <c r="H1063">
        <v>0</v>
      </c>
    </row>
    <row r="1064" spans="1:8" x14ac:dyDescent="0.2">
      <c r="A1064">
        <v>5901</v>
      </c>
      <c r="B1064" t="s">
        <v>2140</v>
      </c>
      <c r="C1064" t="s">
        <v>2141</v>
      </c>
      <c r="D1064">
        <v>857589211</v>
      </c>
      <c r="E1064">
        <v>0</v>
      </c>
      <c r="F1064">
        <v>0</v>
      </c>
      <c r="G1064">
        <v>0</v>
      </c>
      <c r="H1064">
        <v>0</v>
      </c>
    </row>
    <row r="1065" spans="1:8" x14ac:dyDescent="0.2">
      <c r="A1065">
        <v>5901</v>
      </c>
      <c r="B1065" t="s">
        <v>2142</v>
      </c>
      <c r="C1065" t="s">
        <v>2143</v>
      </c>
      <c r="D1065">
        <v>857589221</v>
      </c>
      <c r="E1065">
        <v>0</v>
      </c>
      <c r="F1065">
        <v>0</v>
      </c>
      <c r="G1065">
        <v>0</v>
      </c>
      <c r="H1065">
        <v>0</v>
      </c>
    </row>
    <row r="1066" spans="1:8" x14ac:dyDescent="0.2">
      <c r="A1066">
        <v>5901</v>
      </c>
      <c r="B1066" t="s">
        <v>2144</v>
      </c>
      <c r="C1066" t="s">
        <v>2145</v>
      </c>
      <c r="D1066">
        <v>857589231</v>
      </c>
      <c r="E1066">
        <v>0</v>
      </c>
      <c r="F1066">
        <v>0</v>
      </c>
      <c r="G1066">
        <v>0</v>
      </c>
      <c r="H1066">
        <v>0</v>
      </c>
    </row>
    <row r="1067" spans="1:8" x14ac:dyDescent="0.2">
      <c r="A1067">
        <v>5901</v>
      </c>
      <c r="B1067" t="s">
        <v>2146</v>
      </c>
      <c r="C1067" t="s">
        <v>2147</v>
      </c>
      <c r="D1067">
        <v>857589251</v>
      </c>
      <c r="E1067">
        <v>14</v>
      </c>
      <c r="F1067">
        <v>8</v>
      </c>
      <c r="G1067">
        <v>1</v>
      </c>
      <c r="H1067">
        <v>2</v>
      </c>
    </row>
    <row r="1068" spans="1:8" x14ac:dyDescent="0.2">
      <c r="A1068">
        <v>5901</v>
      </c>
      <c r="B1068" t="s">
        <v>2148</v>
      </c>
      <c r="C1068" t="s">
        <v>2149</v>
      </c>
      <c r="D1068">
        <v>857589261</v>
      </c>
      <c r="E1068">
        <v>0</v>
      </c>
      <c r="F1068">
        <v>0</v>
      </c>
      <c r="G1068">
        <v>0</v>
      </c>
      <c r="H1068">
        <v>0</v>
      </c>
    </row>
    <row r="1069" spans="1:8" x14ac:dyDescent="0.2">
      <c r="A1069">
        <v>5901</v>
      </c>
      <c r="B1069" t="s">
        <v>2150</v>
      </c>
      <c r="C1069" t="s">
        <v>2151</v>
      </c>
      <c r="D1069">
        <v>857589271</v>
      </c>
      <c r="E1069">
        <v>0</v>
      </c>
      <c r="F1069">
        <v>0</v>
      </c>
      <c r="G1069">
        <v>0</v>
      </c>
      <c r="H1069">
        <v>0</v>
      </c>
    </row>
    <row r="1070" spans="1:8" x14ac:dyDescent="0.2">
      <c r="A1070">
        <v>5901</v>
      </c>
      <c r="B1070" t="s">
        <v>2152</v>
      </c>
      <c r="C1070" t="s">
        <v>2153</v>
      </c>
      <c r="D1070">
        <v>857589281</v>
      </c>
      <c r="E1070">
        <v>0</v>
      </c>
      <c r="F1070">
        <v>0</v>
      </c>
      <c r="G1070">
        <v>0</v>
      </c>
      <c r="H1070">
        <v>0</v>
      </c>
    </row>
    <row r="1071" spans="1:8" x14ac:dyDescent="0.2">
      <c r="A1071">
        <v>5901</v>
      </c>
      <c r="B1071" t="s">
        <v>2154</v>
      </c>
      <c r="C1071" t="s">
        <v>2155</v>
      </c>
      <c r="D1071">
        <v>857589291</v>
      </c>
      <c r="E1071">
        <v>0</v>
      </c>
      <c r="F1071">
        <v>0</v>
      </c>
      <c r="G1071">
        <v>0</v>
      </c>
      <c r="H1071">
        <v>0</v>
      </c>
    </row>
    <row r="1072" spans="1:8" x14ac:dyDescent="0.2">
      <c r="A1072">
        <v>5901</v>
      </c>
      <c r="B1072" t="s">
        <v>2156</v>
      </c>
      <c r="C1072" t="s">
        <v>2157</v>
      </c>
      <c r="D1072">
        <v>857589301</v>
      </c>
      <c r="E1072">
        <v>0</v>
      </c>
      <c r="F1072">
        <v>0</v>
      </c>
      <c r="G1072">
        <v>0</v>
      </c>
      <c r="H1072">
        <v>0</v>
      </c>
    </row>
    <row r="1073" spans="1:8" x14ac:dyDescent="0.2">
      <c r="A1073">
        <v>5901</v>
      </c>
      <c r="B1073" t="s">
        <v>2158</v>
      </c>
      <c r="C1073" t="s">
        <v>2159</v>
      </c>
      <c r="D1073">
        <v>857589311</v>
      </c>
      <c r="E1073">
        <v>0</v>
      </c>
      <c r="F1073">
        <v>0</v>
      </c>
      <c r="G1073">
        <v>0</v>
      </c>
      <c r="H1073">
        <v>0</v>
      </c>
    </row>
    <row r="1074" spans="1:8" x14ac:dyDescent="0.2">
      <c r="A1074">
        <v>5901</v>
      </c>
      <c r="B1074" t="s">
        <v>2160</v>
      </c>
      <c r="C1074" t="s">
        <v>2161</v>
      </c>
      <c r="D1074">
        <v>857589321</v>
      </c>
      <c r="E1074">
        <v>0</v>
      </c>
      <c r="F1074">
        <v>0</v>
      </c>
      <c r="G1074">
        <v>0</v>
      </c>
      <c r="H1074">
        <v>0</v>
      </c>
    </row>
    <row r="1075" spans="1:8" x14ac:dyDescent="0.2">
      <c r="A1075">
        <v>5901</v>
      </c>
      <c r="B1075" t="s">
        <v>2162</v>
      </c>
      <c r="C1075" t="s">
        <v>2163</v>
      </c>
      <c r="D1075">
        <v>857589331</v>
      </c>
      <c r="E1075">
        <v>0</v>
      </c>
      <c r="F1075">
        <v>0</v>
      </c>
      <c r="G1075">
        <v>0</v>
      </c>
      <c r="H1075">
        <v>0</v>
      </c>
    </row>
    <row r="1076" spans="1:8" x14ac:dyDescent="0.2">
      <c r="A1076">
        <v>5901</v>
      </c>
      <c r="B1076" t="s">
        <v>2164</v>
      </c>
      <c r="C1076" t="s">
        <v>2165</v>
      </c>
      <c r="D1076">
        <v>857589341</v>
      </c>
      <c r="E1076">
        <v>0</v>
      </c>
      <c r="F1076">
        <v>0</v>
      </c>
      <c r="G1076">
        <v>0</v>
      </c>
      <c r="H1076">
        <v>0</v>
      </c>
    </row>
    <row r="1077" spans="1:8" x14ac:dyDescent="0.2">
      <c r="A1077">
        <v>5901</v>
      </c>
      <c r="B1077" t="s">
        <v>2166</v>
      </c>
      <c r="C1077" t="s">
        <v>2167</v>
      </c>
      <c r="D1077">
        <v>857589361</v>
      </c>
      <c r="E1077">
        <v>0</v>
      </c>
      <c r="F1077">
        <v>0</v>
      </c>
      <c r="G1077">
        <v>0</v>
      </c>
      <c r="H1077">
        <v>0</v>
      </c>
    </row>
    <row r="1078" spans="1:8" x14ac:dyDescent="0.2">
      <c r="A1078">
        <v>5901</v>
      </c>
      <c r="B1078" t="s">
        <v>2168</v>
      </c>
      <c r="C1078" t="s">
        <v>2169</v>
      </c>
      <c r="D1078">
        <v>857589371</v>
      </c>
      <c r="E1078">
        <v>0</v>
      </c>
      <c r="F1078">
        <v>0</v>
      </c>
      <c r="G1078">
        <v>0</v>
      </c>
      <c r="H1078">
        <v>0</v>
      </c>
    </row>
    <row r="1079" spans="1:8" x14ac:dyDescent="0.2">
      <c r="A1079">
        <v>5901</v>
      </c>
      <c r="B1079" t="s">
        <v>2170</v>
      </c>
      <c r="C1079" t="s">
        <v>2171</v>
      </c>
      <c r="D1079">
        <v>857589381</v>
      </c>
      <c r="E1079">
        <v>0</v>
      </c>
      <c r="F1079">
        <v>0</v>
      </c>
      <c r="G1079">
        <v>0</v>
      </c>
      <c r="H1079">
        <v>0</v>
      </c>
    </row>
    <row r="1080" spans="1:8" x14ac:dyDescent="0.2">
      <c r="A1080">
        <v>5901</v>
      </c>
      <c r="B1080" t="s">
        <v>2172</v>
      </c>
      <c r="C1080" t="s">
        <v>2173</v>
      </c>
      <c r="D1080">
        <v>857589391</v>
      </c>
      <c r="E1080">
        <v>0</v>
      </c>
      <c r="F1080">
        <v>0</v>
      </c>
      <c r="G1080">
        <v>0</v>
      </c>
      <c r="H1080">
        <v>0</v>
      </c>
    </row>
    <row r="1081" spans="1:8" x14ac:dyDescent="0.2">
      <c r="A1081">
        <v>5901</v>
      </c>
      <c r="B1081" t="s">
        <v>2174</v>
      </c>
      <c r="C1081" t="s">
        <v>2175</v>
      </c>
      <c r="D1081">
        <v>857589401</v>
      </c>
      <c r="E1081">
        <v>0</v>
      </c>
      <c r="F1081">
        <v>0</v>
      </c>
      <c r="G1081">
        <v>0</v>
      </c>
      <c r="H1081">
        <v>0</v>
      </c>
    </row>
    <row r="1082" spans="1:8" x14ac:dyDescent="0.2">
      <c r="A1082">
        <v>5901</v>
      </c>
      <c r="B1082" t="s">
        <v>2176</v>
      </c>
      <c r="C1082" t="s">
        <v>2177</v>
      </c>
      <c r="D1082">
        <v>857589411</v>
      </c>
      <c r="E1082">
        <v>0</v>
      </c>
      <c r="F1082">
        <v>0</v>
      </c>
      <c r="G1082">
        <v>0</v>
      </c>
      <c r="H1082">
        <v>0</v>
      </c>
    </row>
    <row r="1083" spans="1:8" x14ac:dyDescent="0.2">
      <c r="A1083">
        <v>5901</v>
      </c>
      <c r="B1083" t="s">
        <v>2178</v>
      </c>
      <c r="C1083" t="s">
        <v>2179</v>
      </c>
      <c r="D1083">
        <v>857589421</v>
      </c>
      <c r="E1083">
        <v>0</v>
      </c>
      <c r="F1083">
        <v>0</v>
      </c>
      <c r="G1083">
        <v>0</v>
      </c>
      <c r="H1083">
        <v>0</v>
      </c>
    </row>
    <row r="1084" spans="1:8" x14ac:dyDescent="0.2">
      <c r="A1084">
        <v>5901</v>
      </c>
      <c r="B1084" t="s">
        <v>2180</v>
      </c>
      <c r="C1084" t="s">
        <v>2181</v>
      </c>
      <c r="D1084">
        <v>857589431</v>
      </c>
      <c r="E1084">
        <v>0</v>
      </c>
      <c r="F1084">
        <v>0</v>
      </c>
      <c r="G1084">
        <v>0</v>
      </c>
      <c r="H1084">
        <v>0</v>
      </c>
    </row>
    <row r="1085" spans="1:8" x14ac:dyDescent="0.2">
      <c r="A1085">
        <v>5901</v>
      </c>
      <c r="B1085" t="s">
        <v>2182</v>
      </c>
      <c r="C1085" t="s">
        <v>2183</v>
      </c>
      <c r="D1085">
        <v>857589441</v>
      </c>
      <c r="E1085">
        <v>0</v>
      </c>
      <c r="F1085">
        <v>0</v>
      </c>
      <c r="G1085">
        <v>0</v>
      </c>
      <c r="H1085">
        <v>0</v>
      </c>
    </row>
    <row r="1086" spans="1:8" x14ac:dyDescent="0.2">
      <c r="A1086">
        <v>5901</v>
      </c>
      <c r="B1086" t="s">
        <v>2184</v>
      </c>
      <c r="C1086" t="s">
        <v>2185</v>
      </c>
      <c r="D1086">
        <v>857589451</v>
      </c>
      <c r="E1086">
        <v>0</v>
      </c>
      <c r="F1086">
        <v>0</v>
      </c>
      <c r="G1086">
        <v>0</v>
      </c>
      <c r="H1086">
        <v>0</v>
      </c>
    </row>
    <row r="1087" spans="1:8" x14ac:dyDescent="0.2">
      <c r="A1087">
        <v>5901</v>
      </c>
      <c r="B1087" t="s">
        <v>2186</v>
      </c>
      <c r="C1087" t="s">
        <v>2187</v>
      </c>
      <c r="D1087">
        <v>857589461</v>
      </c>
      <c r="E1087">
        <v>9</v>
      </c>
      <c r="F1087">
        <v>19</v>
      </c>
      <c r="G1087">
        <v>4</v>
      </c>
      <c r="H1087">
        <v>1</v>
      </c>
    </row>
    <row r="1088" spans="1:8" x14ac:dyDescent="0.2">
      <c r="A1088">
        <v>5901</v>
      </c>
      <c r="B1088" t="s">
        <v>2188</v>
      </c>
      <c r="C1088" t="s">
        <v>2189</v>
      </c>
      <c r="D1088">
        <v>857589471</v>
      </c>
      <c r="E1088">
        <v>0</v>
      </c>
      <c r="F1088">
        <v>0</v>
      </c>
      <c r="G1088">
        <v>0</v>
      </c>
      <c r="H1088">
        <v>0</v>
      </c>
    </row>
    <row r="1089" spans="1:8" x14ac:dyDescent="0.2">
      <c r="A1089">
        <v>5901</v>
      </c>
      <c r="B1089" t="s">
        <v>2190</v>
      </c>
      <c r="C1089" t="s">
        <v>2191</v>
      </c>
      <c r="D1089">
        <v>857589481</v>
      </c>
      <c r="E1089">
        <v>0</v>
      </c>
      <c r="F1089">
        <v>0</v>
      </c>
      <c r="G1089">
        <v>0</v>
      </c>
      <c r="H1089">
        <v>0</v>
      </c>
    </row>
    <row r="1090" spans="1:8" x14ac:dyDescent="0.2">
      <c r="A1090">
        <v>5901</v>
      </c>
      <c r="B1090" t="s">
        <v>2192</v>
      </c>
      <c r="C1090" t="s">
        <v>2193</v>
      </c>
      <c r="D1090">
        <v>857589491</v>
      </c>
      <c r="E1090">
        <v>0</v>
      </c>
      <c r="F1090">
        <v>0</v>
      </c>
      <c r="G1090">
        <v>0</v>
      </c>
      <c r="H1090">
        <v>0</v>
      </c>
    </row>
    <row r="1091" spans="1:8" x14ac:dyDescent="0.2">
      <c r="A1091">
        <v>5901</v>
      </c>
      <c r="B1091" t="s">
        <v>2194</v>
      </c>
      <c r="C1091" t="s">
        <v>2195</v>
      </c>
      <c r="D1091">
        <v>857589501</v>
      </c>
      <c r="E1091">
        <v>162</v>
      </c>
      <c r="F1091">
        <v>434</v>
      </c>
      <c r="G1091">
        <v>149</v>
      </c>
      <c r="H1091">
        <v>12</v>
      </c>
    </row>
    <row r="1092" spans="1:8" x14ac:dyDescent="0.2">
      <c r="A1092">
        <v>5901</v>
      </c>
      <c r="B1092" t="s">
        <v>2196</v>
      </c>
      <c r="C1092" t="s">
        <v>2197</v>
      </c>
      <c r="D1092">
        <v>857589511</v>
      </c>
      <c r="E1092">
        <v>0</v>
      </c>
      <c r="F1092">
        <v>0</v>
      </c>
      <c r="G1092">
        <v>0</v>
      </c>
      <c r="H1092">
        <v>0</v>
      </c>
    </row>
    <row r="1093" spans="1:8" x14ac:dyDescent="0.2">
      <c r="A1093">
        <v>5901</v>
      </c>
      <c r="B1093" t="s">
        <v>2198</v>
      </c>
      <c r="C1093" t="s">
        <v>2199</v>
      </c>
      <c r="D1093">
        <v>857589521</v>
      </c>
      <c r="E1093">
        <v>9</v>
      </c>
      <c r="F1093">
        <v>26</v>
      </c>
      <c r="G1093">
        <v>9</v>
      </c>
      <c r="H1093">
        <v>6</v>
      </c>
    </row>
    <row r="1094" spans="1:8" x14ac:dyDescent="0.2">
      <c r="A1094">
        <v>5901</v>
      </c>
      <c r="B1094" t="s">
        <v>2200</v>
      </c>
      <c r="C1094" t="s">
        <v>2201</v>
      </c>
      <c r="D1094">
        <v>857589531</v>
      </c>
      <c r="E1094">
        <v>0</v>
      </c>
      <c r="F1094">
        <v>0</v>
      </c>
      <c r="G1094">
        <v>0</v>
      </c>
      <c r="H1094">
        <v>0</v>
      </c>
    </row>
    <row r="1095" spans="1:8" x14ac:dyDescent="0.2">
      <c r="A1095">
        <v>5901</v>
      </c>
      <c r="B1095" t="s">
        <v>2202</v>
      </c>
      <c r="C1095" t="s">
        <v>2203</v>
      </c>
      <c r="D1095">
        <v>857589541</v>
      </c>
      <c r="E1095">
        <v>0</v>
      </c>
      <c r="F1095">
        <v>0</v>
      </c>
      <c r="G1095">
        <v>0</v>
      </c>
      <c r="H1095">
        <v>0</v>
      </c>
    </row>
    <row r="1096" spans="1:8" x14ac:dyDescent="0.2">
      <c r="A1096">
        <v>5901</v>
      </c>
      <c r="B1096" t="s">
        <v>2204</v>
      </c>
      <c r="C1096" t="s">
        <v>2205</v>
      </c>
      <c r="D1096">
        <v>857589551</v>
      </c>
      <c r="E1096">
        <v>94</v>
      </c>
      <c r="F1096">
        <v>220</v>
      </c>
      <c r="G1096">
        <v>65</v>
      </c>
      <c r="H1096">
        <v>8</v>
      </c>
    </row>
    <row r="1097" spans="1:8" x14ac:dyDescent="0.2">
      <c r="A1097">
        <v>5901</v>
      </c>
      <c r="B1097" t="s">
        <v>2206</v>
      </c>
      <c r="C1097" t="s">
        <v>2207</v>
      </c>
      <c r="D1097">
        <v>857589561</v>
      </c>
      <c r="E1097">
        <v>0</v>
      </c>
      <c r="F1097">
        <v>0</v>
      </c>
      <c r="G1097">
        <v>0</v>
      </c>
      <c r="H1097">
        <v>0</v>
      </c>
    </row>
    <row r="1098" spans="1:8" x14ac:dyDescent="0.2">
      <c r="A1098">
        <v>5901</v>
      </c>
      <c r="B1098" t="s">
        <v>2208</v>
      </c>
      <c r="C1098" t="s">
        <v>2209</v>
      </c>
      <c r="D1098">
        <v>857589571</v>
      </c>
      <c r="E1098">
        <v>10</v>
      </c>
      <c r="F1098">
        <v>22</v>
      </c>
      <c r="G1098">
        <v>3</v>
      </c>
      <c r="H1098">
        <v>2</v>
      </c>
    </row>
    <row r="1099" spans="1:8" x14ac:dyDescent="0.2">
      <c r="A1099">
        <v>5901</v>
      </c>
      <c r="B1099" t="s">
        <v>2210</v>
      </c>
      <c r="C1099" t="s">
        <v>2211</v>
      </c>
      <c r="D1099">
        <v>857589581</v>
      </c>
      <c r="E1099">
        <v>0</v>
      </c>
      <c r="F1099">
        <v>0</v>
      </c>
      <c r="G1099">
        <v>0</v>
      </c>
      <c r="H1099">
        <v>0</v>
      </c>
    </row>
    <row r="1100" spans="1:8" x14ac:dyDescent="0.2">
      <c r="A1100">
        <v>5901</v>
      </c>
      <c r="B1100" t="s">
        <v>2212</v>
      </c>
      <c r="C1100" t="s">
        <v>2213</v>
      </c>
      <c r="D1100">
        <v>857589591</v>
      </c>
      <c r="E1100">
        <v>0</v>
      </c>
      <c r="F1100">
        <v>0</v>
      </c>
      <c r="G1100">
        <v>0</v>
      </c>
      <c r="H1100">
        <v>0</v>
      </c>
    </row>
    <row r="1101" spans="1:8" x14ac:dyDescent="0.2">
      <c r="A1101">
        <v>5901</v>
      </c>
      <c r="B1101" t="s">
        <v>2214</v>
      </c>
      <c r="C1101" t="s">
        <v>2215</v>
      </c>
      <c r="D1101">
        <v>857589601</v>
      </c>
      <c r="E1101">
        <v>0</v>
      </c>
      <c r="F1101">
        <v>0</v>
      </c>
      <c r="G1101">
        <v>0</v>
      </c>
      <c r="H1101">
        <v>0</v>
      </c>
    </row>
    <row r="1102" spans="1:8" x14ac:dyDescent="0.2">
      <c r="A1102">
        <v>5901</v>
      </c>
      <c r="B1102" t="s">
        <v>2216</v>
      </c>
      <c r="C1102" t="s">
        <v>2217</v>
      </c>
      <c r="D1102">
        <v>857589621</v>
      </c>
      <c r="E1102">
        <v>0</v>
      </c>
      <c r="F1102">
        <v>0</v>
      </c>
      <c r="G1102">
        <v>0</v>
      </c>
      <c r="H1102">
        <v>0</v>
      </c>
    </row>
    <row r="1103" spans="1:8" x14ac:dyDescent="0.2">
      <c r="A1103">
        <v>5901</v>
      </c>
      <c r="B1103" t="s">
        <v>2218</v>
      </c>
      <c r="C1103" t="s">
        <v>2219</v>
      </c>
      <c r="D1103">
        <v>857589631</v>
      </c>
      <c r="E1103">
        <v>0</v>
      </c>
      <c r="F1103">
        <v>1</v>
      </c>
      <c r="G1103">
        <v>0</v>
      </c>
      <c r="H1103">
        <v>1</v>
      </c>
    </row>
    <row r="1104" spans="1:8" x14ac:dyDescent="0.2">
      <c r="A1104">
        <v>5901</v>
      </c>
      <c r="B1104" t="s">
        <v>2220</v>
      </c>
      <c r="C1104" t="s">
        <v>2221</v>
      </c>
      <c r="D1104">
        <v>857589641</v>
      </c>
      <c r="E1104">
        <v>3</v>
      </c>
      <c r="F1104">
        <v>7</v>
      </c>
      <c r="G1104">
        <v>2</v>
      </c>
      <c r="H1104">
        <v>2</v>
      </c>
    </row>
    <row r="1105" spans="1:8" x14ac:dyDescent="0.2">
      <c r="A1105">
        <v>5901</v>
      </c>
      <c r="B1105" t="s">
        <v>2222</v>
      </c>
      <c r="C1105" t="s">
        <v>2223</v>
      </c>
      <c r="D1105">
        <v>857589651</v>
      </c>
      <c r="E1105">
        <v>0</v>
      </c>
      <c r="F1105">
        <v>0</v>
      </c>
      <c r="G1105">
        <v>0</v>
      </c>
      <c r="H1105">
        <v>0</v>
      </c>
    </row>
    <row r="1106" spans="1:8" x14ac:dyDescent="0.2">
      <c r="A1106">
        <v>5901</v>
      </c>
      <c r="B1106" t="s">
        <v>2224</v>
      </c>
      <c r="C1106" t="s">
        <v>2225</v>
      </c>
      <c r="D1106">
        <v>857589661</v>
      </c>
      <c r="E1106">
        <v>0</v>
      </c>
      <c r="F1106">
        <v>0</v>
      </c>
      <c r="G1106">
        <v>0</v>
      </c>
      <c r="H1106">
        <v>0</v>
      </c>
    </row>
    <row r="1107" spans="1:8" x14ac:dyDescent="0.2">
      <c r="A1107">
        <v>5901</v>
      </c>
      <c r="B1107" t="s">
        <v>2226</v>
      </c>
      <c r="C1107" t="s">
        <v>2227</v>
      </c>
      <c r="D1107">
        <v>857589671</v>
      </c>
      <c r="E1107">
        <v>6</v>
      </c>
      <c r="F1107">
        <v>30</v>
      </c>
      <c r="G1107">
        <v>10</v>
      </c>
      <c r="H1107">
        <v>1</v>
      </c>
    </row>
    <row r="1108" spans="1:8" x14ac:dyDescent="0.2">
      <c r="A1108">
        <v>5901</v>
      </c>
      <c r="B1108" t="s">
        <v>2228</v>
      </c>
      <c r="C1108" t="s">
        <v>2229</v>
      </c>
      <c r="D1108">
        <v>857589681</v>
      </c>
      <c r="E1108">
        <v>0</v>
      </c>
      <c r="F1108">
        <v>0</v>
      </c>
      <c r="G1108">
        <v>0</v>
      </c>
      <c r="H1108">
        <v>0</v>
      </c>
    </row>
    <row r="1109" spans="1:8" x14ac:dyDescent="0.2">
      <c r="A1109">
        <v>5901</v>
      </c>
      <c r="B1109" t="s">
        <v>2230</v>
      </c>
      <c r="C1109" t="s">
        <v>2231</v>
      </c>
      <c r="D1109">
        <v>857589691</v>
      </c>
      <c r="E1109">
        <v>0</v>
      </c>
      <c r="F1109">
        <v>0</v>
      </c>
      <c r="G1109">
        <v>0</v>
      </c>
      <c r="H1109">
        <v>0</v>
      </c>
    </row>
    <row r="1110" spans="1:8" x14ac:dyDescent="0.2">
      <c r="A1110">
        <v>5901</v>
      </c>
      <c r="B1110" t="s">
        <v>2232</v>
      </c>
      <c r="C1110" t="s">
        <v>2233</v>
      </c>
      <c r="D1110">
        <v>857589701</v>
      </c>
      <c r="E1110">
        <v>0</v>
      </c>
      <c r="F1110">
        <v>0</v>
      </c>
      <c r="G1110">
        <v>0</v>
      </c>
      <c r="H1110">
        <v>0</v>
      </c>
    </row>
    <row r="1111" spans="1:8" x14ac:dyDescent="0.2">
      <c r="A1111">
        <v>5901</v>
      </c>
      <c r="B1111" t="s">
        <v>2234</v>
      </c>
      <c r="C1111" t="s">
        <v>2235</v>
      </c>
      <c r="D1111">
        <v>857589711</v>
      </c>
      <c r="E1111">
        <v>0</v>
      </c>
      <c r="F1111">
        <v>0</v>
      </c>
      <c r="G1111">
        <v>0</v>
      </c>
      <c r="H1111">
        <v>0</v>
      </c>
    </row>
    <row r="1112" spans="1:8" x14ac:dyDescent="0.2">
      <c r="A1112">
        <v>5901</v>
      </c>
      <c r="B1112" t="s">
        <v>2236</v>
      </c>
      <c r="C1112" t="s">
        <v>2237</v>
      </c>
      <c r="D1112">
        <v>857589721</v>
      </c>
      <c r="E1112">
        <v>0</v>
      </c>
      <c r="F1112">
        <v>0</v>
      </c>
      <c r="G1112">
        <v>0</v>
      </c>
      <c r="H1112">
        <v>0</v>
      </c>
    </row>
    <row r="1113" spans="1:8" x14ac:dyDescent="0.2">
      <c r="A1113">
        <v>5901</v>
      </c>
      <c r="B1113" t="s">
        <v>2238</v>
      </c>
      <c r="C1113" t="s">
        <v>2239</v>
      </c>
      <c r="D1113">
        <v>857589731</v>
      </c>
      <c r="E1113">
        <v>0</v>
      </c>
      <c r="F1113">
        <v>0</v>
      </c>
      <c r="G1113">
        <v>0</v>
      </c>
      <c r="H1113">
        <v>0</v>
      </c>
    </row>
    <row r="1114" spans="1:8" x14ac:dyDescent="0.2">
      <c r="A1114">
        <v>5901</v>
      </c>
      <c r="B1114" t="s">
        <v>2240</v>
      </c>
      <c r="C1114" t="s">
        <v>2241</v>
      </c>
      <c r="D1114">
        <v>857589741</v>
      </c>
      <c r="E1114">
        <v>0</v>
      </c>
      <c r="F1114">
        <v>0</v>
      </c>
      <c r="G1114">
        <v>0</v>
      </c>
      <c r="H1114">
        <v>0</v>
      </c>
    </row>
    <row r="1115" spans="1:8" x14ac:dyDescent="0.2">
      <c r="A1115">
        <v>5901</v>
      </c>
      <c r="B1115" t="s">
        <v>2242</v>
      </c>
      <c r="C1115" t="s">
        <v>2243</v>
      </c>
      <c r="D1115">
        <v>857589751</v>
      </c>
      <c r="E1115">
        <v>0</v>
      </c>
      <c r="F1115">
        <v>0</v>
      </c>
      <c r="G1115">
        <v>0</v>
      </c>
      <c r="H1115">
        <v>0</v>
      </c>
    </row>
    <row r="1116" spans="1:8" x14ac:dyDescent="0.2">
      <c r="A1116">
        <v>5901</v>
      </c>
      <c r="B1116" t="s">
        <v>2244</v>
      </c>
      <c r="C1116" t="s">
        <v>2245</v>
      </c>
      <c r="D1116">
        <v>857589761</v>
      </c>
      <c r="E1116">
        <v>0</v>
      </c>
      <c r="F1116">
        <v>0</v>
      </c>
      <c r="G1116">
        <v>0</v>
      </c>
      <c r="H1116">
        <v>0</v>
      </c>
    </row>
    <row r="1117" spans="1:8" x14ac:dyDescent="0.2">
      <c r="A1117">
        <v>5901</v>
      </c>
      <c r="B1117" t="s">
        <v>2246</v>
      </c>
      <c r="C1117" t="s">
        <v>2247</v>
      </c>
      <c r="D1117">
        <v>857589771</v>
      </c>
      <c r="E1117">
        <v>0</v>
      </c>
      <c r="F1117">
        <v>0</v>
      </c>
      <c r="G1117">
        <v>0</v>
      </c>
      <c r="H1117">
        <v>0</v>
      </c>
    </row>
    <row r="1118" spans="1:8" x14ac:dyDescent="0.2">
      <c r="A1118">
        <v>5901</v>
      </c>
      <c r="B1118" t="s">
        <v>2248</v>
      </c>
      <c r="C1118" t="s">
        <v>2249</v>
      </c>
      <c r="D1118">
        <v>857589781</v>
      </c>
      <c r="E1118">
        <v>0</v>
      </c>
      <c r="F1118">
        <v>0</v>
      </c>
      <c r="G1118">
        <v>0</v>
      </c>
      <c r="H1118">
        <v>0</v>
      </c>
    </row>
    <row r="1119" spans="1:8" x14ac:dyDescent="0.2">
      <c r="A1119">
        <v>5901</v>
      </c>
      <c r="B1119" t="s">
        <v>2250</v>
      </c>
      <c r="C1119" t="s">
        <v>2251</v>
      </c>
      <c r="D1119">
        <v>857589791</v>
      </c>
      <c r="E1119">
        <v>0</v>
      </c>
      <c r="F1119">
        <v>0</v>
      </c>
      <c r="G1119">
        <v>0</v>
      </c>
      <c r="H1119">
        <v>0</v>
      </c>
    </row>
    <row r="1120" spans="1:8" x14ac:dyDescent="0.2">
      <c r="A1120">
        <v>5901</v>
      </c>
      <c r="B1120" t="s">
        <v>2252</v>
      </c>
      <c r="C1120" t="s">
        <v>2253</v>
      </c>
      <c r="D1120">
        <v>857589801</v>
      </c>
      <c r="E1120">
        <v>6</v>
      </c>
      <c r="F1120">
        <v>19</v>
      </c>
      <c r="G1120">
        <v>8</v>
      </c>
      <c r="H1120">
        <v>2</v>
      </c>
    </row>
    <row r="1121" spans="1:8" x14ac:dyDescent="0.2">
      <c r="A1121">
        <v>5901</v>
      </c>
      <c r="B1121" t="s">
        <v>2254</v>
      </c>
      <c r="C1121" t="s">
        <v>2255</v>
      </c>
      <c r="D1121">
        <v>857589811</v>
      </c>
      <c r="E1121">
        <v>0</v>
      </c>
      <c r="F1121">
        <v>0</v>
      </c>
      <c r="G1121">
        <v>0</v>
      </c>
      <c r="H1121">
        <v>0</v>
      </c>
    </row>
    <row r="1122" spans="1:8" x14ac:dyDescent="0.2">
      <c r="A1122">
        <v>5901</v>
      </c>
      <c r="B1122" t="s">
        <v>2256</v>
      </c>
      <c r="C1122" t="s">
        <v>2257</v>
      </c>
      <c r="D1122">
        <v>857589821</v>
      </c>
      <c r="E1122">
        <v>0</v>
      </c>
      <c r="F1122">
        <v>0</v>
      </c>
      <c r="G1122">
        <v>0</v>
      </c>
      <c r="H1122">
        <v>0</v>
      </c>
    </row>
    <row r="1123" spans="1:8" x14ac:dyDescent="0.2">
      <c r="A1123">
        <v>5901</v>
      </c>
      <c r="B1123" t="s">
        <v>2258</v>
      </c>
      <c r="C1123" t="s">
        <v>2259</v>
      </c>
      <c r="D1123">
        <v>857589831</v>
      </c>
      <c r="E1123">
        <v>0</v>
      </c>
      <c r="F1123">
        <v>0</v>
      </c>
      <c r="G1123">
        <v>0</v>
      </c>
      <c r="H1123">
        <v>0</v>
      </c>
    </row>
    <row r="1124" spans="1:8" x14ac:dyDescent="0.2">
      <c r="A1124">
        <v>5901</v>
      </c>
      <c r="B1124" t="s">
        <v>2260</v>
      </c>
      <c r="C1124" t="s">
        <v>2261</v>
      </c>
      <c r="D1124">
        <v>857589841</v>
      </c>
      <c r="E1124">
        <v>0</v>
      </c>
      <c r="F1124">
        <v>0</v>
      </c>
      <c r="G1124">
        <v>0</v>
      </c>
      <c r="H1124">
        <v>0</v>
      </c>
    </row>
    <row r="1125" spans="1:8" x14ac:dyDescent="0.2">
      <c r="A1125">
        <v>5901</v>
      </c>
      <c r="B1125" t="s">
        <v>2262</v>
      </c>
      <c r="C1125" t="s">
        <v>2263</v>
      </c>
      <c r="D1125">
        <v>857589851</v>
      </c>
      <c r="E1125">
        <v>0</v>
      </c>
      <c r="F1125">
        <v>0</v>
      </c>
      <c r="G1125">
        <v>0</v>
      </c>
      <c r="H1125">
        <v>0</v>
      </c>
    </row>
    <row r="1126" spans="1:8" x14ac:dyDescent="0.2">
      <c r="A1126">
        <v>5901</v>
      </c>
      <c r="B1126" t="s">
        <v>2264</v>
      </c>
      <c r="C1126" t="s">
        <v>2265</v>
      </c>
      <c r="D1126">
        <v>857589861</v>
      </c>
      <c r="E1126">
        <v>0</v>
      </c>
      <c r="F1126">
        <v>0</v>
      </c>
      <c r="G1126">
        <v>0</v>
      </c>
      <c r="H1126">
        <v>0</v>
      </c>
    </row>
    <row r="1127" spans="1:8" x14ac:dyDescent="0.2">
      <c r="A1127">
        <v>5901</v>
      </c>
      <c r="B1127" t="s">
        <v>2266</v>
      </c>
      <c r="C1127" t="s">
        <v>2267</v>
      </c>
      <c r="D1127">
        <v>857589881</v>
      </c>
      <c r="E1127">
        <v>0</v>
      </c>
      <c r="F1127">
        <v>0</v>
      </c>
      <c r="G1127">
        <v>0</v>
      </c>
      <c r="H1127">
        <v>0</v>
      </c>
    </row>
    <row r="1128" spans="1:8" x14ac:dyDescent="0.2">
      <c r="A1128">
        <v>5901</v>
      </c>
      <c r="B1128" t="s">
        <v>2268</v>
      </c>
      <c r="C1128" t="s">
        <v>2269</v>
      </c>
      <c r="D1128">
        <v>857589891</v>
      </c>
      <c r="E1128">
        <v>9</v>
      </c>
      <c r="F1128">
        <v>14</v>
      </c>
      <c r="G1128">
        <v>0</v>
      </c>
      <c r="H1128">
        <v>2</v>
      </c>
    </row>
    <row r="1129" spans="1:8" x14ac:dyDescent="0.2">
      <c r="A1129">
        <v>5901</v>
      </c>
      <c r="B1129" t="s">
        <v>2270</v>
      </c>
      <c r="C1129" t="s">
        <v>2271</v>
      </c>
      <c r="D1129">
        <v>857589901</v>
      </c>
      <c r="E1129">
        <v>0</v>
      </c>
      <c r="F1129">
        <v>0</v>
      </c>
      <c r="G1129">
        <v>0</v>
      </c>
      <c r="H1129">
        <v>0</v>
      </c>
    </row>
    <row r="1130" spans="1:8" x14ac:dyDescent="0.2">
      <c r="A1130">
        <v>5901</v>
      </c>
      <c r="B1130" t="s">
        <v>2272</v>
      </c>
      <c r="C1130" t="s">
        <v>2273</v>
      </c>
      <c r="D1130">
        <v>857589921</v>
      </c>
      <c r="E1130">
        <v>0</v>
      </c>
      <c r="F1130">
        <v>0</v>
      </c>
      <c r="G1130">
        <v>0</v>
      </c>
      <c r="H1130">
        <v>0</v>
      </c>
    </row>
    <row r="1131" spans="1:8" x14ac:dyDescent="0.2">
      <c r="A1131">
        <v>5901</v>
      </c>
      <c r="B1131" t="s">
        <v>2274</v>
      </c>
      <c r="C1131" t="s">
        <v>2275</v>
      </c>
      <c r="D1131">
        <v>857589931</v>
      </c>
      <c r="E1131">
        <v>0</v>
      </c>
      <c r="F1131">
        <v>0</v>
      </c>
      <c r="G1131">
        <v>0</v>
      </c>
      <c r="H1131">
        <v>0</v>
      </c>
    </row>
    <row r="1132" spans="1:8" x14ac:dyDescent="0.2">
      <c r="A1132">
        <v>5901</v>
      </c>
      <c r="B1132" t="s">
        <v>2276</v>
      </c>
      <c r="C1132" t="s">
        <v>2277</v>
      </c>
      <c r="D1132">
        <v>857589941</v>
      </c>
      <c r="E1132">
        <v>0</v>
      </c>
      <c r="F1132">
        <v>0</v>
      </c>
      <c r="G1132">
        <v>0</v>
      </c>
      <c r="H1132">
        <v>0</v>
      </c>
    </row>
    <row r="1133" spans="1:8" x14ac:dyDescent="0.2">
      <c r="A1133">
        <v>5901</v>
      </c>
      <c r="B1133" t="s">
        <v>2278</v>
      </c>
      <c r="C1133" t="s">
        <v>2279</v>
      </c>
      <c r="D1133">
        <v>857589951</v>
      </c>
      <c r="E1133">
        <v>0</v>
      </c>
      <c r="F1133">
        <v>1</v>
      </c>
      <c r="G1133">
        <v>0</v>
      </c>
      <c r="H1133">
        <v>1</v>
      </c>
    </row>
    <row r="1134" spans="1:8" x14ac:dyDescent="0.2">
      <c r="A1134">
        <v>5901</v>
      </c>
      <c r="B1134" t="s">
        <v>2280</v>
      </c>
      <c r="C1134" t="s">
        <v>2281</v>
      </c>
      <c r="D1134">
        <v>857589961</v>
      </c>
      <c r="E1134">
        <v>0</v>
      </c>
      <c r="F1134">
        <v>0</v>
      </c>
      <c r="G1134">
        <v>0</v>
      </c>
      <c r="H1134">
        <v>0</v>
      </c>
    </row>
    <row r="1135" spans="1:8" x14ac:dyDescent="0.2">
      <c r="A1135">
        <v>5901</v>
      </c>
      <c r="B1135" t="s">
        <v>2282</v>
      </c>
      <c r="C1135" t="s">
        <v>2283</v>
      </c>
      <c r="D1135">
        <v>857589981</v>
      </c>
      <c r="E1135">
        <v>0</v>
      </c>
      <c r="F1135">
        <v>0</v>
      </c>
      <c r="G1135">
        <v>0</v>
      </c>
      <c r="H1135">
        <v>0</v>
      </c>
    </row>
    <row r="1136" spans="1:8" x14ac:dyDescent="0.2">
      <c r="A1136">
        <v>5901</v>
      </c>
      <c r="B1136" t="s">
        <v>2284</v>
      </c>
      <c r="C1136" t="s">
        <v>2285</v>
      </c>
      <c r="D1136">
        <v>857589991</v>
      </c>
      <c r="E1136">
        <v>0</v>
      </c>
      <c r="F1136">
        <v>0</v>
      </c>
      <c r="G1136">
        <v>0</v>
      </c>
      <c r="H1136">
        <v>0</v>
      </c>
    </row>
    <row r="1137" spans="1:8" x14ac:dyDescent="0.2">
      <c r="A1137">
        <v>5901</v>
      </c>
      <c r="B1137" t="s">
        <v>2286</v>
      </c>
      <c r="C1137" t="s">
        <v>2287</v>
      </c>
      <c r="D1137">
        <v>857590001</v>
      </c>
      <c r="E1137">
        <v>0</v>
      </c>
      <c r="F1137">
        <v>0</v>
      </c>
      <c r="G1137">
        <v>0</v>
      </c>
      <c r="H1137">
        <v>0</v>
      </c>
    </row>
    <row r="1138" spans="1:8" x14ac:dyDescent="0.2">
      <c r="A1138">
        <v>5901</v>
      </c>
      <c r="B1138" t="s">
        <v>2288</v>
      </c>
      <c r="C1138" t="s">
        <v>2289</v>
      </c>
      <c r="D1138">
        <v>857590011</v>
      </c>
      <c r="E1138">
        <v>0</v>
      </c>
      <c r="F1138">
        <v>0</v>
      </c>
      <c r="G1138">
        <v>0</v>
      </c>
      <c r="H1138">
        <v>0</v>
      </c>
    </row>
    <row r="1139" spans="1:8" x14ac:dyDescent="0.2">
      <c r="A1139">
        <v>5901</v>
      </c>
      <c r="B1139" t="s">
        <v>2290</v>
      </c>
      <c r="C1139" t="s">
        <v>2291</v>
      </c>
      <c r="D1139">
        <v>857590021</v>
      </c>
      <c r="E1139">
        <v>5</v>
      </c>
      <c r="F1139">
        <v>17</v>
      </c>
      <c r="G1139">
        <v>9</v>
      </c>
      <c r="H1139">
        <v>1</v>
      </c>
    </row>
    <row r="1140" spans="1:8" x14ac:dyDescent="0.2">
      <c r="A1140">
        <v>5901</v>
      </c>
      <c r="B1140" t="s">
        <v>2292</v>
      </c>
      <c r="C1140" t="s">
        <v>2293</v>
      </c>
      <c r="D1140">
        <v>857590031</v>
      </c>
      <c r="E1140">
        <v>0</v>
      </c>
      <c r="F1140">
        <v>0</v>
      </c>
      <c r="G1140">
        <v>0</v>
      </c>
      <c r="H1140">
        <v>0</v>
      </c>
    </row>
    <row r="1141" spans="1:8" x14ac:dyDescent="0.2">
      <c r="A1141">
        <v>5901</v>
      </c>
      <c r="B1141" t="s">
        <v>2294</v>
      </c>
      <c r="C1141" t="s">
        <v>2295</v>
      </c>
      <c r="D1141">
        <v>857590041</v>
      </c>
      <c r="E1141">
        <v>0</v>
      </c>
      <c r="F1141">
        <v>0</v>
      </c>
      <c r="G1141">
        <v>0</v>
      </c>
      <c r="H1141">
        <v>0</v>
      </c>
    </row>
    <row r="1142" spans="1:8" x14ac:dyDescent="0.2">
      <c r="A1142">
        <v>5901</v>
      </c>
      <c r="B1142" t="s">
        <v>2296</v>
      </c>
      <c r="C1142" t="s">
        <v>2297</v>
      </c>
      <c r="D1142">
        <v>857590051</v>
      </c>
      <c r="E1142">
        <v>0</v>
      </c>
      <c r="F1142">
        <v>0</v>
      </c>
      <c r="G1142">
        <v>0</v>
      </c>
      <c r="H1142">
        <v>0</v>
      </c>
    </row>
    <row r="1143" spans="1:8" x14ac:dyDescent="0.2">
      <c r="A1143">
        <v>5901</v>
      </c>
      <c r="B1143" t="s">
        <v>2298</v>
      </c>
      <c r="C1143" t="s">
        <v>2299</v>
      </c>
      <c r="D1143">
        <v>857590061</v>
      </c>
      <c r="E1143">
        <v>0</v>
      </c>
      <c r="F1143">
        <v>0</v>
      </c>
      <c r="G1143">
        <v>0</v>
      </c>
      <c r="H1143">
        <v>0</v>
      </c>
    </row>
    <row r="1144" spans="1:8" x14ac:dyDescent="0.2">
      <c r="A1144">
        <v>5901</v>
      </c>
      <c r="B1144" t="s">
        <v>2300</v>
      </c>
      <c r="C1144" t="s">
        <v>2301</v>
      </c>
      <c r="D1144">
        <v>857590071</v>
      </c>
      <c r="E1144">
        <v>0</v>
      </c>
      <c r="F1144">
        <v>0</v>
      </c>
      <c r="G1144">
        <v>0</v>
      </c>
      <c r="H1144">
        <v>0</v>
      </c>
    </row>
    <row r="1145" spans="1:8" x14ac:dyDescent="0.2">
      <c r="A1145">
        <v>5901</v>
      </c>
      <c r="B1145" t="s">
        <v>2302</v>
      </c>
      <c r="C1145" t="s">
        <v>2303</v>
      </c>
      <c r="D1145">
        <v>857590081</v>
      </c>
      <c r="E1145">
        <v>9</v>
      </c>
      <c r="F1145">
        <v>33</v>
      </c>
      <c r="G1145">
        <v>12</v>
      </c>
      <c r="H1145">
        <v>2</v>
      </c>
    </row>
    <row r="1146" spans="1:8" x14ac:dyDescent="0.2">
      <c r="A1146">
        <v>5901</v>
      </c>
      <c r="B1146" t="s">
        <v>2304</v>
      </c>
      <c r="C1146" t="s">
        <v>2305</v>
      </c>
      <c r="D1146">
        <v>857590091</v>
      </c>
      <c r="E1146">
        <v>0</v>
      </c>
      <c r="F1146">
        <v>0</v>
      </c>
      <c r="G1146">
        <v>0</v>
      </c>
      <c r="H1146">
        <v>0</v>
      </c>
    </row>
    <row r="1147" spans="1:8" x14ac:dyDescent="0.2">
      <c r="A1147">
        <v>5901</v>
      </c>
      <c r="B1147" t="s">
        <v>2306</v>
      </c>
      <c r="C1147" t="s">
        <v>2307</v>
      </c>
      <c r="D1147">
        <v>857590101</v>
      </c>
      <c r="E1147">
        <v>68</v>
      </c>
      <c r="F1147">
        <v>117</v>
      </c>
      <c r="G1147">
        <v>23</v>
      </c>
      <c r="H1147">
        <v>4</v>
      </c>
    </row>
    <row r="1148" spans="1:8" x14ac:dyDescent="0.2">
      <c r="A1148">
        <v>5901</v>
      </c>
      <c r="B1148" t="s">
        <v>2308</v>
      </c>
      <c r="C1148" t="s">
        <v>2309</v>
      </c>
      <c r="D1148">
        <v>857590111</v>
      </c>
      <c r="E1148">
        <v>0</v>
      </c>
      <c r="F1148">
        <v>0</v>
      </c>
      <c r="G1148">
        <v>0</v>
      </c>
      <c r="H1148">
        <v>0</v>
      </c>
    </row>
    <row r="1149" spans="1:8" x14ac:dyDescent="0.2">
      <c r="A1149">
        <v>5901</v>
      </c>
      <c r="B1149" t="s">
        <v>2310</v>
      </c>
      <c r="C1149" t="s">
        <v>2311</v>
      </c>
      <c r="D1149">
        <v>857590121</v>
      </c>
      <c r="E1149">
        <v>0</v>
      </c>
      <c r="F1149">
        <v>0</v>
      </c>
      <c r="G1149">
        <v>0</v>
      </c>
      <c r="H1149">
        <v>0</v>
      </c>
    </row>
    <row r="1150" spans="1:8" x14ac:dyDescent="0.2">
      <c r="A1150">
        <v>5901</v>
      </c>
      <c r="B1150" t="s">
        <v>2312</v>
      </c>
      <c r="C1150" t="s">
        <v>2313</v>
      </c>
      <c r="D1150">
        <v>857590131</v>
      </c>
      <c r="E1150">
        <v>0</v>
      </c>
      <c r="F1150">
        <v>0</v>
      </c>
      <c r="G1150">
        <v>0</v>
      </c>
      <c r="H1150">
        <v>0</v>
      </c>
    </row>
    <row r="1151" spans="1:8" x14ac:dyDescent="0.2">
      <c r="A1151">
        <v>5901</v>
      </c>
      <c r="B1151" t="s">
        <v>2314</v>
      </c>
      <c r="C1151" t="s">
        <v>2315</v>
      </c>
      <c r="D1151">
        <v>857590141</v>
      </c>
      <c r="E1151">
        <v>0</v>
      </c>
      <c r="F1151">
        <v>0</v>
      </c>
      <c r="G1151">
        <v>0</v>
      </c>
      <c r="H1151">
        <v>0</v>
      </c>
    </row>
    <row r="1152" spans="1:8" x14ac:dyDescent="0.2">
      <c r="A1152">
        <v>5901</v>
      </c>
      <c r="B1152" t="s">
        <v>2316</v>
      </c>
      <c r="C1152" t="s">
        <v>2317</v>
      </c>
      <c r="D1152">
        <v>857590151</v>
      </c>
      <c r="E1152">
        <v>0</v>
      </c>
      <c r="F1152">
        <v>0</v>
      </c>
      <c r="G1152">
        <v>0</v>
      </c>
      <c r="H1152">
        <v>0</v>
      </c>
    </row>
    <row r="1153" spans="1:8" x14ac:dyDescent="0.2">
      <c r="A1153">
        <v>5901</v>
      </c>
      <c r="B1153" t="s">
        <v>788</v>
      </c>
      <c r="C1153" t="s">
        <v>789</v>
      </c>
      <c r="D1153">
        <v>857582221</v>
      </c>
      <c r="E1153">
        <v>25</v>
      </c>
      <c r="F1153">
        <v>73</v>
      </c>
      <c r="G1153">
        <v>7</v>
      </c>
      <c r="H1153">
        <v>1</v>
      </c>
    </row>
    <row r="1154" spans="1:8" x14ac:dyDescent="0.2">
      <c r="A1154">
        <v>5901</v>
      </c>
      <c r="B1154" t="s">
        <v>814</v>
      </c>
      <c r="C1154" t="s">
        <v>815</v>
      </c>
      <c r="D1154">
        <v>857582351</v>
      </c>
      <c r="E1154">
        <v>0</v>
      </c>
      <c r="F1154">
        <v>0</v>
      </c>
      <c r="G1154">
        <v>0</v>
      </c>
      <c r="H1154">
        <v>0</v>
      </c>
    </row>
    <row r="1155" spans="1:8" x14ac:dyDescent="0.2">
      <c r="A1155">
        <v>5901</v>
      </c>
      <c r="B1155" t="s">
        <v>1362</v>
      </c>
      <c r="C1155" t="s">
        <v>1363</v>
      </c>
      <c r="D1155">
        <v>857585171</v>
      </c>
      <c r="E1155">
        <v>0</v>
      </c>
      <c r="F1155">
        <v>0</v>
      </c>
      <c r="G1155">
        <v>0</v>
      </c>
      <c r="H1155">
        <v>0</v>
      </c>
    </row>
    <row r="1156" spans="1:8" x14ac:dyDescent="0.2">
      <c r="A1156">
        <v>5901</v>
      </c>
      <c r="B1156" t="s">
        <v>1824</v>
      </c>
      <c r="C1156" t="s">
        <v>1825</v>
      </c>
      <c r="D1156">
        <v>857587551</v>
      </c>
      <c r="E1156">
        <v>0</v>
      </c>
      <c r="F1156">
        <v>0</v>
      </c>
      <c r="G1156">
        <v>0</v>
      </c>
      <c r="H1156">
        <v>0</v>
      </c>
    </row>
    <row r="1157" spans="1:8" x14ac:dyDescent="0.2">
      <c r="A1157">
        <v>5901</v>
      </c>
      <c r="B1157" t="s">
        <v>2322</v>
      </c>
      <c r="C1157" t="s">
        <v>2323</v>
      </c>
      <c r="D1157">
        <v>863331171</v>
      </c>
      <c r="E1157">
        <v>0</v>
      </c>
      <c r="F1157">
        <v>0</v>
      </c>
      <c r="G1157">
        <v>0</v>
      </c>
      <c r="H1157">
        <v>0</v>
      </c>
    </row>
    <row r="1158" spans="1:8" x14ac:dyDescent="0.2">
      <c r="A1158">
        <v>5901</v>
      </c>
      <c r="B1158" t="s">
        <v>2328</v>
      </c>
      <c r="C1158" t="s">
        <v>2329</v>
      </c>
      <c r="D1158">
        <v>863038811</v>
      </c>
      <c r="E1158">
        <v>21</v>
      </c>
      <c r="F1158">
        <v>46</v>
      </c>
      <c r="G1158">
        <v>13</v>
      </c>
      <c r="H1158">
        <v>5</v>
      </c>
    </row>
    <row r="1159" spans="1:8" x14ac:dyDescent="0.2">
      <c r="A1159">
        <v>5901</v>
      </c>
      <c r="B1159" t="s">
        <v>2334</v>
      </c>
      <c r="C1159" t="s">
        <v>2335</v>
      </c>
      <c r="D1159">
        <v>863038831</v>
      </c>
      <c r="E1159">
        <v>97</v>
      </c>
      <c r="F1159">
        <v>264</v>
      </c>
      <c r="G1159">
        <v>108</v>
      </c>
      <c r="H1159">
        <v>20</v>
      </c>
    </row>
    <row r="1160" spans="1:8" x14ac:dyDescent="0.2">
      <c r="A1160">
        <v>5901</v>
      </c>
      <c r="B1160" t="s">
        <v>2340</v>
      </c>
      <c r="C1160" t="s">
        <v>2341</v>
      </c>
      <c r="D1160">
        <v>863038861</v>
      </c>
      <c r="E1160">
        <v>0</v>
      </c>
      <c r="F1160">
        <v>0</v>
      </c>
      <c r="G1160">
        <v>0</v>
      </c>
      <c r="H1160">
        <v>0</v>
      </c>
    </row>
    <row r="1161" spans="1:8" x14ac:dyDescent="0.2">
      <c r="A1161">
        <v>5901</v>
      </c>
      <c r="B1161" t="s">
        <v>2348</v>
      </c>
      <c r="C1161" t="s">
        <v>2349</v>
      </c>
      <c r="D1161">
        <v>863038901</v>
      </c>
      <c r="E1161">
        <v>9</v>
      </c>
      <c r="F1161">
        <v>20</v>
      </c>
      <c r="G1161">
        <v>7</v>
      </c>
      <c r="H1161">
        <v>2</v>
      </c>
    </row>
    <row r="1162" spans="1:8" x14ac:dyDescent="0.2">
      <c r="A1162">
        <v>5901</v>
      </c>
      <c r="B1162" t="s">
        <v>2350</v>
      </c>
      <c r="C1162" t="s">
        <v>2351</v>
      </c>
      <c r="D1162">
        <v>863331191</v>
      </c>
      <c r="E1162">
        <v>0</v>
      </c>
      <c r="F1162">
        <v>0</v>
      </c>
      <c r="G1162">
        <v>0</v>
      </c>
      <c r="H1162">
        <v>0</v>
      </c>
    </row>
    <row r="1163" spans="1:8" x14ac:dyDescent="0.2">
      <c r="A1163">
        <v>5901</v>
      </c>
      <c r="B1163" t="s">
        <v>2352</v>
      </c>
      <c r="C1163" t="s">
        <v>2353</v>
      </c>
      <c r="D1163">
        <v>863038911</v>
      </c>
      <c r="E1163">
        <v>0</v>
      </c>
      <c r="F1163">
        <v>0</v>
      </c>
      <c r="G1163">
        <v>0</v>
      </c>
      <c r="H1163">
        <v>0</v>
      </c>
    </row>
    <row r="1164" spans="1:8" x14ac:dyDescent="0.2">
      <c r="A1164">
        <v>5901</v>
      </c>
      <c r="B1164" t="s">
        <v>2356</v>
      </c>
      <c r="C1164" t="s">
        <v>2357</v>
      </c>
      <c r="D1164">
        <v>863038931</v>
      </c>
      <c r="E1164">
        <v>103</v>
      </c>
      <c r="F1164">
        <v>122</v>
      </c>
      <c r="G1164">
        <v>4</v>
      </c>
      <c r="H1164">
        <v>3</v>
      </c>
    </row>
    <row r="1165" spans="1:8" x14ac:dyDescent="0.2">
      <c r="A1165">
        <v>5901</v>
      </c>
      <c r="B1165" t="s">
        <v>2360</v>
      </c>
      <c r="C1165" t="s">
        <v>2361</v>
      </c>
      <c r="D1165">
        <v>863038951</v>
      </c>
      <c r="E1165">
        <v>12</v>
      </c>
      <c r="F1165">
        <v>27</v>
      </c>
      <c r="G1165">
        <v>10</v>
      </c>
      <c r="H1165">
        <v>1</v>
      </c>
    </row>
    <row r="1166" spans="1:8" x14ac:dyDescent="0.2">
      <c r="A1166">
        <v>5901</v>
      </c>
      <c r="B1166" t="s">
        <v>2362</v>
      </c>
      <c r="C1166" t="s">
        <v>2363</v>
      </c>
      <c r="D1166">
        <v>863331201</v>
      </c>
      <c r="E1166">
        <v>0</v>
      </c>
      <c r="F1166">
        <v>0</v>
      </c>
      <c r="G1166">
        <v>0</v>
      </c>
      <c r="H1166">
        <v>0</v>
      </c>
    </row>
    <row r="1167" spans="1:8" x14ac:dyDescent="0.2">
      <c r="A1167">
        <v>5901</v>
      </c>
      <c r="B1167" t="s">
        <v>2364</v>
      </c>
      <c r="C1167" t="s">
        <v>2365</v>
      </c>
      <c r="D1167">
        <v>863038961</v>
      </c>
      <c r="E1167">
        <v>59</v>
      </c>
      <c r="F1167">
        <v>112</v>
      </c>
      <c r="G1167">
        <v>33</v>
      </c>
      <c r="H1167">
        <v>4</v>
      </c>
    </row>
    <row r="1168" spans="1:8" x14ac:dyDescent="0.2">
      <c r="A1168">
        <v>5901</v>
      </c>
      <c r="B1168" t="s">
        <v>2366</v>
      </c>
      <c r="C1168" t="s">
        <v>2367</v>
      </c>
      <c r="D1168">
        <v>859657221</v>
      </c>
      <c r="E1168">
        <v>61</v>
      </c>
      <c r="F1168">
        <v>182</v>
      </c>
      <c r="G1168">
        <v>91</v>
      </c>
      <c r="H1168">
        <v>6</v>
      </c>
    </row>
    <row r="1169" spans="1:8" x14ac:dyDescent="0.2">
      <c r="A1169">
        <v>5901</v>
      </c>
      <c r="B1169" t="s">
        <v>2368</v>
      </c>
      <c r="C1169" t="s">
        <v>2369</v>
      </c>
      <c r="D1169">
        <v>863331211</v>
      </c>
      <c r="E1169">
        <v>0</v>
      </c>
      <c r="F1169">
        <v>0</v>
      </c>
      <c r="G1169">
        <v>0</v>
      </c>
      <c r="H1169">
        <v>0</v>
      </c>
    </row>
    <row r="1170" spans="1:8" x14ac:dyDescent="0.2">
      <c r="A1170">
        <v>5901</v>
      </c>
      <c r="B1170" t="s">
        <v>2370</v>
      </c>
      <c r="C1170" t="s">
        <v>2371</v>
      </c>
      <c r="D1170">
        <v>863331221</v>
      </c>
      <c r="E1170">
        <v>0</v>
      </c>
      <c r="F1170">
        <v>0</v>
      </c>
      <c r="G1170">
        <v>0</v>
      </c>
      <c r="H1170">
        <v>0</v>
      </c>
    </row>
    <row r="1171" spans="1:8" x14ac:dyDescent="0.2">
      <c r="A1171">
        <v>5901</v>
      </c>
      <c r="B1171" t="s">
        <v>2372</v>
      </c>
      <c r="C1171" t="s">
        <v>2373</v>
      </c>
      <c r="D1171">
        <v>863331231</v>
      </c>
      <c r="E1171">
        <v>0</v>
      </c>
      <c r="F1171">
        <v>0</v>
      </c>
      <c r="G1171">
        <v>0</v>
      </c>
      <c r="H1171">
        <v>0</v>
      </c>
    </row>
    <row r="1172" spans="1:8" x14ac:dyDescent="0.2">
      <c r="A1172">
        <v>5901</v>
      </c>
      <c r="B1172" t="s">
        <v>2378</v>
      </c>
      <c r="C1172" t="s">
        <v>2379</v>
      </c>
      <c r="D1172">
        <v>863038991</v>
      </c>
      <c r="E1172">
        <v>0</v>
      </c>
      <c r="F1172">
        <v>0</v>
      </c>
      <c r="G1172">
        <v>0</v>
      </c>
      <c r="H1172">
        <v>0</v>
      </c>
    </row>
    <row r="1173" spans="1:8" x14ac:dyDescent="0.2">
      <c r="A1173">
        <v>5901</v>
      </c>
      <c r="B1173" t="s">
        <v>2330</v>
      </c>
      <c r="C1173" t="s">
        <v>2331</v>
      </c>
      <c r="D1173">
        <v>863038821</v>
      </c>
      <c r="E1173">
        <v>64</v>
      </c>
      <c r="F1173">
        <v>91</v>
      </c>
      <c r="G1173">
        <v>25</v>
      </c>
      <c r="H1173">
        <v>1</v>
      </c>
    </row>
    <row r="1174" spans="1:8" x14ac:dyDescent="0.2">
      <c r="A1174">
        <v>5901</v>
      </c>
      <c r="B1174" t="s">
        <v>2326</v>
      </c>
      <c r="C1174" t="s">
        <v>2327</v>
      </c>
      <c r="D1174">
        <v>863038801</v>
      </c>
      <c r="E1174">
        <v>66</v>
      </c>
      <c r="F1174">
        <v>126</v>
      </c>
      <c r="G1174">
        <v>35</v>
      </c>
      <c r="H1174">
        <v>4</v>
      </c>
    </row>
    <row r="1175" spans="1:8" x14ac:dyDescent="0.2">
      <c r="A1175">
        <v>5901</v>
      </c>
      <c r="B1175" t="s">
        <v>2342</v>
      </c>
      <c r="C1175" t="s">
        <v>2343</v>
      </c>
      <c r="D1175">
        <v>863038871</v>
      </c>
      <c r="E1175">
        <v>0</v>
      </c>
      <c r="F1175">
        <v>0</v>
      </c>
      <c r="G1175">
        <v>0</v>
      </c>
      <c r="H1175">
        <v>0</v>
      </c>
    </row>
    <row r="1176" spans="1:8" x14ac:dyDescent="0.2">
      <c r="A1176">
        <v>5901</v>
      </c>
      <c r="B1176" t="s">
        <v>2344</v>
      </c>
      <c r="C1176" t="s">
        <v>2345</v>
      </c>
      <c r="D1176">
        <v>863038881</v>
      </c>
      <c r="E1176">
        <v>0</v>
      </c>
      <c r="F1176">
        <v>0</v>
      </c>
      <c r="G1176">
        <v>0</v>
      </c>
      <c r="H1176">
        <v>0</v>
      </c>
    </row>
    <row r="1177" spans="1:8" x14ac:dyDescent="0.2">
      <c r="A1177">
        <v>5901</v>
      </c>
      <c r="B1177" t="s">
        <v>2376</v>
      </c>
      <c r="C1177" t="s">
        <v>2377</v>
      </c>
      <c r="D1177">
        <v>863038981</v>
      </c>
      <c r="E1177">
        <v>7</v>
      </c>
      <c r="F1177">
        <v>12</v>
      </c>
      <c r="G1177">
        <v>3</v>
      </c>
      <c r="H1177">
        <v>1</v>
      </c>
    </row>
    <row r="1178" spans="1:8" x14ac:dyDescent="0.2">
      <c r="A1178">
        <v>5901</v>
      </c>
      <c r="B1178" t="s">
        <v>2320</v>
      </c>
      <c r="C1178" t="s">
        <v>2321</v>
      </c>
      <c r="D1178">
        <v>863038781</v>
      </c>
      <c r="E1178">
        <v>0</v>
      </c>
      <c r="F1178">
        <v>0</v>
      </c>
      <c r="G1178">
        <v>0</v>
      </c>
      <c r="H1178">
        <v>0</v>
      </c>
    </row>
    <row r="1179" spans="1:8" x14ac:dyDescent="0.2">
      <c r="A1179">
        <v>5901</v>
      </c>
      <c r="B1179" t="s">
        <v>2324</v>
      </c>
      <c r="C1179" t="s">
        <v>2325</v>
      </c>
      <c r="D1179">
        <v>863038791</v>
      </c>
      <c r="E1179">
        <v>0</v>
      </c>
      <c r="F1179">
        <v>0</v>
      </c>
      <c r="G1179">
        <v>0</v>
      </c>
      <c r="H1179">
        <v>0</v>
      </c>
    </row>
    <row r="1180" spans="1:8" x14ac:dyDescent="0.2">
      <c r="A1180">
        <v>5901</v>
      </c>
      <c r="B1180" t="s">
        <v>2336</v>
      </c>
      <c r="C1180" t="s">
        <v>2337</v>
      </c>
      <c r="D1180">
        <v>863038841</v>
      </c>
      <c r="E1180">
        <v>48</v>
      </c>
      <c r="F1180">
        <v>107</v>
      </c>
      <c r="G1180">
        <v>17</v>
      </c>
      <c r="H1180">
        <v>7</v>
      </c>
    </row>
    <row r="1181" spans="1:8" x14ac:dyDescent="0.2">
      <c r="A1181">
        <v>5901</v>
      </c>
      <c r="B1181" t="s">
        <v>2354</v>
      </c>
      <c r="C1181" t="s">
        <v>2355</v>
      </c>
      <c r="D1181">
        <v>863038921</v>
      </c>
      <c r="E1181">
        <v>0</v>
      </c>
      <c r="F1181">
        <v>0</v>
      </c>
      <c r="G1181">
        <v>0</v>
      </c>
      <c r="H1181">
        <v>0</v>
      </c>
    </row>
    <row r="1182" spans="1:8" x14ac:dyDescent="0.2">
      <c r="A1182">
        <v>5901</v>
      </c>
      <c r="B1182" t="s">
        <v>2358</v>
      </c>
      <c r="C1182" t="s">
        <v>2359</v>
      </c>
      <c r="D1182">
        <v>863038941</v>
      </c>
      <c r="E1182">
        <v>126</v>
      </c>
      <c r="F1182">
        <v>229</v>
      </c>
      <c r="G1182">
        <v>40</v>
      </c>
      <c r="H1182">
        <v>8</v>
      </c>
    </row>
    <row r="1183" spans="1:8" x14ac:dyDescent="0.2">
      <c r="A1183">
        <v>5901</v>
      </c>
      <c r="B1183" t="s">
        <v>2338</v>
      </c>
      <c r="C1183" t="s">
        <v>2339</v>
      </c>
      <c r="D1183">
        <v>863038851</v>
      </c>
      <c r="E1183">
        <v>0</v>
      </c>
      <c r="F1183">
        <v>0</v>
      </c>
      <c r="G1183">
        <v>0</v>
      </c>
      <c r="H1183">
        <v>0</v>
      </c>
    </row>
    <row r="1184" spans="1:8" x14ac:dyDescent="0.2">
      <c r="A1184">
        <v>5901</v>
      </c>
      <c r="B1184" t="s">
        <v>2318</v>
      </c>
      <c r="C1184" t="s">
        <v>2319</v>
      </c>
      <c r="D1184">
        <v>863331161</v>
      </c>
      <c r="E1184">
        <v>0</v>
      </c>
      <c r="F1184">
        <v>0</v>
      </c>
      <c r="G1184">
        <v>0</v>
      </c>
      <c r="H1184">
        <v>0</v>
      </c>
    </row>
    <row r="1185" spans="1:8" x14ac:dyDescent="0.2">
      <c r="A1185">
        <v>5901</v>
      </c>
      <c r="B1185" t="s">
        <v>2332</v>
      </c>
      <c r="C1185" t="s">
        <v>2333</v>
      </c>
      <c r="D1185">
        <v>863331181</v>
      </c>
      <c r="E1185">
        <v>0</v>
      </c>
      <c r="F1185">
        <v>0</v>
      </c>
      <c r="G1185">
        <v>0</v>
      </c>
      <c r="H1185">
        <v>0</v>
      </c>
    </row>
    <row r="1186" spans="1:8" x14ac:dyDescent="0.2">
      <c r="A1186">
        <v>5901</v>
      </c>
      <c r="B1186" t="s">
        <v>2346</v>
      </c>
      <c r="C1186" t="s">
        <v>2347</v>
      </c>
      <c r="D1186">
        <v>863038891</v>
      </c>
      <c r="E1186">
        <v>1</v>
      </c>
      <c r="F1186">
        <v>6</v>
      </c>
      <c r="G1186">
        <v>0</v>
      </c>
      <c r="H1186">
        <v>2</v>
      </c>
    </row>
    <row r="1187" spans="1:8" x14ac:dyDescent="0.2">
      <c r="A1187">
        <v>5901</v>
      </c>
      <c r="B1187" t="s">
        <v>2374</v>
      </c>
      <c r="C1187" t="s">
        <v>2375</v>
      </c>
      <c r="D1187">
        <v>863038971</v>
      </c>
      <c r="E1187">
        <v>1296</v>
      </c>
      <c r="F1187">
        <v>2654</v>
      </c>
      <c r="G1187">
        <v>784</v>
      </c>
      <c r="H1187">
        <v>65</v>
      </c>
    </row>
    <row r="1188" spans="1:8" x14ac:dyDescent="0.2">
      <c r="A1188">
        <v>5901</v>
      </c>
      <c r="B1188" t="s">
        <v>2382</v>
      </c>
      <c r="C1188" t="s">
        <v>2383</v>
      </c>
      <c r="D1188">
        <v>897644831</v>
      </c>
      <c r="E1188">
        <v>0</v>
      </c>
      <c r="F1188">
        <v>0</v>
      </c>
      <c r="G1188">
        <v>0</v>
      </c>
      <c r="H1188">
        <v>0</v>
      </c>
    </row>
    <row r="1189" spans="1:8" x14ac:dyDescent="0.2">
      <c r="A1189">
        <v>5901</v>
      </c>
      <c r="B1189" t="s">
        <v>2384</v>
      </c>
      <c r="C1189" t="s">
        <v>2385</v>
      </c>
      <c r="D1189">
        <v>897644841</v>
      </c>
      <c r="E1189">
        <v>0</v>
      </c>
      <c r="F1189">
        <v>0</v>
      </c>
      <c r="G1189">
        <v>0</v>
      </c>
      <c r="H1189">
        <v>0</v>
      </c>
    </row>
    <row r="1190" spans="1:8" x14ac:dyDescent="0.2">
      <c r="A1190">
        <v>5901</v>
      </c>
      <c r="B1190" t="s">
        <v>2386</v>
      </c>
      <c r="C1190" t="s">
        <v>2387</v>
      </c>
      <c r="D1190">
        <v>897644851</v>
      </c>
      <c r="E1190">
        <v>0</v>
      </c>
      <c r="F1190">
        <v>0</v>
      </c>
      <c r="G1190">
        <v>0</v>
      </c>
      <c r="H1190">
        <v>0</v>
      </c>
    </row>
    <row r="1191" spans="1:8" x14ac:dyDescent="0.2">
      <c r="A1191">
        <v>5901</v>
      </c>
      <c r="B1191" t="s">
        <v>2388</v>
      </c>
      <c r="C1191" t="s">
        <v>2389</v>
      </c>
      <c r="D1191">
        <v>897644861</v>
      </c>
      <c r="E1191">
        <v>0</v>
      </c>
      <c r="F1191">
        <v>0</v>
      </c>
      <c r="G1191">
        <v>0</v>
      </c>
      <c r="H1191">
        <v>0</v>
      </c>
    </row>
    <row r="1192" spans="1:8" x14ac:dyDescent="0.2">
      <c r="A1192">
        <v>5901</v>
      </c>
      <c r="B1192" t="s">
        <v>2390</v>
      </c>
      <c r="C1192" t="s">
        <v>2391</v>
      </c>
      <c r="D1192">
        <v>897644871</v>
      </c>
      <c r="E1192">
        <v>0</v>
      </c>
      <c r="F1192">
        <v>0</v>
      </c>
      <c r="G1192">
        <v>0</v>
      </c>
      <c r="H1192">
        <v>0</v>
      </c>
    </row>
    <row r="1193" spans="1:8" x14ac:dyDescent="0.2">
      <c r="A1193">
        <v>5901</v>
      </c>
      <c r="B1193" t="s">
        <v>2392</v>
      </c>
      <c r="C1193" t="s">
        <v>2393</v>
      </c>
      <c r="D1193">
        <v>897644881</v>
      </c>
      <c r="E1193">
        <v>0</v>
      </c>
      <c r="F1193">
        <v>0</v>
      </c>
      <c r="G1193">
        <v>0</v>
      </c>
      <c r="H1193">
        <v>0</v>
      </c>
    </row>
    <row r="1194" spans="1:8" x14ac:dyDescent="0.2">
      <c r="A1194">
        <v>5901</v>
      </c>
      <c r="B1194" t="s">
        <v>2394</v>
      </c>
      <c r="C1194" t="s">
        <v>2395</v>
      </c>
      <c r="D1194">
        <v>897644891</v>
      </c>
      <c r="E1194">
        <v>0</v>
      </c>
      <c r="F1194">
        <v>0</v>
      </c>
      <c r="G1194">
        <v>0</v>
      </c>
      <c r="H1194">
        <v>0</v>
      </c>
    </row>
    <row r="1195" spans="1:8" x14ac:dyDescent="0.2">
      <c r="A1195">
        <v>5901</v>
      </c>
      <c r="B1195" t="s">
        <v>2396</v>
      </c>
      <c r="C1195" t="s">
        <v>2397</v>
      </c>
      <c r="D1195">
        <v>897644901</v>
      </c>
      <c r="E1195">
        <v>0</v>
      </c>
      <c r="F1195">
        <v>0</v>
      </c>
      <c r="G1195">
        <v>0</v>
      </c>
      <c r="H1195">
        <v>0</v>
      </c>
    </row>
    <row r="1196" spans="1:8" x14ac:dyDescent="0.2">
      <c r="A1196">
        <v>5901</v>
      </c>
      <c r="B1196" t="s">
        <v>2398</v>
      </c>
      <c r="C1196" t="s">
        <v>2399</v>
      </c>
      <c r="D1196">
        <v>897644911</v>
      </c>
      <c r="E1196">
        <v>0</v>
      </c>
      <c r="F1196">
        <v>0</v>
      </c>
      <c r="G1196">
        <v>0</v>
      </c>
      <c r="H1196">
        <v>0</v>
      </c>
    </row>
    <row r="1197" spans="1:8" x14ac:dyDescent="0.2">
      <c r="A1197">
        <v>5901</v>
      </c>
      <c r="B1197" t="s">
        <v>2400</v>
      </c>
      <c r="C1197" t="s">
        <v>2401</v>
      </c>
      <c r="D1197">
        <v>897644921</v>
      </c>
      <c r="E1197">
        <v>0</v>
      </c>
      <c r="F1197">
        <v>0</v>
      </c>
      <c r="G1197">
        <v>0</v>
      </c>
      <c r="H1197">
        <v>0</v>
      </c>
    </row>
    <row r="1198" spans="1:8" x14ac:dyDescent="0.2">
      <c r="A1198">
        <v>5901</v>
      </c>
      <c r="B1198" t="s">
        <v>2402</v>
      </c>
      <c r="C1198" t="s">
        <v>2403</v>
      </c>
      <c r="D1198">
        <v>897644931</v>
      </c>
      <c r="E1198">
        <v>0</v>
      </c>
      <c r="F1198">
        <v>0</v>
      </c>
      <c r="G1198">
        <v>0</v>
      </c>
      <c r="H1198">
        <v>0</v>
      </c>
    </row>
    <row r="1199" spans="1:8" x14ac:dyDescent="0.2">
      <c r="A1199">
        <v>5901</v>
      </c>
      <c r="B1199" t="s">
        <v>2404</v>
      </c>
      <c r="C1199" t="s">
        <v>2405</v>
      </c>
      <c r="D1199">
        <v>897644941</v>
      </c>
      <c r="E1199">
        <v>0</v>
      </c>
      <c r="F1199">
        <v>0</v>
      </c>
      <c r="G1199">
        <v>0</v>
      </c>
      <c r="H1199">
        <v>0</v>
      </c>
    </row>
    <row r="1200" spans="1:8" x14ac:dyDescent="0.2">
      <c r="A1200">
        <v>5901</v>
      </c>
      <c r="B1200" t="s">
        <v>2406</v>
      </c>
      <c r="C1200" t="s">
        <v>2407</v>
      </c>
      <c r="D1200">
        <v>897644951</v>
      </c>
      <c r="E1200">
        <v>0</v>
      </c>
      <c r="F1200">
        <v>0</v>
      </c>
      <c r="G1200">
        <v>0</v>
      </c>
      <c r="H1200">
        <v>0</v>
      </c>
    </row>
    <row r="1201" spans="1:8" x14ac:dyDescent="0.2">
      <c r="A1201">
        <v>5901</v>
      </c>
      <c r="B1201" t="s">
        <v>2408</v>
      </c>
      <c r="C1201" t="s">
        <v>2409</v>
      </c>
      <c r="D1201">
        <v>897644961</v>
      </c>
      <c r="E1201">
        <v>0</v>
      </c>
      <c r="F1201">
        <v>0</v>
      </c>
      <c r="G1201">
        <v>0</v>
      </c>
      <c r="H1201">
        <v>0</v>
      </c>
    </row>
    <row r="1202" spans="1:8" x14ac:dyDescent="0.2">
      <c r="A1202">
        <v>5901</v>
      </c>
      <c r="B1202" t="s">
        <v>2410</v>
      </c>
      <c r="C1202" t="s">
        <v>2411</v>
      </c>
      <c r="D1202">
        <v>897644971</v>
      </c>
      <c r="E1202">
        <v>0</v>
      </c>
      <c r="F1202">
        <v>0</v>
      </c>
      <c r="G1202">
        <v>0</v>
      </c>
      <c r="H1202">
        <v>0</v>
      </c>
    </row>
    <row r="1203" spans="1:8" x14ac:dyDescent="0.2">
      <c r="A1203">
        <v>5901</v>
      </c>
      <c r="B1203" t="s">
        <v>2412</v>
      </c>
      <c r="C1203" t="s">
        <v>2413</v>
      </c>
      <c r="D1203">
        <v>897644981</v>
      </c>
      <c r="E1203">
        <v>0</v>
      </c>
      <c r="F1203">
        <v>0</v>
      </c>
      <c r="G1203">
        <v>0</v>
      </c>
      <c r="H1203">
        <v>0</v>
      </c>
    </row>
    <row r="1204" spans="1:8" x14ac:dyDescent="0.2">
      <c r="A1204">
        <v>5901</v>
      </c>
      <c r="B1204" t="s">
        <v>2414</v>
      </c>
      <c r="C1204" t="s">
        <v>2415</v>
      </c>
      <c r="D1204">
        <v>897644991</v>
      </c>
      <c r="E1204">
        <v>0</v>
      </c>
      <c r="F1204">
        <v>0</v>
      </c>
      <c r="G1204">
        <v>0</v>
      </c>
      <c r="H1204">
        <v>0</v>
      </c>
    </row>
    <row r="1205" spans="1:8" x14ac:dyDescent="0.2">
      <c r="A1205">
        <v>5901</v>
      </c>
      <c r="B1205" t="s">
        <v>2416</v>
      </c>
      <c r="C1205" t="s">
        <v>2417</v>
      </c>
      <c r="D1205">
        <v>897645001</v>
      </c>
      <c r="E1205">
        <v>0</v>
      </c>
      <c r="F1205">
        <v>0</v>
      </c>
      <c r="G1205">
        <v>0</v>
      </c>
      <c r="H1205">
        <v>0</v>
      </c>
    </row>
    <row r="1206" spans="1:8" x14ac:dyDescent="0.2">
      <c r="A1206">
        <v>5901</v>
      </c>
      <c r="B1206" t="s">
        <v>2418</v>
      </c>
      <c r="C1206" t="s">
        <v>2419</v>
      </c>
      <c r="D1206">
        <v>897645011</v>
      </c>
      <c r="E1206">
        <v>0</v>
      </c>
      <c r="F1206">
        <v>0</v>
      </c>
      <c r="G1206">
        <v>0</v>
      </c>
      <c r="H1206">
        <v>0</v>
      </c>
    </row>
    <row r="1207" spans="1:8" x14ac:dyDescent="0.2">
      <c r="A1207">
        <v>5901</v>
      </c>
      <c r="B1207" t="s">
        <v>2420</v>
      </c>
      <c r="C1207" t="s">
        <v>2421</v>
      </c>
      <c r="D1207">
        <v>897645031</v>
      </c>
      <c r="E1207">
        <v>0</v>
      </c>
      <c r="F1207">
        <v>0</v>
      </c>
      <c r="G1207">
        <v>0</v>
      </c>
      <c r="H1207">
        <v>0</v>
      </c>
    </row>
    <row r="1208" spans="1:8" x14ac:dyDescent="0.2">
      <c r="A1208">
        <v>5901</v>
      </c>
      <c r="B1208" t="s">
        <v>2422</v>
      </c>
      <c r="C1208" t="s">
        <v>2423</v>
      </c>
      <c r="D1208">
        <v>897645041</v>
      </c>
      <c r="E1208">
        <v>0</v>
      </c>
      <c r="F1208">
        <v>0</v>
      </c>
      <c r="G1208">
        <v>0</v>
      </c>
      <c r="H1208">
        <v>0</v>
      </c>
    </row>
    <row r="1209" spans="1:8" x14ac:dyDescent="0.2">
      <c r="A1209">
        <v>5901</v>
      </c>
      <c r="B1209" t="s">
        <v>2424</v>
      </c>
      <c r="C1209" t="s">
        <v>2425</v>
      </c>
      <c r="D1209">
        <v>897645051</v>
      </c>
      <c r="E1209">
        <v>0</v>
      </c>
      <c r="F1209">
        <v>0</v>
      </c>
      <c r="G1209">
        <v>0</v>
      </c>
      <c r="H1209">
        <v>0</v>
      </c>
    </row>
    <row r="1210" spans="1:8" x14ac:dyDescent="0.2">
      <c r="A1210">
        <v>5901</v>
      </c>
      <c r="B1210" t="s">
        <v>2426</v>
      </c>
      <c r="C1210" t="s">
        <v>2427</v>
      </c>
      <c r="D1210">
        <v>897645061</v>
      </c>
      <c r="E1210">
        <v>0</v>
      </c>
      <c r="F1210">
        <v>0</v>
      </c>
      <c r="G1210">
        <v>0</v>
      </c>
      <c r="H1210">
        <v>0</v>
      </c>
    </row>
    <row r="1211" spans="1:8" x14ac:dyDescent="0.2">
      <c r="A1211">
        <v>5901</v>
      </c>
      <c r="B1211" t="s">
        <v>2428</v>
      </c>
      <c r="C1211" t="s">
        <v>2429</v>
      </c>
      <c r="D1211">
        <v>897645071</v>
      </c>
      <c r="E1211">
        <v>0</v>
      </c>
      <c r="F1211">
        <v>0</v>
      </c>
      <c r="G1211">
        <v>0</v>
      </c>
      <c r="H1211">
        <v>0</v>
      </c>
    </row>
    <row r="1212" spans="1:8" x14ac:dyDescent="0.2">
      <c r="A1212">
        <v>5901</v>
      </c>
      <c r="B1212" t="s">
        <v>2430</v>
      </c>
      <c r="C1212" t="s">
        <v>2431</v>
      </c>
      <c r="D1212">
        <v>897645081</v>
      </c>
      <c r="E1212">
        <v>0</v>
      </c>
      <c r="F1212">
        <v>0</v>
      </c>
      <c r="G1212">
        <v>0</v>
      </c>
      <c r="H1212">
        <v>0</v>
      </c>
    </row>
    <row r="1213" spans="1:8" x14ac:dyDescent="0.2">
      <c r="A1213">
        <v>5901</v>
      </c>
      <c r="B1213" t="s">
        <v>2432</v>
      </c>
      <c r="C1213" t="s">
        <v>2433</v>
      </c>
      <c r="D1213">
        <v>897645091</v>
      </c>
      <c r="E1213">
        <v>0</v>
      </c>
      <c r="F1213">
        <v>0</v>
      </c>
      <c r="G1213">
        <v>0</v>
      </c>
      <c r="H1213">
        <v>0</v>
      </c>
    </row>
    <row r="1214" spans="1:8" x14ac:dyDescent="0.2">
      <c r="A1214">
        <v>5901</v>
      </c>
      <c r="B1214" t="s">
        <v>2434</v>
      </c>
      <c r="C1214" t="s">
        <v>2435</v>
      </c>
      <c r="D1214">
        <v>897645101</v>
      </c>
      <c r="E1214">
        <v>0</v>
      </c>
      <c r="F1214">
        <v>0</v>
      </c>
      <c r="G1214">
        <v>0</v>
      </c>
      <c r="H1214">
        <v>0</v>
      </c>
    </row>
    <row r="1215" spans="1:8" x14ac:dyDescent="0.2">
      <c r="A1215">
        <v>5901</v>
      </c>
      <c r="B1215" t="s">
        <v>2436</v>
      </c>
      <c r="C1215" t="s">
        <v>2437</v>
      </c>
      <c r="D1215">
        <v>897645111</v>
      </c>
      <c r="E1215">
        <v>0</v>
      </c>
      <c r="F1215">
        <v>0</v>
      </c>
      <c r="G1215">
        <v>0</v>
      </c>
      <c r="H1215">
        <v>0</v>
      </c>
    </row>
    <row r="1216" spans="1:8" x14ac:dyDescent="0.2">
      <c r="A1216">
        <v>5901</v>
      </c>
      <c r="B1216" t="s">
        <v>2438</v>
      </c>
      <c r="C1216" t="s">
        <v>2439</v>
      </c>
      <c r="D1216">
        <v>897645121</v>
      </c>
      <c r="E1216">
        <v>0</v>
      </c>
      <c r="F1216">
        <v>0</v>
      </c>
      <c r="G1216">
        <v>0</v>
      </c>
      <c r="H1216">
        <v>0</v>
      </c>
    </row>
    <row r="1217" spans="1:8" x14ac:dyDescent="0.2">
      <c r="A1217">
        <v>5901</v>
      </c>
      <c r="B1217" t="s">
        <v>2440</v>
      </c>
      <c r="C1217" t="s">
        <v>2441</v>
      </c>
      <c r="D1217">
        <v>897645131</v>
      </c>
      <c r="E1217">
        <v>0</v>
      </c>
      <c r="F1217">
        <v>0</v>
      </c>
      <c r="G1217">
        <v>0</v>
      </c>
      <c r="H1217">
        <v>0</v>
      </c>
    </row>
    <row r="1218" spans="1:8" x14ac:dyDescent="0.2">
      <c r="A1218">
        <v>5901</v>
      </c>
      <c r="B1218" t="s">
        <v>2442</v>
      </c>
      <c r="C1218" t="s">
        <v>2443</v>
      </c>
      <c r="D1218">
        <v>897645141</v>
      </c>
      <c r="E1218">
        <v>0</v>
      </c>
      <c r="F1218">
        <v>0</v>
      </c>
      <c r="G1218">
        <v>0</v>
      </c>
      <c r="H1218">
        <v>0</v>
      </c>
    </row>
    <row r="1219" spans="1:8" x14ac:dyDescent="0.2">
      <c r="A1219">
        <v>5901</v>
      </c>
      <c r="B1219" t="s">
        <v>2444</v>
      </c>
      <c r="C1219" t="s">
        <v>2445</v>
      </c>
      <c r="D1219">
        <v>897645151</v>
      </c>
      <c r="E1219">
        <v>0</v>
      </c>
      <c r="F1219">
        <v>0</v>
      </c>
      <c r="G1219">
        <v>0</v>
      </c>
      <c r="H1219">
        <v>0</v>
      </c>
    </row>
    <row r="1220" spans="1:8" x14ac:dyDescent="0.2">
      <c r="A1220">
        <v>5901</v>
      </c>
      <c r="B1220" t="s">
        <v>2446</v>
      </c>
      <c r="C1220" t="s">
        <v>2447</v>
      </c>
      <c r="D1220">
        <v>897645161</v>
      </c>
      <c r="E1220">
        <v>0</v>
      </c>
      <c r="F1220">
        <v>0</v>
      </c>
      <c r="G1220">
        <v>0</v>
      </c>
      <c r="H1220">
        <v>0</v>
      </c>
    </row>
    <row r="1221" spans="1:8" x14ac:dyDescent="0.2">
      <c r="A1221">
        <v>5901</v>
      </c>
      <c r="B1221" t="s">
        <v>2448</v>
      </c>
      <c r="C1221" t="s">
        <v>2449</v>
      </c>
      <c r="D1221">
        <v>897645171</v>
      </c>
      <c r="E1221">
        <v>0</v>
      </c>
      <c r="F1221">
        <v>0</v>
      </c>
      <c r="G1221">
        <v>0</v>
      </c>
      <c r="H1221">
        <v>0</v>
      </c>
    </row>
    <row r="1222" spans="1:8" x14ac:dyDescent="0.2">
      <c r="A1222">
        <v>5901</v>
      </c>
      <c r="B1222" t="s">
        <v>2450</v>
      </c>
      <c r="C1222" t="s">
        <v>2451</v>
      </c>
      <c r="D1222">
        <v>897645181</v>
      </c>
      <c r="E1222">
        <v>0</v>
      </c>
      <c r="F1222">
        <v>0</v>
      </c>
      <c r="G1222">
        <v>0</v>
      </c>
      <c r="H1222">
        <v>0</v>
      </c>
    </row>
    <row r="1223" spans="1:8" x14ac:dyDescent="0.2">
      <c r="A1223">
        <v>5901</v>
      </c>
      <c r="B1223" t="s">
        <v>2452</v>
      </c>
      <c r="C1223" t="s">
        <v>2453</v>
      </c>
      <c r="D1223">
        <v>897645191</v>
      </c>
      <c r="E1223">
        <v>0</v>
      </c>
      <c r="F1223">
        <v>0</v>
      </c>
      <c r="G1223">
        <v>0</v>
      </c>
      <c r="H1223">
        <v>0</v>
      </c>
    </row>
    <row r="1224" spans="1:8" x14ac:dyDescent="0.2">
      <c r="A1224">
        <v>5901</v>
      </c>
      <c r="B1224" t="s">
        <v>2454</v>
      </c>
      <c r="C1224" t="s">
        <v>2455</v>
      </c>
      <c r="D1224">
        <v>897645201</v>
      </c>
      <c r="E1224">
        <v>0</v>
      </c>
      <c r="F1224">
        <v>0</v>
      </c>
      <c r="G1224">
        <v>0</v>
      </c>
      <c r="H1224">
        <v>0</v>
      </c>
    </row>
    <row r="1225" spans="1:8" x14ac:dyDescent="0.2">
      <c r="A1225">
        <v>5901</v>
      </c>
      <c r="B1225" t="s">
        <v>2456</v>
      </c>
      <c r="C1225" t="s">
        <v>2457</v>
      </c>
      <c r="D1225">
        <v>897645211</v>
      </c>
      <c r="E1225">
        <v>0</v>
      </c>
      <c r="F1225">
        <v>0</v>
      </c>
      <c r="G1225">
        <v>0</v>
      </c>
      <c r="H1225">
        <v>0</v>
      </c>
    </row>
    <row r="1226" spans="1:8" x14ac:dyDescent="0.2">
      <c r="A1226">
        <v>5901</v>
      </c>
      <c r="B1226" t="s">
        <v>2458</v>
      </c>
      <c r="C1226" t="s">
        <v>2459</v>
      </c>
      <c r="D1226">
        <v>897645221</v>
      </c>
      <c r="E1226">
        <v>0</v>
      </c>
      <c r="F1226">
        <v>0</v>
      </c>
      <c r="G1226">
        <v>0</v>
      </c>
      <c r="H1226">
        <v>0</v>
      </c>
    </row>
    <row r="1227" spans="1:8" x14ac:dyDescent="0.2">
      <c r="A1227">
        <v>5901</v>
      </c>
      <c r="B1227" t="s">
        <v>2460</v>
      </c>
      <c r="C1227" t="s">
        <v>2461</v>
      </c>
      <c r="D1227">
        <v>897645231</v>
      </c>
      <c r="E1227">
        <v>0</v>
      </c>
      <c r="F1227">
        <v>0</v>
      </c>
      <c r="G1227">
        <v>0</v>
      </c>
      <c r="H1227">
        <v>0</v>
      </c>
    </row>
    <row r="1228" spans="1:8" x14ac:dyDescent="0.2">
      <c r="A1228">
        <v>5901</v>
      </c>
      <c r="B1228" t="s">
        <v>2462</v>
      </c>
      <c r="C1228" t="s">
        <v>2463</v>
      </c>
      <c r="D1228">
        <v>897645241</v>
      </c>
      <c r="E1228">
        <v>0</v>
      </c>
      <c r="F1228">
        <v>0</v>
      </c>
      <c r="G1228">
        <v>0</v>
      </c>
      <c r="H1228">
        <v>0</v>
      </c>
    </row>
    <row r="1229" spans="1:8" x14ac:dyDescent="0.2">
      <c r="A1229">
        <v>5901</v>
      </c>
      <c r="B1229" t="s">
        <v>2464</v>
      </c>
      <c r="C1229" t="s">
        <v>2465</v>
      </c>
      <c r="D1229">
        <v>897645251</v>
      </c>
      <c r="E1229">
        <v>0</v>
      </c>
      <c r="F1229">
        <v>0</v>
      </c>
      <c r="G1229">
        <v>0</v>
      </c>
      <c r="H1229">
        <v>0</v>
      </c>
    </row>
    <row r="1230" spans="1:8" x14ac:dyDescent="0.2">
      <c r="A1230">
        <v>5901</v>
      </c>
      <c r="B1230" t="s">
        <v>2466</v>
      </c>
      <c r="C1230" t="s">
        <v>2467</v>
      </c>
      <c r="D1230">
        <v>897645261</v>
      </c>
      <c r="E1230">
        <v>0</v>
      </c>
      <c r="F1230">
        <v>0</v>
      </c>
      <c r="G1230">
        <v>0</v>
      </c>
      <c r="H1230">
        <v>0</v>
      </c>
    </row>
    <row r="1231" spans="1:8" x14ac:dyDescent="0.2">
      <c r="A1231">
        <v>5901</v>
      </c>
      <c r="B1231" t="s">
        <v>2468</v>
      </c>
      <c r="C1231" t="s">
        <v>2469</v>
      </c>
      <c r="D1231">
        <v>897645271</v>
      </c>
      <c r="E1231">
        <v>0</v>
      </c>
      <c r="F1231">
        <v>0</v>
      </c>
      <c r="G1231">
        <v>0</v>
      </c>
      <c r="H1231">
        <v>0</v>
      </c>
    </row>
    <row r="1232" spans="1:8" x14ac:dyDescent="0.2">
      <c r="A1232">
        <v>5901</v>
      </c>
      <c r="B1232" t="s">
        <v>2470</v>
      </c>
      <c r="C1232" t="s">
        <v>2471</v>
      </c>
      <c r="D1232">
        <v>897645281</v>
      </c>
      <c r="E1232">
        <v>0</v>
      </c>
      <c r="F1232">
        <v>0</v>
      </c>
      <c r="G1232">
        <v>0</v>
      </c>
      <c r="H1232">
        <v>0</v>
      </c>
    </row>
    <row r="1233" spans="1:8" x14ac:dyDescent="0.2">
      <c r="A1233">
        <v>5901</v>
      </c>
      <c r="B1233" t="s">
        <v>2472</v>
      </c>
      <c r="C1233" t="s">
        <v>2473</v>
      </c>
      <c r="D1233">
        <v>897645291</v>
      </c>
      <c r="E1233">
        <v>0</v>
      </c>
      <c r="F1233">
        <v>0</v>
      </c>
      <c r="G1233">
        <v>0</v>
      </c>
      <c r="H1233">
        <v>0</v>
      </c>
    </row>
    <row r="1234" spans="1:8" x14ac:dyDescent="0.2">
      <c r="A1234">
        <v>5901</v>
      </c>
      <c r="B1234" t="s">
        <v>2474</v>
      </c>
      <c r="C1234" t="s">
        <v>2475</v>
      </c>
      <c r="D1234">
        <v>897645311</v>
      </c>
      <c r="E1234">
        <v>0</v>
      </c>
      <c r="F1234">
        <v>0</v>
      </c>
      <c r="G1234">
        <v>0</v>
      </c>
      <c r="H1234">
        <v>0</v>
      </c>
    </row>
    <row r="1235" spans="1:8" x14ac:dyDescent="0.2">
      <c r="A1235">
        <v>5901</v>
      </c>
      <c r="B1235" t="s">
        <v>2476</v>
      </c>
      <c r="C1235" t="s">
        <v>2477</v>
      </c>
      <c r="D1235">
        <v>897645321</v>
      </c>
      <c r="E1235">
        <v>0</v>
      </c>
      <c r="F1235">
        <v>0</v>
      </c>
      <c r="G1235">
        <v>0</v>
      </c>
      <c r="H1235">
        <v>0</v>
      </c>
    </row>
    <row r="1236" spans="1:8" x14ac:dyDescent="0.2">
      <c r="A1236">
        <v>5901</v>
      </c>
      <c r="B1236" t="s">
        <v>2478</v>
      </c>
      <c r="C1236" t="s">
        <v>2479</v>
      </c>
      <c r="D1236">
        <v>897645341</v>
      </c>
      <c r="E1236">
        <v>0</v>
      </c>
      <c r="F1236">
        <v>0</v>
      </c>
      <c r="G1236">
        <v>0</v>
      </c>
      <c r="H1236">
        <v>0</v>
      </c>
    </row>
    <row r="1237" spans="1:8" x14ac:dyDescent="0.2">
      <c r="A1237">
        <v>5901</v>
      </c>
      <c r="B1237" t="s">
        <v>2480</v>
      </c>
      <c r="C1237" t="s">
        <v>2481</v>
      </c>
      <c r="D1237">
        <v>897645351</v>
      </c>
      <c r="E1237">
        <v>0</v>
      </c>
      <c r="F1237">
        <v>0</v>
      </c>
      <c r="G1237">
        <v>0</v>
      </c>
      <c r="H1237">
        <v>0</v>
      </c>
    </row>
    <row r="1238" spans="1:8" x14ac:dyDescent="0.2">
      <c r="A1238">
        <v>5901</v>
      </c>
      <c r="B1238" t="s">
        <v>2482</v>
      </c>
      <c r="C1238" t="s">
        <v>2483</v>
      </c>
      <c r="D1238">
        <v>897645361</v>
      </c>
      <c r="E1238">
        <v>0</v>
      </c>
      <c r="F1238">
        <v>0</v>
      </c>
      <c r="G1238">
        <v>0</v>
      </c>
      <c r="H1238">
        <v>0</v>
      </c>
    </row>
    <row r="1239" spans="1:8" x14ac:dyDescent="0.2">
      <c r="A1239">
        <v>5901</v>
      </c>
      <c r="B1239" t="s">
        <v>2484</v>
      </c>
      <c r="C1239" t="s">
        <v>2485</v>
      </c>
      <c r="D1239">
        <v>897645371</v>
      </c>
      <c r="E1239">
        <v>0</v>
      </c>
      <c r="F1239">
        <v>0</v>
      </c>
      <c r="G1239">
        <v>0</v>
      </c>
      <c r="H1239">
        <v>0</v>
      </c>
    </row>
    <row r="1240" spans="1:8" x14ac:dyDescent="0.2">
      <c r="A1240">
        <v>5901</v>
      </c>
      <c r="B1240" t="s">
        <v>2486</v>
      </c>
      <c r="C1240" t="s">
        <v>2487</v>
      </c>
      <c r="D1240">
        <v>897645381</v>
      </c>
      <c r="E1240">
        <v>0</v>
      </c>
      <c r="F1240">
        <v>0</v>
      </c>
      <c r="G1240">
        <v>0</v>
      </c>
      <c r="H1240">
        <v>0</v>
      </c>
    </row>
    <row r="1241" spans="1:8" x14ac:dyDescent="0.2">
      <c r="A1241">
        <v>5901</v>
      </c>
      <c r="B1241" t="s">
        <v>2488</v>
      </c>
      <c r="C1241" t="s">
        <v>2489</v>
      </c>
      <c r="D1241">
        <v>897645391</v>
      </c>
      <c r="E1241">
        <v>0</v>
      </c>
      <c r="F1241">
        <v>0</v>
      </c>
      <c r="G1241">
        <v>0</v>
      </c>
      <c r="H1241">
        <v>0</v>
      </c>
    </row>
    <row r="1242" spans="1:8" x14ac:dyDescent="0.2">
      <c r="A1242">
        <v>5901</v>
      </c>
      <c r="B1242" t="s">
        <v>2490</v>
      </c>
      <c r="C1242" t="s">
        <v>2491</v>
      </c>
      <c r="D1242">
        <v>897645401</v>
      </c>
      <c r="E1242">
        <v>0</v>
      </c>
      <c r="F1242">
        <v>0</v>
      </c>
      <c r="G1242">
        <v>0</v>
      </c>
      <c r="H1242">
        <v>0</v>
      </c>
    </row>
    <row r="1243" spans="1:8" x14ac:dyDescent="0.2">
      <c r="A1243">
        <v>5901</v>
      </c>
      <c r="B1243" t="s">
        <v>2492</v>
      </c>
      <c r="C1243" t="s">
        <v>2493</v>
      </c>
      <c r="D1243">
        <v>897645411</v>
      </c>
      <c r="E1243">
        <v>0</v>
      </c>
      <c r="F1243">
        <v>0</v>
      </c>
      <c r="G1243">
        <v>0</v>
      </c>
      <c r="H1243">
        <v>0</v>
      </c>
    </row>
    <row r="1244" spans="1:8" x14ac:dyDescent="0.2">
      <c r="A1244">
        <v>5901</v>
      </c>
      <c r="B1244" t="s">
        <v>2494</v>
      </c>
      <c r="C1244" t="s">
        <v>2495</v>
      </c>
      <c r="D1244">
        <v>897645421</v>
      </c>
      <c r="E1244">
        <v>0</v>
      </c>
      <c r="F1244">
        <v>0</v>
      </c>
      <c r="G1244">
        <v>0</v>
      </c>
      <c r="H1244">
        <v>0</v>
      </c>
    </row>
    <row r="1245" spans="1:8" x14ac:dyDescent="0.2">
      <c r="A1245">
        <v>5901</v>
      </c>
      <c r="B1245" t="s">
        <v>2496</v>
      </c>
      <c r="C1245" t="s">
        <v>2497</v>
      </c>
      <c r="D1245">
        <v>897645431</v>
      </c>
      <c r="E1245">
        <v>0</v>
      </c>
      <c r="F1245">
        <v>0</v>
      </c>
      <c r="G1245">
        <v>0</v>
      </c>
      <c r="H1245">
        <v>0</v>
      </c>
    </row>
    <row r="1246" spans="1:8" x14ac:dyDescent="0.2">
      <c r="A1246">
        <v>5901</v>
      </c>
      <c r="B1246" t="s">
        <v>2498</v>
      </c>
      <c r="C1246" t="s">
        <v>2499</v>
      </c>
      <c r="D1246">
        <v>897645451</v>
      </c>
      <c r="E1246">
        <v>0</v>
      </c>
      <c r="F1246">
        <v>0</v>
      </c>
      <c r="G1246">
        <v>0</v>
      </c>
      <c r="H1246">
        <v>0</v>
      </c>
    </row>
    <row r="1247" spans="1:8" x14ac:dyDescent="0.2">
      <c r="A1247">
        <v>5901</v>
      </c>
      <c r="B1247" t="s">
        <v>2500</v>
      </c>
      <c r="C1247" t="s">
        <v>2501</v>
      </c>
      <c r="D1247">
        <v>897645461</v>
      </c>
      <c r="E1247">
        <v>0</v>
      </c>
      <c r="F1247">
        <v>0</v>
      </c>
      <c r="G1247">
        <v>0</v>
      </c>
      <c r="H1247">
        <v>0</v>
      </c>
    </row>
    <row r="1248" spans="1:8" x14ac:dyDescent="0.2">
      <c r="A1248">
        <v>5901</v>
      </c>
      <c r="B1248" t="s">
        <v>2502</v>
      </c>
      <c r="C1248" t="s">
        <v>2503</v>
      </c>
      <c r="D1248">
        <v>897645471</v>
      </c>
      <c r="E1248">
        <v>0</v>
      </c>
      <c r="F1248">
        <v>0</v>
      </c>
      <c r="G1248">
        <v>0</v>
      </c>
      <c r="H1248">
        <v>0</v>
      </c>
    </row>
    <row r="1249" spans="1:8" x14ac:dyDescent="0.2">
      <c r="A1249">
        <v>5901</v>
      </c>
      <c r="B1249" t="s">
        <v>2504</v>
      </c>
      <c r="C1249" t="s">
        <v>2505</v>
      </c>
      <c r="D1249">
        <v>897645481</v>
      </c>
      <c r="E1249">
        <v>0</v>
      </c>
      <c r="F1249">
        <v>0</v>
      </c>
      <c r="G1249">
        <v>0</v>
      </c>
      <c r="H1249">
        <v>0</v>
      </c>
    </row>
    <row r="1250" spans="1:8" x14ac:dyDescent="0.2">
      <c r="A1250">
        <v>5901</v>
      </c>
      <c r="B1250" t="s">
        <v>2506</v>
      </c>
      <c r="C1250" t="s">
        <v>2507</v>
      </c>
      <c r="D1250">
        <v>897645491</v>
      </c>
      <c r="E1250">
        <v>0</v>
      </c>
      <c r="F1250">
        <v>0</v>
      </c>
      <c r="G1250">
        <v>0</v>
      </c>
      <c r="H1250">
        <v>0</v>
      </c>
    </row>
    <row r="1251" spans="1:8" x14ac:dyDescent="0.2">
      <c r="A1251">
        <v>5901</v>
      </c>
      <c r="B1251" t="s">
        <v>2508</v>
      </c>
      <c r="C1251" t="s">
        <v>2509</v>
      </c>
      <c r="D1251">
        <v>897645501</v>
      </c>
      <c r="E1251">
        <v>0</v>
      </c>
      <c r="F1251">
        <v>0</v>
      </c>
      <c r="G1251">
        <v>0</v>
      </c>
      <c r="H1251">
        <v>0</v>
      </c>
    </row>
    <row r="1252" spans="1:8" x14ac:dyDescent="0.2">
      <c r="A1252">
        <v>5901</v>
      </c>
      <c r="B1252" t="s">
        <v>2334</v>
      </c>
      <c r="C1252" t="s">
        <v>2335</v>
      </c>
      <c r="D1252">
        <v>863038831</v>
      </c>
      <c r="E1252">
        <v>97</v>
      </c>
      <c r="F1252">
        <v>264</v>
      </c>
      <c r="G1252">
        <v>108</v>
      </c>
      <c r="H1252">
        <v>20</v>
      </c>
    </row>
    <row r="1253" spans="1:8" x14ac:dyDescent="0.2">
      <c r="A1253">
        <v>5901</v>
      </c>
      <c r="B1253" t="s">
        <v>2510</v>
      </c>
      <c r="C1253" t="s">
        <v>2511</v>
      </c>
      <c r="D1253">
        <v>897645511</v>
      </c>
      <c r="E1253">
        <v>0</v>
      </c>
      <c r="F1253">
        <v>0</v>
      </c>
      <c r="G1253">
        <v>0</v>
      </c>
      <c r="H1253">
        <v>0</v>
      </c>
    </row>
    <row r="1254" spans="1:8" x14ac:dyDescent="0.2">
      <c r="A1254">
        <v>5901</v>
      </c>
      <c r="B1254" t="s">
        <v>2512</v>
      </c>
      <c r="C1254" t="s">
        <v>2513</v>
      </c>
      <c r="D1254">
        <v>897645521</v>
      </c>
      <c r="E1254">
        <v>0</v>
      </c>
      <c r="F1254">
        <v>0</v>
      </c>
      <c r="G1254">
        <v>0</v>
      </c>
      <c r="H1254">
        <v>0</v>
      </c>
    </row>
    <row r="1255" spans="1:8" x14ac:dyDescent="0.2">
      <c r="A1255">
        <v>5901</v>
      </c>
      <c r="B1255" t="s">
        <v>2514</v>
      </c>
      <c r="C1255" t="s">
        <v>2515</v>
      </c>
      <c r="D1255">
        <v>897645531</v>
      </c>
      <c r="E1255">
        <v>0</v>
      </c>
      <c r="F1255">
        <v>0</v>
      </c>
      <c r="G1255">
        <v>0</v>
      </c>
      <c r="H1255">
        <v>0</v>
      </c>
    </row>
    <row r="1256" spans="1:8" x14ac:dyDescent="0.2">
      <c r="A1256">
        <v>5901</v>
      </c>
      <c r="B1256" t="s">
        <v>2516</v>
      </c>
      <c r="C1256" t="s">
        <v>2517</v>
      </c>
      <c r="D1256">
        <v>897645541</v>
      </c>
      <c r="E1256">
        <v>0</v>
      </c>
      <c r="F1256">
        <v>0</v>
      </c>
      <c r="G1256">
        <v>0</v>
      </c>
      <c r="H1256">
        <v>0</v>
      </c>
    </row>
    <row r="1257" spans="1:8" x14ac:dyDescent="0.2">
      <c r="A1257">
        <v>5901</v>
      </c>
      <c r="B1257" t="s">
        <v>2518</v>
      </c>
      <c r="C1257" t="s">
        <v>2519</v>
      </c>
      <c r="D1257">
        <v>897645551</v>
      </c>
      <c r="E1257">
        <v>0</v>
      </c>
      <c r="F1257">
        <v>0</v>
      </c>
      <c r="G1257">
        <v>0</v>
      </c>
      <c r="H1257">
        <v>0</v>
      </c>
    </row>
    <row r="1258" spans="1:8" x14ac:dyDescent="0.2">
      <c r="A1258">
        <v>5901</v>
      </c>
      <c r="B1258" t="s">
        <v>2520</v>
      </c>
      <c r="C1258" t="s">
        <v>2521</v>
      </c>
      <c r="D1258">
        <v>897645561</v>
      </c>
      <c r="E1258">
        <v>0</v>
      </c>
      <c r="F1258">
        <v>0</v>
      </c>
      <c r="G1258">
        <v>0</v>
      </c>
      <c r="H1258">
        <v>0</v>
      </c>
    </row>
    <row r="1259" spans="1:8" x14ac:dyDescent="0.2">
      <c r="A1259">
        <v>5901</v>
      </c>
      <c r="B1259" t="s">
        <v>2522</v>
      </c>
      <c r="C1259" t="s">
        <v>2523</v>
      </c>
      <c r="D1259">
        <v>897645571</v>
      </c>
      <c r="E1259">
        <v>0</v>
      </c>
      <c r="F1259">
        <v>0</v>
      </c>
      <c r="G1259">
        <v>0</v>
      </c>
      <c r="H1259">
        <v>0</v>
      </c>
    </row>
    <row r="1260" spans="1:8" x14ac:dyDescent="0.2">
      <c r="A1260">
        <v>5901</v>
      </c>
      <c r="B1260" t="s">
        <v>2524</v>
      </c>
      <c r="C1260" t="s">
        <v>2525</v>
      </c>
      <c r="D1260">
        <v>897645581</v>
      </c>
      <c r="E1260">
        <v>0</v>
      </c>
      <c r="F1260">
        <v>0</v>
      </c>
      <c r="G1260">
        <v>0</v>
      </c>
      <c r="H1260">
        <v>0</v>
      </c>
    </row>
    <row r="1261" spans="1:8" x14ac:dyDescent="0.2">
      <c r="A1261">
        <v>5901</v>
      </c>
      <c r="B1261" t="s">
        <v>2526</v>
      </c>
      <c r="C1261" t="s">
        <v>2527</v>
      </c>
      <c r="D1261">
        <v>897645601</v>
      </c>
      <c r="E1261">
        <v>0</v>
      </c>
      <c r="F1261">
        <v>0</v>
      </c>
      <c r="G1261">
        <v>0</v>
      </c>
      <c r="H1261">
        <v>0</v>
      </c>
    </row>
    <row r="1262" spans="1:8" x14ac:dyDescent="0.2">
      <c r="A1262">
        <v>5901</v>
      </c>
      <c r="B1262" t="s">
        <v>2528</v>
      </c>
      <c r="C1262" t="s">
        <v>2529</v>
      </c>
      <c r="D1262">
        <v>897645611</v>
      </c>
      <c r="E1262">
        <v>0</v>
      </c>
      <c r="F1262">
        <v>0</v>
      </c>
      <c r="G1262">
        <v>0</v>
      </c>
      <c r="H1262">
        <v>0</v>
      </c>
    </row>
    <row r="1263" spans="1:8" x14ac:dyDescent="0.2">
      <c r="A1263">
        <v>5901</v>
      </c>
      <c r="B1263" t="s">
        <v>2530</v>
      </c>
      <c r="C1263" t="s">
        <v>2531</v>
      </c>
      <c r="D1263">
        <v>897645621</v>
      </c>
      <c r="E1263">
        <v>0</v>
      </c>
      <c r="F1263">
        <v>0</v>
      </c>
      <c r="G1263">
        <v>0</v>
      </c>
      <c r="H1263">
        <v>0</v>
      </c>
    </row>
    <row r="1264" spans="1:8" x14ac:dyDescent="0.2">
      <c r="A1264">
        <v>5901</v>
      </c>
      <c r="B1264" t="s">
        <v>2532</v>
      </c>
      <c r="C1264" t="s">
        <v>2533</v>
      </c>
      <c r="D1264">
        <v>897645631</v>
      </c>
      <c r="E1264">
        <v>0</v>
      </c>
      <c r="F1264">
        <v>0</v>
      </c>
      <c r="G1264">
        <v>0</v>
      </c>
      <c r="H1264">
        <v>0</v>
      </c>
    </row>
    <row r="1265" spans="1:8" x14ac:dyDescent="0.2">
      <c r="A1265">
        <v>5901</v>
      </c>
      <c r="B1265" t="s">
        <v>2534</v>
      </c>
      <c r="C1265" t="s">
        <v>2535</v>
      </c>
      <c r="D1265">
        <v>897645641</v>
      </c>
      <c r="E1265">
        <v>0</v>
      </c>
      <c r="F1265">
        <v>0</v>
      </c>
      <c r="G1265">
        <v>0</v>
      </c>
      <c r="H1265">
        <v>0</v>
      </c>
    </row>
    <row r="1266" spans="1:8" x14ac:dyDescent="0.2">
      <c r="A1266">
        <v>5901</v>
      </c>
      <c r="B1266" t="s">
        <v>2536</v>
      </c>
      <c r="C1266" t="s">
        <v>2537</v>
      </c>
      <c r="D1266">
        <v>897645651</v>
      </c>
      <c r="E1266">
        <v>0</v>
      </c>
      <c r="F1266">
        <v>0</v>
      </c>
      <c r="G1266">
        <v>0</v>
      </c>
      <c r="H1266">
        <v>0</v>
      </c>
    </row>
    <row r="1267" spans="1:8" x14ac:dyDescent="0.2">
      <c r="A1267">
        <v>5901</v>
      </c>
      <c r="B1267" t="s">
        <v>2538</v>
      </c>
      <c r="C1267" t="s">
        <v>2539</v>
      </c>
      <c r="D1267">
        <v>897645661</v>
      </c>
      <c r="E1267">
        <v>0</v>
      </c>
      <c r="F1267">
        <v>0</v>
      </c>
      <c r="G1267">
        <v>0</v>
      </c>
      <c r="H1267">
        <v>0</v>
      </c>
    </row>
    <row r="1268" spans="1:8" x14ac:dyDescent="0.2">
      <c r="A1268">
        <v>5901</v>
      </c>
      <c r="B1268" t="s">
        <v>2540</v>
      </c>
      <c r="C1268" t="s">
        <v>2541</v>
      </c>
      <c r="D1268">
        <v>897645671</v>
      </c>
      <c r="E1268">
        <v>0</v>
      </c>
      <c r="F1268">
        <v>0</v>
      </c>
      <c r="G1268">
        <v>0</v>
      </c>
      <c r="H1268">
        <v>0</v>
      </c>
    </row>
    <row r="1269" spans="1:8" x14ac:dyDescent="0.2">
      <c r="A1269">
        <v>5901</v>
      </c>
      <c r="B1269" t="s">
        <v>2542</v>
      </c>
      <c r="C1269" t="s">
        <v>2543</v>
      </c>
      <c r="D1269">
        <v>897645681</v>
      </c>
      <c r="E1269">
        <v>0</v>
      </c>
      <c r="F1269">
        <v>0</v>
      </c>
      <c r="G1269">
        <v>0</v>
      </c>
      <c r="H1269">
        <v>0</v>
      </c>
    </row>
    <row r="1270" spans="1:8" x14ac:dyDescent="0.2">
      <c r="A1270">
        <v>5901</v>
      </c>
      <c r="B1270" t="s">
        <v>2544</v>
      </c>
      <c r="C1270" t="s">
        <v>2545</v>
      </c>
      <c r="D1270">
        <v>897645691</v>
      </c>
      <c r="E1270">
        <v>0</v>
      </c>
      <c r="F1270">
        <v>0</v>
      </c>
      <c r="G1270">
        <v>0</v>
      </c>
      <c r="H1270">
        <v>0</v>
      </c>
    </row>
    <row r="1271" spans="1:8" x14ac:dyDescent="0.2">
      <c r="A1271">
        <v>5901</v>
      </c>
      <c r="B1271" t="s">
        <v>2546</v>
      </c>
      <c r="C1271" t="s">
        <v>2547</v>
      </c>
      <c r="D1271">
        <v>897645701</v>
      </c>
      <c r="E1271">
        <v>0</v>
      </c>
      <c r="F1271">
        <v>0</v>
      </c>
      <c r="G1271">
        <v>0</v>
      </c>
      <c r="H1271">
        <v>0</v>
      </c>
    </row>
    <row r="1272" spans="1:8" x14ac:dyDescent="0.2">
      <c r="A1272">
        <v>5901</v>
      </c>
      <c r="B1272" t="s">
        <v>2548</v>
      </c>
      <c r="C1272" t="s">
        <v>2549</v>
      </c>
      <c r="D1272">
        <v>897645711</v>
      </c>
      <c r="E1272">
        <v>0</v>
      </c>
      <c r="F1272">
        <v>0</v>
      </c>
      <c r="G1272">
        <v>0</v>
      </c>
      <c r="H1272">
        <v>0</v>
      </c>
    </row>
    <row r="1273" spans="1:8" x14ac:dyDescent="0.2">
      <c r="A1273">
        <v>5901</v>
      </c>
      <c r="B1273" t="s">
        <v>2550</v>
      </c>
      <c r="C1273" t="s">
        <v>2551</v>
      </c>
      <c r="D1273">
        <v>897645721</v>
      </c>
      <c r="E1273">
        <v>0</v>
      </c>
      <c r="F1273">
        <v>0</v>
      </c>
      <c r="G1273">
        <v>0</v>
      </c>
      <c r="H1273">
        <v>0</v>
      </c>
    </row>
    <row r="1274" spans="1:8" x14ac:dyDescent="0.2">
      <c r="A1274">
        <v>5901</v>
      </c>
      <c r="B1274" t="s">
        <v>2552</v>
      </c>
      <c r="C1274" t="s">
        <v>2553</v>
      </c>
      <c r="D1274">
        <v>897645731</v>
      </c>
      <c r="E1274">
        <v>0</v>
      </c>
      <c r="F1274">
        <v>0</v>
      </c>
      <c r="G1274">
        <v>0</v>
      </c>
      <c r="H1274">
        <v>0</v>
      </c>
    </row>
    <row r="1275" spans="1:8" x14ac:dyDescent="0.2">
      <c r="A1275">
        <v>5901</v>
      </c>
      <c r="B1275" t="s">
        <v>2554</v>
      </c>
      <c r="C1275" t="s">
        <v>2555</v>
      </c>
      <c r="D1275">
        <v>897645741</v>
      </c>
      <c r="E1275">
        <v>82</v>
      </c>
      <c r="F1275">
        <v>158</v>
      </c>
      <c r="G1275">
        <v>63</v>
      </c>
      <c r="H1275">
        <v>4</v>
      </c>
    </row>
    <row r="1276" spans="1:8" x14ac:dyDescent="0.2">
      <c r="A1276">
        <v>5901</v>
      </c>
      <c r="B1276" t="s">
        <v>2556</v>
      </c>
      <c r="C1276" t="s">
        <v>2557</v>
      </c>
      <c r="D1276">
        <v>897645751</v>
      </c>
      <c r="E1276">
        <v>0</v>
      </c>
      <c r="F1276">
        <v>0</v>
      </c>
      <c r="G1276">
        <v>0</v>
      </c>
      <c r="H1276">
        <v>0</v>
      </c>
    </row>
    <row r="1277" spans="1:8" x14ac:dyDescent="0.2">
      <c r="A1277">
        <v>5901</v>
      </c>
      <c r="B1277" t="s">
        <v>2558</v>
      </c>
      <c r="C1277" t="s">
        <v>2559</v>
      </c>
      <c r="D1277">
        <v>897645761</v>
      </c>
      <c r="E1277">
        <v>0</v>
      </c>
      <c r="F1277">
        <v>0</v>
      </c>
      <c r="G1277">
        <v>0</v>
      </c>
      <c r="H1277">
        <v>0</v>
      </c>
    </row>
    <row r="1278" spans="1:8" x14ac:dyDescent="0.2">
      <c r="A1278">
        <v>5901</v>
      </c>
      <c r="B1278" t="s">
        <v>2560</v>
      </c>
      <c r="C1278" t="s">
        <v>2561</v>
      </c>
      <c r="D1278">
        <v>897645771</v>
      </c>
      <c r="E1278">
        <v>0</v>
      </c>
      <c r="F1278">
        <v>0</v>
      </c>
      <c r="G1278">
        <v>0</v>
      </c>
      <c r="H1278">
        <v>0</v>
      </c>
    </row>
    <row r="1279" spans="1:8" x14ac:dyDescent="0.2">
      <c r="A1279">
        <v>5901</v>
      </c>
      <c r="B1279" t="s">
        <v>2562</v>
      </c>
      <c r="C1279" t="s">
        <v>2563</v>
      </c>
      <c r="D1279">
        <v>897645781</v>
      </c>
      <c r="E1279">
        <v>0</v>
      </c>
      <c r="F1279">
        <v>0</v>
      </c>
      <c r="G1279">
        <v>0</v>
      </c>
      <c r="H1279">
        <v>0</v>
      </c>
    </row>
    <row r="1280" spans="1:8" x14ac:dyDescent="0.2">
      <c r="A1280">
        <v>5901</v>
      </c>
      <c r="B1280" t="s">
        <v>2564</v>
      </c>
      <c r="C1280" t="s">
        <v>2565</v>
      </c>
      <c r="D1280">
        <v>897645791</v>
      </c>
      <c r="E1280">
        <v>0</v>
      </c>
      <c r="F1280">
        <v>0</v>
      </c>
      <c r="G1280">
        <v>0</v>
      </c>
      <c r="H1280">
        <v>0</v>
      </c>
    </row>
    <row r="1281" spans="1:8" x14ac:dyDescent="0.2">
      <c r="A1281">
        <v>5901</v>
      </c>
      <c r="B1281" t="s">
        <v>2566</v>
      </c>
      <c r="C1281" t="s">
        <v>2567</v>
      </c>
      <c r="D1281">
        <v>897645801</v>
      </c>
      <c r="E1281">
        <v>0</v>
      </c>
      <c r="F1281">
        <v>0</v>
      </c>
      <c r="G1281">
        <v>0</v>
      </c>
      <c r="H1281">
        <v>0</v>
      </c>
    </row>
    <row r="1282" spans="1:8" x14ac:dyDescent="0.2">
      <c r="A1282">
        <v>5901</v>
      </c>
      <c r="B1282" t="s">
        <v>2568</v>
      </c>
      <c r="C1282" t="s">
        <v>2569</v>
      </c>
      <c r="D1282">
        <v>897645811</v>
      </c>
      <c r="E1282">
        <v>0</v>
      </c>
      <c r="F1282">
        <v>0</v>
      </c>
      <c r="G1282">
        <v>0</v>
      </c>
      <c r="H1282">
        <v>0</v>
      </c>
    </row>
    <row r="1283" spans="1:8" x14ac:dyDescent="0.2">
      <c r="A1283">
        <v>5901</v>
      </c>
      <c r="B1283" t="s">
        <v>2570</v>
      </c>
      <c r="C1283" t="s">
        <v>2571</v>
      </c>
      <c r="D1283">
        <v>897645821</v>
      </c>
      <c r="E1283">
        <v>0</v>
      </c>
      <c r="F1283">
        <v>0</v>
      </c>
      <c r="G1283">
        <v>0</v>
      </c>
      <c r="H1283">
        <v>0</v>
      </c>
    </row>
    <row r="1284" spans="1:8" x14ac:dyDescent="0.2">
      <c r="A1284">
        <v>5901</v>
      </c>
      <c r="B1284" t="s">
        <v>2572</v>
      </c>
      <c r="C1284" t="s">
        <v>2573</v>
      </c>
      <c r="D1284">
        <v>897645831</v>
      </c>
      <c r="E1284">
        <v>0</v>
      </c>
      <c r="F1284">
        <v>0</v>
      </c>
      <c r="G1284">
        <v>0</v>
      </c>
      <c r="H1284">
        <v>0</v>
      </c>
    </row>
    <row r="1285" spans="1:8" x14ac:dyDescent="0.2">
      <c r="A1285">
        <v>5901</v>
      </c>
      <c r="B1285" t="s">
        <v>2574</v>
      </c>
      <c r="C1285" t="s">
        <v>2575</v>
      </c>
      <c r="D1285">
        <v>897645841</v>
      </c>
      <c r="E1285">
        <v>0</v>
      </c>
      <c r="F1285">
        <v>0</v>
      </c>
      <c r="G1285">
        <v>0</v>
      </c>
      <c r="H1285">
        <v>0</v>
      </c>
    </row>
    <row r="1286" spans="1:8" x14ac:dyDescent="0.2">
      <c r="A1286">
        <v>5901</v>
      </c>
      <c r="B1286" t="s">
        <v>2576</v>
      </c>
      <c r="C1286" t="s">
        <v>2577</v>
      </c>
      <c r="D1286">
        <v>897645851</v>
      </c>
      <c r="E1286">
        <v>0</v>
      </c>
      <c r="F1286">
        <v>0</v>
      </c>
      <c r="G1286">
        <v>0</v>
      </c>
      <c r="H1286">
        <v>0</v>
      </c>
    </row>
    <row r="1287" spans="1:8" x14ac:dyDescent="0.2">
      <c r="A1287">
        <v>5901</v>
      </c>
      <c r="B1287" t="s">
        <v>2578</v>
      </c>
      <c r="C1287" t="s">
        <v>2579</v>
      </c>
      <c r="D1287">
        <v>897645861</v>
      </c>
      <c r="E1287">
        <v>0</v>
      </c>
      <c r="F1287">
        <v>0</v>
      </c>
      <c r="G1287">
        <v>0</v>
      </c>
      <c r="H1287">
        <v>0</v>
      </c>
    </row>
    <row r="1288" spans="1:8" x14ac:dyDescent="0.2">
      <c r="A1288">
        <v>5901</v>
      </c>
      <c r="B1288" t="s">
        <v>2580</v>
      </c>
      <c r="C1288" t="s">
        <v>2581</v>
      </c>
      <c r="D1288">
        <v>897645871</v>
      </c>
      <c r="E1288">
        <v>5</v>
      </c>
      <c r="F1288">
        <v>9</v>
      </c>
      <c r="G1288">
        <v>3</v>
      </c>
      <c r="H1288">
        <v>1</v>
      </c>
    </row>
    <row r="1289" spans="1:8" x14ac:dyDescent="0.2">
      <c r="A1289">
        <v>5901</v>
      </c>
      <c r="B1289" t="s">
        <v>2582</v>
      </c>
      <c r="C1289" t="s">
        <v>2583</v>
      </c>
      <c r="D1289">
        <v>897645881</v>
      </c>
      <c r="E1289">
        <v>0</v>
      </c>
      <c r="F1289">
        <v>0</v>
      </c>
      <c r="G1289">
        <v>0</v>
      </c>
      <c r="H1289">
        <v>0</v>
      </c>
    </row>
    <row r="1290" spans="1:8" x14ac:dyDescent="0.2">
      <c r="A1290">
        <v>5901</v>
      </c>
      <c r="B1290" t="s">
        <v>2584</v>
      </c>
      <c r="C1290" t="s">
        <v>2585</v>
      </c>
      <c r="D1290">
        <v>897645891</v>
      </c>
      <c r="E1290">
        <v>0</v>
      </c>
      <c r="F1290">
        <v>0</v>
      </c>
      <c r="G1290">
        <v>0</v>
      </c>
      <c r="H1290">
        <v>0</v>
      </c>
    </row>
    <row r="1291" spans="1:8" x14ac:dyDescent="0.2">
      <c r="A1291">
        <v>5901</v>
      </c>
      <c r="B1291" t="s">
        <v>2586</v>
      </c>
      <c r="C1291" t="s">
        <v>2587</v>
      </c>
      <c r="D1291">
        <v>897645901</v>
      </c>
      <c r="E1291">
        <v>0</v>
      </c>
      <c r="F1291">
        <v>0</v>
      </c>
      <c r="G1291">
        <v>0</v>
      </c>
      <c r="H1291">
        <v>0</v>
      </c>
    </row>
    <row r="1292" spans="1:8" x14ac:dyDescent="0.2">
      <c r="A1292">
        <v>5901</v>
      </c>
      <c r="B1292" t="s">
        <v>2350</v>
      </c>
      <c r="C1292" t="s">
        <v>2351</v>
      </c>
      <c r="D1292">
        <v>863331191</v>
      </c>
      <c r="E1292">
        <v>0</v>
      </c>
      <c r="F1292">
        <v>0</v>
      </c>
      <c r="G1292">
        <v>0</v>
      </c>
      <c r="H1292">
        <v>0</v>
      </c>
    </row>
    <row r="1293" spans="1:8" x14ac:dyDescent="0.2">
      <c r="A1293">
        <v>5901</v>
      </c>
      <c r="B1293" t="s">
        <v>2588</v>
      </c>
      <c r="C1293" t="s">
        <v>2589</v>
      </c>
      <c r="D1293">
        <v>897645911</v>
      </c>
      <c r="E1293">
        <v>0</v>
      </c>
      <c r="F1293">
        <v>0</v>
      </c>
      <c r="G1293">
        <v>0</v>
      </c>
      <c r="H1293">
        <v>0</v>
      </c>
    </row>
    <row r="1294" spans="1:8" x14ac:dyDescent="0.2">
      <c r="A1294">
        <v>5901</v>
      </c>
      <c r="B1294" t="s">
        <v>2590</v>
      </c>
      <c r="C1294" t="s">
        <v>2591</v>
      </c>
      <c r="D1294">
        <v>897645921</v>
      </c>
      <c r="E1294">
        <v>0</v>
      </c>
      <c r="F1294">
        <v>0</v>
      </c>
      <c r="G1294">
        <v>0</v>
      </c>
      <c r="H1294">
        <v>0</v>
      </c>
    </row>
    <row r="1295" spans="1:8" x14ac:dyDescent="0.2">
      <c r="A1295">
        <v>5901</v>
      </c>
      <c r="B1295" t="s">
        <v>2592</v>
      </c>
      <c r="C1295" t="s">
        <v>2593</v>
      </c>
      <c r="D1295">
        <v>897645931</v>
      </c>
      <c r="E1295">
        <v>0</v>
      </c>
      <c r="F1295">
        <v>0</v>
      </c>
      <c r="G1295">
        <v>0</v>
      </c>
      <c r="H1295">
        <v>0</v>
      </c>
    </row>
    <row r="1296" spans="1:8" x14ac:dyDescent="0.2">
      <c r="A1296">
        <v>5901</v>
      </c>
      <c r="B1296" t="s">
        <v>2594</v>
      </c>
      <c r="C1296" t="s">
        <v>2595</v>
      </c>
      <c r="D1296">
        <v>897645941</v>
      </c>
      <c r="E1296">
        <v>0</v>
      </c>
      <c r="F1296">
        <v>0</v>
      </c>
      <c r="G1296">
        <v>0</v>
      </c>
      <c r="H1296">
        <v>0</v>
      </c>
    </row>
    <row r="1297" spans="1:8" x14ac:dyDescent="0.2">
      <c r="A1297">
        <v>5901</v>
      </c>
      <c r="B1297" t="s">
        <v>2596</v>
      </c>
      <c r="C1297" t="s">
        <v>2597</v>
      </c>
      <c r="D1297">
        <v>897645951</v>
      </c>
      <c r="E1297">
        <v>0</v>
      </c>
      <c r="F1297">
        <v>0</v>
      </c>
      <c r="G1297">
        <v>0</v>
      </c>
      <c r="H1297">
        <v>0</v>
      </c>
    </row>
    <row r="1298" spans="1:8" x14ac:dyDescent="0.2">
      <c r="A1298">
        <v>5901</v>
      </c>
      <c r="B1298" t="s">
        <v>2598</v>
      </c>
      <c r="C1298" t="s">
        <v>2599</v>
      </c>
      <c r="D1298">
        <v>897645961</v>
      </c>
      <c r="E1298">
        <v>0</v>
      </c>
      <c r="F1298">
        <v>0</v>
      </c>
      <c r="G1298">
        <v>0</v>
      </c>
      <c r="H1298">
        <v>0</v>
      </c>
    </row>
    <row r="1299" spans="1:8" x14ac:dyDescent="0.2">
      <c r="A1299">
        <v>5901</v>
      </c>
      <c r="B1299" t="s">
        <v>2600</v>
      </c>
      <c r="C1299" t="s">
        <v>2601</v>
      </c>
      <c r="D1299">
        <v>897645971</v>
      </c>
      <c r="E1299">
        <v>0</v>
      </c>
      <c r="F1299">
        <v>0</v>
      </c>
      <c r="G1299">
        <v>0</v>
      </c>
      <c r="H1299">
        <v>0</v>
      </c>
    </row>
    <row r="1300" spans="1:8" x14ac:dyDescent="0.2">
      <c r="A1300">
        <v>5901</v>
      </c>
      <c r="B1300" t="s">
        <v>2602</v>
      </c>
      <c r="C1300" t="s">
        <v>2603</v>
      </c>
      <c r="D1300">
        <v>897645991</v>
      </c>
      <c r="E1300">
        <v>0</v>
      </c>
      <c r="F1300">
        <v>0</v>
      </c>
      <c r="G1300">
        <v>0</v>
      </c>
      <c r="H1300">
        <v>0</v>
      </c>
    </row>
    <row r="1301" spans="1:8" x14ac:dyDescent="0.2">
      <c r="A1301">
        <v>5901</v>
      </c>
      <c r="B1301" t="s">
        <v>2604</v>
      </c>
      <c r="C1301" t="s">
        <v>2605</v>
      </c>
      <c r="D1301">
        <v>897646001</v>
      </c>
      <c r="E1301">
        <v>0</v>
      </c>
      <c r="F1301">
        <v>0</v>
      </c>
      <c r="G1301">
        <v>0</v>
      </c>
      <c r="H1301">
        <v>0</v>
      </c>
    </row>
    <row r="1302" spans="1:8" x14ac:dyDescent="0.2">
      <c r="A1302">
        <v>5901</v>
      </c>
      <c r="B1302" t="s">
        <v>2606</v>
      </c>
      <c r="C1302" t="s">
        <v>2607</v>
      </c>
      <c r="D1302">
        <v>897646011</v>
      </c>
      <c r="E1302">
        <v>0</v>
      </c>
      <c r="F1302">
        <v>0</v>
      </c>
      <c r="G1302">
        <v>0</v>
      </c>
      <c r="H1302">
        <v>0</v>
      </c>
    </row>
    <row r="1303" spans="1:8" x14ac:dyDescent="0.2">
      <c r="A1303">
        <v>5901</v>
      </c>
      <c r="B1303" t="s">
        <v>2608</v>
      </c>
      <c r="C1303" t="s">
        <v>2609</v>
      </c>
      <c r="D1303">
        <v>897646021</v>
      </c>
      <c r="E1303">
        <v>0</v>
      </c>
      <c r="F1303">
        <v>0</v>
      </c>
      <c r="G1303">
        <v>0</v>
      </c>
      <c r="H1303">
        <v>0</v>
      </c>
    </row>
    <row r="1304" spans="1:8" x14ac:dyDescent="0.2">
      <c r="A1304">
        <v>5901</v>
      </c>
      <c r="B1304" t="s">
        <v>2610</v>
      </c>
      <c r="C1304" t="s">
        <v>2611</v>
      </c>
      <c r="D1304">
        <v>897646031</v>
      </c>
      <c r="E1304">
        <v>0</v>
      </c>
      <c r="F1304">
        <v>0</v>
      </c>
      <c r="G1304">
        <v>0</v>
      </c>
      <c r="H1304">
        <v>0</v>
      </c>
    </row>
    <row r="1305" spans="1:8" x14ac:dyDescent="0.2">
      <c r="A1305">
        <v>5901</v>
      </c>
      <c r="B1305" t="s">
        <v>2612</v>
      </c>
      <c r="C1305" t="s">
        <v>2613</v>
      </c>
      <c r="D1305">
        <v>897646041</v>
      </c>
      <c r="E1305">
        <v>0</v>
      </c>
      <c r="F1305">
        <v>0</v>
      </c>
      <c r="G1305">
        <v>0</v>
      </c>
      <c r="H1305">
        <v>0</v>
      </c>
    </row>
    <row r="1306" spans="1:8" x14ac:dyDescent="0.2">
      <c r="A1306">
        <v>5901</v>
      </c>
      <c r="B1306" t="s">
        <v>2614</v>
      </c>
      <c r="C1306" t="s">
        <v>2615</v>
      </c>
      <c r="D1306">
        <v>897646051</v>
      </c>
      <c r="E1306">
        <v>0</v>
      </c>
      <c r="F1306">
        <v>0</v>
      </c>
      <c r="G1306">
        <v>0</v>
      </c>
      <c r="H1306">
        <v>0</v>
      </c>
    </row>
    <row r="1307" spans="1:8" x14ac:dyDescent="0.2">
      <c r="A1307">
        <v>5901</v>
      </c>
      <c r="B1307" t="s">
        <v>2616</v>
      </c>
      <c r="C1307" t="s">
        <v>2617</v>
      </c>
      <c r="D1307">
        <v>897646061</v>
      </c>
      <c r="E1307">
        <v>0</v>
      </c>
      <c r="F1307">
        <v>0</v>
      </c>
      <c r="G1307">
        <v>0</v>
      </c>
      <c r="H1307">
        <v>0</v>
      </c>
    </row>
    <row r="1308" spans="1:8" x14ac:dyDescent="0.2">
      <c r="A1308">
        <v>5901</v>
      </c>
      <c r="B1308" t="s">
        <v>2618</v>
      </c>
      <c r="C1308" t="s">
        <v>2619</v>
      </c>
      <c r="D1308">
        <v>897646071</v>
      </c>
      <c r="E1308">
        <v>0</v>
      </c>
      <c r="F1308">
        <v>0</v>
      </c>
      <c r="G1308">
        <v>0</v>
      </c>
      <c r="H1308">
        <v>0</v>
      </c>
    </row>
    <row r="1309" spans="1:8" x14ac:dyDescent="0.2">
      <c r="A1309">
        <v>5901</v>
      </c>
      <c r="B1309" t="s">
        <v>2620</v>
      </c>
      <c r="C1309" t="s">
        <v>2621</v>
      </c>
      <c r="D1309">
        <v>897646081</v>
      </c>
      <c r="E1309">
        <v>0</v>
      </c>
      <c r="F1309">
        <v>0</v>
      </c>
      <c r="G1309">
        <v>0</v>
      </c>
      <c r="H1309">
        <v>0</v>
      </c>
    </row>
    <row r="1310" spans="1:8" x14ac:dyDescent="0.2">
      <c r="A1310">
        <v>5901</v>
      </c>
      <c r="B1310" t="s">
        <v>2622</v>
      </c>
      <c r="C1310" t="s">
        <v>2623</v>
      </c>
      <c r="D1310">
        <v>897646091</v>
      </c>
      <c r="E1310">
        <v>0</v>
      </c>
      <c r="F1310">
        <v>0</v>
      </c>
      <c r="G1310">
        <v>0</v>
      </c>
      <c r="H1310">
        <v>0</v>
      </c>
    </row>
    <row r="1311" spans="1:8" x14ac:dyDescent="0.2">
      <c r="A1311">
        <v>5901</v>
      </c>
      <c r="B1311" t="s">
        <v>2624</v>
      </c>
      <c r="C1311" t="s">
        <v>2625</v>
      </c>
      <c r="D1311">
        <v>897646101</v>
      </c>
      <c r="E1311">
        <v>0</v>
      </c>
      <c r="F1311">
        <v>0</v>
      </c>
      <c r="G1311">
        <v>0</v>
      </c>
      <c r="H1311">
        <v>0</v>
      </c>
    </row>
    <row r="1312" spans="1:8" x14ac:dyDescent="0.2">
      <c r="A1312">
        <v>5901</v>
      </c>
      <c r="B1312" t="s">
        <v>2626</v>
      </c>
      <c r="C1312" t="s">
        <v>2627</v>
      </c>
      <c r="D1312">
        <v>897646111</v>
      </c>
      <c r="E1312">
        <v>0</v>
      </c>
      <c r="F1312">
        <v>0</v>
      </c>
      <c r="G1312">
        <v>0</v>
      </c>
      <c r="H1312">
        <v>0</v>
      </c>
    </row>
    <row r="1313" spans="1:8" x14ac:dyDescent="0.2">
      <c r="A1313">
        <v>5901</v>
      </c>
      <c r="B1313" t="s">
        <v>2628</v>
      </c>
      <c r="C1313" t="s">
        <v>2629</v>
      </c>
      <c r="D1313">
        <v>897646121</v>
      </c>
      <c r="E1313">
        <v>0</v>
      </c>
      <c r="F1313">
        <v>0</v>
      </c>
      <c r="G1313">
        <v>0</v>
      </c>
      <c r="H1313">
        <v>0</v>
      </c>
    </row>
    <row r="1314" spans="1:8" x14ac:dyDescent="0.2">
      <c r="A1314">
        <v>5901</v>
      </c>
      <c r="B1314" t="s">
        <v>2630</v>
      </c>
      <c r="C1314" t="s">
        <v>2631</v>
      </c>
      <c r="D1314">
        <v>897646131</v>
      </c>
      <c r="E1314">
        <v>0</v>
      </c>
      <c r="F1314">
        <v>0</v>
      </c>
      <c r="G1314">
        <v>0</v>
      </c>
      <c r="H1314">
        <v>0</v>
      </c>
    </row>
    <row r="1315" spans="1:8" x14ac:dyDescent="0.2">
      <c r="A1315">
        <v>5901</v>
      </c>
      <c r="B1315" t="s">
        <v>2632</v>
      </c>
      <c r="C1315" t="s">
        <v>2633</v>
      </c>
      <c r="D1315">
        <v>897646141</v>
      </c>
      <c r="E1315">
        <v>0</v>
      </c>
      <c r="F1315">
        <v>0</v>
      </c>
      <c r="G1315">
        <v>0</v>
      </c>
      <c r="H1315">
        <v>0</v>
      </c>
    </row>
    <row r="1316" spans="1:8" x14ac:dyDescent="0.2">
      <c r="A1316">
        <v>5901</v>
      </c>
      <c r="B1316" t="s">
        <v>2634</v>
      </c>
      <c r="C1316" t="s">
        <v>2635</v>
      </c>
      <c r="D1316">
        <v>897646151</v>
      </c>
      <c r="E1316">
        <v>0</v>
      </c>
      <c r="F1316">
        <v>0</v>
      </c>
      <c r="G1316">
        <v>0</v>
      </c>
      <c r="H1316">
        <v>0</v>
      </c>
    </row>
    <row r="1317" spans="1:8" x14ac:dyDescent="0.2">
      <c r="A1317">
        <v>5901</v>
      </c>
      <c r="B1317" t="s">
        <v>2636</v>
      </c>
      <c r="C1317" t="s">
        <v>2637</v>
      </c>
      <c r="D1317">
        <v>897646161</v>
      </c>
      <c r="E1317">
        <v>0</v>
      </c>
      <c r="F1317">
        <v>0</v>
      </c>
      <c r="G1317">
        <v>0</v>
      </c>
      <c r="H1317">
        <v>0</v>
      </c>
    </row>
    <row r="1318" spans="1:8" x14ac:dyDescent="0.2">
      <c r="A1318">
        <v>5901</v>
      </c>
      <c r="B1318" t="s">
        <v>2638</v>
      </c>
      <c r="C1318" t="s">
        <v>2639</v>
      </c>
      <c r="D1318">
        <v>897646171</v>
      </c>
      <c r="E1318">
        <v>0</v>
      </c>
      <c r="F1318">
        <v>0</v>
      </c>
      <c r="G1318">
        <v>0</v>
      </c>
      <c r="H1318">
        <v>0</v>
      </c>
    </row>
    <row r="1319" spans="1:8" x14ac:dyDescent="0.2">
      <c r="A1319">
        <v>5901</v>
      </c>
      <c r="B1319" t="s">
        <v>2640</v>
      </c>
      <c r="C1319" t="s">
        <v>2641</v>
      </c>
      <c r="D1319">
        <v>897646181</v>
      </c>
      <c r="E1319">
        <v>0</v>
      </c>
      <c r="F1319">
        <v>0</v>
      </c>
      <c r="G1319">
        <v>0</v>
      </c>
      <c r="H1319">
        <v>0</v>
      </c>
    </row>
    <row r="1320" spans="1:8" x14ac:dyDescent="0.2">
      <c r="A1320">
        <v>5901</v>
      </c>
      <c r="B1320" t="s">
        <v>2642</v>
      </c>
      <c r="C1320" t="s">
        <v>2643</v>
      </c>
      <c r="D1320">
        <v>897646191</v>
      </c>
      <c r="E1320">
        <v>0</v>
      </c>
      <c r="F1320">
        <v>0</v>
      </c>
      <c r="G1320">
        <v>0</v>
      </c>
      <c r="H1320">
        <v>0</v>
      </c>
    </row>
    <row r="1321" spans="1:8" x14ac:dyDescent="0.2">
      <c r="A1321">
        <v>5901</v>
      </c>
      <c r="B1321" t="s">
        <v>2644</v>
      </c>
      <c r="C1321" t="s">
        <v>2645</v>
      </c>
      <c r="D1321">
        <v>897646201</v>
      </c>
      <c r="E1321">
        <v>0</v>
      </c>
      <c r="F1321">
        <v>0</v>
      </c>
      <c r="G1321">
        <v>0</v>
      </c>
      <c r="H1321">
        <v>0</v>
      </c>
    </row>
    <row r="1322" spans="1:8" x14ac:dyDescent="0.2">
      <c r="A1322">
        <v>5901</v>
      </c>
      <c r="B1322" t="s">
        <v>2646</v>
      </c>
      <c r="C1322" t="s">
        <v>2647</v>
      </c>
      <c r="D1322">
        <v>897646211</v>
      </c>
      <c r="E1322">
        <v>310</v>
      </c>
      <c r="F1322">
        <v>399</v>
      </c>
      <c r="G1322">
        <v>50</v>
      </c>
      <c r="H1322">
        <v>7</v>
      </c>
    </row>
    <row r="1323" spans="1:8" x14ac:dyDescent="0.2">
      <c r="A1323">
        <v>5901</v>
      </c>
      <c r="B1323" t="s">
        <v>2648</v>
      </c>
      <c r="C1323" t="s">
        <v>2649</v>
      </c>
      <c r="D1323">
        <v>897646221</v>
      </c>
      <c r="E1323">
        <v>0</v>
      </c>
      <c r="F1323">
        <v>0</v>
      </c>
      <c r="G1323">
        <v>0</v>
      </c>
      <c r="H1323">
        <v>0</v>
      </c>
    </row>
    <row r="1324" spans="1:8" x14ac:dyDescent="0.2">
      <c r="A1324">
        <v>5901</v>
      </c>
      <c r="B1324" t="s">
        <v>2650</v>
      </c>
      <c r="C1324" t="s">
        <v>2651</v>
      </c>
      <c r="D1324">
        <v>897646231</v>
      </c>
      <c r="E1324">
        <v>0</v>
      </c>
      <c r="F1324">
        <v>0</v>
      </c>
      <c r="G1324">
        <v>0</v>
      </c>
      <c r="H1324">
        <v>0</v>
      </c>
    </row>
    <row r="1325" spans="1:8" x14ac:dyDescent="0.2">
      <c r="A1325">
        <v>5901</v>
      </c>
      <c r="B1325" t="s">
        <v>2652</v>
      </c>
      <c r="C1325" t="s">
        <v>2653</v>
      </c>
      <c r="D1325">
        <v>897646241</v>
      </c>
      <c r="E1325">
        <v>0</v>
      </c>
      <c r="F1325">
        <v>0</v>
      </c>
      <c r="G1325">
        <v>0</v>
      </c>
      <c r="H1325">
        <v>0</v>
      </c>
    </row>
    <row r="1326" spans="1:8" x14ac:dyDescent="0.2">
      <c r="A1326">
        <v>5901</v>
      </c>
      <c r="B1326" t="s">
        <v>2654</v>
      </c>
      <c r="C1326" t="s">
        <v>2655</v>
      </c>
      <c r="D1326">
        <v>897646251</v>
      </c>
      <c r="E1326">
        <v>0</v>
      </c>
      <c r="F1326">
        <v>0</v>
      </c>
      <c r="G1326">
        <v>0</v>
      </c>
      <c r="H1326">
        <v>0</v>
      </c>
    </row>
    <row r="1327" spans="1:8" x14ac:dyDescent="0.2">
      <c r="A1327">
        <v>5901</v>
      </c>
      <c r="B1327" t="s">
        <v>2656</v>
      </c>
      <c r="C1327" t="s">
        <v>2657</v>
      </c>
      <c r="D1327">
        <v>897646271</v>
      </c>
      <c r="E1327">
        <v>0</v>
      </c>
      <c r="F1327">
        <v>0</v>
      </c>
      <c r="G1327">
        <v>0</v>
      </c>
      <c r="H1327">
        <v>0</v>
      </c>
    </row>
    <row r="1328" spans="1:8" x14ac:dyDescent="0.2">
      <c r="A1328">
        <v>5901</v>
      </c>
      <c r="B1328" t="s">
        <v>2658</v>
      </c>
      <c r="C1328" t="s">
        <v>2659</v>
      </c>
      <c r="D1328">
        <v>897646281</v>
      </c>
      <c r="E1328">
        <v>0</v>
      </c>
      <c r="F1328">
        <v>0</v>
      </c>
      <c r="G1328">
        <v>0</v>
      </c>
      <c r="H1328">
        <v>0</v>
      </c>
    </row>
    <row r="1329" spans="1:8" x14ac:dyDescent="0.2">
      <c r="A1329">
        <v>5901</v>
      </c>
      <c r="B1329" t="s">
        <v>2660</v>
      </c>
      <c r="C1329" t="s">
        <v>2661</v>
      </c>
      <c r="D1329">
        <v>897646291</v>
      </c>
      <c r="E1329">
        <v>0</v>
      </c>
      <c r="F1329">
        <v>0</v>
      </c>
      <c r="G1329">
        <v>0</v>
      </c>
      <c r="H1329">
        <v>0</v>
      </c>
    </row>
    <row r="1330" spans="1:8" x14ac:dyDescent="0.2">
      <c r="A1330">
        <v>5901</v>
      </c>
      <c r="B1330" t="s">
        <v>2662</v>
      </c>
      <c r="C1330" t="s">
        <v>2663</v>
      </c>
      <c r="D1330">
        <v>897646301</v>
      </c>
      <c r="E1330">
        <v>0</v>
      </c>
      <c r="F1330">
        <v>0</v>
      </c>
      <c r="G1330">
        <v>0</v>
      </c>
      <c r="H1330">
        <v>0</v>
      </c>
    </row>
    <row r="1331" spans="1:8" x14ac:dyDescent="0.2">
      <c r="A1331">
        <v>5901</v>
      </c>
      <c r="B1331" t="s">
        <v>2664</v>
      </c>
      <c r="C1331" t="s">
        <v>2665</v>
      </c>
      <c r="D1331">
        <v>897646321</v>
      </c>
      <c r="E1331">
        <v>0</v>
      </c>
      <c r="F1331">
        <v>0</v>
      </c>
      <c r="G1331">
        <v>0</v>
      </c>
      <c r="H1331">
        <v>0</v>
      </c>
    </row>
    <row r="1332" spans="1:8" x14ac:dyDescent="0.2">
      <c r="A1332">
        <v>5901</v>
      </c>
      <c r="B1332" t="s">
        <v>2666</v>
      </c>
      <c r="C1332" t="s">
        <v>2667</v>
      </c>
      <c r="D1332">
        <v>897646331</v>
      </c>
      <c r="E1332">
        <v>0</v>
      </c>
      <c r="F1332">
        <v>0</v>
      </c>
      <c r="G1332">
        <v>0</v>
      </c>
      <c r="H1332">
        <v>0</v>
      </c>
    </row>
    <row r="1333" spans="1:8" x14ac:dyDescent="0.2">
      <c r="A1333">
        <v>5901</v>
      </c>
      <c r="B1333" t="s">
        <v>2668</v>
      </c>
      <c r="C1333" t="s">
        <v>2669</v>
      </c>
      <c r="D1333">
        <v>897646341</v>
      </c>
      <c r="E1333">
        <v>0</v>
      </c>
      <c r="F1333">
        <v>0</v>
      </c>
      <c r="G1333">
        <v>0</v>
      </c>
      <c r="H1333">
        <v>0</v>
      </c>
    </row>
    <row r="1334" spans="1:8" x14ac:dyDescent="0.2">
      <c r="A1334">
        <v>5901</v>
      </c>
      <c r="B1334" t="s">
        <v>2670</v>
      </c>
      <c r="C1334" t="s">
        <v>2671</v>
      </c>
      <c r="D1334">
        <v>897646351</v>
      </c>
      <c r="E1334">
        <v>0</v>
      </c>
      <c r="F1334">
        <v>0</v>
      </c>
      <c r="G1334">
        <v>0</v>
      </c>
      <c r="H1334">
        <v>0</v>
      </c>
    </row>
    <row r="1335" spans="1:8" x14ac:dyDescent="0.2">
      <c r="A1335">
        <v>5901</v>
      </c>
      <c r="B1335" t="s">
        <v>2672</v>
      </c>
      <c r="C1335" t="s">
        <v>2673</v>
      </c>
      <c r="D1335">
        <v>897646361</v>
      </c>
      <c r="E1335">
        <v>0</v>
      </c>
      <c r="F1335">
        <v>0</v>
      </c>
      <c r="G1335">
        <v>0</v>
      </c>
      <c r="H1335">
        <v>0</v>
      </c>
    </row>
    <row r="1336" spans="1:8" x14ac:dyDescent="0.2">
      <c r="A1336">
        <v>5901</v>
      </c>
      <c r="B1336" t="s">
        <v>2674</v>
      </c>
      <c r="C1336" t="s">
        <v>2675</v>
      </c>
      <c r="D1336">
        <v>897646371</v>
      </c>
      <c r="E1336">
        <v>0</v>
      </c>
      <c r="F1336">
        <v>0</v>
      </c>
      <c r="G1336">
        <v>0</v>
      </c>
      <c r="H1336">
        <v>0</v>
      </c>
    </row>
    <row r="1337" spans="1:8" x14ac:dyDescent="0.2">
      <c r="A1337">
        <v>5901</v>
      </c>
      <c r="B1337" t="s">
        <v>2676</v>
      </c>
      <c r="C1337" t="s">
        <v>2677</v>
      </c>
      <c r="D1337">
        <v>897646381</v>
      </c>
      <c r="E1337">
        <v>0</v>
      </c>
      <c r="F1337">
        <v>0</v>
      </c>
      <c r="G1337">
        <v>0</v>
      </c>
      <c r="H1337">
        <v>0</v>
      </c>
    </row>
    <row r="1338" spans="1:8" x14ac:dyDescent="0.2">
      <c r="A1338">
        <v>5901</v>
      </c>
      <c r="B1338" t="s">
        <v>2678</v>
      </c>
      <c r="C1338" t="s">
        <v>2679</v>
      </c>
      <c r="D1338">
        <v>897646391</v>
      </c>
      <c r="E1338">
        <v>0</v>
      </c>
      <c r="F1338">
        <v>0</v>
      </c>
      <c r="G1338">
        <v>0</v>
      </c>
      <c r="H1338">
        <v>0</v>
      </c>
    </row>
    <row r="1339" spans="1:8" x14ac:dyDescent="0.2">
      <c r="A1339">
        <v>5901</v>
      </c>
      <c r="B1339" t="s">
        <v>2680</v>
      </c>
      <c r="C1339" t="s">
        <v>2681</v>
      </c>
      <c r="D1339">
        <v>897646401</v>
      </c>
      <c r="E1339">
        <v>0</v>
      </c>
      <c r="F1339">
        <v>0</v>
      </c>
      <c r="G1339">
        <v>0</v>
      </c>
      <c r="H1339">
        <v>0</v>
      </c>
    </row>
    <row r="1340" spans="1:8" x14ac:dyDescent="0.2">
      <c r="A1340">
        <v>5901</v>
      </c>
      <c r="B1340" t="s">
        <v>2682</v>
      </c>
      <c r="C1340" t="s">
        <v>2683</v>
      </c>
      <c r="D1340">
        <v>897646411</v>
      </c>
      <c r="E1340">
        <v>0</v>
      </c>
      <c r="F1340">
        <v>0</v>
      </c>
      <c r="G1340">
        <v>0</v>
      </c>
      <c r="H1340">
        <v>0</v>
      </c>
    </row>
    <row r="1341" spans="1:8" x14ac:dyDescent="0.2">
      <c r="A1341">
        <v>5901</v>
      </c>
      <c r="B1341" t="s">
        <v>2684</v>
      </c>
      <c r="C1341" t="s">
        <v>2685</v>
      </c>
      <c r="D1341">
        <v>897646421</v>
      </c>
      <c r="E1341">
        <v>0</v>
      </c>
      <c r="F1341">
        <v>0</v>
      </c>
      <c r="G1341">
        <v>0</v>
      </c>
      <c r="H1341">
        <v>0</v>
      </c>
    </row>
    <row r="1342" spans="1:8" x14ac:dyDescent="0.2">
      <c r="A1342">
        <v>5901</v>
      </c>
      <c r="B1342" t="s">
        <v>2686</v>
      </c>
      <c r="C1342" t="s">
        <v>2687</v>
      </c>
      <c r="D1342">
        <v>897646431</v>
      </c>
      <c r="E1342">
        <v>0</v>
      </c>
      <c r="F1342">
        <v>0</v>
      </c>
      <c r="G1342">
        <v>0</v>
      </c>
      <c r="H1342">
        <v>0</v>
      </c>
    </row>
    <row r="1343" spans="1:8" x14ac:dyDescent="0.2">
      <c r="A1343">
        <v>5901</v>
      </c>
      <c r="B1343" t="s">
        <v>2688</v>
      </c>
      <c r="C1343" t="s">
        <v>2689</v>
      </c>
      <c r="D1343">
        <v>897646441</v>
      </c>
      <c r="E1343">
        <v>0</v>
      </c>
      <c r="F1343">
        <v>0</v>
      </c>
      <c r="G1343">
        <v>0</v>
      </c>
      <c r="H1343">
        <v>0</v>
      </c>
    </row>
    <row r="1344" spans="1:8" x14ac:dyDescent="0.2">
      <c r="A1344">
        <v>5901</v>
      </c>
      <c r="B1344" t="s">
        <v>2690</v>
      </c>
      <c r="C1344" t="s">
        <v>2691</v>
      </c>
      <c r="D1344">
        <v>897646451</v>
      </c>
      <c r="E1344">
        <v>0</v>
      </c>
      <c r="F1344">
        <v>0</v>
      </c>
      <c r="G1344">
        <v>0</v>
      </c>
      <c r="H1344">
        <v>0</v>
      </c>
    </row>
    <row r="1345" spans="1:8" x14ac:dyDescent="0.2">
      <c r="A1345">
        <v>5901</v>
      </c>
      <c r="B1345" t="s">
        <v>2692</v>
      </c>
      <c r="C1345" t="s">
        <v>2693</v>
      </c>
      <c r="D1345">
        <v>897646461</v>
      </c>
      <c r="E1345">
        <v>0</v>
      </c>
      <c r="F1345">
        <v>0</v>
      </c>
      <c r="G1345">
        <v>0</v>
      </c>
      <c r="H1345">
        <v>0</v>
      </c>
    </row>
    <row r="1346" spans="1:8" x14ac:dyDescent="0.2">
      <c r="A1346">
        <v>5901</v>
      </c>
      <c r="B1346" t="s">
        <v>2694</v>
      </c>
      <c r="C1346" t="s">
        <v>2695</v>
      </c>
      <c r="D1346">
        <v>897646471</v>
      </c>
      <c r="E1346">
        <v>0</v>
      </c>
      <c r="F1346">
        <v>0</v>
      </c>
      <c r="G1346">
        <v>0</v>
      </c>
      <c r="H1346">
        <v>0</v>
      </c>
    </row>
    <row r="1347" spans="1:8" x14ac:dyDescent="0.2">
      <c r="A1347">
        <v>5901</v>
      </c>
      <c r="B1347" t="s">
        <v>2696</v>
      </c>
      <c r="C1347" t="s">
        <v>2697</v>
      </c>
      <c r="D1347">
        <v>897646481</v>
      </c>
      <c r="E1347">
        <v>0</v>
      </c>
      <c r="F1347">
        <v>0</v>
      </c>
      <c r="G1347">
        <v>0</v>
      </c>
      <c r="H1347">
        <v>0</v>
      </c>
    </row>
    <row r="1348" spans="1:8" x14ac:dyDescent="0.2">
      <c r="A1348">
        <v>5901</v>
      </c>
      <c r="B1348" t="s">
        <v>2698</v>
      </c>
      <c r="C1348" t="s">
        <v>2699</v>
      </c>
      <c r="D1348">
        <v>897646491</v>
      </c>
      <c r="E1348">
        <v>0</v>
      </c>
      <c r="F1348">
        <v>0</v>
      </c>
      <c r="G1348">
        <v>0</v>
      </c>
      <c r="H1348">
        <v>0</v>
      </c>
    </row>
    <row r="1349" spans="1:8" x14ac:dyDescent="0.2">
      <c r="A1349">
        <v>5901</v>
      </c>
      <c r="B1349" t="s">
        <v>2700</v>
      </c>
      <c r="C1349" t="s">
        <v>2701</v>
      </c>
      <c r="D1349">
        <v>897646501</v>
      </c>
      <c r="E1349">
        <v>0</v>
      </c>
      <c r="F1349">
        <v>0</v>
      </c>
      <c r="G1349">
        <v>0</v>
      </c>
      <c r="H1349">
        <v>0</v>
      </c>
    </row>
    <row r="1350" spans="1:8" x14ac:dyDescent="0.2">
      <c r="A1350">
        <v>5901</v>
      </c>
      <c r="B1350" t="s">
        <v>2702</v>
      </c>
      <c r="C1350" t="s">
        <v>2703</v>
      </c>
      <c r="D1350">
        <v>897646511</v>
      </c>
      <c r="E1350">
        <v>0</v>
      </c>
      <c r="F1350">
        <v>0</v>
      </c>
      <c r="G1350">
        <v>0</v>
      </c>
      <c r="H1350">
        <v>0</v>
      </c>
    </row>
    <row r="1351" spans="1:8" x14ac:dyDescent="0.2">
      <c r="A1351">
        <v>5901</v>
      </c>
      <c r="B1351" t="s">
        <v>2704</v>
      </c>
      <c r="C1351" t="s">
        <v>2705</v>
      </c>
      <c r="D1351">
        <v>897646521</v>
      </c>
      <c r="E1351">
        <v>0</v>
      </c>
      <c r="F1351">
        <v>0</v>
      </c>
      <c r="G1351">
        <v>0</v>
      </c>
      <c r="H1351">
        <v>0</v>
      </c>
    </row>
    <row r="1352" spans="1:8" x14ac:dyDescent="0.2">
      <c r="A1352">
        <v>5901</v>
      </c>
      <c r="B1352" t="s">
        <v>2706</v>
      </c>
      <c r="C1352" t="s">
        <v>2707</v>
      </c>
      <c r="D1352">
        <v>897646531</v>
      </c>
      <c r="E1352">
        <v>0</v>
      </c>
      <c r="F1352">
        <v>0</v>
      </c>
      <c r="G1352">
        <v>0</v>
      </c>
      <c r="H1352">
        <v>0</v>
      </c>
    </row>
    <row r="1353" spans="1:8" x14ac:dyDescent="0.2">
      <c r="A1353">
        <v>5901</v>
      </c>
      <c r="B1353" t="s">
        <v>2708</v>
      </c>
      <c r="C1353" t="s">
        <v>2709</v>
      </c>
      <c r="D1353">
        <v>897646541</v>
      </c>
      <c r="E1353">
        <v>0</v>
      </c>
      <c r="F1353">
        <v>0</v>
      </c>
      <c r="G1353">
        <v>0</v>
      </c>
      <c r="H1353">
        <v>0</v>
      </c>
    </row>
    <row r="1354" spans="1:8" x14ac:dyDescent="0.2">
      <c r="A1354">
        <v>5901</v>
      </c>
      <c r="B1354" t="s">
        <v>2710</v>
      </c>
      <c r="C1354" t="s">
        <v>2711</v>
      </c>
      <c r="D1354">
        <v>897646551</v>
      </c>
      <c r="E1354">
        <v>0</v>
      </c>
      <c r="F1354">
        <v>0</v>
      </c>
      <c r="G1354">
        <v>0</v>
      </c>
      <c r="H1354">
        <v>0</v>
      </c>
    </row>
    <row r="1355" spans="1:8" x14ac:dyDescent="0.2">
      <c r="A1355">
        <v>5901</v>
      </c>
      <c r="B1355" t="s">
        <v>2712</v>
      </c>
      <c r="C1355" t="s">
        <v>2713</v>
      </c>
      <c r="D1355">
        <v>897646561</v>
      </c>
      <c r="E1355">
        <v>0</v>
      </c>
      <c r="F1355">
        <v>0</v>
      </c>
      <c r="G1355">
        <v>0</v>
      </c>
      <c r="H1355">
        <v>0</v>
      </c>
    </row>
    <row r="1356" spans="1:8" x14ac:dyDescent="0.2">
      <c r="A1356">
        <v>5901</v>
      </c>
      <c r="B1356" t="s">
        <v>2714</v>
      </c>
      <c r="C1356" t="s">
        <v>2715</v>
      </c>
      <c r="D1356">
        <v>897646571</v>
      </c>
      <c r="E1356">
        <v>0</v>
      </c>
      <c r="F1356">
        <v>0</v>
      </c>
      <c r="G1356">
        <v>0</v>
      </c>
      <c r="H1356">
        <v>0</v>
      </c>
    </row>
    <row r="1357" spans="1:8" x14ac:dyDescent="0.2">
      <c r="A1357">
        <v>5901</v>
      </c>
      <c r="B1357" t="s">
        <v>2716</v>
      </c>
      <c r="C1357" t="s">
        <v>2717</v>
      </c>
      <c r="D1357">
        <v>897646581</v>
      </c>
      <c r="E1357">
        <v>0</v>
      </c>
      <c r="F1357">
        <v>0</v>
      </c>
      <c r="G1357">
        <v>0</v>
      </c>
      <c r="H1357">
        <v>0</v>
      </c>
    </row>
    <row r="1358" spans="1:8" x14ac:dyDescent="0.2">
      <c r="A1358">
        <v>5901</v>
      </c>
      <c r="B1358" t="s">
        <v>2718</v>
      </c>
      <c r="C1358" t="s">
        <v>2719</v>
      </c>
      <c r="D1358">
        <v>897646591</v>
      </c>
      <c r="E1358">
        <v>0</v>
      </c>
      <c r="F1358">
        <v>0</v>
      </c>
      <c r="G1358">
        <v>0</v>
      </c>
      <c r="H1358">
        <v>0</v>
      </c>
    </row>
    <row r="1359" spans="1:8" x14ac:dyDescent="0.2">
      <c r="A1359">
        <v>5901</v>
      </c>
      <c r="B1359" t="s">
        <v>2720</v>
      </c>
      <c r="C1359" t="s">
        <v>2721</v>
      </c>
      <c r="D1359">
        <v>897646601</v>
      </c>
      <c r="E1359">
        <v>0</v>
      </c>
      <c r="F1359">
        <v>0</v>
      </c>
      <c r="G1359">
        <v>0</v>
      </c>
      <c r="H1359">
        <v>0</v>
      </c>
    </row>
    <row r="1360" spans="1:8" x14ac:dyDescent="0.2">
      <c r="A1360">
        <v>5901</v>
      </c>
      <c r="B1360" t="s">
        <v>2722</v>
      </c>
      <c r="C1360" t="s">
        <v>2723</v>
      </c>
      <c r="D1360">
        <v>897646611</v>
      </c>
      <c r="E1360">
        <v>0</v>
      </c>
      <c r="F1360">
        <v>0</v>
      </c>
      <c r="G1360">
        <v>0</v>
      </c>
      <c r="H1360">
        <v>0</v>
      </c>
    </row>
    <row r="1361" spans="1:8" x14ac:dyDescent="0.2">
      <c r="A1361">
        <v>5901</v>
      </c>
      <c r="B1361" t="s">
        <v>2724</v>
      </c>
      <c r="C1361" t="s">
        <v>2725</v>
      </c>
      <c r="D1361">
        <v>897646631</v>
      </c>
      <c r="E1361">
        <v>0</v>
      </c>
      <c r="F1361">
        <v>0</v>
      </c>
      <c r="G1361">
        <v>0</v>
      </c>
      <c r="H1361">
        <v>0</v>
      </c>
    </row>
    <row r="1362" spans="1:8" x14ac:dyDescent="0.2">
      <c r="A1362">
        <v>5901</v>
      </c>
      <c r="B1362" t="s">
        <v>2726</v>
      </c>
      <c r="C1362" t="s">
        <v>2727</v>
      </c>
      <c r="D1362">
        <v>897646641</v>
      </c>
      <c r="E1362">
        <v>0</v>
      </c>
      <c r="F1362">
        <v>0</v>
      </c>
      <c r="G1362">
        <v>0</v>
      </c>
      <c r="H1362">
        <v>0</v>
      </c>
    </row>
    <row r="1363" spans="1:8" x14ac:dyDescent="0.2">
      <c r="A1363">
        <v>5901</v>
      </c>
      <c r="B1363" t="s">
        <v>2728</v>
      </c>
      <c r="C1363" t="s">
        <v>2729</v>
      </c>
      <c r="D1363">
        <v>897646651</v>
      </c>
      <c r="E1363">
        <v>0</v>
      </c>
      <c r="F1363">
        <v>0</v>
      </c>
      <c r="G1363">
        <v>0</v>
      </c>
      <c r="H1363">
        <v>0</v>
      </c>
    </row>
    <row r="1364" spans="1:8" x14ac:dyDescent="0.2">
      <c r="A1364">
        <v>5901</v>
      </c>
      <c r="B1364" t="s">
        <v>2730</v>
      </c>
      <c r="C1364" t="s">
        <v>2731</v>
      </c>
      <c r="D1364">
        <v>897646661</v>
      </c>
      <c r="E1364">
        <v>0</v>
      </c>
      <c r="F1364">
        <v>0</v>
      </c>
      <c r="G1364">
        <v>0</v>
      </c>
      <c r="H1364">
        <v>0</v>
      </c>
    </row>
    <row r="1365" spans="1:8" x14ac:dyDescent="0.2">
      <c r="A1365">
        <v>5901</v>
      </c>
      <c r="B1365" t="s">
        <v>2732</v>
      </c>
      <c r="C1365" t="s">
        <v>2733</v>
      </c>
      <c r="D1365">
        <v>897646671</v>
      </c>
      <c r="E1365">
        <v>0</v>
      </c>
      <c r="F1365">
        <v>0</v>
      </c>
      <c r="G1365">
        <v>0</v>
      </c>
      <c r="H1365">
        <v>0</v>
      </c>
    </row>
    <row r="1366" spans="1:8" x14ac:dyDescent="0.2">
      <c r="A1366">
        <v>5901</v>
      </c>
      <c r="B1366" t="s">
        <v>2734</v>
      </c>
      <c r="C1366" t="s">
        <v>2735</v>
      </c>
      <c r="D1366">
        <v>897646681</v>
      </c>
      <c r="E1366">
        <v>0</v>
      </c>
      <c r="F1366">
        <v>0</v>
      </c>
      <c r="G1366">
        <v>0</v>
      </c>
      <c r="H1366">
        <v>0</v>
      </c>
    </row>
    <row r="1367" spans="1:8" x14ac:dyDescent="0.2">
      <c r="A1367">
        <v>5901</v>
      </c>
      <c r="B1367" t="s">
        <v>2736</v>
      </c>
      <c r="C1367" t="s">
        <v>2737</v>
      </c>
      <c r="D1367">
        <v>897646701</v>
      </c>
      <c r="E1367">
        <v>0</v>
      </c>
      <c r="F1367">
        <v>0</v>
      </c>
      <c r="G1367">
        <v>0</v>
      </c>
      <c r="H1367">
        <v>0</v>
      </c>
    </row>
    <row r="1368" spans="1:8" x14ac:dyDescent="0.2">
      <c r="A1368">
        <v>5901</v>
      </c>
      <c r="B1368" t="s">
        <v>2738</v>
      </c>
      <c r="C1368" t="s">
        <v>2739</v>
      </c>
      <c r="D1368">
        <v>897646711</v>
      </c>
      <c r="E1368">
        <v>0</v>
      </c>
      <c r="F1368">
        <v>0</v>
      </c>
      <c r="G1368">
        <v>0</v>
      </c>
      <c r="H1368">
        <v>0</v>
      </c>
    </row>
    <row r="1369" spans="1:8" x14ac:dyDescent="0.2">
      <c r="A1369">
        <v>5901</v>
      </c>
      <c r="B1369" t="s">
        <v>2740</v>
      </c>
      <c r="C1369" t="s">
        <v>2741</v>
      </c>
      <c r="D1369">
        <v>897646721</v>
      </c>
      <c r="E1369">
        <v>0</v>
      </c>
      <c r="F1369">
        <v>0</v>
      </c>
      <c r="G1369">
        <v>0</v>
      </c>
      <c r="H1369">
        <v>0</v>
      </c>
    </row>
    <row r="1370" spans="1:8" x14ac:dyDescent="0.2">
      <c r="A1370">
        <v>5901</v>
      </c>
      <c r="B1370" t="s">
        <v>2742</v>
      </c>
      <c r="C1370" t="s">
        <v>2743</v>
      </c>
      <c r="D1370">
        <v>897646731</v>
      </c>
      <c r="E1370">
        <v>0</v>
      </c>
      <c r="F1370">
        <v>0</v>
      </c>
      <c r="G1370">
        <v>0</v>
      </c>
      <c r="H1370">
        <v>0</v>
      </c>
    </row>
    <row r="1371" spans="1:8" x14ac:dyDescent="0.2">
      <c r="A1371">
        <v>5901</v>
      </c>
      <c r="B1371" t="s">
        <v>2744</v>
      </c>
      <c r="C1371" t="s">
        <v>2745</v>
      </c>
      <c r="D1371">
        <v>897646741</v>
      </c>
      <c r="E1371">
        <v>0</v>
      </c>
      <c r="F1371">
        <v>0</v>
      </c>
      <c r="G1371">
        <v>0</v>
      </c>
      <c r="H1371">
        <v>0</v>
      </c>
    </row>
    <row r="1372" spans="1:8" x14ac:dyDescent="0.2">
      <c r="A1372">
        <v>5901</v>
      </c>
      <c r="B1372" t="s">
        <v>2746</v>
      </c>
      <c r="C1372" t="s">
        <v>2747</v>
      </c>
      <c r="D1372">
        <v>897646751</v>
      </c>
      <c r="E1372">
        <v>0</v>
      </c>
      <c r="F1372">
        <v>0</v>
      </c>
      <c r="G1372">
        <v>0</v>
      </c>
      <c r="H1372">
        <v>0</v>
      </c>
    </row>
    <row r="1373" spans="1:8" x14ac:dyDescent="0.2">
      <c r="A1373">
        <v>5901</v>
      </c>
      <c r="B1373" t="s">
        <v>2748</v>
      </c>
      <c r="C1373" t="s">
        <v>2749</v>
      </c>
      <c r="D1373">
        <v>897646761</v>
      </c>
      <c r="E1373">
        <v>0</v>
      </c>
      <c r="F1373">
        <v>0</v>
      </c>
      <c r="G1373">
        <v>0</v>
      </c>
      <c r="H1373">
        <v>0</v>
      </c>
    </row>
    <row r="1374" spans="1:8" x14ac:dyDescent="0.2">
      <c r="A1374">
        <v>5901</v>
      </c>
      <c r="B1374" t="s">
        <v>2750</v>
      </c>
      <c r="C1374" t="s">
        <v>2751</v>
      </c>
      <c r="D1374">
        <v>897646771</v>
      </c>
      <c r="E1374">
        <v>0</v>
      </c>
      <c r="F1374">
        <v>0</v>
      </c>
      <c r="G1374">
        <v>0</v>
      </c>
      <c r="H1374">
        <v>0</v>
      </c>
    </row>
    <row r="1375" spans="1:8" x14ac:dyDescent="0.2">
      <c r="A1375">
        <v>5901</v>
      </c>
      <c r="B1375" t="s">
        <v>2752</v>
      </c>
      <c r="C1375" t="s">
        <v>2753</v>
      </c>
      <c r="D1375">
        <v>897646781</v>
      </c>
      <c r="E1375">
        <v>0</v>
      </c>
      <c r="F1375">
        <v>0</v>
      </c>
      <c r="G1375">
        <v>0</v>
      </c>
      <c r="H1375">
        <v>0</v>
      </c>
    </row>
    <row r="1376" spans="1:8" x14ac:dyDescent="0.2">
      <c r="A1376">
        <v>5901</v>
      </c>
      <c r="B1376" t="s">
        <v>2754</v>
      </c>
      <c r="C1376" t="s">
        <v>2755</v>
      </c>
      <c r="D1376">
        <v>897646791</v>
      </c>
      <c r="E1376">
        <v>0</v>
      </c>
      <c r="F1376">
        <v>0</v>
      </c>
      <c r="G1376">
        <v>0</v>
      </c>
      <c r="H1376">
        <v>0</v>
      </c>
    </row>
    <row r="1377" spans="1:8" x14ac:dyDescent="0.2">
      <c r="A1377">
        <v>5901</v>
      </c>
      <c r="B1377" t="s">
        <v>2756</v>
      </c>
      <c r="C1377" t="s">
        <v>2757</v>
      </c>
      <c r="D1377">
        <v>897646801</v>
      </c>
      <c r="E1377">
        <v>0</v>
      </c>
      <c r="F1377">
        <v>0</v>
      </c>
      <c r="G1377">
        <v>0</v>
      </c>
      <c r="H1377">
        <v>0</v>
      </c>
    </row>
    <row r="1378" spans="1:8" x14ac:dyDescent="0.2">
      <c r="A1378">
        <v>5901</v>
      </c>
      <c r="B1378" t="s">
        <v>2758</v>
      </c>
      <c r="C1378" t="s">
        <v>2759</v>
      </c>
      <c r="D1378">
        <v>897646821</v>
      </c>
      <c r="E1378">
        <v>0</v>
      </c>
      <c r="F1378">
        <v>0</v>
      </c>
      <c r="G1378">
        <v>0</v>
      </c>
      <c r="H1378">
        <v>0</v>
      </c>
    </row>
    <row r="1379" spans="1:8" x14ac:dyDescent="0.2">
      <c r="A1379">
        <v>5901</v>
      </c>
      <c r="B1379" t="s">
        <v>2760</v>
      </c>
      <c r="C1379" t="s">
        <v>2761</v>
      </c>
      <c r="D1379">
        <v>897646831</v>
      </c>
      <c r="E1379">
        <v>0</v>
      </c>
      <c r="F1379">
        <v>0</v>
      </c>
      <c r="G1379">
        <v>0</v>
      </c>
      <c r="H1379">
        <v>0</v>
      </c>
    </row>
    <row r="1380" spans="1:8" x14ac:dyDescent="0.2">
      <c r="A1380">
        <v>5901</v>
      </c>
      <c r="B1380" t="s">
        <v>2762</v>
      </c>
      <c r="C1380" t="s">
        <v>2763</v>
      </c>
      <c r="D1380">
        <v>897646841</v>
      </c>
      <c r="E1380">
        <v>0</v>
      </c>
      <c r="F1380">
        <v>0</v>
      </c>
      <c r="G1380">
        <v>0</v>
      </c>
      <c r="H1380">
        <v>0</v>
      </c>
    </row>
    <row r="1381" spans="1:8" x14ac:dyDescent="0.2">
      <c r="A1381">
        <v>5901</v>
      </c>
      <c r="B1381" t="s">
        <v>2764</v>
      </c>
      <c r="C1381" t="s">
        <v>2765</v>
      </c>
      <c r="D1381">
        <v>897646851</v>
      </c>
      <c r="E1381">
        <v>0</v>
      </c>
      <c r="F1381">
        <v>0</v>
      </c>
      <c r="G1381">
        <v>0</v>
      </c>
      <c r="H1381">
        <v>0</v>
      </c>
    </row>
    <row r="1382" spans="1:8" x14ac:dyDescent="0.2">
      <c r="A1382">
        <v>5901</v>
      </c>
      <c r="B1382" t="s">
        <v>2766</v>
      </c>
      <c r="C1382" t="s">
        <v>2767</v>
      </c>
      <c r="D1382">
        <v>897646861</v>
      </c>
      <c r="E1382">
        <v>0</v>
      </c>
      <c r="F1382">
        <v>0</v>
      </c>
      <c r="G1382">
        <v>0</v>
      </c>
      <c r="H1382">
        <v>0</v>
      </c>
    </row>
    <row r="1383" spans="1:8" x14ac:dyDescent="0.2">
      <c r="A1383">
        <v>5901</v>
      </c>
      <c r="B1383" t="s">
        <v>2768</v>
      </c>
      <c r="C1383" t="s">
        <v>2769</v>
      </c>
      <c r="D1383">
        <v>897646881</v>
      </c>
      <c r="E1383">
        <v>0</v>
      </c>
      <c r="F1383">
        <v>0</v>
      </c>
      <c r="G1383">
        <v>0</v>
      </c>
      <c r="H1383">
        <v>0</v>
      </c>
    </row>
    <row r="1384" spans="1:8" x14ac:dyDescent="0.2">
      <c r="A1384">
        <v>5901</v>
      </c>
      <c r="B1384" t="s">
        <v>2770</v>
      </c>
      <c r="C1384" t="s">
        <v>2771</v>
      </c>
      <c r="D1384">
        <v>897646891</v>
      </c>
      <c r="E1384">
        <v>0</v>
      </c>
      <c r="F1384">
        <v>0</v>
      </c>
      <c r="G1384">
        <v>0</v>
      </c>
      <c r="H1384">
        <v>0</v>
      </c>
    </row>
    <row r="1385" spans="1:8" x14ac:dyDescent="0.2">
      <c r="A1385">
        <v>5901</v>
      </c>
      <c r="B1385" t="s">
        <v>2772</v>
      </c>
      <c r="C1385" t="s">
        <v>2773</v>
      </c>
      <c r="D1385">
        <v>897646901</v>
      </c>
      <c r="E1385">
        <v>0</v>
      </c>
      <c r="F1385">
        <v>0</v>
      </c>
      <c r="G1385">
        <v>0</v>
      </c>
      <c r="H1385">
        <v>0</v>
      </c>
    </row>
    <row r="1386" spans="1:8" x14ac:dyDescent="0.2">
      <c r="A1386">
        <v>5901</v>
      </c>
      <c r="B1386" t="s">
        <v>2774</v>
      </c>
      <c r="C1386" t="s">
        <v>2775</v>
      </c>
      <c r="D1386">
        <v>897646921</v>
      </c>
      <c r="E1386">
        <v>0</v>
      </c>
      <c r="F1386">
        <v>0</v>
      </c>
      <c r="G1386">
        <v>0</v>
      </c>
      <c r="H1386">
        <v>0</v>
      </c>
    </row>
    <row r="1387" spans="1:8" x14ac:dyDescent="0.2">
      <c r="A1387">
        <v>5901</v>
      </c>
      <c r="B1387" t="s">
        <v>2776</v>
      </c>
      <c r="C1387" t="s">
        <v>2777</v>
      </c>
      <c r="D1387">
        <v>897646931</v>
      </c>
      <c r="E1387">
        <v>0</v>
      </c>
      <c r="F1387">
        <v>0</v>
      </c>
      <c r="G1387">
        <v>0</v>
      </c>
      <c r="H1387">
        <v>0</v>
      </c>
    </row>
    <row r="1388" spans="1:8" x14ac:dyDescent="0.2">
      <c r="A1388">
        <v>5901</v>
      </c>
      <c r="B1388" t="s">
        <v>2778</v>
      </c>
      <c r="C1388" t="s">
        <v>2779</v>
      </c>
      <c r="D1388">
        <v>897646941</v>
      </c>
      <c r="E1388">
        <v>0</v>
      </c>
      <c r="F1388">
        <v>0</v>
      </c>
      <c r="G1388">
        <v>0</v>
      </c>
      <c r="H1388">
        <v>0</v>
      </c>
    </row>
    <row r="1389" spans="1:8" x14ac:dyDescent="0.2">
      <c r="A1389">
        <v>5901</v>
      </c>
      <c r="B1389" t="s">
        <v>2780</v>
      </c>
      <c r="C1389" t="s">
        <v>2781</v>
      </c>
      <c r="D1389">
        <v>897646951</v>
      </c>
      <c r="E1389">
        <v>0</v>
      </c>
      <c r="F1389">
        <v>0</v>
      </c>
      <c r="G1389">
        <v>0</v>
      </c>
      <c r="H1389">
        <v>0</v>
      </c>
    </row>
    <row r="1390" spans="1:8" x14ac:dyDescent="0.2">
      <c r="A1390">
        <v>5901</v>
      </c>
      <c r="B1390" t="s">
        <v>2782</v>
      </c>
      <c r="C1390" t="s">
        <v>2783</v>
      </c>
      <c r="D1390">
        <v>897646961</v>
      </c>
      <c r="E1390">
        <v>0</v>
      </c>
      <c r="F1390">
        <v>0</v>
      </c>
      <c r="G1390">
        <v>0</v>
      </c>
      <c r="H1390">
        <v>0</v>
      </c>
    </row>
    <row r="1391" spans="1:8" x14ac:dyDescent="0.2">
      <c r="A1391">
        <v>5901</v>
      </c>
      <c r="B1391" t="s">
        <v>2784</v>
      </c>
      <c r="C1391" t="s">
        <v>2785</v>
      </c>
      <c r="D1391">
        <v>897646971</v>
      </c>
      <c r="E1391">
        <v>0</v>
      </c>
      <c r="F1391">
        <v>0</v>
      </c>
      <c r="G1391">
        <v>0</v>
      </c>
      <c r="H1391">
        <v>0</v>
      </c>
    </row>
    <row r="1392" spans="1:8" x14ac:dyDescent="0.2">
      <c r="A1392">
        <v>5901</v>
      </c>
      <c r="B1392" t="s">
        <v>2786</v>
      </c>
      <c r="C1392" t="s">
        <v>2787</v>
      </c>
      <c r="D1392">
        <v>897646991</v>
      </c>
      <c r="E1392">
        <v>0</v>
      </c>
      <c r="F1392">
        <v>0</v>
      </c>
      <c r="G1392">
        <v>0</v>
      </c>
      <c r="H1392">
        <v>0</v>
      </c>
    </row>
    <row r="1393" spans="1:8" x14ac:dyDescent="0.2">
      <c r="A1393">
        <v>5901</v>
      </c>
      <c r="B1393" t="s">
        <v>2788</v>
      </c>
      <c r="C1393" t="s">
        <v>2789</v>
      </c>
      <c r="D1393">
        <v>897647001</v>
      </c>
      <c r="E1393">
        <v>0</v>
      </c>
      <c r="F1393">
        <v>0</v>
      </c>
      <c r="G1393">
        <v>0</v>
      </c>
      <c r="H1393">
        <v>0</v>
      </c>
    </row>
    <row r="1394" spans="1:8" x14ac:dyDescent="0.2">
      <c r="A1394">
        <v>5901</v>
      </c>
      <c r="B1394" t="s">
        <v>2790</v>
      </c>
      <c r="C1394" t="s">
        <v>2791</v>
      </c>
      <c r="D1394">
        <v>897647011</v>
      </c>
      <c r="E1394">
        <v>0</v>
      </c>
      <c r="F1394">
        <v>0</v>
      </c>
      <c r="G1394">
        <v>0</v>
      </c>
      <c r="H1394">
        <v>0</v>
      </c>
    </row>
    <row r="1395" spans="1:8" x14ac:dyDescent="0.2">
      <c r="A1395">
        <v>5901</v>
      </c>
      <c r="B1395" t="s">
        <v>2792</v>
      </c>
      <c r="C1395" t="s">
        <v>2793</v>
      </c>
      <c r="D1395">
        <v>897647021</v>
      </c>
      <c r="E1395">
        <v>0</v>
      </c>
      <c r="F1395">
        <v>0</v>
      </c>
      <c r="G1395">
        <v>0</v>
      </c>
      <c r="H1395">
        <v>0</v>
      </c>
    </row>
    <row r="1396" spans="1:8" x14ac:dyDescent="0.2">
      <c r="A1396">
        <v>5901</v>
      </c>
      <c r="B1396" t="s">
        <v>2794</v>
      </c>
      <c r="C1396" t="s">
        <v>2795</v>
      </c>
      <c r="D1396">
        <v>897647031</v>
      </c>
      <c r="E1396">
        <v>0</v>
      </c>
      <c r="F1396">
        <v>0</v>
      </c>
      <c r="G1396">
        <v>0</v>
      </c>
      <c r="H1396">
        <v>0</v>
      </c>
    </row>
    <row r="1397" spans="1:8" x14ac:dyDescent="0.2">
      <c r="A1397">
        <v>5901</v>
      </c>
      <c r="B1397" t="s">
        <v>2796</v>
      </c>
      <c r="C1397" t="s">
        <v>2797</v>
      </c>
      <c r="D1397">
        <v>897647041</v>
      </c>
      <c r="E1397">
        <v>0</v>
      </c>
      <c r="F1397">
        <v>0</v>
      </c>
      <c r="G1397">
        <v>0</v>
      </c>
      <c r="H1397">
        <v>0</v>
      </c>
    </row>
    <row r="1398" spans="1:8" x14ac:dyDescent="0.2">
      <c r="A1398">
        <v>5901</v>
      </c>
      <c r="B1398" t="s">
        <v>2798</v>
      </c>
      <c r="C1398" t="s">
        <v>2799</v>
      </c>
      <c r="D1398">
        <v>897647051</v>
      </c>
      <c r="E1398">
        <v>0</v>
      </c>
      <c r="F1398">
        <v>0</v>
      </c>
      <c r="G1398">
        <v>0</v>
      </c>
      <c r="H1398">
        <v>0</v>
      </c>
    </row>
    <row r="1399" spans="1:8" x14ac:dyDescent="0.2">
      <c r="A1399">
        <v>5901</v>
      </c>
      <c r="B1399" t="s">
        <v>2800</v>
      </c>
      <c r="C1399" t="s">
        <v>2801</v>
      </c>
      <c r="D1399">
        <v>897647071</v>
      </c>
      <c r="E1399">
        <v>0</v>
      </c>
      <c r="F1399">
        <v>0</v>
      </c>
      <c r="G1399">
        <v>0</v>
      </c>
      <c r="H1399">
        <v>0</v>
      </c>
    </row>
    <row r="1400" spans="1:8" x14ac:dyDescent="0.2">
      <c r="A1400">
        <v>5901</v>
      </c>
      <c r="B1400" t="s">
        <v>2370</v>
      </c>
      <c r="C1400" t="s">
        <v>2371</v>
      </c>
      <c r="D1400">
        <v>863331221</v>
      </c>
      <c r="E1400">
        <v>0</v>
      </c>
      <c r="F1400">
        <v>0</v>
      </c>
      <c r="G1400">
        <v>0</v>
      </c>
      <c r="H1400">
        <v>0</v>
      </c>
    </row>
    <row r="1401" spans="1:8" x14ac:dyDescent="0.2">
      <c r="A1401">
        <v>5901</v>
      </c>
      <c r="B1401" t="s">
        <v>2802</v>
      </c>
      <c r="C1401" t="s">
        <v>2803</v>
      </c>
      <c r="D1401">
        <v>897647081</v>
      </c>
      <c r="E1401">
        <v>0</v>
      </c>
      <c r="F1401">
        <v>0</v>
      </c>
      <c r="G1401">
        <v>0</v>
      </c>
      <c r="H1401">
        <v>0</v>
      </c>
    </row>
    <row r="1402" spans="1:8" x14ac:dyDescent="0.2">
      <c r="A1402">
        <v>5901</v>
      </c>
      <c r="B1402" t="s">
        <v>2804</v>
      </c>
      <c r="C1402" t="s">
        <v>2805</v>
      </c>
      <c r="D1402">
        <v>897647091</v>
      </c>
      <c r="E1402">
        <v>0</v>
      </c>
      <c r="F1402">
        <v>0</v>
      </c>
      <c r="G1402">
        <v>0</v>
      </c>
      <c r="H1402">
        <v>0</v>
      </c>
    </row>
    <row r="1403" spans="1:8" x14ac:dyDescent="0.2">
      <c r="A1403">
        <v>5901</v>
      </c>
      <c r="B1403" t="s">
        <v>2806</v>
      </c>
      <c r="C1403" t="s">
        <v>2807</v>
      </c>
      <c r="D1403">
        <v>897647101</v>
      </c>
      <c r="E1403">
        <v>0</v>
      </c>
      <c r="F1403">
        <v>0</v>
      </c>
      <c r="G1403">
        <v>0</v>
      </c>
      <c r="H1403">
        <v>0</v>
      </c>
    </row>
    <row r="1404" spans="1:8" x14ac:dyDescent="0.2">
      <c r="A1404">
        <v>5901</v>
      </c>
      <c r="B1404" t="s">
        <v>2808</v>
      </c>
      <c r="C1404" t="s">
        <v>2809</v>
      </c>
      <c r="D1404">
        <v>897647111</v>
      </c>
      <c r="E1404">
        <v>0</v>
      </c>
      <c r="F1404">
        <v>0</v>
      </c>
      <c r="G1404">
        <v>0</v>
      </c>
      <c r="H1404">
        <v>0</v>
      </c>
    </row>
    <row r="1405" spans="1:8" x14ac:dyDescent="0.2">
      <c r="A1405">
        <v>5901</v>
      </c>
      <c r="B1405" t="s">
        <v>2810</v>
      </c>
      <c r="C1405" t="s">
        <v>2811</v>
      </c>
      <c r="D1405">
        <v>897647121</v>
      </c>
      <c r="E1405">
        <v>6</v>
      </c>
      <c r="F1405">
        <v>0</v>
      </c>
      <c r="G1405">
        <v>0</v>
      </c>
      <c r="H1405">
        <v>0</v>
      </c>
    </row>
    <row r="1406" spans="1:8" x14ac:dyDescent="0.2">
      <c r="A1406">
        <v>5901</v>
      </c>
      <c r="B1406" t="s">
        <v>2812</v>
      </c>
      <c r="C1406" t="s">
        <v>2813</v>
      </c>
      <c r="D1406">
        <v>897647131</v>
      </c>
      <c r="E1406">
        <v>0</v>
      </c>
      <c r="F1406">
        <v>0</v>
      </c>
      <c r="G1406">
        <v>0</v>
      </c>
      <c r="H1406">
        <v>0</v>
      </c>
    </row>
    <row r="1407" spans="1:8" x14ac:dyDescent="0.2">
      <c r="A1407">
        <v>5901</v>
      </c>
      <c r="B1407" t="s">
        <v>2814</v>
      </c>
      <c r="C1407" t="s">
        <v>2815</v>
      </c>
      <c r="D1407">
        <v>897647141</v>
      </c>
      <c r="E1407">
        <v>0</v>
      </c>
      <c r="F1407">
        <v>0</v>
      </c>
      <c r="G1407">
        <v>0</v>
      </c>
      <c r="H1407">
        <v>0</v>
      </c>
    </row>
    <row r="1408" spans="1:8" x14ac:dyDescent="0.2">
      <c r="A1408">
        <v>5901</v>
      </c>
      <c r="B1408" t="s">
        <v>2816</v>
      </c>
      <c r="C1408" t="s">
        <v>2817</v>
      </c>
      <c r="D1408">
        <v>897647151</v>
      </c>
      <c r="E1408">
        <v>0</v>
      </c>
      <c r="F1408">
        <v>0</v>
      </c>
      <c r="G1408">
        <v>0</v>
      </c>
      <c r="H1408">
        <v>0</v>
      </c>
    </row>
    <row r="1409" spans="1:8" x14ac:dyDescent="0.2">
      <c r="A1409">
        <v>5901</v>
      </c>
      <c r="B1409" t="s">
        <v>2818</v>
      </c>
      <c r="C1409" t="s">
        <v>2819</v>
      </c>
      <c r="D1409">
        <v>897647161</v>
      </c>
      <c r="E1409">
        <v>0</v>
      </c>
      <c r="F1409">
        <v>0</v>
      </c>
      <c r="G1409">
        <v>0</v>
      </c>
      <c r="H1409">
        <v>0</v>
      </c>
    </row>
    <row r="1410" spans="1:8" x14ac:dyDescent="0.2">
      <c r="A1410">
        <v>5901</v>
      </c>
      <c r="B1410" t="s">
        <v>2820</v>
      </c>
      <c r="C1410" t="s">
        <v>2821</v>
      </c>
      <c r="D1410">
        <v>897647171</v>
      </c>
      <c r="E1410">
        <v>0</v>
      </c>
      <c r="F1410">
        <v>0</v>
      </c>
      <c r="G1410">
        <v>0</v>
      </c>
      <c r="H1410">
        <v>0</v>
      </c>
    </row>
    <row r="1411" spans="1:8" x14ac:dyDescent="0.2">
      <c r="A1411">
        <v>5901</v>
      </c>
      <c r="B1411" t="s">
        <v>2822</v>
      </c>
      <c r="C1411" t="s">
        <v>2823</v>
      </c>
      <c r="D1411">
        <v>897647181</v>
      </c>
      <c r="E1411">
        <v>0</v>
      </c>
      <c r="F1411">
        <v>0</v>
      </c>
      <c r="G1411">
        <v>0</v>
      </c>
      <c r="H1411">
        <v>0</v>
      </c>
    </row>
    <row r="1412" spans="1:8" x14ac:dyDescent="0.2">
      <c r="A1412">
        <v>5901</v>
      </c>
      <c r="B1412" t="s">
        <v>2824</v>
      </c>
      <c r="C1412" t="s">
        <v>2825</v>
      </c>
      <c r="D1412">
        <v>897647191</v>
      </c>
      <c r="E1412">
        <v>0</v>
      </c>
      <c r="F1412">
        <v>0</v>
      </c>
      <c r="G1412">
        <v>0</v>
      </c>
      <c r="H1412">
        <v>0</v>
      </c>
    </row>
    <row r="1413" spans="1:8" x14ac:dyDescent="0.2">
      <c r="A1413">
        <v>5901</v>
      </c>
      <c r="B1413" t="s">
        <v>2826</v>
      </c>
      <c r="C1413" t="s">
        <v>2827</v>
      </c>
      <c r="D1413">
        <v>897647201</v>
      </c>
      <c r="E1413">
        <v>0</v>
      </c>
      <c r="F1413">
        <v>0</v>
      </c>
      <c r="G1413">
        <v>0</v>
      </c>
      <c r="H1413">
        <v>0</v>
      </c>
    </row>
    <row r="1414" spans="1:8" x14ac:dyDescent="0.2">
      <c r="A1414">
        <v>5901</v>
      </c>
      <c r="B1414" t="s">
        <v>2828</v>
      </c>
      <c r="C1414" t="s">
        <v>2829</v>
      </c>
      <c r="D1414">
        <v>897647211</v>
      </c>
      <c r="E1414">
        <v>0</v>
      </c>
      <c r="F1414">
        <v>0</v>
      </c>
      <c r="G1414">
        <v>0</v>
      </c>
      <c r="H1414">
        <v>0</v>
      </c>
    </row>
    <row r="1415" spans="1:8" x14ac:dyDescent="0.2">
      <c r="A1415">
        <v>5901</v>
      </c>
      <c r="B1415" t="s">
        <v>2830</v>
      </c>
      <c r="C1415" t="s">
        <v>2831</v>
      </c>
      <c r="D1415">
        <v>897647221</v>
      </c>
      <c r="E1415">
        <v>0</v>
      </c>
      <c r="F1415">
        <v>0</v>
      </c>
      <c r="G1415">
        <v>0</v>
      </c>
      <c r="H1415">
        <v>0</v>
      </c>
    </row>
    <row r="1416" spans="1:8" x14ac:dyDescent="0.2">
      <c r="A1416">
        <v>5901</v>
      </c>
      <c r="B1416" t="s">
        <v>2832</v>
      </c>
      <c r="C1416" t="s">
        <v>2833</v>
      </c>
      <c r="D1416">
        <v>897647231</v>
      </c>
      <c r="E1416">
        <v>0</v>
      </c>
      <c r="F1416">
        <v>0</v>
      </c>
      <c r="G1416">
        <v>0</v>
      </c>
      <c r="H1416">
        <v>0</v>
      </c>
    </row>
    <row r="1417" spans="1:8" x14ac:dyDescent="0.2">
      <c r="A1417">
        <v>5901</v>
      </c>
      <c r="B1417" t="s">
        <v>2834</v>
      </c>
      <c r="C1417" t="s">
        <v>2835</v>
      </c>
      <c r="D1417">
        <v>897647241</v>
      </c>
      <c r="E1417">
        <v>0</v>
      </c>
      <c r="F1417">
        <v>0</v>
      </c>
      <c r="G1417">
        <v>0</v>
      </c>
      <c r="H1417">
        <v>0</v>
      </c>
    </row>
    <row r="1418" spans="1:8" x14ac:dyDescent="0.2">
      <c r="A1418">
        <v>5901</v>
      </c>
      <c r="B1418" t="s">
        <v>2836</v>
      </c>
      <c r="C1418" t="s">
        <v>2837</v>
      </c>
      <c r="D1418">
        <v>897647251</v>
      </c>
      <c r="E1418">
        <v>0</v>
      </c>
      <c r="F1418">
        <v>0</v>
      </c>
      <c r="G1418">
        <v>0</v>
      </c>
      <c r="H1418">
        <v>0</v>
      </c>
    </row>
    <row r="1419" spans="1:8" x14ac:dyDescent="0.2">
      <c r="A1419">
        <v>5901</v>
      </c>
      <c r="B1419" t="s">
        <v>2838</v>
      </c>
      <c r="C1419" t="s">
        <v>2839</v>
      </c>
      <c r="D1419">
        <v>897647261</v>
      </c>
      <c r="E1419">
        <v>0</v>
      </c>
      <c r="F1419">
        <v>0</v>
      </c>
      <c r="G1419">
        <v>0</v>
      </c>
      <c r="H1419">
        <v>0</v>
      </c>
    </row>
    <row r="1420" spans="1:8" x14ac:dyDescent="0.2">
      <c r="A1420">
        <v>5901</v>
      </c>
      <c r="B1420" t="s">
        <v>2840</v>
      </c>
      <c r="C1420" t="s">
        <v>2841</v>
      </c>
      <c r="D1420">
        <v>897647271</v>
      </c>
      <c r="E1420">
        <v>0</v>
      </c>
      <c r="F1420">
        <v>0</v>
      </c>
      <c r="G1420">
        <v>0</v>
      </c>
      <c r="H1420">
        <v>0</v>
      </c>
    </row>
    <row r="1421" spans="1:8" x14ac:dyDescent="0.2">
      <c r="A1421">
        <v>5901</v>
      </c>
      <c r="B1421" t="s">
        <v>2842</v>
      </c>
      <c r="C1421" t="s">
        <v>2843</v>
      </c>
      <c r="D1421">
        <v>897647281</v>
      </c>
      <c r="E1421">
        <v>0</v>
      </c>
      <c r="F1421">
        <v>0</v>
      </c>
      <c r="G1421">
        <v>0</v>
      </c>
      <c r="H1421">
        <v>0</v>
      </c>
    </row>
    <row r="1422" spans="1:8" x14ac:dyDescent="0.2">
      <c r="A1422">
        <v>5901</v>
      </c>
      <c r="B1422" t="s">
        <v>2845</v>
      </c>
      <c r="C1422" t="s">
        <v>2846</v>
      </c>
      <c r="D1422">
        <v>923589341</v>
      </c>
      <c r="E1422">
        <v>0</v>
      </c>
      <c r="F1422">
        <v>0</v>
      </c>
      <c r="G1422">
        <v>0</v>
      </c>
      <c r="H1422">
        <v>0</v>
      </c>
    </row>
    <row r="1423" spans="1:8" x14ac:dyDescent="0.2">
      <c r="A1423">
        <v>5901</v>
      </c>
      <c r="B1423" t="s">
        <v>2847</v>
      </c>
      <c r="C1423" t="s">
        <v>2848</v>
      </c>
      <c r="D1423">
        <v>923589351</v>
      </c>
      <c r="E1423">
        <v>0</v>
      </c>
      <c r="F1423">
        <v>0</v>
      </c>
      <c r="G1423">
        <v>0</v>
      </c>
      <c r="H1423">
        <v>0</v>
      </c>
    </row>
    <row r="1424" spans="1:8" x14ac:dyDescent="0.2">
      <c r="A1424">
        <v>5901</v>
      </c>
      <c r="B1424" t="s">
        <v>2849</v>
      </c>
      <c r="C1424" t="s">
        <v>2850</v>
      </c>
      <c r="D1424">
        <v>923589361</v>
      </c>
      <c r="E1424">
        <v>0</v>
      </c>
      <c r="F1424">
        <v>0</v>
      </c>
      <c r="G1424">
        <v>0</v>
      </c>
      <c r="H1424">
        <v>0</v>
      </c>
    </row>
    <row r="1425" spans="1:8" x14ac:dyDescent="0.2">
      <c r="A1425">
        <v>5901</v>
      </c>
      <c r="B1425" t="s">
        <v>2851</v>
      </c>
      <c r="C1425" t="s">
        <v>2852</v>
      </c>
      <c r="D1425">
        <v>923589371</v>
      </c>
      <c r="E1425">
        <v>0</v>
      </c>
      <c r="F1425">
        <v>0</v>
      </c>
      <c r="G1425">
        <v>0</v>
      </c>
      <c r="H1425">
        <v>0</v>
      </c>
    </row>
    <row r="1426" spans="1:8" x14ac:dyDescent="0.2">
      <c r="A1426">
        <v>5901</v>
      </c>
      <c r="B1426" t="s">
        <v>2853</v>
      </c>
      <c r="C1426" t="s">
        <v>2854</v>
      </c>
      <c r="D1426">
        <v>923589381</v>
      </c>
      <c r="E1426">
        <v>0</v>
      </c>
      <c r="F1426">
        <v>0</v>
      </c>
      <c r="G1426">
        <v>0</v>
      </c>
      <c r="H1426">
        <v>0</v>
      </c>
    </row>
    <row r="1427" spans="1:8" x14ac:dyDescent="0.2">
      <c r="A1427">
        <v>5901</v>
      </c>
      <c r="B1427" t="s">
        <v>2855</v>
      </c>
      <c r="C1427" t="s">
        <v>2856</v>
      </c>
      <c r="D1427">
        <v>923589391</v>
      </c>
      <c r="E1427">
        <v>0</v>
      </c>
      <c r="F1427">
        <v>0</v>
      </c>
      <c r="G1427">
        <v>0</v>
      </c>
      <c r="H1427">
        <v>0</v>
      </c>
    </row>
    <row r="1428" spans="1:8" x14ac:dyDescent="0.2">
      <c r="A1428">
        <v>5901</v>
      </c>
      <c r="B1428" t="s">
        <v>2858</v>
      </c>
      <c r="C1428" t="s">
        <v>2859</v>
      </c>
      <c r="D1428">
        <v>953167541</v>
      </c>
      <c r="E1428">
        <v>0</v>
      </c>
      <c r="F1428">
        <v>0</v>
      </c>
      <c r="G1428">
        <v>0</v>
      </c>
      <c r="H1428">
        <v>0</v>
      </c>
    </row>
    <row r="1429" spans="1:8" x14ac:dyDescent="0.2">
      <c r="A1429">
        <v>5901</v>
      </c>
      <c r="B1429" t="s">
        <v>2862</v>
      </c>
      <c r="C1429" t="s">
        <v>2863</v>
      </c>
      <c r="D1429">
        <v>968654231</v>
      </c>
      <c r="E1429">
        <v>0</v>
      </c>
      <c r="F1429">
        <v>0</v>
      </c>
      <c r="G1429">
        <v>0</v>
      </c>
      <c r="H1429">
        <v>0</v>
      </c>
    </row>
    <row r="1430" spans="1:8" x14ac:dyDescent="0.2">
      <c r="E1430">
        <v>42502</v>
      </c>
      <c r="F1430">
        <v>93092</v>
      </c>
      <c r="G1430">
        <v>34991</v>
      </c>
      <c r="H1430">
        <v>2591</v>
      </c>
    </row>
  </sheetData>
  <pageMargins left="0.7" right="0.7" top="0.75" bottom="0.75" header="0.3" footer="0.3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987292F-A08B-B649-8FF0-22E0A461A487}">
  <dimension ref="A1:H1430"/>
  <sheetViews>
    <sheetView tabSelected="1" workbookViewId="0">
      <selection activeCell="E3" sqref="E3"/>
    </sheetView>
  </sheetViews>
  <sheetFormatPr baseColWidth="10" defaultColWidth="8.83203125" defaultRowHeight="15" x14ac:dyDescent="0.2"/>
  <sheetData>
    <row r="1" spans="1:8" x14ac:dyDescent="0.2">
      <c r="A1" t="s">
        <v>0</v>
      </c>
      <c r="B1" t="s">
        <v>1</v>
      </c>
      <c r="C1" t="s">
        <v>2</v>
      </c>
      <c r="D1" t="s">
        <v>3</v>
      </c>
      <c r="E1" t="s">
        <v>4</v>
      </c>
      <c r="F1" t="s">
        <v>5</v>
      </c>
      <c r="G1" t="s">
        <v>6</v>
      </c>
      <c r="H1" t="s">
        <v>7</v>
      </c>
    </row>
    <row r="2" spans="1:8" x14ac:dyDescent="0.2">
      <c r="A2">
        <v>5901</v>
      </c>
      <c r="B2" t="s">
        <v>8</v>
      </c>
      <c r="C2" t="s">
        <v>2861</v>
      </c>
      <c r="D2">
        <v>842143141</v>
      </c>
      <c r="E2">
        <v>0</v>
      </c>
      <c r="F2">
        <v>0</v>
      </c>
      <c r="G2">
        <v>0</v>
      </c>
      <c r="H2">
        <v>0</v>
      </c>
    </row>
    <row r="3" spans="1:8" x14ac:dyDescent="0.2">
      <c r="A3">
        <v>5901</v>
      </c>
      <c r="B3" t="s">
        <v>10</v>
      </c>
      <c r="C3" t="s">
        <v>11</v>
      </c>
      <c r="D3">
        <v>857578161</v>
      </c>
      <c r="E3">
        <v>0</v>
      </c>
      <c r="F3">
        <v>0</v>
      </c>
      <c r="G3">
        <v>0</v>
      </c>
      <c r="H3">
        <v>0</v>
      </c>
    </row>
    <row r="4" spans="1:8" x14ac:dyDescent="0.2">
      <c r="A4">
        <v>5901</v>
      </c>
      <c r="B4" t="s">
        <v>12</v>
      </c>
      <c r="C4" t="s">
        <v>13</v>
      </c>
      <c r="D4">
        <v>857578171</v>
      </c>
      <c r="E4">
        <v>0</v>
      </c>
      <c r="F4">
        <v>0</v>
      </c>
      <c r="G4">
        <v>0</v>
      </c>
      <c r="H4">
        <v>0</v>
      </c>
    </row>
    <row r="5" spans="1:8" x14ac:dyDescent="0.2">
      <c r="A5">
        <v>5901</v>
      </c>
      <c r="B5" t="s">
        <v>14</v>
      </c>
      <c r="C5" t="s">
        <v>15</v>
      </c>
      <c r="D5">
        <v>857578181</v>
      </c>
      <c r="E5">
        <v>0</v>
      </c>
      <c r="F5">
        <v>0</v>
      </c>
      <c r="G5">
        <v>0</v>
      </c>
      <c r="H5">
        <v>0</v>
      </c>
    </row>
    <row r="6" spans="1:8" x14ac:dyDescent="0.2">
      <c r="A6">
        <v>5901</v>
      </c>
      <c r="B6" t="s">
        <v>16</v>
      </c>
      <c r="C6" t="s">
        <v>17</v>
      </c>
      <c r="D6">
        <v>857578191</v>
      </c>
      <c r="E6">
        <v>0</v>
      </c>
      <c r="F6">
        <v>0</v>
      </c>
      <c r="G6">
        <v>0</v>
      </c>
      <c r="H6">
        <v>0</v>
      </c>
    </row>
    <row r="7" spans="1:8" x14ac:dyDescent="0.2">
      <c r="A7">
        <v>5901</v>
      </c>
      <c r="B7" t="s">
        <v>18</v>
      </c>
      <c r="C7" t="s">
        <v>19</v>
      </c>
      <c r="D7">
        <v>857578201</v>
      </c>
      <c r="E7">
        <v>0</v>
      </c>
      <c r="F7">
        <v>0</v>
      </c>
      <c r="G7">
        <v>0</v>
      </c>
      <c r="H7">
        <v>0</v>
      </c>
    </row>
    <row r="8" spans="1:8" x14ac:dyDescent="0.2">
      <c r="A8">
        <v>5901</v>
      </c>
      <c r="B8" t="s">
        <v>20</v>
      </c>
      <c r="C8" t="s">
        <v>21</v>
      </c>
      <c r="D8">
        <v>857578211</v>
      </c>
      <c r="E8">
        <v>0</v>
      </c>
      <c r="F8">
        <v>0</v>
      </c>
      <c r="G8">
        <v>0</v>
      </c>
      <c r="H8">
        <v>0</v>
      </c>
    </row>
    <row r="9" spans="1:8" x14ac:dyDescent="0.2">
      <c r="A9">
        <v>5901</v>
      </c>
      <c r="B9" t="s">
        <v>22</v>
      </c>
      <c r="C9" t="s">
        <v>23</v>
      </c>
      <c r="D9">
        <v>857578231</v>
      </c>
      <c r="E9">
        <v>0</v>
      </c>
      <c r="F9">
        <v>0</v>
      </c>
      <c r="G9">
        <v>0</v>
      </c>
      <c r="H9">
        <v>0</v>
      </c>
    </row>
    <row r="10" spans="1:8" x14ac:dyDescent="0.2">
      <c r="A10">
        <v>5901</v>
      </c>
      <c r="B10" t="s">
        <v>24</v>
      </c>
      <c r="C10" t="s">
        <v>25</v>
      </c>
      <c r="D10">
        <v>857578241</v>
      </c>
      <c r="E10">
        <v>0</v>
      </c>
      <c r="F10">
        <v>0</v>
      </c>
      <c r="G10">
        <v>0</v>
      </c>
      <c r="H10">
        <v>0</v>
      </c>
    </row>
    <row r="11" spans="1:8" x14ac:dyDescent="0.2">
      <c r="A11">
        <v>5901</v>
      </c>
      <c r="B11" t="s">
        <v>26</v>
      </c>
      <c r="C11" t="s">
        <v>27</v>
      </c>
      <c r="D11">
        <v>857578251</v>
      </c>
      <c r="E11">
        <v>0</v>
      </c>
      <c r="F11">
        <v>0</v>
      </c>
      <c r="G11">
        <v>0</v>
      </c>
      <c r="H11">
        <v>0</v>
      </c>
    </row>
    <row r="12" spans="1:8" x14ac:dyDescent="0.2">
      <c r="A12">
        <v>5901</v>
      </c>
      <c r="B12" t="s">
        <v>28</v>
      </c>
      <c r="C12" t="s">
        <v>29</v>
      </c>
      <c r="D12">
        <v>857578261</v>
      </c>
      <c r="E12">
        <v>0</v>
      </c>
      <c r="F12">
        <v>0</v>
      </c>
      <c r="G12">
        <v>0</v>
      </c>
      <c r="H12">
        <v>0</v>
      </c>
    </row>
    <row r="13" spans="1:8" x14ac:dyDescent="0.2">
      <c r="A13">
        <v>5901</v>
      </c>
      <c r="B13" t="s">
        <v>30</v>
      </c>
      <c r="C13" t="s">
        <v>31</v>
      </c>
      <c r="D13">
        <v>857578271</v>
      </c>
      <c r="E13">
        <v>0</v>
      </c>
      <c r="F13">
        <v>0</v>
      </c>
      <c r="G13">
        <v>0</v>
      </c>
      <c r="H13">
        <v>0</v>
      </c>
    </row>
    <row r="14" spans="1:8" x14ac:dyDescent="0.2">
      <c r="A14">
        <v>5901</v>
      </c>
      <c r="B14" t="s">
        <v>32</v>
      </c>
      <c r="C14" t="s">
        <v>33</v>
      </c>
      <c r="D14">
        <v>857578281</v>
      </c>
      <c r="E14">
        <v>0</v>
      </c>
      <c r="F14">
        <v>0</v>
      </c>
      <c r="G14">
        <v>0</v>
      </c>
      <c r="H14">
        <v>0</v>
      </c>
    </row>
    <row r="15" spans="1:8" x14ac:dyDescent="0.2">
      <c r="A15">
        <v>5901</v>
      </c>
      <c r="B15" t="s">
        <v>34</v>
      </c>
      <c r="C15" t="s">
        <v>35</v>
      </c>
      <c r="D15">
        <v>857578291</v>
      </c>
      <c r="E15">
        <v>0</v>
      </c>
      <c r="F15">
        <v>0</v>
      </c>
      <c r="G15">
        <v>0</v>
      </c>
      <c r="H15">
        <v>0</v>
      </c>
    </row>
    <row r="16" spans="1:8" x14ac:dyDescent="0.2">
      <c r="A16">
        <v>5901</v>
      </c>
      <c r="B16" t="s">
        <v>36</v>
      </c>
      <c r="C16" t="s">
        <v>37</v>
      </c>
      <c r="D16">
        <v>857578301</v>
      </c>
      <c r="E16">
        <v>0</v>
      </c>
      <c r="F16">
        <v>0</v>
      </c>
      <c r="G16">
        <v>0</v>
      </c>
      <c r="H16">
        <v>0</v>
      </c>
    </row>
    <row r="17" spans="1:8" x14ac:dyDescent="0.2">
      <c r="A17">
        <v>5901</v>
      </c>
      <c r="B17" t="s">
        <v>38</v>
      </c>
      <c r="C17" t="s">
        <v>39</v>
      </c>
      <c r="D17">
        <v>857578321</v>
      </c>
      <c r="E17">
        <v>0</v>
      </c>
      <c r="F17">
        <v>0</v>
      </c>
      <c r="G17">
        <v>0</v>
      </c>
      <c r="H17">
        <v>0</v>
      </c>
    </row>
    <row r="18" spans="1:8" x14ac:dyDescent="0.2">
      <c r="A18">
        <v>5901</v>
      </c>
      <c r="B18" t="s">
        <v>40</v>
      </c>
      <c r="C18" t="s">
        <v>41</v>
      </c>
      <c r="D18">
        <v>857578331</v>
      </c>
      <c r="E18">
        <v>0</v>
      </c>
      <c r="F18">
        <v>0</v>
      </c>
      <c r="G18">
        <v>0</v>
      </c>
      <c r="H18">
        <v>0</v>
      </c>
    </row>
    <row r="19" spans="1:8" x14ac:dyDescent="0.2">
      <c r="A19">
        <v>5901</v>
      </c>
      <c r="B19" t="s">
        <v>42</v>
      </c>
      <c r="C19" t="s">
        <v>43</v>
      </c>
      <c r="D19">
        <v>857578341</v>
      </c>
      <c r="E19">
        <v>0</v>
      </c>
      <c r="F19">
        <v>1</v>
      </c>
      <c r="G19">
        <v>0</v>
      </c>
      <c r="H19">
        <v>1</v>
      </c>
    </row>
    <row r="20" spans="1:8" x14ac:dyDescent="0.2">
      <c r="A20">
        <v>5901</v>
      </c>
      <c r="B20" t="s">
        <v>44</v>
      </c>
      <c r="C20" t="s">
        <v>45</v>
      </c>
      <c r="D20">
        <v>857578351</v>
      </c>
      <c r="E20">
        <v>0</v>
      </c>
      <c r="F20">
        <v>0</v>
      </c>
      <c r="G20">
        <v>0</v>
      </c>
      <c r="H20">
        <v>0</v>
      </c>
    </row>
    <row r="21" spans="1:8" x14ac:dyDescent="0.2">
      <c r="A21">
        <v>5901</v>
      </c>
      <c r="B21" t="s">
        <v>46</v>
      </c>
      <c r="C21" t="s">
        <v>47</v>
      </c>
      <c r="D21">
        <v>857578361</v>
      </c>
      <c r="E21">
        <v>0</v>
      </c>
      <c r="F21">
        <v>0</v>
      </c>
      <c r="G21">
        <v>0</v>
      </c>
      <c r="H21">
        <v>0</v>
      </c>
    </row>
    <row r="22" spans="1:8" x14ac:dyDescent="0.2">
      <c r="A22">
        <v>5901</v>
      </c>
      <c r="B22" t="s">
        <v>48</v>
      </c>
      <c r="C22" t="s">
        <v>49</v>
      </c>
      <c r="D22">
        <v>857578371</v>
      </c>
      <c r="E22">
        <v>0</v>
      </c>
      <c r="F22">
        <v>0</v>
      </c>
      <c r="G22">
        <v>0</v>
      </c>
      <c r="H22">
        <v>0</v>
      </c>
    </row>
    <row r="23" spans="1:8" x14ac:dyDescent="0.2">
      <c r="A23">
        <v>5901</v>
      </c>
      <c r="B23" t="s">
        <v>50</v>
      </c>
      <c r="C23" t="s">
        <v>51</v>
      </c>
      <c r="D23">
        <v>857578381</v>
      </c>
      <c r="E23">
        <v>4</v>
      </c>
      <c r="F23">
        <v>6</v>
      </c>
      <c r="G23">
        <v>0</v>
      </c>
      <c r="H23">
        <v>1</v>
      </c>
    </row>
    <row r="24" spans="1:8" x14ac:dyDescent="0.2">
      <c r="A24">
        <v>5901</v>
      </c>
      <c r="B24" t="s">
        <v>52</v>
      </c>
      <c r="C24" t="s">
        <v>53</v>
      </c>
      <c r="D24">
        <v>857578391</v>
      </c>
      <c r="E24">
        <v>0</v>
      </c>
      <c r="F24">
        <v>0</v>
      </c>
      <c r="G24">
        <v>0</v>
      </c>
      <c r="H24">
        <v>0</v>
      </c>
    </row>
    <row r="25" spans="1:8" x14ac:dyDescent="0.2">
      <c r="A25">
        <v>5901</v>
      </c>
      <c r="B25" t="s">
        <v>54</v>
      </c>
      <c r="C25" t="s">
        <v>55</v>
      </c>
      <c r="D25">
        <v>857578401</v>
      </c>
      <c r="E25">
        <v>0</v>
      </c>
      <c r="F25">
        <v>0</v>
      </c>
      <c r="G25">
        <v>0</v>
      </c>
      <c r="H25">
        <v>0</v>
      </c>
    </row>
    <row r="26" spans="1:8" x14ac:dyDescent="0.2">
      <c r="A26">
        <v>5901</v>
      </c>
      <c r="B26" t="s">
        <v>56</v>
      </c>
      <c r="C26" t="s">
        <v>57</v>
      </c>
      <c r="D26">
        <v>857578411</v>
      </c>
      <c r="E26">
        <v>0</v>
      </c>
      <c r="F26">
        <v>0</v>
      </c>
      <c r="G26">
        <v>0</v>
      </c>
      <c r="H26">
        <v>0</v>
      </c>
    </row>
    <row r="27" spans="1:8" x14ac:dyDescent="0.2">
      <c r="A27">
        <v>5901</v>
      </c>
      <c r="B27" t="s">
        <v>58</v>
      </c>
      <c r="C27" t="s">
        <v>59</v>
      </c>
      <c r="D27">
        <v>857578421</v>
      </c>
      <c r="E27">
        <v>0</v>
      </c>
      <c r="F27">
        <v>0</v>
      </c>
      <c r="G27">
        <v>0</v>
      </c>
      <c r="H27">
        <v>0</v>
      </c>
    </row>
    <row r="28" spans="1:8" x14ac:dyDescent="0.2">
      <c r="A28">
        <v>5901</v>
      </c>
      <c r="B28" t="s">
        <v>60</v>
      </c>
      <c r="C28" t="s">
        <v>61</v>
      </c>
      <c r="D28">
        <v>857578431</v>
      </c>
      <c r="E28">
        <v>0</v>
      </c>
      <c r="F28">
        <v>0</v>
      </c>
      <c r="G28">
        <v>0</v>
      </c>
      <c r="H28">
        <v>0</v>
      </c>
    </row>
    <row r="29" spans="1:8" x14ac:dyDescent="0.2">
      <c r="A29">
        <v>5901</v>
      </c>
      <c r="B29" t="s">
        <v>62</v>
      </c>
      <c r="C29" t="s">
        <v>63</v>
      </c>
      <c r="D29">
        <v>857578441</v>
      </c>
      <c r="E29">
        <v>0</v>
      </c>
      <c r="F29">
        <v>0</v>
      </c>
      <c r="G29">
        <v>0</v>
      </c>
      <c r="H29">
        <v>0</v>
      </c>
    </row>
    <row r="30" spans="1:8" x14ac:dyDescent="0.2">
      <c r="A30">
        <v>5901</v>
      </c>
      <c r="B30" t="s">
        <v>64</v>
      </c>
      <c r="C30" t="s">
        <v>65</v>
      </c>
      <c r="D30">
        <v>857578451</v>
      </c>
      <c r="E30">
        <v>0</v>
      </c>
      <c r="F30">
        <v>0</v>
      </c>
      <c r="G30">
        <v>0</v>
      </c>
      <c r="H30">
        <v>0</v>
      </c>
    </row>
    <row r="31" spans="1:8" x14ac:dyDescent="0.2">
      <c r="A31">
        <v>5901</v>
      </c>
      <c r="B31" t="s">
        <v>66</v>
      </c>
      <c r="C31" t="s">
        <v>67</v>
      </c>
      <c r="D31">
        <v>857578461</v>
      </c>
      <c r="E31">
        <v>0</v>
      </c>
      <c r="F31">
        <v>0</v>
      </c>
      <c r="G31">
        <v>0</v>
      </c>
      <c r="H31">
        <v>0</v>
      </c>
    </row>
    <row r="32" spans="1:8" x14ac:dyDescent="0.2">
      <c r="A32">
        <v>5901</v>
      </c>
      <c r="B32" t="s">
        <v>68</v>
      </c>
      <c r="C32" t="s">
        <v>69</v>
      </c>
      <c r="D32">
        <v>857578471</v>
      </c>
      <c r="E32">
        <v>0</v>
      </c>
      <c r="F32">
        <v>0</v>
      </c>
      <c r="G32">
        <v>0</v>
      </c>
      <c r="H32">
        <v>0</v>
      </c>
    </row>
    <row r="33" spans="1:8" x14ac:dyDescent="0.2">
      <c r="A33">
        <v>5901</v>
      </c>
      <c r="B33" t="s">
        <v>70</v>
      </c>
      <c r="C33" t="s">
        <v>71</v>
      </c>
      <c r="D33">
        <v>857578481</v>
      </c>
      <c r="E33">
        <v>4</v>
      </c>
      <c r="F33">
        <v>6</v>
      </c>
      <c r="G33">
        <v>0</v>
      </c>
      <c r="H33">
        <v>1</v>
      </c>
    </row>
    <row r="34" spans="1:8" x14ac:dyDescent="0.2">
      <c r="A34">
        <v>5901</v>
      </c>
      <c r="B34" t="s">
        <v>72</v>
      </c>
      <c r="C34" t="s">
        <v>73</v>
      </c>
      <c r="D34">
        <v>857578491</v>
      </c>
      <c r="E34">
        <v>0</v>
      </c>
      <c r="F34">
        <v>0</v>
      </c>
      <c r="G34">
        <v>0</v>
      </c>
      <c r="H34">
        <v>0</v>
      </c>
    </row>
    <row r="35" spans="1:8" x14ac:dyDescent="0.2">
      <c r="A35">
        <v>5901</v>
      </c>
      <c r="B35" t="s">
        <v>74</v>
      </c>
      <c r="C35" t="s">
        <v>75</v>
      </c>
      <c r="D35">
        <v>857578501</v>
      </c>
      <c r="E35">
        <v>0</v>
      </c>
      <c r="F35">
        <v>0</v>
      </c>
      <c r="G35">
        <v>0</v>
      </c>
      <c r="H35">
        <v>0</v>
      </c>
    </row>
    <row r="36" spans="1:8" x14ac:dyDescent="0.2">
      <c r="A36">
        <v>5901</v>
      </c>
      <c r="B36" t="s">
        <v>76</v>
      </c>
      <c r="C36" t="s">
        <v>77</v>
      </c>
      <c r="D36">
        <v>857578511</v>
      </c>
      <c r="E36">
        <v>0</v>
      </c>
      <c r="F36">
        <v>0</v>
      </c>
      <c r="G36">
        <v>0</v>
      </c>
      <c r="H36">
        <v>0</v>
      </c>
    </row>
    <row r="37" spans="1:8" x14ac:dyDescent="0.2">
      <c r="A37">
        <v>5901</v>
      </c>
      <c r="B37" t="s">
        <v>78</v>
      </c>
      <c r="C37" t="s">
        <v>79</v>
      </c>
      <c r="D37">
        <v>857578521</v>
      </c>
      <c r="E37">
        <v>0</v>
      </c>
      <c r="F37">
        <v>0</v>
      </c>
      <c r="G37">
        <v>0</v>
      </c>
      <c r="H37">
        <v>0</v>
      </c>
    </row>
    <row r="38" spans="1:8" x14ac:dyDescent="0.2">
      <c r="A38">
        <v>5901</v>
      </c>
      <c r="B38" t="s">
        <v>80</v>
      </c>
      <c r="C38" t="s">
        <v>81</v>
      </c>
      <c r="D38">
        <v>857578531</v>
      </c>
      <c r="E38">
        <v>0</v>
      </c>
      <c r="F38">
        <v>0</v>
      </c>
      <c r="G38">
        <v>0</v>
      </c>
      <c r="H38">
        <v>0</v>
      </c>
    </row>
    <row r="39" spans="1:8" x14ac:dyDescent="0.2">
      <c r="A39">
        <v>5901</v>
      </c>
      <c r="B39" t="s">
        <v>82</v>
      </c>
      <c r="C39" t="s">
        <v>83</v>
      </c>
      <c r="D39">
        <v>857578541</v>
      </c>
      <c r="E39">
        <v>0</v>
      </c>
      <c r="F39">
        <v>0</v>
      </c>
      <c r="G39">
        <v>0</v>
      </c>
      <c r="H39">
        <v>0</v>
      </c>
    </row>
    <row r="40" spans="1:8" x14ac:dyDescent="0.2">
      <c r="A40">
        <v>5901</v>
      </c>
      <c r="B40" t="s">
        <v>84</v>
      </c>
      <c r="C40" t="s">
        <v>85</v>
      </c>
      <c r="D40">
        <v>857578551</v>
      </c>
      <c r="E40">
        <v>825</v>
      </c>
      <c r="F40">
        <v>1616</v>
      </c>
      <c r="G40">
        <v>464</v>
      </c>
      <c r="H40">
        <v>67</v>
      </c>
    </row>
    <row r="41" spans="1:8" x14ac:dyDescent="0.2">
      <c r="A41">
        <v>5901</v>
      </c>
      <c r="B41" t="s">
        <v>86</v>
      </c>
      <c r="C41" t="s">
        <v>87</v>
      </c>
      <c r="D41">
        <v>857578561</v>
      </c>
      <c r="E41">
        <v>38</v>
      </c>
      <c r="F41">
        <v>54</v>
      </c>
      <c r="G41">
        <v>12</v>
      </c>
      <c r="H41">
        <v>2</v>
      </c>
    </row>
    <row r="42" spans="1:8" x14ac:dyDescent="0.2">
      <c r="A42">
        <v>5901</v>
      </c>
      <c r="B42" t="s">
        <v>88</v>
      </c>
      <c r="C42" t="s">
        <v>89</v>
      </c>
      <c r="D42">
        <v>857578571</v>
      </c>
      <c r="E42">
        <v>0</v>
      </c>
      <c r="F42">
        <v>0</v>
      </c>
      <c r="G42">
        <v>0</v>
      </c>
      <c r="H42">
        <v>0</v>
      </c>
    </row>
    <row r="43" spans="1:8" x14ac:dyDescent="0.2">
      <c r="A43">
        <v>5901</v>
      </c>
      <c r="B43" t="s">
        <v>90</v>
      </c>
      <c r="C43" t="s">
        <v>91</v>
      </c>
      <c r="D43">
        <v>857578581</v>
      </c>
      <c r="E43">
        <v>0</v>
      </c>
      <c r="F43">
        <v>0</v>
      </c>
      <c r="G43">
        <v>0</v>
      </c>
      <c r="H43">
        <v>0</v>
      </c>
    </row>
    <row r="44" spans="1:8" x14ac:dyDescent="0.2">
      <c r="A44">
        <v>5901</v>
      </c>
      <c r="B44" t="s">
        <v>92</v>
      </c>
      <c r="C44" t="s">
        <v>93</v>
      </c>
      <c r="D44">
        <v>857578591</v>
      </c>
      <c r="E44">
        <v>0</v>
      </c>
      <c r="F44">
        <v>0</v>
      </c>
      <c r="G44">
        <v>0</v>
      </c>
      <c r="H44">
        <v>0</v>
      </c>
    </row>
    <row r="45" spans="1:8" x14ac:dyDescent="0.2">
      <c r="A45">
        <v>5901</v>
      </c>
      <c r="B45" t="s">
        <v>94</v>
      </c>
      <c r="C45" t="s">
        <v>95</v>
      </c>
      <c r="D45">
        <v>857578601</v>
      </c>
      <c r="E45">
        <v>0</v>
      </c>
      <c r="F45">
        <v>0</v>
      </c>
      <c r="G45">
        <v>0</v>
      </c>
      <c r="H45">
        <v>0</v>
      </c>
    </row>
    <row r="46" spans="1:8" x14ac:dyDescent="0.2">
      <c r="A46">
        <v>5901</v>
      </c>
      <c r="B46" t="s">
        <v>96</v>
      </c>
      <c r="C46" t="s">
        <v>97</v>
      </c>
      <c r="D46">
        <v>857578611</v>
      </c>
      <c r="E46">
        <v>0</v>
      </c>
      <c r="F46">
        <v>0</v>
      </c>
      <c r="G46">
        <v>0</v>
      </c>
      <c r="H46">
        <v>0</v>
      </c>
    </row>
    <row r="47" spans="1:8" x14ac:dyDescent="0.2">
      <c r="A47">
        <v>5901</v>
      </c>
      <c r="B47" t="s">
        <v>98</v>
      </c>
      <c r="C47" t="s">
        <v>99</v>
      </c>
      <c r="D47">
        <v>857578621</v>
      </c>
      <c r="E47">
        <v>0</v>
      </c>
      <c r="F47">
        <v>0</v>
      </c>
      <c r="G47">
        <v>0</v>
      </c>
      <c r="H47">
        <v>0</v>
      </c>
    </row>
    <row r="48" spans="1:8" x14ac:dyDescent="0.2">
      <c r="A48">
        <v>5901</v>
      </c>
      <c r="B48" t="s">
        <v>100</v>
      </c>
      <c r="C48" t="s">
        <v>101</v>
      </c>
      <c r="D48">
        <v>857578631</v>
      </c>
      <c r="E48">
        <v>0</v>
      </c>
      <c r="F48">
        <v>0</v>
      </c>
      <c r="G48">
        <v>0</v>
      </c>
      <c r="H48">
        <v>0</v>
      </c>
    </row>
    <row r="49" spans="1:8" x14ac:dyDescent="0.2">
      <c r="A49">
        <v>5901</v>
      </c>
      <c r="B49" t="s">
        <v>102</v>
      </c>
      <c r="C49" t="s">
        <v>103</v>
      </c>
      <c r="D49">
        <v>857578641</v>
      </c>
      <c r="E49">
        <v>0</v>
      </c>
      <c r="F49">
        <v>0</v>
      </c>
      <c r="G49">
        <v>0</v>
      </c>
      <c r="H49">
        <v>0</v>
      </c>
    </row>
    <row r="50" spans="1:8" x14ac:dyDescent="0.2">
      <c r="A50">
        <v>5901</v>
      </c>
      <c r="B50" t="s">
        <v>104</v>
      </c>
      <c r="C50" t="s">
        <v>105</v>
      </c>
      <c r="D50">
        <v>857578651</v>
      </c>
      <c r="E50">
        <v>0</v>
      </c>
      <c r="F50">
        <v>0</v>
      </c>
      <c r="G50">
        <v>0</v>
      </c>
      <c r="H50">
        <v>0</v>
      </c>
    </row>
    <row r="51" spans="1:8" x14ac:dyDescent="0.2">
      <c r="A51">
        <v>5901</v>
      </c>
      <c r="B51" t="s">
        <v>106</v>
      </c>
      <c r="C51" t="s">
        <v>107</v>
      </c>
      <c r="D51">
        <v>857578661</v>
      </c>
      <c r="E51">
        <v>0</v>
      </c>
      <c r="F51">
        <v>0</v>
      </c>
      <c r="G51">
        <v>0</v>
      </c>
      <c r="H51">
        <v>0</v>
      </c>
    </row>
    <row r="52" spans="1:8" x14ac:dyDescent="0.2">
      <c r="A52">
        <v>5901</v>
      </c>
      <c r="B52" t="s">
        <v>108</v>
      </c>
      <c r="C52" t="s">
        <v>109</v>
      </c>
      <c r="D52">
        <v>857578671</v>
      </c>
      <c r="E52">
        <v>0</v>
      </c>
      <c r="F52">
        <v>0</v>
      </c>
      <c r="G52">
        <v>0</v>
      </c>
      <c r="H52">
        <v>0</v>
      </c>
    </row>
    <row r="53" spans="1:8" x14ac:dyDescent="0.2">
      <c r="A53">
        <v>5901</v>
      </c>
      <c r="B53" t="s">
        <v>110</v>
      </c>
      <c r="C53" t="s">
        <v>111</v>
      </c>
      <c r="D53">
        <v>857578681</v>
      </c>
      <c r="E53">
        <v>0</v>
      </c>
      <c r="F53">
        <v>1</v>
      </c>
      <c r="G53">
        <v>0</v>
      </c>
      <c r="H53">
        <v>1</v>
      </c>
    </row>
    <row r="54" spans="1:8" x14ac:dyDescent="0.2">
      <c r="A54">
        <v>5901</v>
      </c>
      <c r="B54" t="s">
        <v>112</v>
      </c>
      <c r="C54" t="s">
        <v>113</v>
      </c>
      <c r="D54">
        <v>857578691</v>
      </c>
      <c r="E54">
        <v>0</v>
      </c>
      <c r="F54">
        <v>0</v>
      </c>
      <c r="G54">
        <v>0</v>
      </c>
      <c r="H54">
        <v>0</v>
      </c>
    </row>
    <row r="55" spans="1:8" x14ac:dyDescent="0.2">
      <c r="A55">
        <v>5901</v>
      </c>
      <c r="B55" t="s">
        <v>114</v>
      </c>
      <c r="C55" t="s">
        <v>115</v>
      </c>
      <c r="D55">
        <v>857578711</v>
      </c>
      <c r="E55">
        <v>0</v>
      </c>
      <c r="F55">
        <v>0</v>
      </c>
      <c r="G55">
        <v>0</v>
      </c>
      <c r="H55">
        <v>0</v>
      </c>
    </row>
    <row r="56" spans="1:8" x14ac:dyDescent="0.2">
      <c r="A56">
        <v>5901</v>
      </c>
      <c r="B56" t="s">
        <v>116</v>
      </c>
      <c r="C56" t="s">
        <v>117</v>
      </c>
      <c r="D56">
        <v>857578721</v>
      </c>
      <c r="E56">
        <v>0</v>
      </c>
      <c r="F56">
        <v>0</v>
      </c>
      <c r="G56">
        <v>0</v>
      </c>
      <c r="H56">
        <v>0</v>
      </c>
    </row>
    <row r="57" spans="1:8" x14ac:dyDescent="0.2">
      <c r="A57">
        <v>5901</v>
      </c>
      <c r="B57" t="s">
        <v>118</v>
      </c>
      <c r="C57" t="s">
        <v>119</v>
      </c>
      <c r="D57">
        <v>857578731</v>
      </c>
      <c r="E57">
        <v>0</v>
      </c>
      <c r="F57">
        <v>0</v>
      </c>
      <c r="G57">
        <v>0</v>
      </c>
      <c r="H57">
        <v>0</v>
      </c>
    </row>
    <row r="58" spans="1:8" x14ac:dyDescent="0.2">
      <c r="A58">
        <v>5901</v>
      </c>
      <c r="B58" t="s">
        <v>120</v>
      </c>
      <c r="C58" t="s">
        <v>121</v>
      </c>
      <c r="D58">
        <v>857578741</v>
      </c>
      <c r="E58">
        <v>0</v>
      </c>
      <c r="F58">
        <v>0</v>
      </c>
      <c r="G58">
        <v>0</v>
      </c>
      <c r="H58">
        <v>0</v>
      </c>
    </row>
    <row r="59" spans="1:8" x14ac:dyDescent="0.2">
      <c r="A59">
        <v>5901</v>
      </c>
      <c r="B59" t="s">
        <v>122</v>
      </c>
      <c r="C59" t="s">
        <v>123</v>
      </c>
      <c r="D59">
        <v>857578751</v>
      </c>
      <c r="E59">
        <v>0</v>
      </c>
      <c r="F59">
        <v>0</v>
      </c>
      <c r="G59">
        <v>0</v>
      </c>
      <c r="H59">
        <v>0</v>
      </c>
    </row>
    <row r="60" spans="1:8" x14ac:dyDescent="0.2">
      <c r="A60">
        <v>5901</v>
      </c>
      <c r="B60" t="s">
        <v>124</v>
      </c>
      <c r="C60" t="s">
        <v>125</v>
      </c>
      <c r="D60">
        <v>857578761</v>
      </c>
      <c r="E60">
        <v>16</v>
      </c>
      <c r="F60">
        <v>40</v>
      </c>
      <c r="G60">
        <v>12</v>
      </c>
      <c r="H60">
        <v>3</v>
      </c>
    </row>
    <row r="61" spans="1:8" x14ac:dyDescent="0.2">
      <c r="A61">
        <v>5901</v>
      </c>
      <c r="B61" t="s">
        <v>126</v>
      </c>
      <c r="C61" t="s">
        <v>127</v>
      </c>
      <c r="D61">
        <v>857578771</v>
      </c>
      <c r="E61">
        <v>0</v>
      </c>
      <c r="F61">
        <v>0</v>
      </c>
      <c r="G61">
        <v>0</v>
      </c>
      <c r="H61">
        <v>0</v>
      </c>
    </row>
    <row r="62" spans="1:8" x14ac:dyDescent="0.2">
      <c r="A62">
        <v>5901</v>
      </c>
      <c r="B62" t="s">
        <v>128</v>
      </c>
      <c r="C62" t="s">
        <v>129</v>
      </c>
      <c r="D62">
        <v>857578781</v>
      </c>
      <c r="E62">
        <v>4</v>
      </c>
      <c r="F62">
        <v>13</v>
      </c>
      <c r="G62">
        <v>4</v>
      </c>
      <c r="H62">
        <v>3</v>
      </c>
    </row>
    <row r="63" spans="1:8" x14ac:dyDescent="0.2">
      <c r="A63">
        <v>5901</v>
      </c>
      <c r="B63" t="s">
        <v>130</v>
      </c>
      <c r="C63" t="s">
        <v>131</v>
      </c>
      <c r="D63">
        <v>857578791</v>
      </c>
      <c r="E63">
        <v>0</v>
      </c>
      <c r="F63">
        <v>0</v>
      </c>
      <c r="G63">
        <v>0</v>
      </c>
      <c r="H63">
        <v>0</v>
      </c>
    </row>
    <row r="64" spans="1:8" x14ac:dyDescent="0.2">
      <c r="A64">
        <v>5901</v>
      </c>
      <c r="B64" t="s">
        <v>132</v>
      </c>
      <c r="C64" t="s">
        <v>133</v>
      </c>
      <c r="D64">
        <v>857578801</v>
      </c>
      <c r="E64">
        <v>0</v>
      </c>
      <c r="F64">
        <v>0</v>
      </c>
      <c r="G64">
        <v>0</v>
      </c>
      <c r="H64">
        <v>0</v>
      </c>
    </row>
    <row r="65" spans="1:8" x14ac:dyDescent="0.2">
      <c r="A65">
        <v>5901</v>
      </c>
      <c r="B65" t="s">
        <v>134</v>
      </c>
      <c r="C65" t="s">
        <v>135</v>
      </c>
      <c r="D65">
        <v>857578811</v>
      </c>
      <c r="E65">
        <v>0</v>
      </c>
      <c r="F65">
        <v>0</v>
      </c>
      <c r="G65">
        <v>0</v>
      </c>
      <c r="H65">
        <v>0</v>
      </c>
    </row>
    <row r="66" spans="1:8" x14ac:dyDescent="0.2">
      <c r="A66">
        <v>5901</v>
      </c>
      <c r="B66" t="s">
        <v>136</v>
      </c>
      <c r="C66" t="s">
        <v>137</v>
      </c>
      <c r="D66">
        <v>857578831</v>
      </c>
      <c r="E66">
        <v>0</v>
      </c>
      <c r="F66">
        <v>0</v>
      </c>
      <c r="G66">
        <v>0</v>
      </c>
      <c r="H66">
        <v>0</v>
      </c>
    </row>
    <row r="67" spans="1:8" x14ac:dyDescent="0.2">
      <c r="A67">
        <v>5901</v>
      </c>
      <c r="B67" t="s">
        <v>138</v>
      </c>
      <c r="C67" t="s">
        <v>139</v>
      </c>
      <c r="D67">
        <v>857578841</v>
      </c>
      <c r="E67">
        <v>0</v>
      </c>
      <c r="F67">
        <v>0</v>
      </c>
      <c r="G67">
        <v>0</v>
      </c>
      <c r="H67">
        <v>0</v>
      </c>
    </row>
    <row r="68" spans="1:8" x14ac:dyDescent="0.2">
      <c r="A68">
        <v>5901</v>
      </c>
      <c r="B68" t="s">
        <v>140</v>
      </c>
      <c r="C68" t="s">
        <v>141</v>
      </c>
      <c r="D68">
        <v>857578851</v>
      </c>
      <c r="E68">
        <v>0</v>
      </c>
      <c r="F68">
        <v>0</v>
      </c>
      <c r="G68">
        <v>0</v>
      </c>
      <c r="H68">
        <v>0</v>
      </c>
    </row>
    <row r="69" spans="1:8" x14ac:dyDescent="0.2">
      <c r="A69">
        <v>5901</v>
      </c>
      <c r="B69" t="s">
        <v>142</v>
      </c>
      <c r="C69" t="s">
        <v>143</v>
      </c>
      <c r="D69">
        <v>857578861</v>
      </c>
      <c r="E69">
        <v>0</v>
      </c>
      <c r="F69">
        <v>0</v>
      </c>
      <c r="G69">
        <v>0</v>
      </c>
      <c r="H69">
        <v>0</v>
      </c>
    </row>
    <row r="70" spans="1:8" x14ac:dyDescent="0.2">
      <c r="A70">
        <v>5901</v>
      </c>
      <c r="B70" t="s">
        <v>144</v>
      </c>
      <c r="C70" t="s">
        <v>145</v>
      </c>
      <c r="D70">
        <v>857578871</v>
      </c>
      <c r="E70">
        <v>0</v>
      </c>
      <c r="F70">
        <v>0</v>
      </c>
      <c r="G70">
        <v>0</v>
      </c>
      <c r="H70">
        <v>0</v>
      </c>
    </row>
    <row r="71" spans="1:8" x14ac:dyDescent="0.2">
      <c r="A71">
        <v>5901</v>
      </c>
      <c r="B71" t="s">
        <v>146</v>
      </c>
      <c r="C71" t="s">
        <v>147</v>
      </c>
      <c r="D71">
        <v>857578881</v>
      </c>
      <c r="E71">
        <v>0</v>
      </c>
      <c r="F71">
        <v>0</v>
      </c>
      <c r="G71">
        <v>0</v>
      </c>
      <c r="H71">
        <v>0</v>
      </c>
    </row>
    <row r="72" spans="1:8" x14ac:dyDescent="0.2">
      <c r="A72">
        <v>5901</v>
      </c>
      <c r="B72" t="s">
        <v>148</v>
      </c>
      <c r="C72" t="s">
        <v>149</v>
      </c>
      <c r="D72">
        <v>857578891</v>
      </c>
      <c r="E72">
        <v>0</v>
      </c>
      <c r="F72">
        <v>0</v>
      </c>
      <c r="G72">
        <v>0</v>
      </c>
      <c r="H72">
        <v>0</v>
      </c>
    </row>
    <row r="73" spans="1:8" x14ac:dyDescent="0.2">
      <c r="A73">
        <v>5901</v>
      </c>
      <c r="B73" t="s">
        <v>150</v>
      </c>
      <c r="C73" t="s">
        <v>151</v>
      </c>
      <c r="D73">
        <v>857578901</v>
      </c>
      <c r="E73">
        <v>0</v>
      </c>
      <c r="F73">
        <v>0</v>
      </c>
      <c r="G73">
        <v>0</v>
      </c>
      <c r="H73">
        <v>0</v>
      </c>
    </row>
    <row r="74" spans="1:8" x14ac:dyDescent="0.2">
      <c r="A74">
        <v>5901</v>
      </c>
      <c r="B74" t="s">
        <v>152</v>
      </c>
      <c r="C74" t="s">
        <v>153</v>
      </c>
      <c r="D74">
        <v>857578911</v>
      </c>
      <c r="E74">
        <v>290</v>
      </c>
      <c r="F74">
        <v>596</v>
      </c>
      <c r="G74">
        <v>217</v>
      </c>
      <c r="H74">
        <v>16</v>
      </c>
    </row>
    <row r="75" spans="1:8" x14ac:dyDescent="0.2">
      <c r="A75">
        <v>5901</v>
      </c>
      <c r="B75" t="s">
        <v>154</v>
      </c>
      <c r="C75" t="s">
        <v>155</v>
      </c>
      <c r="D75">
        <v>857578921</v>
      </c>
      <c r="E75">
        <v>0</v>
      </c>
      <c r="F75">
        <v>0</v>
      </c>
      <c r="G75">
        <v>0</v>
      </c>
      <c r="H75">
        <v>0</v>
      </c>
    </row>
    <row r="76" spans="1:8" x14ac:dyDescent="0.2">
      <c r="A76">
        <v>5901</v>
      </c>
      <c r="B76" t="s">
        <v>156</v>
      </c>
      <c r="C76" t="s">
        <v>157</v>
      </c>
      <c r="D76">
        <v>857578931</v>
      </c>
      <c r="E76">
        <v>0</v>
      </c>
      <c r="F76">
        <v>0</v>
      </c>
      <c r="G76">
        <v>0</v>
      </c>
      <c r="H76">
        <v>0</v>
      </c>
    </row>
    <row r="77" spans="1:8" x14ac:dyDescent="0.2">
      <c r="A77">
        <v>5901</v>
      </c>
      <c r="B77" t="s">
        <v>158</v>
      </c>
      <c r="C77" t="s">
        <v>159</v>
      </c>
      <c r="D77">
        <v>857578941</v>
      </c>
      <c r="E77">
        <v>0</v>
      </c>
      <c r="F77">
        <v>0</v>
      </c>
      <c r="G77">
        <v>0</v>
      </c>
      <c r="H77">
        <v>0</v>
      </c>
    </row>
    <row r="78" spans="1:8" x14ac:dyDescent="0.2">
      <c r="A78">
        <v>5901</v>
      </c>
      <c r="B78" t="s">
        <v>160</v>
      </c>
      <c r="C78" t="s">
        <v>161</v>
      </c>
      <c r="D78">
        <v>857578961</v>
      </c>
      <c r="E78">
        <v>0</v>
      </c>
      <c r="F78">
        <v>0</v>
      </c>
      <c r="G78">
        <v>0</v>
      </c>
      <c r="H78">
        <v>0</v>
      </c>
    </row>
    <row r="79" spans="1:8" x14ac:dyDescent="0.2">
      <c r="A79">
        <v>5901</v>
      </c>
      <c r="B79" t="s">
        <v>162</v>
      </c>
      <c r="C79" t="s">
        <v>163</v>
      </c>
      <c r="D79">
        <v>857578971</v>
      </c>
      <c r="E79">
        <v>0</v>
      </c>
      <c r="F79">
        <v>0</v>
      </c>
      <c r="G79">
        <v>0</v>
      </c>
      <c r="H79">
        <v>0</v>
      </c>
    </row>
    <row r="80" spans="1:8" x14ac:dyDescent="0.2">
      <c r="A80">
        <v>5901</v>
      </c>
      <c r="B80" t="s">
        <v>164</v>
      </c>
      <c r="C80" t="s">
        <v>165</v>
      </c>
      <c r="D80">
        <v>857578981</v>
      </c>
      <c r="E80">
        <v>0</v>
      </c>
      <c r="F80">
        <v>0</v>
      </c>
      <c r="G80">
        <v>0</v>
      </c>
      <c r="H80">
        <v>0</v>
      </c>
    </row>
    <row r="81" spans="1:8" x14ac:dyDescent="0.2">
      <c r="A81">
        <v>5901</v>
      </c>
      <c r="B81" t="s">
        <v>166</v>
      </c>
      <c r="C81" t="s">
        <v>167</v>
      </c>
      <c r="D81">
        <v>857578991</v>
      </c>
      <c r="E81">
        <v>0</v>
      </c>
      <c r="F81">
        <v>0</v>
      </c>
      <c r="G81">
        <v>0</v>
      </c>
      <c r="H81">
        <v>0</v>
      </c>
    </row>
    <row r="82" spans="1:8" x14ac:dyDescent="0.2">
      <c r="A82">
        <v>5901</v>
      </c>
      <c r="B82" t="s">
        <v>168</v>
      </c>
      <c r="C82" t="s">
        <v>169</v>
      </c>
      <c r="D82">
        <v>857579001</v>
      </c>
      <c r="E82">
        <v>0</v>
      </c>
      <c r="F82">
        <v>0</v>
      </c>
      <c r="G82">
        <v>0</v>
      </c>
      <c r="H82">
        <v>0</v>
      </c>
    </row>
    <row r="83" spans="1:8" x14ac:dyDescent="0.2">
      <c r="A83">
        <v>5901</v>
      </c>
      <c r="B83" t="s">
        <v>170</v>
      </c>
      <c r="C83" t="s">
        <v>171</v>
      </c>
      <c r="D83">
        <v>857579011</v>
      </c>
      <c r="E83">
        <v>0</v>
      </c>
      <c r="F83">
        <v>0</v>
      </c>
      <c r="G83">
        <v>0</v>
      </c>
      <c r="H83">
        <v>0</v>
      </c>
    </row>
    <row r="84" spans="1:8" x14ac:dyDescent="0.2">
      <c r="A84">
        <v>5901</v>
      </c>
      <c r="B84" t="s">
        <v>172</v>
      </c>
      <c r="C84" t="s">
        <v>173</v>
      </c>
      <c r="D84">
        <v>857579021</v>
      </c>
      <c r="E84">
        <v>0</v>
      </c>
      <c r="F84">
        <v>0</v>
      </c>
      <c r="G84">
        <v>0</v>
      </c>
      <c r="H84">
        <v>0</v>
      </c>
    </row>
    <row r="85" spans="1:8" x14ac:dyDescent="0.2">
      <c r="A85">
        <v>5901</v>
      </c>
      <c r="B85" t="s">
        <v>174</v>
      </c>
      <c r="C85" t="s">
        <v>175</v>
      </c>
      <c r="D85">
        <v>857579031</v>
      </c>
      <c r="E85">
        <v>0</v>
      </c>
      <c r="F85">
        <v>0</v>
      </c>
      <c r="G85">
        <v>0</v>
      </c>
      <c r="H85">
        <v>0</v>
      </c>
    </row>
    <row r="86" spans="1:8" x14ac:dyDescent="0.2">
      <c r="A86">
        <v>5901</v>
      </c>
      <c r="B86" t="s">
        <v>176</v>
      </c>
      <c r="C86" t="s">
        <v>177</v>
      </c>
      <c r="D86">
        <v>857579041</v>
      </c>
      <c r="E86">
        <v>0</v>
      </c>
      <c r="F86">
        <v>0</v>
      </c>
      <c r="G86">
        <v>0</v>
      </c>
      <c r="H86">
        <v>0</v>
      </c>
    </row>
    <row r="87" spans="1:8" x14ac:dyDescent="0.2">
      <c r="A87">
        <v>5901</v>
      </c>
      <c r="B87" t="s">
        <v>178</v>
      </c>
      <c r="C87" t="s">
        <v>179</v>
      </c>
      <c r="D87">
        <v>857579051</v>
      </c>
      <c r="E87">
        <v>0</v>
      </c>
      <c r="F87">
        <v>0</v>
      </c>
      <c r="G87">
        <v>0</v>
      </c>
      <c r="H87">
        <v>0</v>
      </c>
    </row>
    <row r="88" spans="1:8" x14ac:dyDescent="0.2">
      <c r="A88">
        <v>5901</v>
      </c>
      <c r="B88" t="s">
        <v>180</v>
      </c>
      <c r="C88" t="s">
        <v>181</v>
      </c>
      <c r="D88">
        <v>857579061</v>
      </c>
      <c r="E88">
        <v>0</v>
      </c>
      <c r="F88">
        <v>0</v>
      </c>
      <c r="G88">
        <v>0</v>
      </c>
      <c r="H88">
        <v>0</v>
      </c>
    </row>
    <row r="89" spans="1:8" x14ac:dyDescent="0.2">
      <c r="A89">
        <v>5901</v>
      </c>
      <c r="B89" t="s">
        <v>182</v>
      </c>
      <c r="C89" t="s">
        <v>183</v>
      </c>
      <c r="D89">
        <v>857579071</v>
      </c>
      <c r="E89">
        <v>0</v>
      </c>
      <c r="F89">
        <v>0</v>
      </c>
      <c r="G89">
        <v>0</v>
      </c>
      <c r="H89">
        <v>0</v>
      </c>
    </row>
    <row r="90" spans="1:8" x14ac:dyDescent="0.2">
      <c r="A90">
        <v>5901</v>
      </c>
      <c r="B90" t="s">
        <v>184</v>
      </c>
      <c r="C90" t="s">
        <v>185</v>
      </c>
      <c r="D90">
        <v>857579081</v>
      </c>
      <c r="E90">
        <v>0</v>
      </c>
      <c r="F90">
        <v>0</v>
      </c>
      <c r="G90">
        <v>0</v>
      </c>
      <c r="H90">
        <v>0</v>
      </c>
    </row>
    <row r="91" spans="1:8" x14ac:dyDescent="0.2">
      <c r="A91">
        <v>5901</v>
      </c>
      <c r="B91" t="s">
        <v>186</v>
      </c>
      <c r="C91" t="s">
        <v>187</v>
      </c>
      <c r="D91">
        <v>857579091</v>
      </c>
      <c r="E91">
        <v>0</v>
      </c>
      <c r="F91">
        <v>0</v>
      </c>
      <c r="G91">
        <v>0</v>
      </c>
      <c r="H91">
        <v>0</v>
      </c>
    </row>
    <row r="92" spans="1:8" x14ac:dyDescent="0.2">
      <c r="A92">
        <v>5901</v>
      </c>
      <c r="B92" t="s">
        <v>188</v>
      </c>
      <c r="C92" t="s">
        <v>189</v>
      </c>
      <c r="D92">
        <v>857579101</v>
      </c>
      <c r="E92">
        <v>0</v>
      </c>
      <c r="F92">
        <v>0</v>
      </c>
      <c r="G92">
        <v>0</v>
      </c>
      <c r="H92">
        <v>0</v>
      </c>
    </row>
    <row r="93" spans="1:8" x14ac:dyDescent="0.2">
      <c r="A93">
        <v>5901</v>
      </c>
      <c r="B93" t="s">
        <v>190</v>
      </c>
      <c r="C93" t="s">
        <v>191</v>
      </c>
      <c r="D93">
        <v>857579111</v>
      </c>
      <c r="E93">
        <v>0</v>
      </c>
      <c r="F93">
        <v>0</v>
      </c>
      <c r="G93">
        <v>0</v>
      </c>
      <c r="H93">
        <v>0</v>
      </c>
    </row>
    <row r="94" spans="1:8" x14ac:dyDescent="0.2">
      <c r="A94">
        <v>5901</v>
      </c>
      <c r="B94" t="s">
        <v>192</v>
      </c>
      <c r="C94" t="s">
        <v>193</v>
      </c>
      <c r="D94">
        <v>857579121</v>
      </c>
      <c r="E94">
        <v>0</v>
      </c>
      <c r="F94">
        <v>0</v>
      </c>
      <c r="G94">
        <v>0</v>
      </c>
      <c r="H94">
        <v>0</v>
      </c>
    </row>
    <row r="95" spans="1:8" x14ac:dyDescent="0.2">
      <c r="A95">
        <v>5901</v>
      </c>
      <c r="B95" t="s">
        <v>194</v>
      </c>
      <c r="C95" t="s">
        <v>195</v>
      </c>
      <c r="D95">
        <v>857579131</v>
      </c>
      <c r="E95">
        <v>0</v>
      </c>
      <c r="F95">
        <v>0</v>
      </c>
      <c r="G95">
        <v>0</v>
      </c>
      <c r="H95">
        <v>0</v>
      </c>
    </row>
    <row r="96" spans="1:8" x14ac:dyDescent="0.2">
      <c r="A96">
        <v>5901</v>
      </c>
      <c r="B96" t="s">
        <v>196</v>
      </c>
      <c r="C96" t="s">
        <v>197</v>
      </c>
      <c r="D96">
        <v>857579141</v>
      </c>
      <c r="E96">
        <v>0</v>
      </c>
      <c r="F96">
        <v>0</v>
      </c>
      <c r="G96">
        <v>0</v>
      </c>
      <c r="H96">
        <v>0</v>
      </c>
    </row>
    <row r="97" spans="1:8" x14ac:dyDescent="0.2">
      <c r="A97">
        <v>5901</v>
      </c>
      <c r="B97" t="s">
        <v>198</v>
      </c>
      <c r="C97" t="s">
        <v>199</v>
      </c>
      <c r="D97">
        <v>857579151</v>
      </c>
      <c r="E97">
        <v>0</v>
      </c>
      <c r="F97">
        <v>0</v>
      </c>
      <c r="G97">
        <v>0</v>
      </c>
      <c r="H97">
        <v>0</v>
      </c>
    </row>
    <row r="98" spans="1:8" x14ac:dyDescent="0.2">
      <c r="A98">
        <v>5901</v>
      </c>
      <c r="B98" t="s">
        <v>200</v>
      </c>
      <c r="C98" t="s">
        <v>201</v>
      </c>
      <c r="D98">
        <v>857579161</v>
      </c>
      <c r="E98">
        <v>0</v>
      </c>
      <c r="F98">
        <v>0</v>
      </c>
      <c r="G98">
        <v>0</v>
      </c>
      <c r="H98">
        <v>0</v>
      </c>
    </row>
    <row r="99" spans="1:8" x14ac:dyDescent="0.2">
      <c r="A99">
        <v>5901</v>
      </c>
      <c r="B99" t="s">
        <v>202</v>
      </c>
      <c r="C99" t="s">
        <v>203</v>
      </c>
      <c r="D99">
        <v>857579171</v>
      </c>
      <c r="E99">
        <v>0</v>
      </c>
      <c r="F99">
        <v>0</v>
      </c>
      <c r="G99">
        <v>0</v>
      </c>
      <c r="H99">
        <v>0</v>
      </c>
    </row>
    <row r="100" spans="1:8" x14ac:dyDescent="0.2">
      <c r="A100">
        <v>5901</v>
      </c>
      <c r="B100" t="s">
        <v>204</v>
      </c>
      <c r="C100" t="s">
        <v>205</v>
      </c>
      <c r="D100">
        <v>857579181</v>
      </c>
      <c r="E100">
        <v>0</v>
      </c>
      <c r="F100">
        <v>0</v>
      </c>
      <c r="G100">
        <v>0</v>
      </c>
      <c r="H100">
        <v>0</v>
      </c>
    </row>
    <row r="101" spans="1:8" x14ac:dyDescent="0.2">
      <c r="A101">
        <v>5901</v>
      </c>
      <c r="B101" t="s">
        <v>206</v>
      </c>
      <c r="C101" t="s">
        <v>207</v>
      </c>
      <c r="D101">
        <v>857579191</v>
      </c>
      <c r="E101">
        <v>0</v>
      </c>
      <c r="F101">
        <v>0</v>
      </c>
      <c r="G101">
        <v>0</v>
      </c>
      <c r="H101">
        <v>0</v>
      </c>
    </row>
    <row r="102" spans="1:8" x14ac:dyDescent="0.2">
      <c r="A102">
        <v>5901</v>
      </c>
      <c r="B102" t="s">
        <v>208</v>
      </c>
      <c r="C102" t="s">
        <v>209</v>
      </c>
      <c r="D102">
        <v>857579201</v>
      </c>
      <c r="E102">
        <v>0</v>
      </c>
      <c r="F102">
        <v>0</v>
      </c>
      <c r="G102">
        <v>0</v>
      </c>
      <c r="H102">
        <v>0</v>
      </c>
    </row>
    <row r="103" spans="1:8" x14ac:dyDescent="0.2">
      <c r="A103">
        <v>5901</v>
      </c>
      <c r="B103" t="s">
        <v>210</v>
      </c>
      <c r="C103" t="s">
        <v>211</v>
      </c>
      <c r="D103">
        <v>857579211</v>
      </c>
      <c r="E103">
        <v>0</v>
      </c>
      <c r="F103">
        <v>0</v>
      </c>
      <c r="G103">
        <v>0</v>
      </c>
      <c r="H103">
        <v>0</v>
      </c>
    </row>
    <row r="104" spans="1:8" x14ac:dyDescent="0.2">
      <c r="A104">
        <v>5901</v>
      </c>
      <c r="B104" t="s">
        <v>212</v>
      </c>
      <c r="C104" t="s">
        <v>213</v>
      </c>
      <c r="D104">
        <v>857579221</v>
      </c>
      <c r="E104">
        <v>0</v>
      </c>
      <c r="F104">
        <v>0</v>
      </c>
      <c r="G104">
        <v>0</v>
      </c>
      <c r="H104">
        <v>0</v>
      </c>
    </row>
    <row r="105" spans="1:8" x14ac:dyDescent="0.2">
      <c r="A105">
        <v>5901</v>
      </c>
      <c r="B105" t="s">
        <v>214</v>
      </c>
      <c r="C105" t="s">
        <v>215</v>
      </c>
      <c r="D105">
        <v>857579231</v>
      </c>
      <c r="E105">
        <v>0</v>
      </c>
      <c r="F105">
        <v>0</v>
      </c>
      <c r="G105">
        <v>0</v>
      </c>
      <c r="H105">
        <v>0</v>
      </c>
    </row>
    <row r="106" spans="1:8" x14ac:dyDescent="0.2">
      <c r="A106">
        <v>5901</v>
      </c>
      <c r="B106" t="s">
        <v>216</v>
      </c>
      <c r="C106" t="s">
        <v>217</v>
      </c>
      <c r="D106">
        <v>857579241</v>
      </c>
      <c r="E106">
        <v>0</v>
      </c>
      <c r="F106">
        <v>0</v>
      </c>
      <c r="G106">
        <v>0</v>
      </c>
      <c r="H106">
        <v>0</v>
      </c>
    </row>
    <row r="107" spans="1:8" x14ac:dyDescent="0.2">
      <c r="A107">
        <v>5901</v>
      </c>
      <c r="B107" t="s">
        <v>218</v>
      </c>
      <c r="C107" t="s">
        <v>219</v>
      </c>
      <c r="D107">
        <v>857579251</v>
      </c>
      <c r="E107">
        <v>0</v>
      </c>
      <c r="F107">
        <v>0</v>
      </c>
      <c r="G107">
        <v>0</v>
      </c>
      <c r="H107">
        <v>0</v>
      </c>
    </row>
    <row r="108" spans="1:8" x14ac:dyDescent="0.2">
      <c r="A108">
        <v>5901</v>
      </c>
      <c r="B108" t="s">
        <v>220</v>
      </c>
      <c r="C108" t="s">
        <v>221</v>
      </c>
      <c r="D108">
        <v>857579261</v>
      </c>
      <c r="E108">
        <v>0</v>
      </c>
      <c r="F108">
        <v>0</v>
      </c>
      <c r="G108">
        <v>0</v>
      </c>
      <c r="H108">
        <v>0</v>
      </c>
    </row>
    <row r="109" spans="1:8" x14ac:dyDescent="0.2">
      <c r="A109">
        <v>5901</v>
      </c>
      <c r="B109" t="s">
        <v>222</v>
      </c>
      <c r="C109" t="s">
        <v>223</v>
      </c>
      <c r="D109">
        <v>857579271</v>
      </c>
      <c r="E109">
        <v>0</v>
      </c>
      <c r="F109">
        <v>0</v>
      </c>
      <c r="G109">
        <v>0</v>
      </c>
      <c r="H109">
        <v>0</v>
      </c>
    </row>
    <row r="110" spans="1:8" x14ac:dyDescent="0.2">
      <c r="A110">
        <v>5901</v>
      </c>
      <c r="B110" t="s">
        <v>224</v>
      </c>
      <c r="C110" t="s">
        <v>225</v>
      </c>
      <c r="D110">
        <v>857579281</v>
      </c>
      <c r="E110">
        <v>2</v>
      </c>
      <c r="F110">
        <v>4</v>
      </c>
      <c r="G110">
        <v>0</v>
      </c>
      <c r="H110">
        <v>1</v>
      </c>
    </row>
    <row r="111" spans="1:8" x14ac:dyDescent="0.2">
      <c r="A111">
        <v>5901</v>
      </c>
      <c r="B111" t="s">
        <v>226</v>
      </c>
      <c r="C111" t="s">
        <v>227</v>
      </c>
      <c r="D111">
        <v>857579291</v>
      </c>
      <c r="E111">
        <v>0</v>
      </c>
      <c r="F111">
        <v>0</v>
      </c>
      <c r="G111">
        <v>0</v>
      </c>
      <c r="H111">
        <v>0</v>
      </c>
    </row>
    <row r="112" spans="1:8" x14ac:dyDescent="0.2">
      <c r="A112">
        <v>5901</v>
      </c>
      <c r="B112" t="s">
        <v>228</v>
      </c>
      <c r="C112" t="s">
        <v>229</v>
      </c>
      <c r="D112">
        <v>857579301</v>
      </c>
      <c r="E112">
        <v>0</v>
      </c>
      <c r="F112">
        <v>0</v>
      </c>
      <c r="G112">
        <v>0</v>
      </c>
      <c r="H112">
        <v>0</v>
      </c>
    </row>
    <row r="113" spans="1:8" x14ac:dyDescent="0.2">
      <c r="A113">
        <v>5901</v>
      </c>
      <c r="B113" t="s">
        <v>230</v>
      </c>
      <c r="C113" t="s">
        <v>231</v>
      </c>
      <c r="D113">
        <v>857579311</v>
      </c>
      <c r="E113">
        <v>0</v>
      </c>
      <c r="F113">
        <v>0</v>
      </c>
      <c r="G113">
        <v>0</v>
      </c>
      <c r="H113">
        <v>0</v>
      </c>
    </row>
    <row r="114" spans="1:8" x14ac:dyDescent="0.2">
      <c r="A114">
        <v>5901</v>
      </c>
      <c r="B114" t="s">
        <v>232</v>
      </c>
      <c r="C114" t="s">
        <v>233</v>
      </c>
      <c r="D114">
        <v>857579321</v>
      </c>
      <c r="E114">
        <v>0</v>
      </c>
      <c r="F114">
        <v>0</v>
      </c>
      <c r="G114">
        <v>0</v>
      </c>
      <c r="H114">
        <v>0</v>
      </c>
    </row>
    <row r="115" spans="1:8" x14ac:dyDescent="0.2">
      <c r="A115">
        <v>5901</v>
      </c>
      <c r="B115" t="s">
        <v>234</v>
      </c>
      <c r="C115" t="s">
        <v>235</v>
      </c>
      <c r="D115">
        <v>857579331</v>
      </c>
      <c r="E115">
        <v>0</v>
      </c>
      <c r="F115">
        <v>0</v>
      </c>
      <c r="G115">
        <v>0</v>
      </c>
      <c r="H115">
        <v>0</v>
      </c>
    </row>
    <row r="116" spans="1:8" x14ac:dyDescent="0.2">
      <c r="A116">
        <v>5901</v>
      </c>
      <c r="B116" t="s">
        <v>236</v>
      </c>
      <c r="C116" t="s">
        <v>237</v>
      </c>
      <c r="D116">
        <v>857579341</v>
      </c>
      <c r="E116">
        <v>0</v>
      </c>
      <c r="F116">
        <v>0</v>
      </c>
      <c r="G116">
        <v>0</v>
      </c>
      <c r="H116">
        <v>0</v>
      </c>
    </row>
    <row r="117" spans="1:8" x14ac:dyDescent="0.2">
      <c r="A117">
        <v>5901</v>
      </c>
      <c r="B117" t="s">
        <v>238</v>
      </c>
      <c r="C117" t="s">
        <v>239</v>
      </c>
      <c r="D117">
        <v>857579351</v>
      </c>
      <c r="E117">
        <v>0</v>
      </c>
      <c r="F117">
        <v>0</v>
      </c>
      <c r="G117">
        <v>0</v>
      </c>
      <c r="H117">
        <v>0</v>
      </c>
    </row>
    <row r="118" spans="1:8" x14ac:dyDescent="0.2">
      <c r="A118">
        <v>5901</v>
      </c>
      <c r="B118" t="s">
        <v>240</v>
      </c>
      <c r="C118" t="s">
        <v>241</v>
      </c>
      <c r="D118">
        <v>857579361</v>
      </c>
      <c r="E118">
        <v>0</v>
      </c>
      <c r="F118">
        <v>0</v>
      </c>
      <c r="G118">
        <v>0</v>
      </c>
      <c r="H118">
        <v>0</v>
      </c>
    </row>
    <row r="119" spans="1:8" x14ac:dyDescent="0.2">
      <c r="A119">
        <v>5901</v>
      </c>
      <c r="B119" t="s">
        <v>242</v>
      </c>
      <c r="C119" t="s">
        <v>243</v>
      </c>
      <c r="D119">
        <v>857579371</v>
      </c>
      <c r="E119">
        <v>0</v>
      </c>
      <c r="F119">
        <v>0</v>
      </c>
      <c r="G119">
        <v>0</v>
      </c>
      <c r="H119">
        <v>0</v>
      </c>
    </row>
    <row r="120" spans="1:8" x14ac:dyDescent="0.2">
      <c r="A120">
        <v>5901</v>
      </c>
      <c r="B120" t="s">
        <v>244</v>
      </c>
      <c r="C120" t="s">
        <v>245</v>
      </c>
      <c r="D120">
        <v>857579381</v>
      </c>
      <c r="E120">
        <v>13</v>
      </c>
      <c r="F120">
        <v>27</v>
      </c>
      <c r="G120">
        <v>2</v>
      </c>
      <c r="H120">
        <v>3</v>
      </c>
    </row>
    <row r="121" spans="1:8" x14ac:dyDescent="0.2">
      <c r="A121">
        <v>5901</v>
      </c>
      <c r="B121" t="s">
        <v>246</v>
      </c>
      <c r="C121" t="s">
        <v>247</v>
      </c>
      <c r="D121">
        <v>857579391</v>
      </c>
      <c r="E121">
        <v>0</v>
      </c>
      <c r="F121">
        <v>0</v>
      </c>
      <c r="G121">
        <v>0</v>
      </c>
      <c r="H121">
        <v>0</v>
      </c>
    </row>
    <row r="122" spans="1:8" x14ac:dyDescent="0.2">
      <c r="A122">
        <v>5901</v>
      </c>
      <c r="B122" t="s">
        <v>248</v>
      </c>
      <c r="C122" t="s">
        <v>249</v>
      </c>
      <c r="D122">
        <v>857579401</v>
      </c>
      <c r="E122">
        <v>0</v>
      </c>
      <c r="F122">
        <v>0</v>
      </c>
      <c r="G122">
        <v>0</v>
      </c>
      <c r="H122">
        <v>0</v>
      </c>
    </row>
    <row r="123" spans="1:8" x14ac:dyDescent="0.2">
      <c r="A123">
        <v>5901</v>
      </c>
      <c r="B123" t="s">
        <v>250</v>
      </c>
      <c r="C123" t="s">
        <v>251</v>
      </c>
      <c r="D123">
        <v>857579411</v>
      </c>
      <c r="E123">
        <v>0</v>
      </c>
      <c r="F123">
        <v>0</v>
      </c>
      <c r="G123">
        <v>0</v>
      </c>
      <c r="H123">
        <v>0</v>
      </c>
    </row>
    <row r="124" spans="1:8" x14ac:dyDescent="0.2">
      <c r="A124">
        <v>5901</v>
      </c>
      <c r="B124" t="s">
        <v>252</v>
      </c>
      <c r="C124" t="s">
        <v>253</v>
      </c>
      <c r="D124">
        <v>857579421</v>
      </c>
      <c r="E124">
        <v>0</v>
      </c>
      <c r="F124">
        <v>0</v>
      </c>
      <c r="G124">
        <v>0</v>
      </c>
      <c r="H124">
        <v>0</v>
      </c>
    </row>
    <row r="125" spans="1:8" x14ac:dyDescent="0.2">
      <c r="A125">
        <v>5901</v>
      </c>
      <c r="B125" t="s">
        <v>254</v>
      </c>
      <c r="C125" t="s">
        <v>255</v>
      </c>
      <c r="D125">
        <v>857579431</v>
      </c>
      <c r="E125">
        <v>0</v>
      </c>
      <c r="F125">
        <v>0</v>
      </c>
      <c r="G125">
        <v>0</v>
      </c>
      <c r="H125">
        <v>0</v>
      </c>
    </row>
    <row r="126" spans="1:8" x14ac:dyDescent="0.2">
      <c r="A126">
        <v>5901</v>
      </c>
      <c r="B126" t="s">
        <v>256</v>
      </c>
      <c r="C126" t="s">
        <v>257</v>
      </c>
      <c r="D126">
        <v>857579441</v>
      </c>
      <c r="E126">
        <v>0</v>
      </c>
      <c r="F126">
        <v>0</v>
      </c>
      <c r="G126">
        <v>0</v>
      </c>
      <c r="H126">
        <v>0</v>
      </c>
    </row>
    <row r="127" spans="1:8" x14ac:dyDescent="0.2">
      <c r="A127">
        <v>5901</v>
      </c>
      <c r="B127" t="s">
        <v>258</v>
      </c>
      <c r="C127" t="s">
        <v>259</v>
      </c>
      <c r="D127">
        <v>857579451</v>
      </c>
      <c r="E127">
        <v>0</v>
      </c>
      <c r="F127">
        <v>0</v>
      </c>
      <c r="G127">
        <v>0</v>
      </c>
      <c r="H127">
        <v>0</v>
      </c>
    </row>
    <row r="128" spans="1:8" x14ac:dyDescent="0.2">
      <c r="A128">
        <v>5901</v>
      </c>
      <c r="B128" t="s">
        <v>260</v>
      </c>
      <c r="C128" t="s">
        <v>261</v>
      </c>
      <c r="D128">
        <v>857579461</v>
      </c>
      <c r="E128">
        <v>0</v>
      </c>
      <c r="F128">
        <v>0</v>
      </c>
      <c r="G128">
        <v>0</v>
      </c>
      <c r="H128">
        <v>0</v>
      </c>
    </row>
    <row r="129" spans="1:8" x14ac:dyDescent="0.2">
      <c r="A129">
        <v>5901</v>
      </c>
      <c r="B129" t="s">
        <v>262</v>
      </c>
      <c r="C129" t="s">
        <v>263</v>
      </c>
      <c r="D129">
        <v>857579481</v>
      </c>
      <c r="E129">
        <v>0</v>
      </c>
      <c r="F129">
        <v>0</v>
      </c>
      <c r="G129">
        <v>0</v>
      </c>
      <c r="H129">
        <v>0</v>
      </c>
    </row>
    <row r="130" spans="1:8" x14ac:dyDescent="0.2">
      <c r="A130">
        <v>5901</v>
      </c>
      <c r="B130" t="s">
        <v>264</v>
      </c>
      <c r="C130" t="s">
        <v>265</v>
      </c>
      <c r="D130">
        <v>857579491</v>
      </c>
      <c r="E130">
        <v>0</v>
      </c>
      <c r="F130">
        <v>0</v>
      </c>
      <c r="G130">
        <v>0</v>
      </c>
      <c r="H130">
        <v>0</v>
      </c>
    </row>
    <row r="131" spans="1:8" x14ac:dyDescent="0.2">
      <c r="A131">
        <v>5901</v>
      </c>
      <c r="B131" t="s">
        <v>266</v>
      </c>
      <c r="C131" t="s">
        <v>267</v>
      </c>
      <c r="D131">
        <v>857579501</v>
      </c>
      <c r="E131">
        <v>0</v>
      </c>
      <c r="F131">
        <v>0</v>
      </c>
      <c r="G131">
        <v>0</v>
      </c>
      <c r="H131">
        <v>0</v>
      </c>
    </row>
    <row r="132" spans="1:8" x14ac:dyDescent="0.2">
      <c r="A132">
        <v>5901</v>
      </c>
      <c r="B132" t="s">
        <v>268</v>
      </c>
      <c r="C132" t="s">
        <v>269</v>
      </c>
      <c r="D132">
        <v>857579511</v>
      </c>
      <c r="E132">
        <v>0</v>
      </c>
      <c r="F132">
        <v>0</v>
      </c>
      <c r="G132">
        <v>0</v>
      </c>
      <c r="H132">
        <v>0</v>
      </c>
    </row>
    <row r="133" spans="1:8" x14ac:dyDescent="0.2">
      <c r="A133">
        <v>5901</v>
      </c>
      <c r="B133" t="s">
        <v>270</v>
      </c>
      <c r="C133" t="s">
        <v>271</v>
      </c>
      <c r="D133">
        <v>857579521</v>
      </c>
      <c r="E133">
        <v>12</v>
      </c>
      <c r="F133">
        <v>23</v>
      </c>
      <c r="G133">
        <v>6</v>
      </c>
      <c r="H133">
        <v>1</v>
      </c>
    </row>
    <row r="134" spans="1:8" x14ac:dyDescent="0.2">
      <c r="A134">
        <v>5901</v>
      </c>
      <c r="B134" t="s">
        <v>272</v>
      </c>
      <c r="C134" t="s">
        <v>273</v>
      </c>
      <c r="D134">
        <v>857579531</v>
      </c>
      <c r="E134">
        <v>174</v>
      </c>
      <c r="F134">
        <v>257</v>
      </c>
      <c r="G134">
        <v>67</v>
      </c>
      <c r="H134">
        <v>10</v>
      </c>
    </row>
    <row r="135" spans="1:8" x14ac:dyDescent="0.2">
      <c r="A135">
        <v>5901</v>
      </c>
      <c r="B135" t="s">
        <v>274</v>
      </c>
      <c r="C135" t="s">
        <v>275</v>
      </c>
      <c r="D135">
        <v>857579541</v>
      </c>
      <c r="E135">
        <v>0</v>
      </c>
      <c r="F135">
        <v>0</v>
      </c>
      <c r="G135">
        <v>0</v>
      </c>
      <c r="H135">
        <v>0</v>
      </c>
    </row>
    <row r="136" spans="1:8" x14ac:dyDescent="0.2">
      <c r="A136">
        <v>5901</v>
      </c>
      <c r="B136" t="s">
        <v>276</v>
      </c>
      <c r="C136" t="s">
        <v>277</v>
      </c>
      <c r="D136">
        <v>857579561</v>
      </c>
      <c r="E136">
        <v>0</v>
      </c>
      <c r="F136">
        <v>0</v>
      </c>
      <c r="G136">
        <v>0</v>
      </c>
      <c r="H136">
        <v>0</v>
      </c>
    </row>
    <row r="137" spans="1:8" x14ac:dyDescent="0.2">
      <c r="A137">
        <v>5901</v>
      </c>
      <c r="B137" t="s">
        <v>278</v>
      </c>
      <c r="C137" t="s">
        <v>279</v>
      </c>
      <c r="D137">
        <v>857579571</v>
      </c>
      <c r="E137">
        <v>0</v>
      </c>
      <c r="F137">
        <v>0</v>
      </c>
      <c r="G137">
        <v>0</v>
      </c>
      <c r="H137">
        <v>0</v>
      </c>
    </row>
    <row r="138" spans="1:8" x14ac:dyDescent="0.2">
      <c r="A138">
        <v>5901</v>
      </c>
      <c r="B138" t="s">
        <v>280</v>
      </c>
      <c r="C138" t="s">
        <v>281</v>
      </c>
      <c r="D138">
        <v>857579581</v>
      </c>
      <c r="E138">
        <v>0</v>
      </c>
      <c r="F138">
        <v>0</v>
      </c>
      <c r="G138">
        <v>0</v>
      </c>
      <c r="H138">
        <v>0</v>
      </c>
    </row>
    <row r="139" spans="1:8" x14ac:dyDescent="0.2">
      <c r="A139">
        <v>5901</v>
      </c>
      <c r="B139" t="s">
        <v>282</v>
      </c>
      <c r="C139" t="s">
        <v>283</v>
      </c>
      <c r="D139">
        <v>857579591</v>
      </c>
      <c r="E139">
        <v>0</v>
      </c>
      <c r="F139">
        <v>0</v>
      </c>
      <c r="G139">
        <v>0</v>
      </c>
      <c r="H139">
        <v>0</v>
      </c>
    </row>
    <row r="140" spans="1:8" x14ac:dyDescent="0.2">
      <c r="A140">
        <v>5901</v>
      </c>
      <c r="B140" t="s">
        <v>284</v>
      </c>
      <c r="C140" t="s">
        <v>285</v>
      </c>
      <c r="D140">
        <v>857579601</v>
      </c>
      <c r="E140">
        <v>0</v>
      </c>
      <c r="F140">
        <v>0</v>
      </c>
      <c r="G140">
        <v>0</v>
      </c>
      <c r="H140">
        <v>0</v>
      </c>
    </row>
    <row r="141" spans="1:8" x14ac:dyDescent="0.2">
      <c r="A141">
        <v>5901</v>
      </c>
      <c r="B141" t="s">
        <v>286</v>
      </c>
      <c r="C141" t="s">
        <v>287</v>
      </c>
      <c r="D141">
        <v>857579611</v>
      </c>
      <c r="E141">
        <v>0</v>
      </c>
      <c r="F141">
        <v>0</v>
      </c>
      <c r="G141">
        <v>0</v>
      </c>
      <c r="H141">
        <v>0</v>
      </c>
    </row>
    <row r="142" spans="1:8" x14ac:dyDescent="0.2">
      <c r="A142">
        <v>5901</v>
      </c>
      <c r="B142" t="s">
        <v>288</v>
      </c>
      <c r="C142" t="s">
        <v>289</v>
      </c>
      <c r="D142">
        <v>857579621</v>
      </c>
      <c r="E142">
        <v>0</v>
      </c>
      <c r="F142">
        <v>0</v>
      </c>
      <c r="G142">
        <v>0</v>
      </c>
      <c r="H142">
        <v>0</v>
      </c>
    </row>
    <row r="143" spans="1:8" x14ac:dyDescent="0.2">
      <c r="A143">
        <v>5901</v>
      </c>
      <c r="B143" t="s">
        <v>290</v>
      </c>
      <c r="C143" t="s">
        <v>291</v>
      </c>
      <c r="D143">
        <v>857579631</v>
      </c>
      <c r="E143">
        <v>0</v>
      </c>
      <c r="F143">
        <v>0</v>
      </c>
      <c r="G143">
        <v>0</v>
      </c>
      <c r="H143">
        <v>0</v>
      </c>
    </row>
    <row r="144" spans="1:8" x14ac:dyDescent="0.2">
      <c r="A144">
        <v>5901</v>
      </c>
      <c r="B144" t="s">
        <v>292</v>
      </c>
      <c r="C144" t="s">
        <v>293</v>
      </c>
      <c r="D144">
        <v>857579641</v>
      </c>
      <c r="E144">
        <v>0</v>
      </c>
      <c r="F144">
        <v>0</v>
      </c>
      <c r="G144">
        <v>0</v>
      </c>
      <c r="H144">
        <v>0</v>
      </c>
    </row>
    <row r="145" spans="1:8" x14ac:dyDescent="0.2">
      <c r="A145">
        <v>5901</v>
      </c>
      <c r="B145" t="s">
        <v>294</v>
      </c>
      <c r="C145" t="s">
        <v>295</v>
      </c>
      <c r="D145">
        <v>857579651</v>
      </c>
      <c r="E145">
        <v>0</v>
      </c>
      <c r="F145">
        <v>0</v>
      </c>
      <c r="G145">
        <v>0</v>
      </c>
      <c r="H145">
        <v>0</v>
      </c>
    </row>
    <row r="146" spans="1:8" x14ac:dyDescent="0.2">
      <c r="A146">
        <v>5901</v>
      </c>
      <c r="B146" t="s">
        <v>296</v>
      </c>
      <c r="C146" t="s">
        <v>297</v>
      </c>
      <c r="D146">
        <v>857579661</v>
      </c>
      <c r="E146">
        <v>9</v>
      </c>
      <c r="F146">
        <v>18</v>
      </c>
      <c r="G146">
        <v>4</v>
      </c>
      <c r="H146">
        <v>1</v>
      </c>
    </row>
    <row r="147" spans="1:8" x14ac:dyDescent="0.2">
      <c r="A147">
        <v>5901</v>
      </c>
      <c r="B147" t="s">
        <v>298</v>
      </c>
      <c r="C147" t="s">
        <v>299</v>
      </c>
      <c r="D147">
        <v>857579671</v>
      </c>
      <c r="E147">
        <v>0</v>
      </c>
      <c r="F147">
        <v>0</v>
      </c>
      <c r="G147">
        <v>0</v>
      </c>
      <c r="H147">
        <v>0</v>
      </c>
    </row>
    <row r="148" spans="1:8" x14ac:dyDescent="0.2">
      <c r="A148">
        <v>5901</v>
      </c>
      <c r="B148" t="s">
        <v>300</v>
      </c>
      <c r="C148" t="s">
        <v>301</v>
      </c>
      <c r="D148">
        <v>857579681</v>
      </c>
      <c r="E148">
        <v>0</v>
      </c>
      <c r="F148">
        <v>0</v>
      </c>
      <c r="G148">
        <v>0</v>
      </c>
      <c r="H148">
        <v>0</v>
      </c>
    </row>
    <row r="149" spans="1:8" x14ac:dyDescent="0.2">
      <c r="A149">
        <v>5901</v>
      </c>
      <c r="B149" t="s">
        <v>302</v>
      </c>
      <c r="C149" t="s">
        <v>303</v>
      </c>
      <c r="D149">
        <v>857579691</v>
      </c>
      <c r="E149">
        <v>0</v>
      </c>
      <c r="F149">
        <v>0</v>
      </c>
      <c r="G149">
        <v>0</v>
      </c>
      <c r="H149">
        <v>0</v>
      </c>
    </row>
    <row r="150" spans="1:8" x14ac:dyDescent="0.2">
      <c r="A150">
        <v>5901</v>
      </c>
      <c r="B150" t="s">
        <v>304</v>
      </c>
      <c r="C150" t="s">
        <v>305</v>
      </c>
      <c r="D150">
        <v>857579701</v>
      </c>
      <c r="E150">
        <v>0</v>
      </c>
      <c r="F150">
        <v>0</v>
      </c>
      <c r="G150">
        <v>0</v>
      </c>
      <c r="H150">
        <v>0</v>
      </c>
    </row>
    <row r="151" spans="1:8" x14ac:dyDescent="0.2">
      <c r="A151">
        <v>5901</v>
      </c>
      <c r="B151" t="s">
        <v>306</v>
      </c>
      <c r="C151" t="s">
        <v>307</v>
      </c>
      <c r="D151">
        <v>857579711</v>
      </c>
      <c r="E151">
        <v>0</v>
      </c>
      <c r="F151">
        <v>0</v>
      </c>
      <c r="G151">
        <v>0</v>
      </c>
      <c r="H151">
        <v>0</v>
      </c>
    </row>
    <row r="152" spans="1:8" x14ac:dyDescent="0.2">
      <c r="A152">
        <v>5901</v>
      </c>
      <c r="B152" t="s">
        <v>308</v>
      </c>
      <c r="C152" t="s">
        <v>309</v>
      </c>
      <c r="D152">
        <v>857579721</v>
      </c>
      <c r="E152">
        <v>0</v>
      </c>
      <c r="F152">
        <v>0</v>
      </c>
      <c r="G152">
        <v>0</v>
      </c>
      <c r="H152">
        <v>0</v>
      </c>
    </row>
    <row r="153" spans="1:8" x14ac:dyDescent="0.2">
      <c r="A153">
        <v>5901</v>
      </c>
      <c r="B153" t="s">
        <v>310</v>
      </c>
      <c r="C153" t="s">
        <v>311</v>
      </c>
      <c r="D153">
        <v>857579731</v>
      </c>
      <c r="E153">
        <v>0</v>
      </c>
      <c r="F153">
        <v>0</v>
      </c>
      <c r="G153">
        <v>0</v>
      </c>
      <c r="H153">
        <v>0</v>
      </c>
    </row>
    <row r="154" spans="1:8" x14ac:dyDescent="0.2">
      <c r="A154">
        <v>5901</v>
      </c>
      <c r="B154" t="s">
        <v>312</v>
      </c>
      <c r="C154" t="s">
        <v>313</v>
      </c>
      <c r="D154">
        <v>857579741</v>
      </c>
      <c r="E154">
        <v>0</v>
      </c>
      <c r="F154">
        <v>0</v>
      </c>
      <c r="G154">
        <v>0</v>
      </c>
      <c r="H154">
        <v>0</v>
      </c>
    </row>
    <row r="155" spans="1:8" x14ac:dyDescent="0.2">
      <c r="A155">
        <v>5901</v>
      </c>
      <c r="B155" t="s">
        <v>314</v>
      </c>
      <c r="C155" t="s">
        <v>315</v>
      </c>
      <c r="D155">
        <v>857579751</v>
      </c>
      <c r="E155">
        <v>0</v>
      </c>
      <c r="F155">
        <v>0</v>
      </c>
      <c r="G155">
        <v>0</v>
      </c>
      <c r="H155">
        <v>0</v>
      </c>
    </row>
    <row r="156" spans="1:8" x14ac:dyDescent="0.2">
      <c r="A156">
        <v>5901</v>
      </c>
      <c r="B156" t="s">
        <v>316</v>
      </c>
      <c r="C156" t="s">
        <v>317</v>
      </c>
      <c r="D156">
        <v>857579761</v>
      </c>
      <c r="E156">
        <v>0</v>
      </c>
      <c r="F156">
        <v>0</v>
      </c>
      <c r="G156">
        <v>0</v>
      </c>
      <c r="H156">
        <v>0</v>
      </c>
    </row>
    <row r="157" spans="1:8" x14ac:dyDescent="0.2">
      <c r="A157">
        <v>5901</v>
      </c>
      <c r="B157" t="s">
        <v>318</v>
      </c>
      <c r="C157" t="s">
        <v>319</v>
      </c>
      <c r="D157">
        <v>857579771</v>
      </c>
      <c r="E157">
        <v>0</v>
      </c>
      <c r="F157">
        <v>0</v>
      </c>
      <c r="G157">
        <v>0</v>
      </c>
      <c r="H157">
        <v>0</v>
      </c>
    </row>
    <row r="158" spans="1:8" x14ac:dyDescent="0.2">
      <c r="A158">
        <v>5901</v>
      </c>
      <c r="B158" t="s">
        <v>320</v>
      </c>
      <c r="C158" t="s">
        <v>321</v>
      </c>
      <c r="D158">
        <v>857579781</v>
      </c>
      <c r="E158">
        <v>0</v>
      </c>
      <c r="F158">
        <v>0</v>
      </c>
      <c r="G158">
        <v>0</v>
      </c>
      <c r="H158">
        <v>0</v>
      </c>
    </row>
    <row r="159" spans="1:8" x14ac:dyDescent="0.2">
      <c r="A159">
        <v>5901</v>
      </c>
      <c r="B159" t="s">
        <v>322</v>
      </c>
      <c r="C159" t="s">
        <v>323</v>
      </c>
      <c r="D159">
        <v>857579791</v>
      </c>
      <c r="E159">
        <v>0</v>
      </c>
      <c r="F159">
        <v>0</v>
      </c>
      <c r="G159">
        <v>0</v>
      </c>
      <c r="H159">
        <v>0</v>
      </c>
    </row>
    <row r="160" spans="1:8" x14ac:dyDescent="0.2">
      <c r="A160">
        <v>5901</v>
      </c>
      <c r="B160" t="s">
        <v>324</v>
      </c>
      <c r="C160" t="s">
        <v>325</v>
      </c>
      <c r="D160">
        <v>857579801</v>
      </c>
      <c r="E160">
        <v>0</v>
      </c>
      <c r="F160">
        <v>0</v>
      </c>
      <c r="G160">
        <v>0</v>
      </c>
      <c r="H160">
        <v>0</v>
      </c>
    </row>
    <row r="161" spans="1:8" x14ac:dyDescent="0.2">
      <c r="A161">
        <v>5901</v>
      </c>
      <c r="B161" t="s">
        <v>326</v>
      </c>
      <c r="C161" t="s">
        <v>327</v>
      </c>
      <c r="D161">
        <v>857579811</v>
      </c>
      <c r="E161">
        <v>0</v>
      </c>
      <c r="F161">
        <v>0</v>
      </c>
      <c r="G161">
        <v>0</v>
      </c>
      <c r="H161">
        <v>0</v>
      </c>
    </row>
    <row r="162" spans="1:8" x14ac:dyDescent="0.2">
      <c r="A162">
        <v>5901</v>
      </c>
      <c r="B162" t="s">
        <v>328</v>
      </c>
      <c r="C162" t="s">
        <v>329</v>
      </c>
      <c r="D162">
        <v>857579821</v>
      </c>
      <c r="E162">
        <v>0</v>
      </c>
      <c r="F162">
        <v>0</v>
      </c>
      <c r="G162">
        <v>0</v>
      </c>
      <c r="H162">
        <v>0</v>
      </c>
    </row>
    <row r="163" spans="1:8" x14ac:dyDescent="0.2">
      <c r="A163">
        <v>5901</v>
      </c>
      <c r="B163" t="s">
        <v>330</v>
      </c>
      <c r="C163" t="s">
        <v>331</v>
      </c>
      <c r="D163">
        <v>857579831</v>
      </c>
      <c r="E163">
        <v>0</v>
      </c>
      <c r="F163">
        <v>0</v>
      </c>
      <c r="G163">
        <v>0</v>
      </c>
      <c r="H163">
        <v>0</v>
      </c>
    </row>
    <row r="164" spans="1:8" x14ac:dyDescent="0.2">
      <c r="A164">
        <v>5901</v>
      </c>
      <c r="B164" t="s">
        <v>332</v>
      </c>
      <c r="C164" t="s">
        <v>333</v>
      </c>
      <c r="D164">
        <v>857579841</v>
      </c>
      <c r="E164">
        <v>165</v>
      </c>
      <c r="F164">
        <v>426</v>
      </c>
      <c r="G164">
        <v>175</v>
      </c>
      <c r="H164">
        <v>15</v>
      </c>
    </row>
    <row r="165" spans="1:8" x14ac:dyDescent="0.2">
      <c r="A165">
        <v>5901</v>
      </c>
      <c r="B165" t="s">
        <v>334</v>
      </c>
      <c r="C165" t="s">
        <v>335</v>
      </c>
      <c r="D165">
        <v>857579851</v>
      </c>
      <c r="E165">
        <v>0</v>
      </c>
      <c r="F165">
        <v>0</v>
      </c>
      <c r="G165">
        <v>0</v>
      </c>
      <c r="H165">
        <v>0</v>
      </c>
    </row>
    <row r="166" spans="1:8" x14ac:dyDescent="0.2">
      <c r="A166">
        <v>5901</v>
      </c>
      <c r="B166" t="s">
        <v>336</v>
      </c>
      <c r="C166" t="s">
        <v>337</v>
      </c>
      <c r="D166">
        <v>857579861</v>
      </c>
      <c r="E166">
        <v>0</v>
      </c>
      <c r="F166">
        <v>0</v>
      </c>
      <c r="G166">
        <v>0</v>
      </c>
      <c r="H166">
        <v>0</v>
      </c>
    </row>
    <row r="167" spans="1:8" x14ac:dyDescent="0.2">
      <c r="A167">
        <v>5901</v>
      </c>
      <c r="B167" t="s">
        <v>338</v>
      </c>
      <c r="C167" t="s">
        <v>339</v>
      </c>
      <c r="D167">
        <v>857579871</v>
      </c>
      <c r="E167">
        <v>0</v>
      </c>
      <c r="F167">
        <v>0</v>
      </c>
      <c r="G167">
        <v>0</v>
      </c>
      <c r="H167">
        <v>0</v>
      </c>
    </row>
    <row r="168" spans="1:8" x14ac:dyDescent="0.2">
      <c r="A168">
        <v>5901</v>
      </c>
      <c r="B168" t="s">
        <v>340</v>
      </c>
      <c r="C168" t="s">
        <v>341</v>
      </c>
      <c r="D168">
        <v>857579881</v>
      </c>
      <c r="E168">
        <v>0</v>
      </c>
      <c r="F168">
        <v>0</v>
      </c>
      <c r="G168">
        <v>0</v>
      </c>
      <c r="H168">
        <v>0</v>
      </c>
    </row>
    <row r="169" spans="1:8" x14ac:dyDescent="0.2">
      <c r="A169">
        <v>5901</v>
      </c>
      <c r="B169" t="s">
        <v>342</v>
      </c>
      <c r="C169" t="s">
        <v>343</v>
      </c>
      <c r="D169">
        <v>857579891</v>
      </c>
      <c r="E169">
        <v>0</v>
      </c>
      <c r="F169">
        <v>0</v>
      </c>
      <c r="G169">
        <v>0</v>
      </c>
      <c r="H169">
        <v>0</v>
      </c>
    </row>
    <row r="170" spans="1:8" x14ac:dyDescent="0.2">
      <c r="A170">
        <v>5901</v>
      </c>
      <c r="B170" t="s">
        <v>344</v>
      </c>
      <c r="C170" t="s">
        <v>345</v>
      </c>
      <c r="D170">
        <v>857579901</v>
      </c>
      <c r="E170">
        <v>0</v>
      </c>
      <c r="F170">
        <v>0</v>
      </c>
      <c r="G170">
        <v>0</v>
      </c>
      <c r="H170">
        <v>0</v>
      </c>
    </row>
    <row r="171" spans="1:8" x14ac:dyDescent="0.2">
      <c r="A171">
        <v>5901</v>
      </c>
      <c r="B171" t="s">
        <v>346</v>
      </c>
      <c r="C171" t="s">
        <v>347</v>
      </c>
      <c r="D171">
        <v>857579911</v>
      </c>
      <c r="E171">
        <v>0</v>
      </c>
      <c r="F171">
        <v>0</v>
      </c>
      <c r="G171">
        <v>0</v>
      </c>
      <c r="H171">
        <v>0</v>
      </c>
    </row>
    <row r="172" spans="1:8" x14ac:dyDescent="0.2">
      <c r="A172">
        <v>5901</v>
      </c>
      <c r="B172" t="s">
        <v>348</v>
      </c>
      <c r="C172" t="s">
        <v>349</v>
      </c>
      <c r="D172">
        <v>857579921</v>
      </c>
      <c r="E172">
        <v>0</v>
      </c>
      <c r="F172">
        <v>0</v>
      </c>
      <c r="G172">
        <v>0</v>
      </c>
      <c r="H172">
        <v>0</v>
      </c>
    </row>
    <row r="173" spans="1:8" x14ac:dyDescent="0.2">
      <c r="A173">
        <v>5901</v>
      </c>
      <c r="B173" t="s">
        <v>350</v>
      </c>
      <c r="C173" t="s">
        <v>351</v>
      </c>
      <c r="D173">
        <v>857579941</v>
      </c>
      <c r="E173">
        <v>0</v>
      </c>
      <c r="F173">
        <v>0</v>
      </c>
      <c r="G173">
        <v>0</v>
      </c>
      <c r="H173">
        <v>0</v>
      </c>
    </row>
    <row r="174" spans="1:8" x14ac:dyDescent="0.2">
      <c r="A174">
        <v>5901</v>
      </c>
      <c r="B174" t="s">
        <v>352</v>
      </c>
      <c r="C174" t="s">
        <v>353</v>
      </c>
      <c r="D174">
        <v>857579951</v>
      </c>
      <c r="E174">
        <v>0</v>
      </c>
      <c r="F174">
        <v>0</v>
      </c>
      <c r="G174">
        <v>0</v>
      </c>
      <c r="H174">
        <v>0</v>
      </c>
    </row>
    <row r="175" spans="1:8" x14ac:dyDescent="0.2">
      <c r="A175">
        <v>5901</v>
      </c>
      <c r="B175" t="s">
        <v>354</v>
      </c>
      <c r="C175" t="s">
        <v>355</v>
      </c>
      <c r="D175">
        <v>857579981</v>
      </c>
      <c r="E175">
        <v>0</v>
      </c>
      <c r="F175">
        <v>0</v>
      </c>
      <c r="G175">
        <v>0</v>
      </c>
      <c r="H175">
        <v>0</v>
      </c>
    </row>
    <row r="176" spans="1:8" x14ac:dyDescent="0.2">
      <c r="A176">
        <v>5901</v>
      </c>
      <c r="B176" t="s">
        <v>356</v>
      </c>
      <c r="C176" t="s">
        <v>357</v>
      </c>
      <c r="D176">
        <v>857579991</v>
      </c>
      <c r="E176">
        <v>0</v>
      </c>
      <c r="F176">
        <v>0</v>
      </c>
      <c r="G176">
        <v>0</v>
      </c>
      <c r="H176">
        <v>0</v>
      </c>
    </row>
    <row r="177" spans="1:8" x14ac:dyDescent="0.2">
      <c r="A177">
        <v>5901</v>
      </c>
      <c r="B177" t="s">
        <v>358</v>
      </c>
      <c r="C177" t="s">
        <v>359</v>
      </c>
      <c r="D177">
        <v>857580001</v>
      </c>
      <c r="E177">
        <v>0</v>
      </c>
      <c r="F177">
        <v>0</v>
      </c>
      <c r="G177">
        <v>0</v>
      </c>
      <c r="H177">
        <v>0</v>
      </c>
    </row>
    <row r="178" spans="1:8" x14ac:dyDescent="0.2">
      <c r="A178">
        <v>5901</v>
      </c>
      <c r="B178" t="s">
        <v>360</v>
      </c>
      <c r="C178" t="s">
        <v>361</v>
      </c>
      <c r="D178">
        <v>857580011</v>
      </c>
      <c r="E178">
        <v>0</v>
      </c>
      <c r="F178">
        <v>0</v>
      </c>
      <c r="G178">
        <v>0</v>
      </c>
      <c r="H178">
        <v>0</v>
      </c>
    </row>
    <row r="179" spans="1:8" x14ac:dyDescent="0.2">
      <c r="A179">
        <v>5901</v>
      </c>
      <c r="B179" t="s">
        <v>362</v>
      </c>
      <c r="C179" t="s">
        <v>363</v>
      </c>
      <c r="D179">
        <v>857580021</v>
      </c>
      <c r="E179">
        <v>0</v>
      </c>
      <c r="F179">
        <v>0</v>
      </c>
      <c r="G179">
        <v>0</v>
      </c>
      <c r="H179">
        <v>0</v>
      </c>
    </row>
    <row r="180" spans="1:8" x14ac:dyDescent="0.2">
      <c r="A180">
        <v>5901</v>
      </c>
      <c r="B180" t="s">
        <v>364</v>
      </c>
      <c r="C180" t="s">
        <v>365</v>
      </c>
      <c r="D180">
        <v>857580031</v>
      </c>
      <c r="E180">
        <v>0</v>
      </c>
      <c r="F180">
        <v>0</v>
      </c>
      <c r="G180">
        <v>0</v>
      </c>
      <c r="H180">
        <v>0</v>
      </c>
    </row>
    <row r="181" spans="1:8" x14ac:dyDescent="0.2">
      <c r="A181">
        <v>5901</v>
      </c>
      <c r="B181" t="s">
        <v>366</v>
      </c>
      <c r="C181" t="s">
        <v>367</v>
      </c>
      <c r="D181">
        <v>857580041</v>
      </c>
      <c r="E181">
        <v>0</v>
      </c>
      <c r="F181">
        <v>0</v>
      </c>
      <c r="G181">
        <v>0</v>
      </c>
      <c r="H181">
        <v>0</v>
      </c>
    </row>
    <row r="182" spans="1:8" x14ac:dyDescent="0.2">
      <c r="A182">
        <v>5901</v>
      </c>
      <c r="B182" t="s">
        <v>368</v>
      </c>
      <c r="C182" t="s">
        <v>369</v>
      </c>
      <c r="D182">
        <v>857580051</v>
      </c>
      <c r="E182">
        <v>0</v>
      </c>
      <c r="F182">
        <v>0</v>
      </c>
      <c r="G182">
        <v>0</v>
      </c>
      <c r="H182">
        <v>0</v>
      </c>
    </row>
    <row r="183" spans="1:8" x14ac:dyDescent="0.2">
      <c r="A183">
        <v>5901</v>
      </c>
      <c r="B183" t="s">
        <v>370</v>
      </c>
      <c r="C183" t="s">
        <v>371</v>
      </c>
      <c r="D183">
        <v>857580061</v>
      </c>
      <c r="E183">
        <v>0</v>
      </c>
      <c r="F183">
        <v>0</v>
      </c>
      <c r="G183">
        <v>0</v>
      </c>
      <c r="H183">
        <v>0</v>
      </c>
    </row>
    <row r="184" spans="1:8" x14ac:dyDescent="0.2">
      <c r="A184">
        <v>5901</v>
      </c>
      <c r="B184" t="s">
        <v>372</v>
      </c>
      <c r="C184" t="s">
        <v>373</v>
      </c>
      <c r="D184">
        <v>857580071</v>
      </c>
      <c r="E184">
        <v>0</v>
      </c>
      <c r="F184">
        <v>0</v>
      </c>
      <c r="G184">
        <v>0</v>
      </c>
      <c r="H184">
        <v>0</v>
      </c>
    </row>
    <row r="185" spans="1:8" x14ac:dyDescent="0.2">
      <c r="A185">
        <v>5901</v>
      </c>
      <c r="B185" t="s">
        <v>374</v>
      </c>
      <c r="C185" t="s">
        <v>375</v>
      </c>
      <c r="D185">
        <v>857580081</v>
      </c>
      <c r="E185">
        <v>0</v>
      </c>
      <c r="F185">
        <v>0</v>
      </c>
      <c r="G185">
        <v>0</v>
      </c>
      <c r="H185">
        <v>0</v>
      </c>
    </row>
    <row r="186" spans="1:8" x14ac:dyDescent="0.2">
      <c r="A186">
        <v>5901</v>
      </c>
      <c r="B186" t="s">
        <v>376</v>
      </c>
      <c r="C186" t="s">
        <v>377</v>
      </c>
      <c r="D186">
        <v>857580101</v>
      </c>
      <c r="E186">
        <v>0</v>
      </c>
      <c r="F186">
        <v>0</v>
      </c>
      <c r="G186">
        <v>0</v>
      </c>
      <c r="H186">
        <v>0</v>
      </c>
    </row>
    <row r="187" spans="1:8" x14ac:dyDescent="0.2">
      <c r="A187">
        <v>5901</v>
      </c>
      <c r="B187" t="s">
        <v>378</v>
      </c>
      <c r="C187" t="s">
        <v>379</v>
      </c>
      <c r="D187">
        <v>857580111</v>
      </c>
      <c r="E187">
        <v>7</v>
      </c>
      <c r="F187">
        <v>14</v>
      </c>
      <c r="G187">
        <v>3</v>
      </c>
      <c r="H187">
        <v>1</v>
      </c>
    </row>
    <row r="188" spans="1:8" x14ac:dyDescent="0.2">
      <c r="A188">
        <v>5901</v>
      </c>
      <c r="B188" t="s">
        <v>380</v>
      </c>
      <c r="C188" t="s">
        <v>381</v>
      </c>
      <c r="D188">
        <v>857580131</v>
      </c>
      <c r="E188">
        <v>0</v>
      </c>
      <c r="F188">
        <v>0</v>
      </c>
      <c r="G188">
        <v>0</v>
      </c>
      <c r="H188">
        <v>0</v>
      </c>
    </row>
    <row r="189" spans="1:8" x14ac:dyDescent="0.2">
      <c r="A189">
        <v>5901</v>
      </c>
      <c r="B189" t="s">
        <v>382</v>
      </c>
      <c r="C189" t="s">
        <v>383</v>
      </c>
      <c r="D189">
        <v>857580141</v>
      </c>
      <c r="E189">
        <v>0</v>
      </c>
      <c r="F189">
        <v>0</v>
      </c>
      <c r="G189">
        <v>0</v>
      </c>
      <c r="H189">
        <v>0</v>
      </c>
    </row>
    <row r="190" spans="1:8" x14ac:dyDescent="0.2">
      <c r="A190">
        <v>5901</v>
      </c>
      <c r="B190" t="s">
        <v>384</v>
      </c>
      <c r="C190" t="s">
        <v>385</v>
      </c>
      <c r="D190">
        <v>857580151</v>
      </c>
      <c r="E190">
        <v>0</v>
      </c>
      <c r="F190">
        <v>0</v>
      </c>
      <c r="G190">
        <v>0</v>
      </c>
      <c r="H190">
        <v>0</v>
      </c>
    </row>
    <row r="191" spans="1:8" x14ac:dyDescent="0.2">
      <c r="A191">
        <v>5901</v>
      </c>
      <c r="B191" t="s">
        <v>386</v>
      </c>
      <c r="C191" t="s">
        <v>387</v>
      </c>
      <c r="D191">
        <v>857580161</v>
      </c>
      <c r="E191">
        <v>0</v>
      </c>
      <c r="F191">
        <v>0</v>
      </c>
      <c r="G191">
        <v>0</v>
      </c>
      <c r="H191">
        <v>0</v>
      </c>
    </row>
    <row r="192" spans="1:8" x14ac:dyDescent="0.2">
      <c r="A192">
        <v>5901</v>
      </c>
      <c r="B192" t="s">
        <v>388</v>
      </c>
      <c r="C192" t="s">
        <v>389</v>
      </c>
      <c r="D192">
        <v>857580171</v>
      </c>
      <c r="E192">
        <v>0</v>
      </c>
      <c r="F192">
        <v>0</v>
      </c>
      <c r="G192">
        <v>0</v>
      </c>
      <c r="H192">
        <v>0</v>
      </c>
    </row>
    <row r="193" spans="1:8" x14ac:dyDescent="0.2">
      <c r="A193">
        <v>5901</v>
      </c>
      <c r="B193" t="s">
        <v>390</v>
      </c>
      <c r="C193" t="s">
        <v>391</v>
      </c>
      <c r="D193">
        <v>857580181</v>
      </c>
      <c r="E193">
        <v>0</v>
      </c>
      <c r="F193">
        <v>0</v>
      </c>
      <c r="G193">
        <v>0</v>
      </c>
      <c r="H193">
        <v>0</v>
      </c>
    </row>
    <row r="194" spans="1:8" x14ac:dyDescent="0.2">
      <c r="A194">
        <v>5901</v>
      </c>
      <c r="B194" t="s">
        <v>392</v>
      </c>
      <c r="C194" t="s">
        <v>393</v>
      </c>
      <c r="D194">
        <v>857580191</v>
      </c>
      <c r="E194">
        <v>0</v>
      </c>
      <c r="F194">
        <v>0</v>
      </c>
      <c r="G194">
        <v>0</v>
      </c>
      <c r="H194">
        <v>0</v>
      </c>
    </row>
    <row r="195" spans="1:8" x14ac:dyDescent="0.2">
      <c r="A195">
        <v>5901</v>
      </c>
      <c r="B195" t="s">
        <v>394</v>
      </c>
      <c r="C195" t="s">
        <v>395</v>
      </c>
      <c r="D195">
        <v>857580201</v>
      </c>
      <c r="E195">
        <v>0</v>
      </c>
      <c r="F195">
        <v>0</v>
      </c>
      <c r="G195">
        <v>0</v>
      </c>
      <c r="H195">
        <v>0</v>
      </c>
    </row>
    <row r="196" spans="1:8" x14ac:dyDescent="0.2">
      <c r="A196">
        <v>5901</v>
      </c>
      <c r="B196" t="s">
        <v>396</v>
      </c>
      <c r="C196" t="s">
        <v>397</v>
      </c>
      <c r="D196">
        <v>857580211</v>
      </c>
      <c r="E196">
        <v>26</v>
      </c>
      <c r="F196">
        <v>64</v>
      </c>
      <c r="G196">
        <v>29</v>
      </c>
      <c r="H196">
        <v>5</v>
      </c>
    </row>
    <row r="197" spans="1:8" x14ac:dyDescent="0.2">
      <c r="A197">
        <v>5901</v>
      </c>
      <c r="B197" t="s">
        <v>398</v>
      </c>
      <c r="C197" t="s">
        <v>399</v>
      </c>
      <c r="D197">
        <v>857580221</v>
      </c>
      <c r="E197">
        <v>0</v>
      </c>
      <c r="F197">
        <v>0</v>
      </c>
      <c r="G197">
        <v>0</v>
      </c>
      <c r="H197">
        <v>0</v>
      </c>
    </row>
    <row r="198" spans="1:8" x14ac:dyDescent="0.2">
      <c r="A198">
        <v>5901</v>
      </c>
      <c r="B198" t="s">
        <v>400</v>
      </c>
      <c r="C198" t="s">
        <v>401</v>
      </c>
      <c r="D198">
        <v>857580231</v>
      </c>
      <c r="E198">
        <v>0</v>
      </c>
      <c r="F198">
        <v>0</v>
      </c>
      <c r="G198">
        <v>0</v>
      </c>
      <c r="H198">
        <v>0</v>
      </c>
    </row>
    <row r="199" spans="1:8" x14ac:dyDescent="0.2">
      <c r="A199">
        <v>5901</v>
      </c>
      <c r="B199" t="s">
        <v>402</v>
      </c>
      <c r="C199" t="s">
        <v>403</v>
      </c>
      <c r="D199">
        <v>857580241</v>
      </c>
      <c r="E199">
        <v>0</v>
      </c>
      <c r="F199">
        <v>0</v>
      </c>
      <c r="G199">
        <v>0</v>
      </c>
      <c r="H199">
        <v>0</v>
      </c>
    </row>
    <row r="200" spans="1:8" x14ac:dyDescent="0.2">
      <c r="A200">
        <v>5901</v>
      </c>
      <c r="B200" t="s">
        <v>404</v>
      </c>
      <c r="C200" t="s">
        <v>405</v>
      </c>
      <c r="D200">
        <v>857580251</v>
      </c>
      <c r="E200">
        <v>0</v>
      </c>
      <c r="F200">
        <v>0</v>
      </c>
      <c r="G200">
        <v>0</v>
      </c>
      <c r="H200">
        <v>0</v>
      </c>
    </row>
    <row r="201" spans="1:8" x14ac:dyDescent="0.2">
      <c r="A201">
        <v>5901</v>
      </c>
      <c r="B201" t="s">
        <v>406</v>
      </c>
      <c r="C201" t="s">
        <v>407</v>
      </c>
      <c r="D201">
        <v>857580261</v>
      </c>
      <c r="E201">
        <v>0</v>
      </c>
      <c r="F201">
        <v>0</v>
      </c>
      <c r="G201">
        <v>0</v>
      </c>
      <c r="H201">
        <v>0</v>
      </c>
    </row>
    <row r="202" spans="1:8" x14ac:dyDescent="0.2">
      <c r="A202">
        <v>5901</v>
      </c>
      <c r="B202" t="s">
        <v>408</v>
      </c>
      <c r="C202" t="s">
        <v>409</v>
      </c>
      <c r="D202">
        <v>857580271</v>
      </c>
      <c r="E202">
        <v>0</v>
      </c>
      <c r="F202">
        <v>0</v>
      </c>
      <c r="G202">
        <v>0</v>
      </c>
      <c r="H202">
        <v>0</v>
      </c>
    </row>
    <row r="203" spans="1:8" x14ac:dyDescent="0.2">
      <c r="A203">
        <v>5901</v>
      </c>
      <c r="B203" t="s">
        <v>410</v>
      </c>
      <c r="C203" t="s">
        <v>411</v>
      </c>
      <c r="D203">
        <v>857580281</v>
      </c>
      <c r="E203">
        <v>0</v>
      </c>
      <c r="F203">
        <v>0</v>
      </c>
      <c r="G203">
        <v>0</v>
      </c>
      <c r="H203">
        <v>0</v>
      </c>
    </row>
    <row r="204" spans="1:8" x14ac:dyDescent="0.2">
      <c r="A204">
        <v>5901</v>
      </c>
      <c r="B204" t="s">
        <v>412</v>
      </c>
      <c r="C204" t="s">
        <v>413</v>
      </c>
      <c r="D204">
        <v>857580291</v>
      </c>
      <c r="E204">
        <v>0</v>
      </c>
      <c r="F204">
        <v>0</v>
      </c>
      <c r="G204">
        <v>0</v>
      </c>
      <c r="H204">
        <v>0</v>
      </c>
    </row>
    <row r="205" spans="1:8" x14ac:dyDescent="0.2">
      <c r="A205">
        <v>5901</v>
      </c>
      <c r="B205" t="s">
        <v>414</v>
      </c>
      <c r="C205" t="s">
        <v>415</v>
      </c>
      <c r="D205">
        <v>857580301</v>
      </c>
      <c r="E205">
        <v>0</v>
      </c>
      <c r="F205">
        <v>0</v>
      </c>
      <c r="G205">
        <v>0</v>
      </c>
      <c r="H205">
        <v>0</v>
      </c>
    </row>
    <row r="206" spans="1:8" x14ac:dyDescent="0.2">
      <c r="A206">
        <v>5901</v>
      </c>
      <c r="B206" t="s">
        <v>416</v>
      </c>
      <c r="C206" t="s">
        <v>417</v>
      </c>
      <c r="D206">
        <v>857580311</v>
      </c>
      <c r="E206">
        <v>0</v>
      </c>
      <c r="F206">
        <v>0</v>
      </c>
      <c r="G206">
        <v>0</v>
      </c>
      <c r="H206">
        <v>0</v>
      </c>
    </row>
    <row r="207" spans="1:8" x14ac:dyDescent="0.2">
      <c r="A207">
        <v>5901</v>
      </c>
      <c r="B207" t="s">
        <v>418</v>
      </c>
      <c r="C207" t="s">
        <v>419</v>
      </c>
      <c r="D207">
        <v>857580321</v>
      </c>
      <c r="E207">
        <v>0</v>
      </c>
      <c r="F207">
        <v>0</v>
      </c>
      <c r="G207">
        <v>0</v>
      </c>
      <c r="H207">
        <v>0</v>
      </c>
    </row>
    <row r="208" spans="1:8" x14ac:dyDescent="0.2">
      <c r="A208">
        <v>5901</v>
      </c>
      <c r="B208" t="s">
        <v>420</v>
      </c>
      <c r="C208" t="s">
        <v>421</v>
      </c>
      <c r="D208">
        <v>857580331</v>
      </c>
      <c r="E208">
        <v>0</v>
      </c>
      <c r="F208">
        <v>0</v>
      </c>
      <c r="G208">
        <v>0</v>
      </c>
      <c r="H208">
        <v>0</v>
      </c>
    </row>
    <row r="209" spans="1:8" x14ac:dyDescent="0.2">
      <c r="A209">
        <v>5901</v>
      </c>
      <c r="B209" t="s">
        <v>422</v>
      </c>
      <c r="C209" t="s">
        <v>423</v>
      </c>
      <c r="D209">
        <v>857580341</v>
      </c>
      <c r="E209">
        <v>0</v>
      </c>
      <c r="F209">
        <v>0</v>
      </c>
      <c r="G209">
        <v>0</v>
      </c>
      <c r="H209">
        <v>0</v>
      </c>
    </row>
    <row r="210" spans="1:8" x14ac:dyDescent="0.2">
      <c r="A210">
        <v>5901</v>
      </c>
      <c r="B210" t="s">
        <v>424</v>
      </c>
      <c r="C210" t="s">
        <v>425</v>
      </c>
      <c r="D210">
        <v>857580351</v>
      </c>
      <c r="E210">
        <v>0</v>
      </c>
      <c r="F210">
        <v>0</v>
      </c>
      <c r="G210">
        <v>0</v>
      </c>
      <c r="H210">
        <v>0</v>
      </c>
    </row>
    <row r="211" spans="1:8" x14ac:dyDescent="0.2">
      <c r="A211">
        <v>5901</v>
      </c>
      <c r="B211" t="s">
        <v>426</v>
      </c>
      <c r="C211" t="s">
        <v>427</v>
      </c>
      <c r="D211">
        <v>857580361</v>
      </c>
      <c r="E211">
        <v>0</v>
      </c>
      <c r="F211">
        <v>0</v>
      </c>
      <c r="G211">
        <v>0</v>
      </c>
      <c r="H211">
        <v>0</v>
      </c>
    </row>
    <row r="212" spans="1:8" x14ac:dyDescent="0.2">
      <c r="A212">
        <v>5901</v>
      </c>
      <c r="B212" t="s">
        <v>428</v>
      </c>
      <c r="C212" t="s">
        <v>429</v>
      </c>
      <c r="D212">
        <v>857580371</v>
      </c>
      <c r="E212">
        <v>0</v>
      </c>
      <c r="F212">
        <v>0</v>
      </c>
      <c r="G212">
        <v>0</v>
      </c>
      <c r="H212">
        <v>0</v>
      </c>
    </row>
    <row r="213" spans="1:8" x14ac:dyDescent="0.2">
      <c r="A213">
        <v>5901</v>
      </c>
      <c r="B213" t="s">
        <v>430</v>
      </c>
      <c r="C213" t="s">
        <v>431</v>
      </c>
      <c r="D213">
        <v>857580381</v>
      </c>
      <c r="E213">
        <v>272</v>
      </c>
      <c r="F213">
        <v>404</v>
      </c>
      <c r="G213">
        <v>91</v>
      </c>
      <c r="H213">
        <v>12</v>
      </c>
    </row>
    <row r="214" spans="1:8" x14ac:dyDescent="0.2">
      <c r="A214">
        <v>5901</v>
      </c>
      <c r="B214" t="s">
        <v>432</v>
      </c>
      <c r="C214" t="s">
        <v>433</v>
      </c>
      <c r="D214">
        <v>857580391</v>
      </c>
      <c r="E214">
        <v>0</v>
      </c>
      <c r="F214">
        <v>0</v>
      </c>
      <c r="G214">
        <v>0</v>
      </c>
      <c r="H214">
        <v>0</v>
      </c>
    </row>
    <row r="215" spans="1:8" x14ac:dyDescent="0.2">
      <c r="A215">
        <v>5901</v>
      </c>
      <c r="B215" t="s">
        <v>434</v>
      </c>
      <c r="C215" t="s">
        <v>435</v>
      </c>
      <c r="D215">
        <v>857580401</v>
      </c>
      <c r="E215">
        <v>0</v>
      </c>
      <c r="F215">
        <v>0</v>
      </c>
      <c r="G215">
        <v>0</v>
      </c>
      <c r="H215">
        <v>0</v>
      </c>
    </row>
    <row r="216" spans="1:8" x14ac:dyDescent="0.2">
      <c r="A216">
        <v>5901</v>
      </c>
      <c r="B216" t="s">
        <v>436</v>
      </c>
      <c r="C216" t="s">
        <v>437</v>
      </c>
      <c r="D216">
        <v>857580411</v>
      </c>
      <c r="E216">
        <v>0</v>
      </c>
      <c r="F216">
        <v>0</v>
      </c>
      <c r="G216">
        <v>0</v>
      </c>
      <c r="H216">
        <v>0</v>
      </c>
    </row>
    <row r="217" spans="1:8" x14ac:dyDescent="0.2">
      <c r="A217">
        <v>5901</v>
      </c>
      <c r="B217" t="s">
        <v>438</v>
      </c>
      <c r="C217" t="s">
        <v>439</v>
      </c>
      <c r="D217">
        <v>857580421</v>
      </c>
      <c r="E217">
        <v>0</v>
      </c>
      <c r="F217">
        <v>0</v>
      </c>
      <c r="G217">
        <v>0</v>
      </c>
      <c r="H217">
        <v>0</v>
      </c>
    </row>
    <row r="218" spans="1:8" x14ac:dyDescent="0.2">
      <c r="A218">
        <v>5901</v>
      </c>
      <c r="B218" t="s">
        <v>440</v>
      </c>
      <c r="C218" t="s">
        <v>441</v>
      </c>
      <c r="D218">
        <v>857580431</v>
      </c>
      <c r="E218">
        <v>0</v>
      </c>
      <c r="F218">
        <v>0</v>
      </c>
      <c r="G218">
        <v>0</v>
      </c>
      <c r="H218">
        <v>0</v>
      </c>
    </row>
    <row r="219" spans="1:8" x14ac:dyDescent="0.2">
      <c r="A219">
        <v>5901</v>
      </c>
      <c r="B219" t="s">
        <v>442</v>
      </c>
      <c r="C219" t="s">
        <v>443</v>
      </c>
      <c r="D219">
        <v>857580441</v>
      </c>
      <c r="E219">
        <v>0</v>
      </c>
      <c r="F219">
        <v>0</v>
      </c>
      <c r="G219">
        <v>0</v>
      </c>
      <c r="H219">
        <v>0</v>
      </c>
    </row>
    <row r="220" spans="1:8" x14ac:dyDescent="0.2">
      <c r="A220">
        <v>5901</v>
      </c>
      <c r="B220" t="s">
        <v>444</v>
      </c>
      <c r="C220" t="s">
        <v>445</v>
      </c>
      <c r="D220">
        <v>857580451</v>
      </c>
      <c r="E220">
        <v>0</v>
      </c>
      <c r="F220">
        <v>0</v>
      </c>
      <c r="G220">
        <v>0</v>
      </c>
      <c r="H220">
        <v>0</v>
      </c>
    </row>
    <row r="221" spans="1:8" x14ac:dyDescent="0.2">
      <c r="A221">
        <v>5901</v>
      </c>
      <c r="B221" t="s">
        <v>446</v>
      </c>
      <c r="C221" t="s">
        <v>447</v>
      </c>
      <c r="D221">
        <v>857580461</v>
      </c>
      <c r="E221">
        <v>0</v>
      </c>
      <c r="F221">
        <v>0</v>
      </c>
      <c r="G221">
        <v>0</v>
      </c>
      <c r="H221">
        <v>0</v>
      </c>
    </row>
    <row r="222" spans="1:8" x14ac:dyDescent="0.2">
      <c r="A222">
        <v>5901</v>
      </c>
      <c r="B222" t="s">
        <v>448</v>
      </c>
      <c r="C222" t="s">
        <v>449</v>
      </c>
      <c r="D222">
        <v>857580471</v>
      </c>
      <c r="E222">
        <v>0</v>
      </c>
      <c r="F222">
        <v>0</v>
      </c>
      <c r="G222">
        <v>0</v>
      </c>
      <c r="H222">
        <v>0</v>
      </c>
    </row>
    <row r="223" spans="1:8" x14ac:dyDescent="0.2">
      <c r="A223">
        <v>5901</v>
      </c>
      <c r="B223" t="s">
        <v>450</v>
      </c>
      <c r="C223" t="s">
        <v>451</v>
      </c>
      <c r="D223">
        <v>857580481</v>
      </c>
      <c r="E223">
        <v>0</v>
      </c>
      <c r="F223">
        <v>0</v>
      </c>
      <c r="G223">
        <v>0</v>
      </c>
      <c r="H223">
        <v>0</v>
      </c>
    </row>
    <row r="224" spans="1:8" x14ac:dyDescent="0.2">
      <c r="A224">
        <v>5901</v>
      </c>
      <c r="B224" t="s">
        <v>452</v>
      </c>
      <c r="C224" t="s">
        <v>453</v>
      </c>
      <c r="D224">
        <v>857580491</v>
      </c>
      <c r="E224">
        <v>0</v>
      </c>
      <c r="F224">
        <v>0</v>
      </c>
      <c r="G224">
        <v>0</v>
      </c>
      <c r="H224">
        <v>0</v>
      </c>
    </row>
    <row r="225" spans="1:8" x14ac:dyDescent="0.2">
      <c r="A225">
        <v>5901</v>
      </c>
      <c r="B225" t="s">
        <v>454</v>
      </c>
      <c r="C225" t="s">
        <v>455</v>
      </c>
      <c r="D225">
        <v>857580501</v>
      </c>
      <c r="E225">
        <v>0</v>
      </c>
      <c r="F225">
        <v>0</v>
      </c>
      <c r="G225">
        <v>0</v>
      </c>
      <c r="H225">
        <v>0</v>
      </c>
    </row>
    <row r="226" spans="1:8" x14ac:dyDescent="0.2">
      <c r="A226">
        <v>5901</v>
      </c>
      <c r="B226" t="s">
        <v>456</v>
      </c>
      <c r="C226" t="s">
        <v>457</v>
      </c>
      <c r="D226">
        <v>857580511</v>
      </c>
      <c r="E226">
        <v>0</v>
      </c>
      <c r="F226">
        <v>0</v>
      </c>
      <c r="G226">
        <v>0</v>
      </c>
      <c r="H226">
        <v>0</v>
      </c>
    </row>
    <row r="227" spans="1:8" x14ac:dyDescent="0.2">
      <c r="A227">
        <v>5901</v>
      </c>
      <c r="B227" t="s">
        <v>458</v>
      </c>
      <c r="C227" t="s">
        <v>459</v>
      </c>
      <c r="D227">
        <v>857580521</v>
      </c>
      <c r="E227">
        <v>0</v>
      </c>
      <c r="F227">
        <v>0</v>
      </c>
      <c r="G227">
        <v>0</v>
      </c>
      <c r="H227">
        <v>0</v>
      </c>
    </row>
    <row r="228" spans="1:8" x14ac:dyDescent="0.2">
      <c r="A228">
        <v>5901</v>
      </c>
      <c r="B228" t="s">
        <v>460</v>
      </c>
      <c r="C228" t="s">
        <v>461</v>
      </c>
      <c r="D228">
        <v>857580531</v>
      </c>
      <c r="E228">
        <v>0</v>
      </c>
      <c r="F228">
        <v>0</v>
      </c>
      <c r="G228">
        <v>0</v>
      </c>
      <c r="H228">
        <v>0</v>
      </c>
    </row>
    <row r="229" spans="1:8" x14ac:dyDescent="0.2">
      <c r="A229">
        <v>5901</v>
      </c>
      <c r="B229" t="s">
        <v>462</v>
      </c>
      <c r="C229" t="s">
        <v>463</v>
      </c>
      <c r="D229">
        <v>857580541</v>
      </c>
      <c r="E229">
        <v>0</v>
      </c>
      <c r="F229">
        <v>0</v>
      </c>
      <c r="G229">
        <v>0</v>
      </c>
      <c r="H229">
        <v>0</v>
      </c>
    </row>
    <row r="230" spans="1:8" x14ac:dyDescent="0.2">
      <c r="A230">
        <v>5901</v>
      </c>
      <c r="B230" t="s">
        <v>464</v>
      </c>
      <c r="C230" t="s">
        <v>465</v>
      </c>
      <c r="D230">
        <v>857580551</v>
      </c>
      <c r="E230">
        <v>0</v>
      </c>
      <c r="F230">
        <v>0</v>
      </c>
      <c r="G230">
        <v>0</v>
      </c>
      <c r="H230">
        <v>0</v>
      </c>
    </row>
    <row r="231" spans="1:8" x14ac:dyDescent="0.2">
      <c r="A231">
        <v>5901</v>
      </c>
      <c r="B231" t="s">
        <v>466</v>
      </c>
      <c r="C231" t="s">
        <v>467</v>
      </c>
      <c r="D231">
        <v>857580561</v>
      </c>
      <c r="E231">
        <v>0</v>
      </c>
      <c r="F231">
        <v>0</v>
      </c>
      <c r="G231">
        <v>0</v>
      </c>
      <c r="H231">
        <v>0</v>
      </c>
    </row>
    <row r="232" spans="1:8" x14ac:dyDescent="0.2">
      <c r="A232">
        <v>5901</v>
      </c>
      <c r="B232" t="s">
        <v>468</v>
      </c>
      <c r="C232" t="s">
        <v>469</v>
      </c>
      <c r="D232">
        <v>857580571</v>
      </c>
      <c r="E232">
        <v>0</v>
      </c>
      <c r="F232">
        <v>0</v>
      </c>
      <c r="G232">
        <v>0</v>
      </c>
      <c r="H232">
        <v>0</v>
      </c>
    </row>
    <row r="233" spans="1:8" x14ac:dyDescent="0.2">
      <c r="A233">
        <v>5901</v>
      </c>
      <c r="B233" t="s">
        <v>470</v>
      </c>
      <c r="C233" t="s">
        <v>471</v>
      </c>
      <c r="D233">
        <v>857580581</v>
      </c>
      <c r="E233">
        <v>0</v>
      </c>
      <c r="F233">
        <v>0</v>
      </c>
      <c r="G233">
        <v>0</v>
      </c>
      <c r="H233">
        <v>0</v>
      </c>
    </row>
    <row r="234" spans="1:8" x14ac:dyDescent="0.2">
      <c r="A234">
        <v>5901</v>
      </c>
      <c r="B234" t="s">
        <v>472</v>
      </c>
      <c r="C234" t="s">
        <v>473</v>
      </c>
      <c r="D234">
        <v>857580591</v>
      </c>
      <c r="E234">
        <v>0</v>
      </c>
      <c r="F234">
        <v>0</v>
      </c>
      <c r="G234">
        <v>0</v>
      </c>
      <c r="H234">
        <v>0</v>
      </c>
    </row>
    <row r="235" spans="1:8" x14ac:dyDescent="0.2">
      <c r="A235">
        <v>5901</v>
      </c>
      <c r="B235" t="s">
        <v>474</v>
      </c>
      <c r="C235" t="s">
        <v>475</v>
      </c>
      <c r="D235">
        <v>857580601</v>
      </c>
      <c r="E235">
        <v>0</v>
      </c>
      <c r="F235">
        <v>0</v>
      </c>
      <c r="G235">
        <v>0</v>
      </c>
      <c r="H235">
        <v>0</v>
      </c>
    </row>
    <row r="236" spans="1:8" x14ac:dyDescent="0.2">
      <c r="A236">
        <v>5901</v>
      </c>
      <c r="B236" t="s">
        <v>476</v>
      </c>
      <c r="C236" t="s">
        <v>477</v>
      </c>
      <c r="D236">
        <v>857580611</v>
      </c>
      <c r="E236">
        <v>0</v>
      </c>
      <c r="F236">
        <v>0</v>
      </c>
      <c r="G236">
        <v>0</v>
      </c>
      <c r="H236">
        <v>0</v>
      </c>
    </row>
    <row r="237" spans="1:8" x14ac:dyDescent="0.2">
      <c r="A237">
        <v>5901</v>
      </c>
      <c r="B237" t="s">
        <v>478</v>
      </c>
      <c r="C237" t="s">
        <v>479</v>
      </c>
      <c r="D237">
        <v>857580621</v>
      </c>
      <c r="E237">
        <v>0</v>
      </c>
      <c r="F237">
        <v>0</v>
      </c>
      <c r="G237">
        <v>0</v>
      </c>
      <c r="H237">
        <v>0</v>
      </c>
    </row>
    <row r="238" spans="1:8" x14ac:dyDescent="0.2">
      <c r="A238">
        <v>5901</v>
      </c>
      <c r="B238" t="s">
        <v>480</v>
      </c>
      <c r="C238" t="s">
        <v>481</v>
      </c>
      <c r="D238">
        <v>857580631</v>
      </c>
      <c r="E238">
        <v>0</v>
      </c>
      <c r="F238">
        <v>0</v>
      </c>
      <c r="G238">
        <v>0</v>
      </c>
      <c r="H238">
        <v>0</v>
      </c>
    </row>
    <row r="239" spans="1:8" x14ac:dyDescent="0.2">
      <c r="A239">
        <v>5901</v>
      </c>
      <c r="B239" t="s">
        <v>482</v>
      </c>
      <c r="C239" t="s">
        <v>483</v>
      </c>
      <c r="D239">
        <v>857580641</v>
      </c>
      <c r="E239">
        <v>0</v>
      </c>
      <c r="F239">
        <v>0</v>
      </c>
      <c r="G239">
        <v>0</v>
      </c>
      <c r="H239">
        <v>0</v>
      </c>
    </row>
    <row r="240" spans="1:8" x14ac:dyDescent="0.2">
      <c r="A240">
        <v>5901</v>
      </c>
      <c r="B240" t="s">
        <v>484</v>
      </c>
      <c r="C240" t="s">
        <v>485</v>
      </c>
      <c r="D240">
        <v>857580651</v>
      </c>
      <c r="E240">
        <v>0</v>
      </c>
      <c r="F240">
        <v>0</v>
      </c>
      <c r="G240">
        <v>0</v>
      </c>
      <c r="H240">
        <v>0</v>
      </c>
    </row>
    <row r="241" spans="1:8" x14ac:dyDescent="0.2">
      <c r="A241">
        <v>5901</v>
      </c>
      <c r="B241" t="s">
        <v>486</v>
      </c>
      <c r="C241" t="s">
        <v>487</v>
      </c>
      <c r="D241">
        <v>857580661</v>
      </c>
      <c r="E241">
        <v>0</v>
      </c>
      <c r="F241">
        <v>0</v>
      </c>
      <c r="G241">
        <v>0</v>
      </c>
      <c r="H241">
        <v>0</v>
      </c>
    </row>
    <row r="242" spans="1:8" x14ac:dyDescent="0.2">
      <c r="A242">
        <v>5901</v>
      </c>
      <c r="B242" t="s">
        <v>488</v>
      </c>
      <c r="C242" t="s">
        <v>489</v>
      </c>
      <c r="D242">
        <v>857580671</v>
      </c>
      <c r="E242">
        <v>0</v>
      </c>
      <c r="F242">
        <v>0</v>
      </c>
      <c r="G242">
        <v>0</v>
      </c>
      <c r="H242">
        <v>0</v>
      </c>
    </row>
    <row r="243" spans="1:8" x14ac:dyDescent="0.2">
      <c r="A243">
        <v>5901</v>
      </c>
      <c r="B243" t="s">
        <v>490</v>
      </c>
      <c r="C243" t="s">
        <v>491</v>
      </c>
      <c r="D243">
        <v>857580681</v>
      </c>
      <c r="E243">
        <v>0</v>
      </c>
      <c r="F243">
        <v>0</v>
      </c>
      <c r="G243">
        <v>0</v>
      </c>
      <c r="H243">
        <v>0</v>
      </c>
    </row>
    <row r="244" spans="1:8" x14ac:dyDescent="0.2">
      <c r="A244">
        <v>5901</v>
      </c>
      <c r="B244" t="s">
        <v>492</v>
      </c>
      <c r="C244" t="s">
        <v>493</v>
      </c>
      <c r="D244">
        <v>857580701</v>
      </c>
      <c r="E244">
        <v>0</v>
      </c>
      <c r="F244">
        <v>0</v>
      </c>
      <c r="G244">
        <v>0</v>
      </c>
      <c r="H244">
        <v>0</v>
      </c>
    </row>
    <row r="245" spans="1:8" x14ac:dyDescent="0.2">
      <c r="A245">
        <v>5901</v>
      </c>
      <c r="B245" t="s">
        <v>494</v>
      </c>
      <c r="C245" t="s">
        <v>495</v>
      </c>
      <c r="D245">
        <v>857580711</v>
      </c>
      <c r="E245">
        <v>0</v>
      </c>
      <c r="F245">
        <v>0</v>
      </c>
      <c r="G245">
        <v>0</v>
      </c>
      <c r="H245">
        <v>0</v>
      </c>
    </row>
    <row r="246" spans="1:8" x14ac:dyDescent="0.2">
      <c r="A246">
        <v>5901</v>
      </c>
      <c r="B246" t="s">
        <v>496</v>
      </c>
      <c r="C246" t="s">
        <v>497</v>
      </c>
      <c r="D246">
        <v>857580721</v>
      </c>
      <c r="E246">
        <v>0</v>
      </c>
      <c r="F246">
        <v>0</v>
      </c>
      <c r="G246">
        <v>0</v>
      </c>
      <c r="H246">
        <v>0</v>
      </c>
    </row>
    <row r="247" spans="1:8" x14ac:dyDescent="0.2">
      <c r="A247">
        <v>5901</v>
      </c>
      <c r="B247" t="s">
        <v>498</v>
      </c>
      <c r="C247" t="s">
        <v>499</v>
      </c>
      <c r="D247">
        <v>857580731</v>
      </c>
      <c r="E247">
        <v>0</v>
      </c>
      <c r="F247">
        <v>0</v>
      </c>
      <c r="G247">
        <v>0</v>
      </c>
      <c r="H247">
        <v>0</v>
      </c>
    </row>
    <row r="248" spans="1:8" x14ac:dyDescent="0.2">
      <c r="A248">
        <v>5901</v>
      </c>
      <c r="B248" t="s">
        <v>500</v>
      </c>
      <c r="C248" t="s">
        <v>501</v>
      </c>
      <c r="D248">
        <v>857580741</v>
      </c>
      <c r="E248">
        <v>0</v>
      </c>
      <c r="F248">
        <v>0</v>
      </c>
      <c r="G248">
        <v>0</v>
      </c>
      <c r="H248">
        <v>0</v>
      </c>
    </row>
    <row r="249" spans="1:8" x14ac:dyDescent="0.2">
      <c r="A249">
        <v>5901</v>
      </c>
      <c r="B249" t="s">
        <v>502</v>
      </c>
      <c r="C249" t="s">
        <v>503</v>
      </c>
      <c r="D249">
        <v>857580751</v>
      </c>
      <c r="E249">
        <v>0</v>
      </c>
      <c r="F249">
        <v>0</v>
      </c>
      <c r="G249">
        <v>0</v>
      </c>
      <c r="H249">
        <v>0</v>
      </c>
    </row>
    <row r="250" spans="1:8" x14ac:dyDescent="0.2">
      <c r="A250">
        <v>5901</v>
      </c>
      <c r="B250" t="s">
        <v>504</v>
      </c>
      <c r="C250" t="s">
        <v>505</v>
      </c>
      <c r="D250">
        <v>857580761</v>
      </c>
      <c r="E250">
        <v>0</v>
      </c>
      <c r="F250">
        <v>0</v>
      </c>
      <c r="G250">
        <v>0</v>
      </c>
      <c r="H250">
        <v>0</v>
      </c>
    </row>
    <row r="251" spans="1:8" x14ac:dyDescent="0.2">
      <c r="A251">
        <v>5901</v>
      </c>
      <c r="B251" t="s">
        <v>506</v>
      </c>
      <c r="C251" t="s">
        <v>507</v>
      </c>
      <c r="D251">
        <v>857580771</v>
      </c>
      <c r="E251">
        <v>0</v>
      </c>
      <c r="F251">
        <v>0</v>
      </c>
      <c r="G251">
        <v>0</v>
      </c>
      <c r="H251">
        <v>0</v>
      </c>
    </row>
    <row r="252" spans="1:8" x14ac:dyDescent="0.2">
      <c r="A252">
        <v>5901</v>
      </c>
      <c r="B252" t="s">
        <v>508</v>
      </c>
      <c r="C252" t="s">
        <v>509</v>
      </c>
      <c r="D252">
        <v>857580781</v>
      </c>
      <c r="E252">
        <v>0</v>
      </c>
      <c r="F252">
        <v>0</v>
      </c>
      <c r="G252">
        <v>0</v>
      </c>
      <c r="H252">
        <v>0</v>
      </c>
    </row>
    <row r="253" spans="1:8" x14ac:dyDescent="0.2">
      <c r="A253">
        <v>5901</v>
      </c>
      <c r="B253" t="s">
        <v>510</v>
      </c>
      <c r="C253" t="s">
        <v>511</v>
      </c>
      <c r="D253">
        <v>857580791</v>
      </c>
      <c r="E253">
        <v>0</v>
      </c>
      <c r="F253">
        <v>0</v>
      </c>
      <c r="G253">
        <v>0</v>
      </c>
      <c r="H253">
        <v>0</v>
      </c>
    </row>
    <row r="254" spans="1:8" x14ac:dyDescent="0.2">
      <c r="A254">
        <v>5901</v>
      </c>
      <c r="B254" t="s">
        <v>512</v>
      </c>
      <c r="C254" t="s">
        <v>513</v>
      </c>
      <c r="D254">
        <v>857580801</v>
      </c>
      <c r="E254">
        <v>0</v>
      </c>
      <c r="F254">
        <v>0</v>
      </c>
      <c r="G254">
        <v>0</v>
      </c>
      <c r="H254">
        <v>0</v>
      </c>
    </row>
    <row r="255" spans="1:8" x14ac:dyDescent="0.2">
      <c r="A255">
        <v>5901</v>
      </c>
      <c r="B255" t="s">
        <v>514</v>
      </c>
      <c r="C255" t="s">
        <v>515</v>
      </c>
      <c r="D255">
        <v>857580811</v>
      </c>
      <c r="E255">
        <v>0</v>
      </c>
      <c r="F255">
        <v>0</v>
      </c>
      <c r="G255">
        <v>0</v>
      </c>
      <c r="H255">
        <v>0</v>
      </c>
    </row>
    <row r="256" spans="1:8" x14ac:dyDescent="0.2">
      <c r="A256">
        <v>5901</v>
      </c>
      <c r="B256" t="s">
        <v>516</v>
      </c>
      <c r="C256" t="s">
        <v>517</v>
      </c>
      <c r="D256">
        <v>857580821</v>
      </c>
      <c r="E256">
        <v>0</v>
      </c>
      <c r="F256">
        <v>0</v>
      </c>
      <c r="G256">
        <v>0</v>
      </c>
      <c r="H256">
        <v>0</v>
      </c>
    </row>
    <row r="257" spans="1:8" x14ac:dyDescent="0.2">
      <c r="A257">
        <v>5901</v>
      </c>
      <c r="B257" t="s">
        <v>518</v>
      </c>
      <c r="C257" t="s">
        <v>519</v>
      </c>
      <c r="D257">
        <v>857580831</v>
      </c>
      <c r="E257">
        <v>0</v>
      </c>
      <c r="F257">
        <v>0</v>
      </c>
      <c r="G257">
        <v>0</v>
      </c>
      <c r="H257">
        <v>0</v>
      </c>
    </row>
    <row r="258" spans="1:8" x14ac:dyDescent="0.2">
      <c r="A258">
        <v>5901</v>
      </c>
      <c r="B258" t="s">
        <v>520</v>
      </c>
      <c r="C258" t="s">
        <v>521</v>
      </c>
      <c r="D258">
        <v>857580841</v>
      </c>
      <c r="E258">
        <v>0</v>
      </c>
      <c r="F258">
        <v>0</v>
      </c>
      <c r="G258">
        <v>0</v>
      </c>
      <c r="H258">
        <v>0</v>
      </c>
    </row>
    <row r="259" spans="1:8" x14ac:dyDescent="0.2">
      <c r="A259">
        <v>5901</v>
      </c>
      <c r="B259" t="s">
        <v>522</v>
      </c>
      <c r="C259" t="s">
        <v>523</v>
      </c>
      <c r="D259">
        <v>857580851</v>
      </c>
      <c r="E259">
        <v>0</v>
      </c>
      <c r="F259">
        <v>0</v>
      </c>
      <c r="G259">
        <v>0</v>
      </c>
      <c r="H259">
        <v>0</v>
      </c>
    </row>
    <row r="260" spans="1:8" x14ac:dyDescent="0.2">
      <c r="A260">
        <v>5901</v>
      </c>
      <c r="B260" t="s">
        <v>524</v>
      </c>
      <c r="C260" t="s">
        <v>525</v>
      </c>
      <c r="D260">
        <v>857580861</v>
      </c>
      <c r="E260">
        <v>0</v>
      </c>
      <c r="F260">
        <v>0</v>
      </c>
      <c r="G260">
        <v>0</v>
      </c>
      <c r="H260">
        <v>0</v>
      </c>
    </row>
    <row r="261" spans="1:8" x14ac:dyDescent="0.2">
      <c r="A261">
        <v>5901</v>
      </c>
      <c r="B261" t="s">
        <v>526</v>
      </c>
      <c r="C261" t="s">
        <v>527</v>
      </c>
      <c r="D261">
        <v>857580871</v>
      </c>
      <c r="E261">
        <v>0</v>
      </c>
      <c r="F261">
        <v>0</v>
      </c>
      <c r="G261">
        <v>0</v>
      </c>
      <c r="H261">
        <v>0</v>
      </c>
    </row>
    <row r="262" spans="1:8" x14ac:dyDescent="0.2">
      <c r="A262">
        <v>5901</v>
      </c>
      <c r="B262" t="s">
        <v>528</v>
      </c>
      <c r="C262" t="s">
        <v>529</v>
      </c>
      <c r="D262">
        <v>857580881</v>
      </c>
      <c r="E262">
        <v>0</v>
      </c>
      <c r="F262">
        <v>0</v>
      </c>
      <c r="G262">
        <v>0</v>
      </c>
      <c r="H262">
        <v>0</v>
      </c>
    </row>
    <row r="263" spans="1:8" x14ac:dyDescent="0.2">
      <c r="A263">
        <v>5901</v>
      </c>
      <c r="B263" t="s">
        <v>530</v>
      </c>
      <c r="C263" t="s">
        <v>531</v>
      </c>
      <c r="D263">
        <v>857580891</v>
      </c>
      <c r="E263">
        <v>0</v>
      </c>
      <c r="F263">
        <v>0</v>
      </c>
      <c r="G263">
        <v>0</v>
      </c>
      <c r="H263">
        <v>0</v>
      </c>
    </row>
    <row r="264" spans="1:8" x14ac:dyDescent="0.2">
      <c r="A264">
        <v>5901</v>
      </c>
      <c r="B264" t="s">
        <v>532</v>
      </c>
      <c r="C264" t="s">
        <v>533</v>
      </c>
      <c r="D264">
        <v>857580901</v>
      </c>
      <c r="E264">
        <v>15</v>
      </c>
      <c r="F264">
        <v>28</v>
      </c>
      <c r="G264">
        <v>7</v>
      </c>
      <c r="H264">
        <v>2</v>
      </c>
    </row>
    <row r="265" spans="1:8" x14ac:dyDescent="0.2">
      <c r="A265">
        <v>5901</v>
      </c>
      <c r="B265" t="s">
        <v>534</v>
      </c>
      <c r="C265" t="s">
        <v>535</v>
      </c>
      <c r="D265">
        <v>857580911</v>
      </c>
      <c r="E265">
        <v>0</v>
      </c>
      <c r="F265">
        <v>0</v>
      </c>
      <c r="G265">
        <v>0</v>
      </c>
      <c r="H265">
        <v>0</v>
      </c>
    </row>
    <row r="266" spans="1:8" x14ac:dyDescent="0.2">
      <c r="A266">
        <v>5901</v>
      </c>
      <c r="B266" t="s">
        <v>536</v>
      </c>
      <c r="C266" t="s">
        <v>537</v>
      </c>
      <c r="D266">
        <v>857580921</v>
      </c>
      <c r="E266">
        <v>66</v>
      </c>
      <c r="F266">
        <v>145</v>
      </c>
      <c r="G266">
        <v>25</v>
      </c>
      <c r="H266">
        <v>3</v>
      </c>
    </row>
    <row r="267" spans="1:8" x14ac:dyDescent="0.2">
      <c r="A267">
        <v>5901</v>
      </c>
      <c r="B267" t="s">
        <v>538</v>
      </c>
      <c r="C267" t="s">
        <v>539</v>
      </c>
      <c r="D267">
        <v>857580931</v>
      </c>
      <c r="E267">
        <v>0</v>
      </c>
      <c r="F267">
        <v>0</v>
      </c>
      <c r="G267">
        <v>0</v>
      </c>
      <c r="H267">
        <v>0</v>
      </c>
    </row>
    <row r="268" spans="1:8" x14ac:dyDescent="0.2">
      <c r="A268">
        <v>5901</v>
      </c>
      <c r="B268" t="s">
        <v>540</v>
      </c>
      <c r="C268" t="s">
        <v>541</v>
      </c>
      <c r="D268">
        <v>857580941</v>
      </c>
      <c r="E268">
        <v>0</v>
      </c>
      <c r="F268">
        <v>0</v>
      </c>
      <c r="G268">
        <v>0</v>
      </c>
      <c r="H268">
        <v>0</v>
      </c>
    </row>
    <row r="269" spans="1:8" x14ac:dyDescent="0.2">
      <c r="A269">
        <v>5901</v>
      </c>
      <c r="B269" t="s">
        <v>542</v>
      </c>
      <c r="C269" t="s">
        <v>543</v>
      </c>
      <c r="D269">
        <v>857580951</v>
      </c>
      <c r="E269">
        <v>0</v>
      </c>
      <c r="F269">
        <v>0</v>
      </c>
      <c r="G269">
        <v>0</v>
      </c>
      <c r="H269">
        <v>0</v>
      </c>
    </row>
    <row r="270" spans="1:8" x14ac:dyDescent="0.2">
      <c r="A270">
        <v>5901</v>
      </c>
      <c r="B270" t="s">
        <v>544</v>
      </c>
      <c r="C270" t="s">
        <v>545</v>
      </c>
      <c r="D270">
        <v>857580961</v>
      </c>
      <c r="E270">
        <v>0</v>
      </c>
      <c r="F270">
        <v>0</v>
      </c>
      <c r="G270">
        <v>0</v>
      </c>
      <c r="H270">
        <v>0</v>
      </c>
    </row>
    <row r="271" spans="1:8" x14ac:dyDescent="0.2">
      <c r="A271">
        <v>5901</v>
      </c>
      <c r="B271" t="s">
        <v>546</v>
      </c>
      <c r="C271" t="s">
        <v>547</v>
      </c>
      <c r="D271">
        <v>857580971</v>
      </c>
      <c r="E271">
        <v>0</v>
      </c>
      <c r="F271">
        <v>0</v>
      </c>
      <c r="G271">
        <v>0</v>
      </c>
      <c r="H271">
        <v>0</v>
      </c>
    </row>
    <row r="272" spans="1:8" x14ac:dyDescent="0.2">
      <c r="A272">
        <v>5901</v>
      </c>
      <c r="B272" t="s">
        <v>548</v>
      </c>
      <c r="C272" t="s">
        <v>549</v>
      </c>
      <c r="D272">
        <v>857580981</v>
      </c>
      <c r="E272">
        <v>268</v>
      </c>
      <c r="F272">
        <v>687</v>
      </c>
      <c r="G272">
        <v>302</v>
      </c>
      <c r="H272">
        <v>10</v>
      </c>
    </row>
    <row r="273" spans="1:8" x14ac:dyDescent="0.2">
      <c r="A273">
        <v>5901</v>
      </c>
      <c r="B273" t="s">
        <v>550</v>
      </c>
      <c r="C273" t="s">
        <v>551</v>
      </c>
      <c r="D273">
        <v>857580991</v>
      </c>
      <c r="E273">
        <v>0</v>
      </c>
      <c r="F273">
        <v>0</v>
      </c>
      <c r="G273">
        <v>0</v>
      </c>
      <c r="H273">
        <v>0</v>
      </c>
    </row>
    <row r="274" spans="1:8" x14ac:dyDescent="0.2">
      <c r="A274">
        <v>5901</v>
      </c>
      <c r="B274" t="s">
        <v>552</v>
      </c>
      <c r="C274" t="s">
        <v>553</v>
      </c>
      <c r="D274">
        <v>857581001</v>
      </c>
      <c r="E274">
        <v>0</v>
      </c>
      <c r="F274">
        <v>0</v>
      </c>
      <c r="G274">
        <v>0</v>
      </c>
      <c r="H274">
        <v>0</v>
      </c>
    </row>
    <row r="275" spans="1:8" x14ac:dyDescent="0.2">
      <c r="A275">
        <v>5901</v>
      </c>
      <c r="B275" t="s">
        <v>554</v>
      </c>
      <c r="C275" t="s">
        <v>555</v>
      </c>
      <c r="D275">
        <v>857581021</v>
      </c>
      <c r="E275">
        <v>0</v>
      </c>
      <c r="F275">
        <v>0</v>
      </c>
      <c r="G275">
        <v>0</v>
      </c>
      <c r="H275">
        <v>0</v>
      </c>
    </row>
    <row r="276" spans="1:8" x14ac:dyDescent="0.2">
      <c r="A276">
        <v>5901</v>
      </c>
      <c r="B276" t="s">
        <v>556</v>
      </c>
      <c r="C276" t="s">
        <v>557</v>
      </c>
      <c r="D276">
        <v>857581031</v>
      </c>
      <c r="E276">
        <v>0</v>
      </c>
      <c r="F276">
        <v>0</v>
      </c>
      <c r="G276">
        <v>0</v>
      </c>
      <c r="H276">
        <v>0</v>
      </c>
    </row>
    <row r="277" spans="1:8" x14ac:dyDescent="0.2">
      <c r="A277">
        <v>5901</v>
      </c>
      <c r="B277" t="s">
        <v>558</v>
      </c>
      <c r="C277" t="s">
        <v>559</v>
      </c>
      <c r="D277">
        <v>857581041</v>
      </c>
      <c r="E277">
        <v>0</v>
      </c>
      <c r="F277">
        <v>0</v>
      </c>
      <c r="G277">
        <v>0</v>
      </c>
      <c r="H277">
        <v>0</v>
      </c>
    </row>
    <row r="278" spans="1:8" x14ac:dyDescent="0.2">
      <c r="A278">
        <v>5901</v>
      </c>
      <c r="B278" t="s">
        <v>560</v>
      </c>
      <c r="C278" t="s">
        <v>561</v>
      </c>
      <c r="D278">
        <v>857581051</v>
      </c>
      <c r="E278">
        <v>0</v>
      </c>
      <c r="F278">
        <v>0</v>
      </c>
      <c r="G278">
        <v>0</v>
      </c>
      <c r="H278">
        <v>0</v>
      </c>
    </row>
    <row r="279" spans="1:8" x14ac:dyDescent="0.2">
      <c r="A279">
        <v>5901</v>
      </c>
      <c r="B279" t="s">
        <v>562</v>
      </c>
      <c r="C279" t="s">
        <v>563</v>
      </c>
      <c r="D279">
        <v>857581061</v>
      </c>
      <c r="E279">
        <v>0</v>
      </c>
      <c r="F279">
        <v>0</v>
      </c>
      <c r="G279">
        <v>0</v>
      </c>
      <c r="H279">
        <v>0</v>
      </c>
    </row>
    <row r="280" spans="1:8" x14ac:dyDescent="0.2">
      <c r="A280">
        <v>5901</v>
      </c>
      <c r="B280" t="s">
        <v>564</v>
      </c>
      <c r="C280" t="s">
        <v>565</v>
      </c>
      <c r="D280">
        <v>857581071</v>
      </c>
      <c r="E280">
        <v>0</v>
      </c>
      <c r="F280">
        <v>0</v>
      </c>
      <c r="G280">
        <v>0</v>
      </c>
      <c r="H280">
        <v>0</v>
      </c>
    </row>
    <row r="281" spans="1:8" x14ac:dyDescent="0.2">
      <c r="A281">
        <v>5901</v>
      </c>
      <c r="B281" t="s">
        <v>566</v>
      </c>
      <c r="C281" t="s">
        <v>567</v>
      </c>
      <c r="D281">
        <v>857581081</v>
      </c>
      <c r="E281">
        <v>0</v>
      </c>
      <c r="F281">
        <v>0</v>
      </c>
      <c r="G281">
        <v>0</v>
      </c>
      <c r="H281">
        <v>0</v>
      </c>
    </row>
    <row r="282" spans="1:8" x14ac:dyDescent="0.2">
      <c r="A282">
        <v>5901</v>
      </c>
      <c r="B282" t="s">
        <v>568</v>
      </c>
      <c r="C282" t="s">
        <v>569</v>
      </c>
      <c r="D282">
        <v>857581091</v>
      </c>
      <c r="E282">
        <v>66</v>
      </c>
      <c r="F282">
        <v>134</v>
      </c>
      <c r="G282">
        <v>37</v>
      </c>
      <c r="H282">
        <v>12</v>
      </c>
    </row>
    <row r="283" spans="1:8" x14ac:dyDescent="0.2">
      <c r="A283">
        <v>5901</v>
      </c>
      <c r="B283" t="s">
        <v>570</v>
      </c>
      <c r="C283" t="s">
        <v>571</v>
      </c>
      <c r="D283">
        <v>857581101</v>
      </c>
      <c r="E283">
        <v>0</v>
      </c>
      <c r="F283">
        <v>0</v>
      </c>
      <c r="G283">
        <v>0</v>
      </c>
      <c r="H283">
        <v>0</v>
      </c>
    </row>
    <row r="284" spans="1:8" x14ac:dyDescent="0.2">
      <c r="A284">
        <v>5901</v>
      </c>
      <c r="B284" t="s">
        <v>572</v>
      </c>
      <c r="C284" t="s">
        <v>573</v>
      </c>
      <c r="D284">
        <v>857581111</v>
      </c>
      <c r="E284">
        <v>0</v>
      </c>
      <c r="F284">
        <v>0</v>
      </c>
      <c r="G284">
        <v>0</v>
      </c>
      <c r="H284">
        <v>0</v>
      </c>
    </row>
    <row r="285" spans="1:8" x14ac:dyDescent="0.2">
      <c r="A285">
        <v>5901</v>
      </c>
      <c r="B285" t="s">
        <v>574</v>
      </c>
      <c r="C285" t="s">
        <v>575</v>
      </c>
      <c r="D285">
        <v>857581121</v>
      </c>
      <c r="E285">
        <v>0</v>
      </c>
      <c r="F285">
        <v>0</v>
      </c>
      <c r="G285">
        <v>0</v>
      </c>
      <c r="H285">
        <v>0</v>
      </c>
    </row>
    <row r="286" spans="1:8" x14ac:dyDescent="0.2">
      <c r="A286">
        <v>5901</v>
      </c>
      <c r="B286" t="s">
        <v>576</v>
      </c>
      <c r="C286" t="s">
        <v>577</v>
      </c>
      <c r="D286">
        <v>857581131</v>
      </c>
      <c r="E286">
        <v>0</v>
      </c>
      <c r="F286">
        <v>0</v>
      </c>
      <c r="G286">
        <v>0</v>
      </c>
      <c r="H286">
        <v>0</v>
      </c>
    </row>
    <row r="287" spans="1:8" x14ac:dyDescent="0.2">
      <c r="A287">
        <v>5901</v>
      </c>
      <c r="B287" t="s">
        <v>578</v>
      </c>
      <c r="C287" t="s">
        <v>579</v>
      </c>
      <c r="D287">
        <v>857581141</v>
      </c>
      <c r="E287">
        <v>0</v>
      </c>
      <c r="F287">
        <v>0</v>
      </c>
      <c r="G287">
        <v>0</v>
      </c>
      <c r="H287">
        <v>0</v>
      </c>
    </row>
    <row r="288" spans="1:8" x14ac:dyDescent="0.2">
      <c r="A288">
        <v>5901</v>
      </c>
      <c r="B288" t="s">
        <v>580</v>
      </c>
      <c r="C288" t="s">
        <v>581</v>
      </c>
      <c r="D288">
        <v>857581151</v>
      </c>
      <c r="E288">
        <v>0</v>
      </c>
      <c r="F288">
        <v>0</v>
      </c>
      <c r="G288">
        <v>0</v>
      </c>
      <c r="H288">
        <v>0</v>
      </c>
    </row>
    <row r="289" spans="1:8" x14ac:dyDescent="0.2">
      <c r="A289">
        <v>5901</v>
      </c>
      <c r="B289" t="s">
        <v>582</v>
      </c>
      <c r="C289" t="s">
        <v>583</v>
      </c>
      <c r="D289">
        <v>857581161</v>
      </c>
      <c r="E289">
        <v>0</v>
      </c>
      <c r="F289">
        <v>0</v>
      </c>
      <c r="G289">
        <v>0</v>
      </c>
      <c r="H289">
        <v>0</v>
      </c>
    </row>
    <row r="290" spans="1:8" x14ac:dyDescent="0.2">
      <c r="A290">
        <v>5901</v>
      </c>
      <c r="B290" t="s">
        <v>584</v>
      </c>
      <c r="C290" t="s">
        <v>585</v>
      </c>
      <c r="D290">
        <v>857581171</v>
      </c>
      <c r="E290">
        <v>0</v>
      </c>
      <c r="F290">
        <v>0</v>
      </c>
      <c r="G290">
        <v>0</v>
      </c>
      <c r="H290">
        <v>0</v>
      </c>
    </row>
    <row r="291" spans="1:8" x14ac:dyDescent="0.2">
      <c r="A291">
        <v>5901</v>
      </c>
      <c r="B291" t="s">
        <v>586</v>
      </c>
      <c r="C291" t="s">
        <v>587</v>
      </c>
      <c r="D291">
        <v>857581181</v>
      </c>
      <c r="E291">
        <v>0</v>
      </c>
      <c r="F291">
        <v>0</v>
      </c>
      <c r="G291">
        <v>0</v>
      </c>
      <c r="H291">
        <v>0</v>
      </c>
    </row>
    <row r="292" spans="1:8" x14ac:dyDescent="0.2">
      <c r="A292">
        <v>5901</v>
      </c>
      <c r="B292" t="s">
        <v>588</v>
      </c>
      <c r="C292" t="s">
        <v>589</v>
      </c>
      <c r="D292">
        <v>857581191</v>
      </c>
      <c r="E292">
        <v>0</v>
      </c>
      <c r="F292">
        <v>0</v>
      </c>
      <c r="G292">
        <v>0</v>
      </c>
      <c r="H292">
        <v>0</v>
      </c>
    </row>
    <row r="293" spans="1:8" x14ac:dyDescent="0.2">
      <c r="A293">
        <v>5901</v>
      </c>
      <c r="B293" t="s">
        <v>590</v>
      </c>
      <c r="C293" t="s">
        <v>591</v>
      </c>
      <c r="D293">
        <v>857581201</v>
      </c>
      <c r="E293">
        <v>2</v>
      </c>
      <c r="F293">
        <v>18</v>
      </c>
      <c r="G293">
        <v>1</v>
      </c>
      <c r="H293">
        <v>2</v>
      </c>
    </row>
    <row r="294" spans="1:8" x14ac:dyDescent="0.2">
      <c r="A294">
        <v>5901</v>
      </c>
      <c r="B294" t="s">
        <v>592</v>
      </c>
      <c r="C294" t="s">
        <v>593</v>
      </c>
      <c r="D294">
        <v>857581211</v>
      </c>
      <c r="E294">
        <v>0</v>
      </c>
      <c r="F294">
        <v>0</v>
      </c>
      <c r="G294">
        <v>0</v>
      </c>
      <c r="H294">
        <v>0</v>
      </c>
    </row>
    <row r="295" spans="1:8" x14ac:dyDescent="0.2">
      <c r="A295">
        <v>5901</v>
      </c>
      <c r="B295" t="s">
        <v>594</v>
      </c>
      <c r="C295" t="s">
        <v>595</v>
      </c>
      <c r="D295">
        <v>857581221</v>
      </c>
      <c r="E295">
        <v>0</v>
      </c>
      <c r="F295">
        <v>0</v>
      </c>
      <c r="G295">
        <v>0</v>
      </c>
      <c r="H295">
        <v>0</v>
      </c>
    </row>
    <row r="296" spans="1:8" x14ac:dyDescent="0.2">
      <c r="A296">
        <v>5901</v>
      </c>
      <c r="B296" t="s">
        <v>596</v>
      </c>
      <c r="C296" t="s">
        <v>597</v>
      </c>
      <c r="D296">
        <v>857581231</v>
      </c>
      <c r="E296">
        <v>0</v>
      </c>
      <c r="F296">
        <v>0</v>
      </c>
      <c r="G296">
        <v>0</v>
      </c>
      <c r="H296">
        <v>0</v>
      </c>
    </row>
    <row r="297" spans="1:8" x14ac:dyDescent="0.2">
      <c r="A297">
        <v>5901</v>
      </c>
      <c r="B297" t="s">
        <v>598</v>
      </c>
      <c r="C297" t="s">
        <v>599</v>
      </c>
      <c r="D297">
        <v>857581241</v>
      </c>
      <c r="E297">
        <v>0</v>
      </c>
      <c r="F297">
        <v>0</v>
      </c>
      <c r="G297">
        <v>0</v>
      </c>
      <c r="H297">
        <v>0</v>
      </c>
    </row>
    <row r="298" spans="1:8" x14ac:dyDescent="0.2">
      <c r="A298">
        <v>5901</v>
      </c>
      <c r="B298" t="s">
        <v>600</v>
      </c>
      <c r="C298" t="s">
        <v>601</v>
      </c>
      <c r="D298">
        <v>857581251</v>
      </c>
      <c r="E298">
        <v>0</v>
      </c>
      <c r="F298">
        <v>0</v>
      </c>
      <c r="G298">
        <v>0</v>
      </c>
      <c r="H298">
        <v>0</v>
      </c>
    </row>
    <row r="299" spans="1:8" x14ac:dyDescent="0.2">
      <c r="A299">
        <v>5901</v>
      </c>
      <c r="B299" t="s">
        <v>602</v>
      </c>
      <c r="C299" t="s">
        <v>603</v>
      </c>
      <c r="D299">
        <v>857581261</v>
      </c>
      <c r="E299">
        <v>0</v>
      </c>
      <c r="F299">
        <v>0</v>
      </c>
      <c r="G299">
        <v>0</v>
      </c>
      <c r="H299">
        <v>0</v>
      </c>
    </row>
    <row r="300" spans="1:8" x14ac:dyDescent="0.2">
      <c r="A300">
        <v>5901</v>
      </c>
      <c r="B300" t="s">
        <v>604</v>
      </c>
      <c r="C300" t="s">
        <v>605</v>
      </c>
      <c r="D300">
        <v>857581271</v>
      </c>
      <c r="E300">
        <v>0</v>
      </c>
      <c r="F300">
        <v>0</v>
      </c>
      <c r="G300">
        <v>0</v>
      </c>
      <c r="H300">
        <v>0</v>
      </c>
    </row>
    <row r="301" spans="1:8" x14ac:dyDescent="0.2">
      <c r="A301">
        <v>5901</v>
      </c>
      <c r="B301" t="s">
        <v>606</v>
      </c>
      <c r="C301" t="s">
        <v>607</v>
      </c>
      <c r="D301">
        <v>857581281</v>
      </c>
      <c r="E301">
        <v>0</v>
      </c>
      <c r="F301">
        <v>0</v>
      </c>
      <c r="G301">
        <v>0</v>
      </c>
      <c r="H301">
        <v>0</v>
      </c>
    </row>
    <row r="302" spans="1:8" x14ac:dyDescent="0.2">
      <c r="A302">
        <v>5901</v>
      </c>
      <c r="B302" t="s">
        <v>608</v>
      </c>
      <c r="C302" t="s">
        <v>609</v>
      </c>
      <c r="D302">
        <v>857581291</v>
      </c>
      <c r="E302">
        <v>0</v>
      </c>
      <c r="F302">
        <v>0</v>
      </c>
      <c r="G302">
        <v>0</v>
      </c>
      <c r="H302">
        <v>0</v>
      </c>
    </row>
    <row r="303" spans="1:8" x14ac:dyDescent="0.2">
      <c r="A303">
        <v>5901</v>
      </c>
      <c r="B303" t="s">
        <v>610</v>
      </c>
      <c r="C303" t="s">
        <v>611</v>
      </c>
      <c r="D303">
        <v>857581301</v>
      </c>
      <c r="E303">
        <v>0</v>
      </c>
      <c r="F303">
        <v>0</v>
      </c>
      <c r="G303">
        <v>0</v>
      </c>
      <c r="H303">
        <v>0</v>
      </c>
    </row>
    <row r="304" spans="1:8" x14ac:dyDescent="0.2">
      <c r="A304">
        <v>5901</v>
      </c>
      <c r="B304" t="s">
        <v>612</v>
      </c>
      <c r="C304" t="s">
        <v>613</v>
      </c>
      <c r="D304">
        <v>857581321</v>
      </c>
      <c r="E304">
        <v>0</v>
      </c>
      <c r="F304">
        <v>0</v>
      </c>
      <c r="G304">
        <v>0</v>
      </c>
      <c r="H304">
        <v>0</v>
      </c>
    </row>
    <row r="305" spans="1:8" x14ac:dyDescent="0.2">
      <c r="A305">
        <v>5901</v>
      </c>
      <c r="B305" t="s">
        <v>614</v>
      </c>
      <c r="C305" t="s">
        <v>615</v>
      </c>
      <c r="D305">
        <v>857581331</v>
      </c>
      <c r="E305">
        <v>0</v>
      </c>
      <c r="F305">
        <v>0</v>
      </c>
      <c r="G305">
        <v>0</v>
      </c>
      <c r="H305">
        <v>0</v>
      </c>
    </row>
    <row r="306" spans="1:8" x14ac:dyDescent="0.2">
      <c r="A306">
        <v>5901</v>
      </c>
      <c r="B306" t="s">
        <v>616</v>
      </c>
      <c r="C306" t="s">
        <v>617</v>
      </c>
      <c r="D306">
        <v>857581341</v>
      </c>
      <c r="E306">
        <v>14</v>
      </c>
      <c r="F306">
        <v>26</v>
      </c>
      <c r="G306">
        <v>7</v>
      </c>
      <c r="H306">
        <v>1</v>
      </c>
    </row>
    <row r="307" spans="1:8" x14ac:dyDescent="0.2">
      <c r="A307">
        <v>5901</v>
      </c>
      <c r="B307" t="s">
        <v>618</v>
      </c>
      <c r="C307" t="s">
        <v>619</v>
      </c>
      <c r="D307">
        <v>857581351</v>
      </c>
      <c r="E307">
        <v>0</v>
      </c>
      <c r="F307">
        <v>0</v>
      </c>
      <c r="G307">
        <v>0</v>
      </c>
      <c r="H307">
        <v>0</v>
      </c>
    </row>
    <row r="308" spans="1:8" x14ac:dyDescent="0.2">
      <c r="A308">
        <v>5901</v>
      </c>
      <c r="B308" t="s">
        <v>620</v>
      </c>
      <c r="C308" t="s">
        <v>621</v>
      </c>
      <c r="D308">
        <v>857581361</v>
      </c>
      <c r="E308">
        <v>0</v>
      </c>
      <c r="F308">
        <v>0</v>
      </c>
      <c r="G308">
        <v>0</v>
      </c>
      <c r="H308">
        <v>0</v>
      </c>
    </row>
    <row r="309" spans="1:8" x14ac:dyDescent="0.2">
      <c r="A309">
        <v>5901</v>
      </c>
      <c r="B309" t="s">
        <v>622</v>
      </c>
      <c r="C309" t="s">
        <v>623</v>
      </c>
      <c r="D309">
        <v>857581371</v>
      </c>
      <c r="E309">
        <v>0</v>
      </c>
      <c r="F309">
        <v>0</v>
      </c>
      <c r="G309">
        <v>0</v>
      </c>
      <c r="H309">
        <v>0</v>
      </c>
    </row>
    <row r="310" spans="1:8" x14ac:dyDescent="0.2">
      <c r="A310">
        <v>5901</v>
      </c>
      <c r="B310" t="s">
        <v>624</v>
      </c>
      <c r="C310" t="s">
        <v>625</v>
      </c>
      <c r="D310">
        <v>857581381</v>
      </c>
      <c r="E310">
        <v>0</v>
      </c>
      <c r="F310">
        <v>0</v>
      </c>
      <c r="G310">
        <v>0</v>
      </c>
      <c r="H310">
        <v>0</v>
      </c>
    </row>
    <row r="311" spans="1:8" x14ac:dyDescent="0.2">
      <c r="A311">
        <v>5901</v>
      </c>
      <c r="B311" t="s">
        <v>626</v>
      </c>
      <c r="C311" t="s">
        <v>627</v>
      </c>
      <c r="D311">
        <v>857581391</v>
      </c>
      <c r="E311">
        <v>0</v>
      </c>
      <c r="F311">
        <v>0</v>
      </c>
      <c r="G311">
        <v>0</v>
      </c>
      <c r="H311">
        <v>0</v>
      </c>
    </row>
    <row r="312" spans="1:8" x14ac:dyDescent="0.2">
      <c r="A312">
        <v>5901</v>
      </c>
      <c r="B312" t="s">
        <v>628</v>
      </c>
      <c r="C312" t="s">
        <v>629</v>
      </c>
      <c r="D312">
        <v>857581401</v>
      </c>
      <c r="E312">
        <v>0</v>
      </c>
      <c r="F312">
        <v>0</v>
      </c>
      <c r="G312">
        <v>0</v>
      </c>
      <c r="H312">
        <v>0</v>
      </c>
    </row>
    <row r="313" spans="1:8" x14ac:dyDescent="0.2">
      <c r="A313">
        <v>5901</v>
      </c>
      <c r="B313" t="s">
        <v>630</v>
      </c>
      <c r="C313" t="s">
        <v>631</v>
      </c>
      <c r="D313">
        <v>857581411</v>
      </c>
      <c r="E313">
        <v>0</v>
      </c>
      <c r="F313">
        <v>0</v>
      </c>
      <c r="G313">
        <v>0</v>
      </c>
      <c r="H313">
        <v>0</v>
      </c>
    </row>
    <row r="314" spans="1:8" x14ac:dyDescent="0.2">
      <c r="A314">
        <v>5901</v>
      </c>
      <c r="B314" t="s">
        <v>632</v>
      </c>
      <c r="C314" t="s">
        <v>633</v>
      </c>
      <c r="D314">
        <v>857581421</v>
      </c>
      <c r="E314">
        <v>0</v>
      </c>
      <c r="F314">
        <v>0</v>
      </c>
      <c r="G314">
        <v>0</v>
      </c>
      <c r="H314">
        <v>0</v>
      </c>
    </row>
    <row r="315" spans="1:8" x14ac:dyDescent="0.2">
      <c r="A315">
        <v>5901</v>
      </c>
      <c r="B315" t="s">
        <v>634</v>
      </c>
      <c r="C315" t="s">
        <v>635</v>
      </c>
      <c r="D315">
        <v>857581431</v>
      </c>
      <c r="E315">
        <v>0</v>
      </c>
      <c r="F315">
        <v>0</v>
      </c>
      <c r="G315">
        <v>0</v>
      </c>
      <c r="H315">
        <v>0</v>
      </c>
    </row>
    <row r="316" spans="1:8" x14ac:dyDescent="0.2">
      <c r="A316">
        <v>5901</v>
      </c>
      <c r="B316" t="s">
        <v>636</v>
      </c>
      <c r="C316" t="s">
        <v>637</v>
      </c>
      <c r="D316">
        <v>857581441</v>
      </c>
      <c r="E316">
        <v>0</v>
      </c>
      <c r="F316">
        <v>0</v>
      </c>
      <c r="G316">
        <v>0</v>
      </c>
      <c r="H316">
        <v>0</v>
      </c>
    </row>
    <row r="317" spans="1:8" x14ac:dyDescent="0.2">
      <c r="A317">
        <v>5901</v>
      </c>
      <c r="B317" t="s">
        <v>638</v>
      </c>
      <c r="C317" t="s">
        <v>639</v>
      </c>
      <c r="D317">
        <v>857581451</v>
      </c>
      <c r="E317">
        <v>0</v>
      </c>
      <c r="F317">
        <v>0</v>
      </c>
      <c r="G317">
        <v>0</v>
      </c>
      <c r="H317">
        <v>0</v>
      </c>
    </row>
    <row r="318" spans="1:8" x14ac:dyDescent="0.2">
      <c r="A318">
        <v>5901</v>
      </c>
      <c r="B318" t="s">
        <v>640</v>
      </c>
      <c r="C318" t="s">
        <v>641</v>
      </c>
      <c r="D318">
        <v>857581461</v>
      </c>
      <c r="E318">
        <v>0</v>
      </c>
      <c r="F318">
        <v>0</v>
      </c>
      <c r="G318">
        <v>0</v>
      </c>
      <c r="H318">
        <v>0</v>
      </c>
    </row>
    <row r="319" spans="1:8" x14ac:dyDescent="0.2">
      <c r="A319">
        <v>5901</v>
      </c>
      <c r="B319" t="s">
        <v>642</v>
      </c>
      <c r="C319" t="s">
        <v>643</v>
      </c>
      <c r="D319">
        <v>857581481</v>
      </c>
      <c r="E319">
        <v>0</v>
      </c>
      <c r="F319">
        <v>0</v>
      </c>
      <c r="G319">
        <v>0</v>
      </c>
      <c r="H319">
        <v>0</v>
      </c>
    </row>
    <row r="320" spans="1:8" x14ac:dyDescent="0.2">
      <c r="A320">
        <v>5901</v>
      </c>
      <c r="B320" t="s">
        <v>644</v>
      </c>
      <c r="C320" t="s">
        <v>645</v>
      </c>
      <c r="D320">
        <v>857581491</v>
      </c>
      <c r="E320">
        <v>0</v>
      </c>
      <c r="F320">
        <v>0</v>
      </c>
      <c r="G320">
        <v>0</v>
      </c>
      <c r="H320">
        <v>0</v>
      </c>
    </row>
    <row r="321" spans="1:8" x14ac:dyDescent="0.2">
      <c r="A321">
        <v>5901</v>
      </c>
      <c r="B321" t="s">
        <v>646</v>
      </c>
      <c r="C321" t="s">
        <v>647</v>
      </c>
      <c r="D321">
        <v>857581501</v>
      </c>
      <c r="E321">
        <v>0</v>
      </c>
      <c r="F321">
        <v>0</v>
      </c>
      <c r="G321">
        <v>0</v>
      </c>
      <c r="H321">
        <v>0</v>
      </c>
    </row>
    <row r="322" spans="1:8" x14ac:dyDescent="0.2">
      <c r="A322">
        <v>5901</v>
      </c>
      <c r="B322" t="s">
        <v>648</v>
      </c>
      <c r="C322" t="s">
        <v>649</v>
      </c>
      <c r="D322">
        <v>857581511</v>
      </c>
      <c r="E322">
        <v>0</v>
      </c>
      <c r="F322">
        <v>0</v>
      </c>
      <c r="G322">
        <v>0</v>
      </c>
      <c r="H322">
        <v>0</v>
      </c>
    </row>
    <row r="323" spans="1:8" x14ac:dyDescent="0.2">
      <c r="A323">
        <v>5901</v>
      </c>
      <c r="B323" t="s">
        <v>650</v>
      </c>
      <c r="C323" t="s">
        <v>651</v>
      </c>
      <c r="D323">
        <v>857581521</v>
      </c>
      <c r="E323">
        <v>0</v>
      </c>
      <c r="F323">
        <v>0</v>
      </c>
      <c r="G323">
        <v>0</v>
      </c>
      <c r="H323">
        <v>0</v>
      </c>
    </row>
    <row r="324" spans="1:8" x14ac:dyDescent="0.2">
      <c r="A324">
        <v>5901</v>
      </c>
      <c r="B324" t="s">
        <v>652</v>
      </c>
      <c r="C324" t="s">
        <v>653</v>
      </c>
      <c r="D324">
        <v>857581531</v>
      </c>
      <c r="E324">
        <v>0</v>
      </c>
      <c r="F324">
        <v>0</v>
      </c>
      <c r="G324">
        <v>0</v>
      </c>
      <c r="H324">
        <v>0</v>
      </c>
    </row>
    <row r="325" spans="1:8" x14ac:dyDescent="0.2">
      <c r="A325">
        <v>5901</v>
      </c>
      <c r="B325" t="s">
        <v>654</v>
      </c>
      <c r="C325" t="s">
        <v>655</v>
      </c>
      <c r="D325">
        <v>857581541</v>
      </c>
      <c r="E325">
        <v>0</v>
      </c>
      <c r="F325">
        <v>0</v>
      </c>
      <c r="G325">
        <v>0</v>
      </c>
      <c r="H325">
        <v>0</v>
      </c>
    </row>
    <row r="326" spans="1:8" x14ac:dyDescent="0.2">
      <c r="A326">
        <v>5901</v>
      </c>
      <c r="B326" t="s">
        <v>656</v>
      </c>
      <c r="C326" t="s">
        <v>657</v>
      </c>
      <c r="D326">
        <v>857581551</v>
      </c>
      <c r="E326">
        <v>0</v>
      </c>
      <c r="F326">
        <v>0</v>
      </c>
      <c r="G326">
        <v>0</v>
      </c>
      <c r="H326">
        <v>0</v>
      </c>
    </row>
    <row r="327" spans="1:8" x14ac:dyDescent="0.2">
      <c r="A327">
        <v>5901</v>
      </c>
      <c r="B327" t="s">
        <v>658</v>
      </c>
      <c r="C327" t="s">
        <v>659</v>
      </c>
      <c r="D327">
        <v>857581561</v>
      </c>
      <c r="E327">
        <v>0</v>
      </c>
      <c r="F327">
        <v>0</v>
      </c>
      <c r="G327">
        <v>0</v>
      </c>
      <c r="H327">
        <v>0</v>
      </c>
    </row>
    <row r="328" spans="1:8" x14ac:dyDescent="0.2">
      <c r="A328">
        <v>5901</v>
      </c>
      <c r="B328" t="s">
        <v>660</v>
      </c>
      <c r="C328" t="s">
        <v>661</v>
      </c>
      <c r="D328">
        <v>857581571</v>
      </c>
      <c r="E328">
        <v>0</v>
      </c>
      <c r="F328">
        <v>2</v>
      </c>
      <c r="G328">
        <v>0</v>
      </c>
      <c r="H328">
        <v>2</v>
      </c>
    </row>
    <row r="329" spans="1:8" x14ac:dyDescent="0.2">
      <c r="A329">
        <v>5901</v>
      </c>
      <c r="B329" t="s">
        <v>662</v>
      </c>
      <c r="C329" t="s">
        <v>663</v>
      </c>
      <c r="D329">
        <v>857581581</v>
      </c>
      <c r="E329">
        <v>0</v>
      </c>
      <c r="F329">
        <v>0</v>
      </c>
      <c r="G329">
        <v>0</v>
      </c>
      <c r="H329">
        <v>0</v>
      </c>
    </row>
    <row r="330" spans="1:8" x14ac:dyDescent="0.2">
      <c r="A330">
        <v>5901</v>
      </c>
      <c r="B330" t="s">
        <v>664</v>
      </c>
      <c r="C330" t="s">
        <v>665</v>
      </c>
      <c r="D330">
        <v>857581591</v>
      </c>
      <c r="E330">
        <v>0</v>
      </c>
      <c r="F330">
        <v>0</v>
      </c>
      <c r="G330">
        <v>0</v>
      </c>
      <c r="H330">
        <v>0</v>
      </c>
    </row>
    <row r="331" spans="1:8" x14ac:dyDescent="0.2">
      <c r="A331">
        <v>5901</v>
      </c>
      <c r="B331" t="s">
        <v>666</v>
      </c>
      <c r="C331" t="s">
        <v>667</v>
      </c>
      <c r="D331">
        <v>857581601</v>
      </c>
      <c r="E331">
        <v>0</v>
      </c>
      <c r="F331">
        <v>0</v>
      </c>
      <c r="G331">
        <v>0</v>
      </c>
      <c r="H331">
        <v>0</v>
      </c>
    </row>
    <row r="332" spans="1:8" x14ac:dyDescent="0.2">
      <c r="A332">
        <v>5901</v>
      </c>
      <c r="B332" t="s">
        <v>668</v>
      </c>
      <c r="C332" t="s">
        <v>669</v>
      </c>
      <c r="D332">
        <v>857581611</v>
      </c>
      <c r="E332">
        <v>0</v>
      </c>
      <c r="F332">
        <v>0</v>
      </c>
      <c r="G332">
        <v>0</v>
      </c>
      <c r="H332">
        <v>0</v>
      </c>
    </row>
    <row r="333" spans="1:8" x14ac:dyDescent="0.2">
      <c r="A333">
        <v>5901</v>
      </c>
      <c r="B333" t="s">
        <v>670</v>
      </c>
      <c r="C333" t="s">
        <v>671</v>
      </c>
      <c r="D333">
        <v>857581621</v>
      </c>
      <c r="E333">
        <v>0</v>
      </c>
      <c r="F333">
        <v>0</v>
      </c>
      <c r="G333">
        <v>0</v>
      </c>
      <c r="H333">
        <v>0</v>
      </c>
    </row>
    <row r="334" spans="1:8" x14ac:dyDescent="0.2">
      <c r="A334">
        <v>5901</v>
      </c>
      <c r="B334" t="s">
        <v>672</v>
      </c>
      <c r="C334" t="s">
        <v>673</v>
      </c>
      <c r="D334">
        <v>857581631</v>
      </c>
      <c r="E334">
        <v>0</v>
      </c>
      <c r="F334">
        <v>0</v>
      </c>
      <c r="G334">
        <v>0</v>
      </c>
      <c r="H334">
        <v>0</v>
      </c>
    </row>
    <row r="335" spans="1:8" x14ac:dyDescent="0.2">
      <c r="A335">
        <v>5901</v>
      </c>
      <c r="B335" t="s">
        <v>674</v>
      </c>
      <c r="C335" t="s">
        <v>675</v>
      </c>
      <c r="D335">
        <v>857581641</v>
      </c>
      <c r="E335">
        <v>0</v>
      </c>
      <c r="F335">
        <v>0</v>
      </c>
      <c r="G335">
        <v>0</v>
      </c>
      <c r="H335">
        <v>0</v>
      </c>
    </row>
    <row r="336" spans="1:8" x14ac:dyDescent="0.2">
      <c r="A336">
        <v>5901</v>
      </c>
      <c r="B336" t="s">
        <v>676</v>
      </c>
      <c r="C336" t="s">
        <v>677</v>
      </c>
      <c r="D336">
        <v>857581651</v>
      </c>
      <c r="E336">
        <v>0</v>
      </c>
      <c r="F336">
        <v>0</v>
      </c>
      <c r="G336">
        <v>0</v>
      </c>
      <c r="H336">
        <v>0</v>
      </c>
    </row>
    <row r="337" spans="1:8" x14ac:dyDescent="0.2">
      <c r="A337">
        <v>5901</v>
      </c>
      <c r="B337" t="s">
        <v>678</v>
      </c>
      <c r="C337" t="s">
        <v>679</v>
      </c>
      <c r="D337">
        <v>857581661</v>
      </c>
      <c r="E337">
        <v>0</v>
      </c>
      <c r="F337">
        <v>0</v>
      </c>
      <c r="G337">
        <v>0</v>
      </c>
      <c r="H337">
        <v>0</v>
      </c>
    </row>
    <row r="338" spans="1:8" x14ac:dyDescent="0.2">
      <c r="A338">
        <v>5901</v>
      </c>
      <c r="B338" t="s">
        <v>680</v>
      </c>
      <c r="C338" t="s">
        <v>681</v>
      </c>
      <c r="D338">
        <v>857581671</v>
      </c>
      <c r="E338">
        <v>0</v>
      </c>
      <c r="F338">
        <v>0</v>
      </c>
      <c r="G338">
        <v>0</v>
      </c>
      <c r="H338">
        <v>0</v>
      </c>
    </row>
    <row r="339" spans="1:8" x14ac:dyDescent="0.2">
      <c r="A339">
        <v>5901</v>
      </c>
      <c r="B339" t="s">
        <v>682</v>
      </c>
      <c r="C339" t="s">
        <v>683</v>
      </c>
      <c r="D339">
        <v>857581681</v>
      </c>
      <c r="E339">
        <v>0</v>
      </c>
      <c r="F339">
        <v>0</v>
      </c>
      <c r="G339">
        <v>0</v>
      </c>
      <c r="H339">
        <v>0</v>
      </c>
    </row>
    <row r="340" spans="1:8" x14ac:dyDescent="0.2">
      <c r="A340">
        <v>5901</v>
      </c>
      <c r="B340" t="s">
        <v>684</v>
      </c>
      <c r="C340" t="s">
        <v>685</v>
      </c>
      <c r="D340">
        <v>857581691</v>
      </c>
      <c r="E340">
        <v>0</v>
      </c>
      <c r="F340">
        <v>0</v>
      </c>
      <c r="G340">
        <v>0</v>
      </c>
      <c r="H340">
        <v>0</v>
      </c>
    </row>
    <row r="341" spans="1:8" x14ac:dyDescent="0.2">
      <c r="A341">
        <v>5901</v>
      </c>
      <c r="B341" t="s">
        <v>686</v>
      </c>
      <c r="C341" t="s">
        <v>687</v>
      </c>
      <c r="D341">
        <v>857581701</v>
      </c>
      <c r="E341">
        <v>0</v>
      </c>
      <c r="F341">
        <v>0</v>
      </c>
      <c r="G341">
        <v>0</v>
      </c>
      <c r="H341">
        <v>0</v>
      </c>
    </row>
    <row r="342" spans="1:8" x14ac:dyDescent="0.2">
      <c r="A342">
        <v>5901</v>
      </c>
      <c r="B342" t="s">
        <v>688</v>
      </c>
      <c r="C342" t="s">
        <v>689</v>
      </c>
      <c r="D342">
        <v>857581711</v>
      </c>
      <c r="E342">
        <v>0</v>
      </c>
      <c r="F342">
        <v>0</v>
      </c>
      <c r="G342">
        <v>0</v>
      </c>
      <c r="H342">
        <v>0</v>
      </c>
    </row>
    <row r="343" spans="1:8" x14ac:dyDescent="0.2">
      <c r="A343">
        <v>5901</v>
      </c>
      <c r="B343" t="s">
        <v>690</v>
      </c>
      <c r="C343" t="s">
        <v>691</v>
      </c>
      <c r="D343">
        <v>857581721</v>
      </c>
      <c r="E343">
        <v>17</v>
      </c>
      <c r="F343">
        <v>42</v>
      </c>
      <c r="G343">
        <v>19</v>
      </c>
      <c r="H343">
        <v>4</v>
      </c>
    </row>
    <row r="344" spans="1:8" x14ac:dyDescent="0.2">
      <c r="A344">
        <v>5901</v>
      </c>
      <c r="B344" t="s">
        <v>692</v>
      </c>
      <c r="C344" t="s">
        <v>693</v>
      </c>
      <c r="D344">
        <v>857581731</v>
      </c>
      <c r="E344">
        <v>0</v>
      </c>
      <c r="F344">
        <v>0</v>
      </c>
      <c r="G344">
        <v>0</v>
      </c>
      <c r="H344">
        <v>0</v>
      </c>
    </row>
    <row r="345" spans="1:8" x14ac:dyDescent="0.2">
      <c r="A345">
        <v>5901</v>
      </c>
      <c r="B345" t="s">
        <v>694</v>
      </c>
      <c r="C345" t="s">
        <v>695</v>
      </c>
      <c r="D345">
        <v>857581741</v>
      </c>
      <c r="E345">
        <v>0</v>
      </c>
      <c r="F345">
        <v>0</v>
      </c>
      <c r="G345">
        <v>0</v>
      </c>
      <c r="H345">
        <v>0</v>
      </c>
    </row>
    <row r="346" spans="1:8" x14ac:dyDescent="0.2">
      <c r="A346">
        <v>5901</v>
      </c>
      <c r="B346" t="s">
        <v>696</v>
      </c>
      <c r="C346" t="s">
        <v>697</v>
      </c>
      <c r="D346">
        <v>857581751</v>
      </c>
      <c r="E346">
        <v>2</v>
      </c>
      <c r="F346">
        <v>14</v>
      </c>
      <c r="G346">
        <v>2</v>
      </c>
      <c r="H346">
        <v>2</v>
      </c>
    </row>
    <row r="347" spans="1:8" x14ac:dyDescent="0.2">
      <c r="A347">
        <v>5901</v>
      </c>
      <c r="B347" t="s">
        <v>698</v>
      </c>
      <c r="C347" t="s">
        <v>699</v>
      </c>
      <c r="D347">
        <v>857581761</v>
      </c>
      <c r="E347">
        <v>0</v>
      </c>
      <c r="F347">
        <v>0</v>
      </c>
      <c r="G347">
        <v>0</v>
      </c>
      <c r="H347">
        <v>0</v>
      </c>
    </row>
    <row r="348" spans="1:8" x14ac:dyDescent="0.2">
      <c r="A348">
        <v>5901</v>
      </c>
      <c r="B348" t="s">
        <v>700</v>
      </c>
      <c r="C348" t="s">
        <v>701</v>
      </c>
      <c r="D348">
        <v>857581771</v>
      </c>
      <c r="E348">
        <v>70</v>
      </c>
      <c r="F348">
        <v>112</v>
      </c>
      <c r="G348">
        <v>35</v>
      </c>
      <c r="H348">
        <v>4</v>
      </c>
    </row>
    <row r="349" spans="1:8" x14ac:dyDescent="0.2">
      <c r="A349">
        <v>5901</v>
      </c>
      <c r="B349" t="s">
        <v>702</v>
      </c>
      <c r="C349" t="s">
        <v>703</v>
      </c>
      <c r="D349">
        <v>857581781</v>
      </c>
      <c r="E349">
        <v>0</v>
      </c>
      <c r="F349">
        <v>0</v>
      </c>
      <c r="G349">
        <v>0</v>
      </c>
      <c r="H349">
        <v>0</v>
      </c>
    </row>
    <row r="350" spans="1:8" x14ac:dyDescent="0.2">
      <c r="A350">
        <v>5901</v>
      </c>
      <c r="B350" t="s">
        <v>704</v>
      </c>
      <c r="C350" t="s">
        <v>705</v>
      </c>
      <c r="D350">
        <v>857581791</v>
      </c>
      <c r="E350">
        <v>0</v>
      </c>
      <c r="F350">
        <v>0</v>
      </c>
      <c r="G350">
        <v>0</v>
      </c>
      <c r="H350">
        <v>0</v>
      </c>
    </row>
    <row r="351" spans="1:8" x14ac:dyDescent="0.2">
      <c r="A351">
        <v>5901</v>
      </c>
      <c r="B351" t="s">
        <v>706</v>
      </c>
      <c r="C351" t="s">
        <v>707</v>
      </c>
      <c r="D351">
        <v>857581801</v>
      </c>
      <c r="E351">
        <v>0</v>
      </c>
      <c r="F351">
        <v>0</v>
      </c>
      <c r="G351">
        <v>0</v>
      </c>
      <c r="H351">
        <v>0</v>
      </c>
    </row>
    <row r="352" spans="1:8" x14ac:dyDescent="0.2">
      <c r="A352">
        <v>5901</v>
      </c>
      <c r="B352" t="s">
        <v>708</v>
      </c>
      <c r="C352" t="s">
        <v>709</v>
      </c>
      <c r="D352">
        <v>857581811</v>
      </c>
      <c r="E352">
        <v>0</v>
      </c>
      <c r="F352">
        <v>0</v>
      </c>
      <c r="G352">
        <v>0</v>
      </c>
      <c r="H352">
        <v>0</v>
      </c>
    </row>
    <row r="353" spans="1:8" x14ac:dyDescent="0.2">
      <c r="A353">
        <v>5901</v>
      </c>
      <c r="B353" t="s">
        <v>710</v>
      </c>
      <c r="C353" t="s">
        <v>711</v>
      </c>
      <c r="D353">
        <v>857581821</v>
      </c>
      <c r="E353">
        <v>0</v>
      </c>
      <c r="F353">
        <v>0</v>
      </c>
      <c r="G353">
        <v>0</v>
      </c>
      <c r="H353">
        <v>0</v>
      </c>
    </row>
    <row r="354" spans="1:8" x14ac:dyDescent="0.2">
      <c r="A354">
        <v>5901</v>
      </c>
      <c r="B354" t="s">
        <v>712</v>
      </c>
      <c r="C354" t="s">
        <v>713</v>
      </c>
      <c r="D354">
        <v>857581831</v>
      </c>
      <c r="E354">
        <v>0</v>
      </c>
      <c r="F354">
        <v>0</v>
      </c>
      <c r="G354">
        <v>0</v>
      </c>
      <c r="H354">
        <v>0</v>
      </c>
    </row>
    <row r="355" spans="1:8" x14ac:dyDescent="0.2">
      <c r="A355">
        <v>5901</v>
      </c>
      <c r="B355" t="s">
        <v>714</v>
      </c>
      <c r="C355" t="s">
        <v>715</v>
      </c>
      <c r="D355">
        <v>857581841</v>
      </c>
      <c r="E355">
        <v>0</v>
      </c>
      <c r="F355">
        <v>0</v>
      </c>
      <c r="G355">
        <v>0</v>
      </c>
      <c r="H355">
        <v>0</v>
      </c>
    </row>
    <row r="356" spans="1:8" x14ac:dyDescent="0.2">
      <c r="A356">
        <v>5901</v>
      </c>
      <c r="B356" t="s">
        <v>716</v>
      </c>
      <c r="C356" t="s">
        <v>717</v>
      </c>
      <c r="D356">
        <v>857581851</v>
      </c>
      <c r="E356">
        <v>1</v>
      </c>
      <c r="F356">
        <v>2</v>
      </c>
      <c r="G356">
        <v>0</v>
      </c>
      <c r="H356">
        <v>1</v>
      </c>
    </row>
    <row r="357" spans="1:8" x14ac:dyDescent="0.2">
      <c r="A357">
        <v>5901</v>
      </c>
      <c r="B357" t="s">
        <v>718</v>
      </c>
      <c r="C357" t="s">
        <v>719</v>
      </c>
      <c r="D357">
        <v>857581861</v>
      </c>
      <c r="E357">
        <v>0</v>
      </c>
      <c r="F357">
        <v>0</v>
      </c>
      <c r="G357">
        <v>0</v>
      </c>
      <c r="H357">
        <v>0</v>
      </c>
    </row>
    <row r="358" spans="1:8" x14ac:dyDescent="0.2">
      <c r="A358">
        <v>5901</v>
      </c>
      <c r="B358" t="s">
        <v>720</v>
      </c>
      <c r="C358" t="s">
        <v>721</v>
      </c>
      <c r="D358">
        <v>857581871</v>
      </c>
      <c r="E358">
        <v>0</v>
      </c>
      <c r="F358">
        <v>0</v>
      </c>
      <c r="G358">
        <v>0</v>
      </c>
      <c r="H358">
        <v>0</v>
      </c>
    </row>
    <row r="359" spans="1:8" x14ac:dyDescent="0.2">
      <c r="A359">
        <v>5901</v>
      </c>
      <c r="B359" t="s">
        <v>722</v>
      </c>
      <c r="C359" t="s">
        <v>723</v>
      </c>
      <c r="D359">
        <v>857581881</v>
      </c>
      <c r="E359">
        <v>0</v>
      </c>
      <c r="F359">
        <v>0</v>
      </c>
      <c r="G359">
        <v>0</v>
      </c>
      <c r="H359">
        <v>0</v>
      </c>
    </row>
    <row r="360" spans="1:8" x14ac:dyDescent="0.2">
      <c r="A360">
        <v>5901</v>
      </c>
      <c r="B360" t="s">
        <v>724</v>
      </c>
      <c r="C360" t="s">
        <v>725</v>
      </c>
      <c r="D360">
        <v>857581891</v>
      </c>
      <c r="E360">
        <v>0</v>
      </c>
      <c r="F360">
        <v>0</v>
      </c>
      <c r="G360">
        <v>0</v>
      </c>
      <c r="H360">
        <v>0</v>
      </c>
    </row>
    <row r="361" spans="1:8" x14ac:dyDescent="0.2">
      <c r="A361">
        <v>5901</v>
      </c>
      <c r="B361" t="s">
        <v>726</v>
      </c>
      <c r="C361" t="s">
        <v>727</v>
      </c>
      <c r="D361">
        <v>857581901</v>
      </c>
      <c r="E361">
        <v>0</v>
      </c>
      <c r="F361">
        <v>0</v>
      </c>
      <c r="G361">
        <v>0</v>
      </c>
      <c r="H361">
        <v>0</v>
      </c>
    </row>
    <row r="362" spans="1:8" x14ac:dyDescent="0.2">
      <c r="A362">
        <v>5901</v>
      </c>
      <c r="B362" t="s">
        <v>728</v>
      </c>
      <c r="C362" t="s">
        <v>729</v>
      </c>
      <c r="D362">
        <v>857581911</v>
      </c>
      <c r="E362">
        <v>0</v>
      </c>
      <c r="F362">
        <v>0</v>
      </c>
      <c r="G362">
        <v>0</v>
      </c>
      <c r="H362">
        <v>0</v>
      </c>
    </row>
    <row r="363" spans="1:8" x14ac:dyDescent="0.2">
      <c r="A363">
        <v>5901</v>
      </c>
      <c r="B363" t="s">
        <v>730</v>
      </c>
      <c r="C363" t="s">
        <v>731</v>
      </c>
      <c r="D363">
        <v>857581931</v>
      </c>
      <c r="E363">
        <v>0</v>
      </c>
      <c r="F363">
        <v>0</v>
      </c>
      <c r="G363">
        <v>0</v>
      </c>
      <c r="H363">
        <v>0</v>
      </c>
    </row>
    <row r="364" spans="1:8" x14ac:dyDescent="0.2">
      <c r="A364">
        <v>5901</v>
      </c>
      <c r="B364" t="s">
        <v>732</v>
      </c>
      <c r="C364" t="s">
        <v>733</v>
      </c>
      <c r="D364">
        <v>857581941</v>
      </c>
      <c r="E364">
        <v>0</v>
      </c>
      <c r="F364">
        <v>0</v>
      </c>
      <c r="G364">
        <v>0</v>
      </c>
      <c r="H364">
        <v>0</v>
      </c>
    </row>
    <row r="365" spans="1:8" x14ac:dyDescent="0.2">
      <c r="A365">
        <v>5901</v>
      </c>
      <c r="B365" t="s">
        <v>734</v>
      </c>
      <c r="C365" t="s">
        <v>735</v>
      </c>
      <c r="D365">
        <v>857581951</v>
      </c>
      <c r="E365">
        <v>0</v>
      </c>
      <c r="F365">
        <v>0</v>
      </c>
      <c r="G365">
        <v>0</v>
      </c>
      <c r="H365">
        <v>0</v>
      </c>
    </row>
    <row r="366" spans="1:8" x14ac:dyDescent="0.2">
      <c r="A366">
        <v>5901</v>
      </c>
      <c r="B366" t="s">
        <v>736</v>
      </c>
      <c r="C366" t="s">
        <v>737</v>
      </c>
      <c r="D366">
        <v>857581961</v>
      </c>
      <c r="E366">
        <v>0</v>
      </c>
      <c r="F366">
        <v>0</v>
      </c>
      <c r="G366">
        <v>0</v>
      </c>
      <c r="H366">
        <v>0</v>
      </c>
    </row>
    <row r="367" spans="1:8" x14ac:dyDescent="0.2">
      <c r="A367">
        <v>5901</v>
      </c>
      <c r="B367" t="s">
        <v>738</v>
      </c>
      <c r="C367" t="s">
        <v>739</v>
      </c>
      <c r="D367">
        <v>857581971</v>
      </c>
      <c r="E367">
        <v>0</v>
      </c>
      <c r="F367">
        <v>0</v>
      </c>
      <c r="G367">
        <v>0</v>
      </c>
      <c r="H367">
        <v>0</v>
      </c>
    </row>
    <row r="368" spans="1:8" x14ac:dyDescent="0.2">
      <c r="A368">
        <v>5901</v>
      </c>
      <c r="B368" t="s">
        <v>740</v>
      </c>
      <c r="C368" t="s">
        <v>741</v>
      </c>
      <c r="D368">
        <v>857581981</v>
      </c>
      <c r="E368">
        <v>0</v>
      </c>
      <c r="F368">
        <v>0</v>
      </c>
      <c r="G368">
        <v>0</v>
      </c>
      <c r="H368">
        <v>0</v>
      </c>
    </row>
    <row r="369" spans="1:8" x14ac:dyDescent="0.2">
      <c r="A369">
        <v>5901</v>
      </c>
      <c r="B369" t="s">
        <v>742</v>
      </c>
      <c r="C369" t="s">
        <v>743</v>
      </c>
      <c r="D369">
        <v>857581991</v>
      </c>
      <c r="E369">
        <v>0</v>
      </c>
      <c r="F369">
        <v>0</v>
      </c>
      <c r="G369">
        <v>0</v>
      </c>
      <c r="H369">
        <v>0</v>
      </c>
    </row>
    <row r="370" spans="1:8" x14ac:dyDescent="0.2">
      <c r="A370">
        <v>5901</v>
      </c>
      <c r="B370" t="s">
        <v>744</v>
      </c>
      <c r="C370" t="s">
        <v>745</v>
      </c>
      <c r="D370">
        <v>857582001</v>
      </c>
      <c r="E370">
        <v>0</v>
      </c>
      <c r="F370">
        <v>0</v>
      </c>
      <c r="G370">
        <v>0</v>
      </c>
      <c r="H370">
        <v>0</v>
      </c>
    </row>
    <row r="371" spans="1:8" x14ac:dyDescent="0.2">
      <c r="A371">
        <v>5901</v>
      </c>
      <c r="B371" t="s">
        <v>746</v>
      </c>
      <c r="C371" t="s">
        <v>747</v>
      </c>
      <c r="D371">
        <v>857582011</v>
      </c>
      <c r="E371">
        <v>0</v>
      </c>
      <c r="F371">
        <v>0</v>
      </c>
      <c r="G371">
        <v>0</v>
      </c>
      <c r="H371">
        <v>0</v>
      </c>
    </row>
    <row r="372" spans="1:8" x14ac:dyDescent="0.2">
      <c r="A372">
        <v>5901</v>
      </c>
      <c r="B372" t="s">
        <v>748</v>
      </c>
      <c r="C372" t="s">
        <v>749</v>
      </c>
      <c r="D372">
        <v>857582021</v>
      </c>
      <c r="E372">
        <v>0</v>
      </c>
      <c r="F372">
        <v>0</v>
      </c>
      <c r="G372">
        <v>0</v>
      </c>
      <c r="H372">
        <v>0</v>
      </c>
    </row>
    <row r="373" spans="1:8" x14ac:dyDescent="0.2">
      <c r="A373">
        <v>5901</v>
      </c>
      <c r="B373" t="s">
        <v>750</v>
      </c>
      <c r="C373" t="s">
        <v>751</v>
      </c>
      <c r="D373">
        <v>857582031</v>
      </c>
      <c r="E373">
        <v>0</v>
      </c>
      <c r="F373">
        <v>0</v>
      </c>
      <c r="G373">
        <v>0</v>
      </c>
      <c r="H373">
        <v>0</v>
      </c>
    </row>
    <row r="374" spans="1:8" x14ac:dyDescent="0.2">
      <c r="A374">
        <v>5901</v>
      </c>
      <c r="B374" t="s">
        <v>752</v>
      </c>
      <c r="C374" t="s">
        <v>753</v>
      </c>
      <c r="D374">
        <v>857582041</v>
      </c>
      <c r="E374">
        <v>0</v>
      </c>
      <c r="F374">
        <v>0</v>
      </c>
      <c r="G374">
        <v>0</v>
      </c>
      <c r="H374">
        <v>0</v>
      </c>
    </row>
    <row r="375" spans="1:8" x14ac:dyDescent="0.2">
      <c r="A375">
        <v>5901</v>
      </c>
      <c r="B375" t="s">
        <v>754</v>
      </c>
      <c r="C375" t="s">
        <v>755</v>
      </c>
      <c r="D375">
        <v>857582051</v>
      </c>
      <c r="E375">
        <v>0</v>
      </c>
      <c r="F375">
        <v>0</v>
      </c>
      <c r="G375">
        <v>0</v>
      </c>
      <c r="H375">
        <v>0</v>
      </c>
    </row>
    <row r="376" spans="1:8" x14ac:dyDescent="0.2">
      <c r="A376">
        <v>5901</v>
      </c>
      <c r="B376" t="s">
        <v>756</v>
      </c>
      <c r="C376" t="s">
        <v>757</v>
      </c>
      <c r="D376">
        <v>857582061</v>
      </c>
      <c r="E376">
        <v>30</v>
      </c>
      <c r="F376">
        <v>76</v>
      </c>
      <c r="G376">
        <v>33</v>
      </c>
      <c r="H376">
        <v>5</v>
      </c>
    </row>
    <row r="377" spans="1:8" x14ac:dyDescent="0.2">
      <c r="A377">
        <v>5901</v>
      </c>
      <c r="B377" t="s">
        <v>758</v>
      </c>
      <c r="C377" t="s">
        <v>759</v>
      </c>
      <c r="D377">
        <v>857582071</v>
      </c>
      <c r="E377">
        <v>0</v>
      </c>
      <c r="F377">
        <v>0</v>
      </c>
      <c r="G377">
        <v>0</v>
      </c>
      <c r="H377">
        <v>0</v>
      </c>
    </row>
    <row r="378" spans="1:8" x14ac:dyDescent="0.2">
      <c r="A378">
        <v>5901</v>
      </c>
      <c r="B378" t="s">
        <v>760</v>
      </c>
      <c r="C378" t="s">
        <v>761</v>
      </c>
      <c r="D378">
        <v>857582081</v>
      </c>
      <c r="E378">
        <v>0</v>
      </c>
      <c r="F378">
        <v>0</v>
      </c>
      <c r="G378">
        <v>0</v>
      </c>
      <c r="H378">
        <v>0</v>
      </c>
    </row>
    <row r="379" spans="1:8" x14ac:dyDescent="0.2">
      <c r="A379">
        <v>5901</v>
      </c>
      <c r="B379" t="s">
        <v>762</v>
      </c>
      <c r="C379" t="s">
        <v>763</v>
      </c>
      <c r="D379">
        <v>857582091</v>
      </c>
      <c r="E379">
        <v>0</v>
      </c>
      <c r="F379">
        <v>0</v>
      </c>
      <c r="G379">
        <v>0</v>
      </c>
      <c r="H379">
        <v>0</v>
      </c>
    </row>
    <row r="380" spans="1:8" x14ac:dyDescent="0.2">
      <c r="A380">
        <v>5901</v>
      </c>
      <c r="B380" t="s">
        <v>764</v>
      </c>
      <c r="C380" t="s">
        <v>765</v>
      </c>
      <c r="D380">
        <v>857582101</v>
      </c>
      <c r="E380">
        <v>0</v>
      </c>
      <c r="F380">
        <v>0</v>
      </c>
      <c r="G380">
        <v>0</v>
      </c>
      <c r="H380">
        <v>0</v>
      </c>
    </row>
    <row r="381" spans="1:8" x14ac:dyDescent="0.2">
      <c r="A381">
        <v>5901</v>
      </c>
      <c r="B381" t="s">
        <v>766</v>
      </c>
      <c r="C381" t="s">
        <v>767</v>
      </c>
      <c r="D381">
        <v>857582111</v>
      </c>
      <c r="E381">
        <v>0</v>
      </c>
      <c r="F381">
        <v>0</v>
      </c>
      <c r="G381">
        <v>0</v>
      </c>
      <c r="H381">
        <v>0</v>
      </c>
    </row>
    <row r="382" spans="1:8" x14ac:dyDescent="0.2">
      <c r="A382">
        <v>5901</v>
      </c>
      <c r="B382" t="s">
        <v>768</v>
      </c>
      <c r="C382" t="s">
        <v>769</v>
      </c>
      <c r="D382">
        <v>857582121</v>
      </c>
      <c r="E382">
        <v>0</v>
      </c>
      <c r="F382">
        <v>2</v>
      </c>
      <c r="G382">
        <v>0</v>
      </c>
      <c r="H382">
        <v>2</v>
      </c>
    </row>
    <row r="383" spans="1:8" x14ac:dyDescent="0.2">
      <c r="A383">
        <v>5901</v>
      </c>
      <c r="B383" t="s">
        <v>770</v>
      </c>
      <c r="C383" t="s">
        <v>771</v>
      </c>
      <c r="D383">
        <v>857582131</v>
      </c>
      <c r="E383">
        <v>0</v>
      </c>
      <c r="F383">
        <v>0</v>
      </c>
      <c r="G383">
        <v>0</v>
      </c>
      <c r="H383">
        <v>0</v>
      </c>
    </row>
    <row r="384" spans="1:8" x14ac:dyDescent="0.2">
      <c r="A384">
        <v>5901</v>
      </c>
      <c r="B384" t="s">
        <v>772</v>
      </c>
      <c r="C384" t="s">
        <v>773</v>
      </c>
      <c r="D384">
        <v>857582141</v>
      </c>
      <c r="E384">
        <v>0</v>
      </c>
      <c r="F384">
        <v>0</v>
      </c>
      <c r="G384">
        <v>0</v>
      </c>
      <c r="H384">
        <v>0</v>
      </c>
    </row>
    <row r="385" spans="1:8" x14ac:dyDescent="0.2">
      <c r="A385">
        <v>5901</v>
      </c>
      <c r="B385" t="s">
        <v>774</v>
      </c>
      <c r="C385" t="s">
        <v>775</v>
      </c>
      <c r="D385">
        <v>857582151</v>
      </c>
      <c r="E385">
        <v>0</v>
      </c>
      <c r="F385">
        <v>0</v>
      </c>
      <c r="G385">
        <v>0</v>
      </c>
      <c r="H385">
        <v>0</v>
      </c>
    </row>
    <row r="386" spans="1:8" x14ac:dyDescent="0.2">
      <c r="A386">
        <v>5901</v>
      </c>
      <c r="B386" t="s">
        <v>776</v>
      </c>
      <c r="C386" t="s">
        <v>777</v>
      </c>
      <c r="D386">
        <v>857582161</v>
      </c>
      <c r="E386">
        <v>6</v>
      </c>
      <c r="F386">
        <v>31</v>
      </c>
      <c r="G386">
        <v>24</v>
      </c>
      <c r="H386">
        <v>1</v>
      </c>
    </row>
    <row r="387" spans="1:8" x14ac:dyDescent="0.2">
      <c r="A387">
        <v>5901</v>
      </c>
      <c r="B387" t="s">
        <v>778</v>
      </c>
      <c r="C387" t="s">
        <v>779</v>
      </c>
      <c r="D387">
        <v>857582171</v>
      </c>
      <c r="E387">
        <v>0</v>
      </c>
      <c r="F387">
        <v>0</v>
      </c>
      <c r="G387">
        <v>0</v>
      </c>
      <c r="H387">
        <v>0</v>
      </c>
    </row>
    <row r="388" spans="1:8" x14ac:dyDescent="0.2">
      <c r="A388">
        <v>5901</v>
      </c>
      <c r="B388" t="s">
        <v>780</v>
      </c>
      <c r="C388" t="s">
        <v>781</v>
      </c>
      <c r="D388">
        <v>857582181</v>
      </c>
      <c r="E388">
        <v>0</v>
      </c>
      <c r="F388">
        <v>0</v>
      </c>
      <c r="G388">
        <v>0</v>
      </c>
      <c r="H388">
        <v>0</v>
      </c>
    </row>
    <row r="389" spans="1:8" x14ac:dyDescent="0.2">
      <c r="A389">
        <v>5901</v>
      </c>
      <c r="B389" t="s">
        <v>782</v>
      </c>
      <c r="C389" t="s">
        <v>783</v>
      </c>
      <c r="D389">
        <v>857582191</v>
      </c>
      <c r="E389">
        <v>0</v>
      </c>
      <c r="F389">
        <v>0</v>
      </c>
      <c r="G389">
        <v>0</v>
      </c>
      <c r="H389">
        <v>0</v>
      </c>
    </row>
    <row r="390" spans="1:8" x14ac:dyDescent="0.2">
      <c r="A390">
        <v>5901</v>
      </c>
      <c r="B390" t="s">
        <v>784</v>
      </c>
      <c r="C390" t="s">
        <v>785</v>
      </c>
      <c r="D390">
        <v>857582201</v>
      </c>
      <c r="E390">
        <v>0</v>
      </c>
      <c r="F390">
        <v>0</v>
      </c>
      <c r="G390">
        <v>0</v>
      </c>
      <c r="H390">
        <v>0</v>
      </c>
    </row>
    <row r="391" spans="1:8" x14ac:dyDescent="0.2">
      <c r="A391">
        <v>5901</v>
      </c>
      <c r="B391" t="s">
        <v>786</v>
      </c>
      <c r="C391" t="s">
        <v>787</v>
      </c>
      <c r="D391">
        <v>857582211</v>
      </c>
      <c r="E391">
        <v>0</v>
      </c>
      <c r="F391">
        <v>0</v>
      </c>
      <c r="G391">
        <v>0</v>
      </c>
      <c r="H391">
        <v>0</v>
      </c>
    </row>
    <row r="392" spans="1:8" x14ac:dyDescent="0.2">
      <c r="A392">
        <v>5901</v>
      </c>
      <c r="B392" t="s">
        <v>790</v>
      </c>
      <c r="C392" t="s">
        <v>791</v>
      </c>
      <c r="D392">
        <v>857582231</v>
      </c>
      <c r="E392">
        <v>0</v>
      </c>
      <c r="F392">
        <v>0</v>
      </c>
      <c r="G392">
        <v>0</v>
      </c>
      <c r="H392">
        <v>0</v>
      </c>
    </row>
    <row r="393" spans="1:8" x14ac:dyDescent="0.2">
      <c r="A393">
        <v>5901</v>
      </c>
      <c r="B393" t="s">
        <v>792</v>
      </c>
      <c r="C393" t="s">
        <v>793</v>
      </c>
      <c r="D393">
        <v>857582241</v>
      </c>
      <c r="E393">
        <v>11</v>
      </c>
      <c r="F393">
        <v>21</v>
      </c>
      <c r="G393">
        <v>5</v>
      </c>
      <c r="H393">
        <v>2</v>
      </c>
    </row>
    <row r="394" spans="1:8" x14ac:dyDescent="0.2">
      <c r="A394">
        <v>5901</v>
      </c>
      <c r="B394" t="s">
        <v>794</v>
      </c>
      <c r="C394" t="s">
        <v>795</v>
      </c>
      <c r="D394">
        <v>857582251</v>
      </c>
      <c r="E394">
        <v>0</v>
      </c>
      <c r="F394">
        <v>0</v>
      </c>
      <c r="G394">
        <v>0</v>
      </c>
      <c r="H394">
        <v>0</v>
      </c>
    </row>
    <row r="395" spans="1:8" x14ac:dyDescent="0.2">
      <c r="A395">
        <v>5901</v>
      </c>
      <c r="B395" t="s">
        <v>796</v>
      </c>
      <c r="C395" t="s">
        <v>797</v>
      </c>
      <c r="D395">
        <v>857582261</v>
      </c>
      <c r="E395">
        <v>0</v>
      </c>
      <c r="F395">
        <v>0</v>
      </c>
      <c r="G395">
        <v>0</v>
      </c>
      <c r="H395">
        <v>0</v>
      </c>
    </row>
    <row r="396" spans="1:8" x14ac:dyDescent="0.2">
      <c r="A396">
        <v>5901</v>
      </c>
      <c r="B396" t="s">
        <v>798</v>
      </c>
      <c r="C396" t="s">
        <v>799</v>
      </c>
      <c r="D396">
        <v>857582271</v>
      </c>
      <c r="E396">
        <v>0</v>
      </c>
      <c r="F396">
        <v>0</v>
      </c>
      <c r="G396">
        <v>0</v>
      </c>
      <c r="H396">
        <v>0</v>
      </c>
    </row>
    <row r="397" spans="1:8" x14ac:dyDescent="0.2">
      <c r="A397">
        <v>5901</v>
      </c>
      <c r="B397" t="s">
        <v>800</v>
      </c>
      <c r="C397" t="s">
        <v>801</v>
      </c>
      <c r="D397">
        <v>857582281</v>
      </c>
      <c r="E397">
        <v>0</v>
      </c>
      <c r="F397">
        <v>0</v>
      </c>
      <c r="G397">
        <v>0</v>
      </c>
      <c r="H397">
        <v>0</v>
      </c>
    </row>
    <row r="398" spans="1:8" x14ac:dyDescent="0.2">
      <c r="A398">
        <v>5901</v>
      </c>
      <c r="B398" t="s">
        <v>802</v>
      </c>
      <c r="C398" t="s">
        <v>803</v>
      </c>
      <c r="D398">
        <v>857582291</v>
      </c>
      <c r="E398">
        <v>0</v>
      </c>
      <c r="F398">
        <v>0</v>
      </c>
      <c r="G398">
        <v>0</v>
      </c>
      <c r="H398">
        <v>0</v>
      </c>
    </row>
    <row r="399" spans="1:8" x14ac:dyDescent="0.2">
      <c r="A399">
        <v>5901</v>
      </c>
      <c r="B399" t="s">
        <v>804</v>
      </c>
      <c r="C399" t="s">
        <v>805</v>
      </c>
      <c r="D399">
        <v>857582301</v>
      </c>
      <c r="E399">
        <v>0</v>
      </c>
      <c r="F399">
        <v>0</v>
      </c>
      <c r="G399">
        <v>0</v>
      </c>
      <c r="H399">
        <v>0</v>
      </c>
    </row>
    <row r="400" spans="1:8" x14ac:dyDescent="0.2">
      <c r="A400">
        <v>5901</v>
      </c>
      <c r="B400" t="s">
        <v>806</v>
      </c>
      <c r="C400" t="s">
        <v>807</v>
      </c>
      <c r="D400">
        <v>857582311</v>
      </c>
      <c r="E400">
        <v>0</v>
      </c>
      <c r="F400">
        <v>0</v>
      </c>
      <c r="G400">
        <v>0</v>
      </c>
      <c r="H400">
        <v>0</v>
      </c>
    </row>
    <row r="401" spans="1:8" x14ac:dyDescent="0.2">
      <c r="A401">
        <v>5901</v>
      </c>
      <c r="B401" t="s">
        <v>808</v>
      </c>
      <c r="C401" t="s">
        <v>809</v>
      </c>
      <c r="D401">
        <v>857582321</v>
      </c>
      <c r="E401">
        <v>0</v>
      </c>
      <c r="F401">
        <v>0</v>
      </c>
      <c r="G401">
        <v>0</v>
      </c>
      <c r="H401">
        <v>0</v>
      </c>
    </row>
    <row r="402" spans="1:8" x14ac:dyDescent="0.2">
      <c r="A402">
        <v>5901</v>
      </c>
      <c r="B402" t="s">
        <v>810</v>
      </c>
      <c r="C402" t="s">
        <v>811</v>
      </c>
      <c r="D402">
        <v>857582331</v>
      </c>
      <c r="E402">
        <v>375</v>
      </c>
      <c r="F402">
        <v>670</v>
      </c>
      <c r="G402">
        <v>186</v>
      </c>
      <c r="H402">
        <v>22</v>
      </c>
    </row>
    <row r="403" spans="1:8" x14ac:dyDescent="0.2">
      <c r="A403">
        <v>5901</v>
      </c>
      <c r="B403" t="s">
        <v>812</v>
      </c>
      <c r="C403" t="s">
        <v>813</v>
      </c>
      <c r="D403">
        <v>857582341</v>
      </c>
      <c r="E403">
        <v>0</v>
      </c>
      <c r="F403">
        <v>0</v>
      </c>
      <c r="G403">
        <v>0</v>
      </c>
      <c r="H403">
        <v>0</v>
      </c>
    </row>
    <row r="404" spans="1:8" x14ac:dyDescent="0.2">
      <c r="A404">
        <v>5901</v>
      </c>
      <c r="B404" t="s">
        <v>816</v>
      </c>
      <c r="C404" t="s">
        <v>817</v>
      </c>
      <c r="D404">
        <v>857582361</v>
      </c>
      <c r="E404">
        <v>102</v>
      </c>
      <c r="F404">
        <v>224</v>
      </c>
      <c r="G404">
        <v>71</v>
      </c>
      <c r="H404">
        <v>18</v>
      </c>
    </row>
    <row r="405" spans="1:8" x14ac:dyDescent="0.2">
      <c r="A405">
        <v>5901</v>
      </c>
      <c r="B405" t="s">
        <v>818</v>
      </c>
      <c r="C405" t="s">
        <v>819</v>
      </c>
      <c r="D405">
        <v>857582371</v>
      </c>
      <c r="E405">
        <v>0</v>
      </c>
      <c r="F405">
        <v>0</v>
      </c>
      <c r="G405">
        <v>0</v>
      </c>
      <c r="H405">
        <v>0</v>
      </c>
    </row>
    <row r="406" spans="1:8" x14ac:dyDescent="0.2">
      <c r="A406">
        <v>5901</v>
      </c>
      <c r="B406" t="s">
        <v>820</v>
      </c>
      <c r="C406" t="s">
        <v>821</v>
      </c>
      <c r="D406">
        <v>857582381</v>
      </c>
      <c r="E406">
        <v>0</v>
      </c>
      <c r="F406">
        <v>0</v>
      </c>
      <c r="G406">
        <v>0</v>
      </c>
      <c r="H406">
        <v>0</v>
      </c>
    </row>
    <row r="407" spans="1:8" x14ac:dyDescent="0.2">
      <c r="A407">
        <v>5901</v>
      </c>
      <c r="B407" t="s">
        <v>822</v>
      </c>
      <c r="C407" t="s">
        <v>823</v>
      </c>
      <c r="D407">
        <v>857582391</v>
      </c>
      <c r="E407">
        <v>0</v>
      </c>
      <c r="F407">
        <v>0</v>
      </c>
      <c r="G407">
        <v>0</v>
      </c>
      <c r="H407">
        <v>0</v>
      </c>
    </row>
    <row r="408" spans="1:8" x14ac:dyDescent="0.2">
      <c r="A408">
        <v>5901</v>
      </c>
      <c r="B408" t="s">
        <v>824</v>
      </c>
      <c r="C408" t="s">
        <v>825</v>
      </c>
      <c r="D408">
        <v>857582401</v>
      </c>
      <c r="E408">
        <v>0</v>
      </c>
      <c r="F408">
        <v>0</v>
      </c>
      <c r="G408">
        <v>0</v>
      </c>
      <c r="H408">
        <v>0</v>
      </c>
    </row>
    <row r="409" spans="1:8" x14ac:dyDescent="0.2">
      <c r="A409">
        <v>5901</v>
      </c>
      <c r="B409" t="s">
        <v>826</v>
      </c>
      <c r="C409" t="s">
        <v>827</v>
      </c>
      <c r="D409">
        <v>857582411</v>
      </c>
      <c r="E409">
        <v>0</v>
      </c>
      <c r="F409">
        <v>0</v>
      </c>
      <c r="G409">
        <v>0</v>
      </c>
      <c r="H409">
        <v>0</v>
      </c>
    </row>
    <row r="410" spans="1:8" x14ac:dyDescent="0.2">
      <c r="A410">
        <v>5901</v>
      </c>
      <c r="B410" t="s">
        <v>828</v>
      </c>
      <c r="C410" t="s">
        <v>829</v>
      </c>
      <c r="D410">
        <v>857582421</v>
      </c>
      <c r="E410">
        <v>0</v>
      </c>
      <c r="F410">
        <v>0</v>
      </c>
      <c r="G410">
        <v>0</v>
      </c>
      <c r="H410">
        <v>0</v>
      </c>
    </row>
    <row r="411" spans="1:8" x14ac:dyDescent="0.2">
      <c r="A411">
        <v>5901</v>
      </c>
      <c r="B411" t="s">
        <v>830</v>
      </c>
      <c r="C411" t="s">
        <v>831</v>
      </c>
      <c r="D411">
        <v>857582431</v>
      </c>
      <c r="E411">
        <v>0</v>
      </c>
      <c r="F411">
        <v>0</v>
      </c>
      <c r="G411">
        <v>0</v>
      </c>
      <c r="H411">
        <v>0</v>
      </c>
    </row>
    <row r="412" spans="1:8" x14ac:dyDescent="0.2">
      <c r="A412">
        <v>5901</v>
      </c>
      <c r="B412" t="s">
        <v>832</v>
      </c>
      <c r="C412" t="s">
        <v>833</v>
      </c>
      <c r="D412">
        <v>857582441</v>
      </c>
      <c r="E412">
        <v>0</v>
      </c>
      <c r="F412">
        <v>0</v>
      </c>
      <c r="G412">
        <v>0</v>
      </c>
      <c r="H412">
        <v>0</v>
      </c>
    </row>
    <row r="413" spans="1:8" x14ac:dyDescent="0.2">
      <c r="A413">
        <v>5901</v>
      </c>
      <c r="B413" t="s">
        <v>834</v>
      </c>
      <c r="C413" t="s">
        <v>835</v>
      </c>
      <c r="D413">
        <v>857582451</v>
      </c>
      <c r="E413">
        <v>0</v>
      </c>
      <c r="F413">
        <v>5</v>
      </c>
      <c r="G413">
        <v>0</v>
      </c>
      <c r="H413">
        <v>3</v>
      </c>
    </row>
    <row r="414" spans="1:8" x14ac:dyDescent="0.2">
      <c r="A414">
        <v>5901</v>
      </c>
      <c r="B414" t="s">
        <v>836</v>
      </c>
      <c r="C414" t="s">
        <v>837</v>
      </c>
      <c r="D414">
        <v>857582461</v>
      </c>
      <c r="E414">
        <v>0</v>
      </c>
      <c r="F414">
        <v>0</v>
      </c>
      <c r="G414">
        <v>0</v>
      </c>
      <c r="H414">
        <v>0</v>
      </c>
    </row>
    <row r="415" spans="1:8" x14ac:dyDescent="0.2">
      <c r="A415">
        <v>5901</v>
      </c>
      <c r="B415" t="s">
        <v>838</v>
      </c>
      <c r="C415" t="s">
        <v>839</v>
      </c>
      <c r="D415">
        <v>857582471</v>
      </c>
      <c r="E415">
        <v>0</v>
      </c>
      <c r="F415">
        <v>0</v>
      </c>
      <c r="G415">
        <v>0</v>
      </c>
      <c r="H415">
        <v>0</v>
      </c>
    </row>
    <row r="416" spans="1:8" x14ac:dyDescent="0.2">
      <c r="A416">
        <v>5901</v>
      </c>
      <c r="B416" t="s">
        <v>840</v>
      </c>
      <c r="C416" t="s">
        <v>841</v>
      </c>
      <c r="D416">
        <v>857582481</v>
      </c>
      <c r="E416">
        <v>0</v>
      </c>
      <c r="F416">
        <v>0</v>
      </c>
      <c r="G416">
        <v>0</v>
      </c>
      <c r="H416">
        <v>0</v>
      </c>
    </row>
    <row r="417" spans="1:8" x14ac:dyDescent="0.2">
      <c r="A417">
        <v>5901</v>
      </c>
      <c r="B417" t="s">
        <v>842</v>
      </c>
      <c r="C417" t="s">
        <v>843</v>
      </c>
      <c r="D417">
        <v>857582491</v>
      </c>
      <c r="E417">
        <v>0</v>
      </c>
      <c r="F417">
        <v>0</v>
      </c>
      <c r="G417">
        <v>0</v>
      </c>
      <c r="H417">
        <v>0</v>
      </c>
    </row>
    <row r="418" spans="1:8" x14ac:dyDescent="0.2">
      <c r="A418">
        <v>5901</v>
      </c>
      <c r="B418" t="s">
        <v>844</v>
      </c>
      <c r="C418" t="s">
        <v>845</v>
      </c>
      <c r="D418">
        <v>857582501</v>
      </c>
      <c r="E418">
        <v>0</v>
      </c>
      <c r="F418">
        <v>0</v>
      </c>
      <c r="G418">
        <v>0</v>
      </c>
      <c r="H418">
        <v>0</v>
      </c>
    </row>
    <row r="419" spans="1:8" x14ac:dyDescent="0.2">
      <c r="A419">
        <v>5901</v>
      </c>
      <c r="B419" t="s">
        <v>846</v>
      </c>
      <c r="C419" t="s">
        <v>847</v>
      </c>
      <c r="D419">
        <v>857582511</v>
      </c>
      <c r="E419">
        <v>0</v>
      </c>
      <c r="F419">
        <v>0</v>
      </c>
      <c r="G419">
        <v>0</v>
      </c>
      <c r="H419">
        <v>0</v>
      </c>
    </row>
    <row r="420" spans="1:8" x14ac:dyDescent="0.2">
      <c r="A420">
        <v>5901</v>
      </c>
      <c r="B420" t="s">
        <v>848</v>
      </c>
      <c r="C420" t="s">
        <v>849</v>
      </c>
      <c r="D420">
        <v>857582521</v>
      </c>
      <c r="E420">
        <v>0</v>
      </c>
      <c r="F420">
        <v>0</v>
      </c>
      <c r="G420">
        <v>0</v>
      </c>
      <c r="H420">
        <v>0</v>
      </c>
    </row>
    <row r="421" spans="1:8" x14ac:dyDescent="0.2">
      <c r="A421">
        <v>5901</v>
      </c>
      <c r="B421" t="s">
        <v>850</v>
      </c>
      <c r="C421" t="s">
        <v>851</v>
      </c>
      <c r="D421">
        <v>857582531</v>
      </c>
      <c r="E421">
        <v>0</v>
      </c>
      <c r="F421">
        <v>0</v>
      </c>
      <c r="G421">
        <v>0</v>
      </c>
      <c r="H421">
        <v>0</v>
      </c>
    </row>
    <row r="422" spans="1:8" x14ac:dyDescent="0.2">
      <c r="A422">
        <v>5901</v>
      </c>
      <c r="B422" t="s">
        <v>852</v>
      </c>
      <c r="C422" t="s">
        <v>853</v>
      </c>
      <c r="D422">
        <v>857582541</v>
      </c>
      <c r="E422">
        <v>0</v>
      </c>
      <c r="F422">
        <v>0</v>
      </c>
      <c r="G422">
        <v>0</v>
      </c>
      <c r="H422">
        <v>0</v>
      </c>
    </row>
    <row r="423" spans="1:8" x14ac:dyDescent="0.2">
      <c r="A423">
        <v>5901</v>
      </c>
      <c r="B423" t="s">
        <v>854</v>
      </c>
      <c r="C423" t="s">
        <v>855</v>
      </c>
      <c r="D423">
        <v>857582551</v>
      </c>
      <c r="E423">
        <v>0</v>
      </c>
      <c r="F423">
        <v>0</v>
      </c>
      <c r="G423">
        <v>0</v>
      </c>
      <c r="H423">
        <v>0</v>
      </c>
    </row>
    <row r="424" spans="1:8" x14ac:dyDescent="0.2">
      <c r="A424">
        <v>5901</v>
      </c>
      <c r="B424" t="s">
        <v>856</v>
      </c>
      <c r="C424" t="s">
        <v>857</v>
      </c>
      <c r="D424">
        <v>857582561</v>
      </c>
      <c r="E424">
        <v>0</v>
      </c>
      <c r="F424">
        <v>0</v>
      </c>
      <c r="G424">
        <v>0</v>
      </c>
      <c r="H424">
        <v>0</v>
      </c>
    </row>
    <row r="425" spans="1:8" x14ac:dyDescent="0.2">
      <c r="A425">
        <v>5901</v>
      </c>
      <c r="B425" t="s">
        <v>858</v>
      </c>
      <c r="C425" t="s">
        <v>859</v>
      </c>
      <c r="D425">
        <v>857582571</v>
      </c>
      <c r="E425">
        <v>0</v>
      </c>
      <c r="F425">
        <v>0</v>
      </c>
      <c r="G425">
        <v>0</v>
      </c>
      <c r="H425">
        <v>0</v>
      </c>
    </row>
    <row r="426" spans="1:8" x14ac:dyDescent="0.2">
      <c r="A426">
        <v>5901</v>
      </c>
      <c r="B426" t="s">
        <v>860</v>
      </c>
      <c r="C426" t="s">
        <v>861</v>
      </c>
      <c r="D426">
        <v>857582581</v>
      </c>
      <c r="E426">
        <v>0</v>
      </c>
      <c r="F426">
        <v>0</v>
      </c>
      <c r="G426">
        <v>0</v>
      </c>
      <c r="H426">
        <v>0</v>
      </c>
    </row>
    <row r="427" spans="1:8" x14ac:dyDescent="0.2">
      <c r="A427">
        <v>5901</v>
      </c>
      <c r="B427" t="s">
        <v>862</v>
      </c>
      <c r="C427" t="s">
        <v>863</v>
      </c>
      <c r="D427">
        <v>857582591</v>
      </c>
      <c r="E427">
        <v>0</v>
      </c>
      <c r="F427">
        <v>0</v>
      </c>
      <c r="G427">
        <v>0</v>
      </c>
      <c r="H427">
        <v>0</v>
      </c>
    </row>
    <row r="428" spans="1:8" x14ac:dyDescent="0.2">
      <c r="A428">
        <v>5901</v>
      </c>
      <c r="B428" t="s">
        <v>864</v>
      </c>
      <c r="C428" t="s">
        <v>865</v>
      </c>
      <c r="D428">
        <v>857582601</v>
      </c>
      <c r="E428">
        <v>0</v>
      </c>
      <c r="F428">
        <v>0</v>
      </c>
      <c r="G428">
        <v>0</v>
      </c>
      <c r="H428">
        <v>0</v>
      </c>
    </row>
    <row r="429" spans="1:8" x14ac:dyDescent="0.2">
      <c r="A429">
        <v>5901</v>
      </c>
      <c r="B429" t="s">
        <v>866</v>
      </c>
      <c r="C429" t="s">
        <v>867</v>
      </c>
      <c r="D429">
        <v>857582611</v>
      </c>
      <c r="E429">
        <v>0</v>
      </c>
      <c r="F429">
        <v>0</v>
      </c>
      <c r="G429">
        <v>0</v>
      </c>
      <c r="H429">
        <v>0</v>
      </c>
    </row>
    <row r="430" spans="1:8" x14ac:dyDescent="0.2">
      <c r="A430">
        <v>5901</v>
      </c>
      <c r="B430" t="s">
        <v>868</v>
      </c>
      <c r="C430" t="s">
        <v>869</v>
      </c>
      <c r="D430">
        <v>857582621</v>
      </c>
      <c r="E430">
        <v>0</v>
      </c>
      <c r="F430">
        <v>0</v>
      </c>
      <c r="G430">
        <v>0</v>
      </c>
      <c r="H430">
        <v>0</v>
      </c>
    </row>
    <row r="431" spans="1:8" x14ac:dyDescent="0.2">
      <c r="A431">
        <v>5901</v>
      </c>
      <c r="B431" t="s">
        <v>870</v>
      </c>
      <c r="C431" t="s">
        <v>871</v>
      </c>
      <c r="D431">
        <v>857582631</v>
      </c>
      <c r="E431">
        <v>0</v>
      </c>
      <c r="F431">
        <v>0</v>
      </c>
      <c r="G431">
        <v>0</v>
      </c>
      <c r="H431">
        <v>0</v>
      </c>
    </row>
    <row r="432" spans="1:8" x14ac:dyDescent="0.2">
      <c r="A432">
        <v>5901</v>
      </c>
      <c r="B432" t="s">
        <v>872</v>
      </c>
      <c r="C432" t="s">
        <v>873</v>
      </c>
      <c r="D432">
        <v>857582641</v>
      </c>
      <c r="E432">
        <v>0</v>
      </c>
      <c r="F432">
        <v>0</v>
      </c>
      <c r="G432">
        <v>0</v>
      </c>
      <c r="H432">
        <v>0</v>
      </c>
    </row>
    <row r="433" spans="1:8" x14ac:dyDescent="0.2">
      <c r="A433">
        <v>5901</v>
      </c>
      <c r="B433" t="s">
        <v>874</v>
      </c>
      <c r="C433" t="s">
        <v>875</v>
      </c>
      <c r="D433">
        <v>857582651</v>
      </c>
      <c r="E433">
        <v>0</v>
      </c>
      <c r="F433">
        <v>0</v>
      </c>
      <c r="G433">
        <v>0</v>
      </c>
      <c r="H433">
        <v>0</v>
      </c>
    </row>
    <row r="434" spans="1:8" x14ac:dyDescent="0.2">
      <c r="A434">
        <v>5901</v>
      </c>
      <c r="B434" t="s">
        <v>876</v>
      </c>
      <c r="C434" t="s">
        <v>877</v>
      </c>
      <c r="D434">
        <v>857582661</v>
      </c>
      <c r="E434">
        <v>0</v>
      </c>
      <c r="F434">
        <v>0</v>
      </c>
      <c r="G434">
        <v>0</v>
      </c>
      <c r="H434">
        <v>0</v>
      </c>
    </row>
    <row r="435" spans="1:8" x14ac:dyDescent="0.2">
      <c r="A435">
        <v>5901</v>
      </c>
      <c r="B435" t="s">
        <v>878</v>
      </c>
      <c r="C435" t="s">
        <v>879</v>
      </c>
      <c r="D435">
        <v>857582671</v>
      </c>
      <c r="E435">
        <v>0</v>
      </c>
      <c r="F435">
        <v>0</v>
      </c>
      <c r="G435">
        <v>0</v>
      </c>
      <c r="H435">
        <v>0</v>
      </c>
    </row>
    <row r="436" spans="1:8" x14ac:dyDescent="0.2">
      <c r="A436">
        <v>5901</v>
      </c>
      <c r="B436" t="s">
        <v>880</v>
      </c>
      <c r="C436" t="s">
        <v>881</v>
      </c>
      <c r="D436">
        <v>857582681</v>
      </c>
      <c r="E436">
        <v>0</v>
      </c>
      <c r="F436">
        <v>0</v>
      </c>
      <c r="G436">
        <v>0</v>
      </c>
      <c r="H436">
        <v>0</v>
      </c>
    </row>
    <row r="437" spans="1:8" x14ac:dyDescent="0.2">
      <c r="A437">
        <v>5901</v>
      </c>
      <c r="B437" t="s">
        <v>882</v>
      </c>
      <c r="C437" t="s">
        <v>883</v>
      </c>
      <c r="D437">
        <v>857582691</v>
      </c>
      <c r="E437">
        <v>0</v>
      </c>
      <c r="F437">
        <v>0</v>
      </c>
      <c r="G437">
        <v>0</v>
      </c>
      <c r="H437">
        <v>0</v>
      </c>
    </row>
    <row r="438" spans="1:8" x14ac:dyDescent="0.2">
      <c r="A438">
        <v>5901</v>
      </c>
      <c r="B438" t="s">
        <v>884</v>
      </c>
      <c r="C438" t="s">
        <v>885</v>
      </c>
      <c r="D438">
        <v>857582701</v>
      </c>
      <c r="E438">
        <v>0</v>
      </c>
      <c r="F438">
        <v>0</v>
      </c>
      <c r="G438">
        <v>0</v>
      </c>
      <c r="H438">
        <v>0</v>
      </c>
    </row>
    <row r="439" spans="1:8" x14ac:dyDescent="0.2">
      <c r="A439">
        <v>5901</v>
      </c>
      <c r="B439" t="s">
        <v>886</v>
      </c>
      <c r="C439" t="s">
        <v>887</v>
      </c>
      <c r="D439">
        <v>857582711</v>
      </c>
      <c r="E439">
        <v>0</v>
      </c>
      <c r="F439">
        <v>0</v>
      </c>
      <c r="G439">
        <v>0</v>
      </c>
      <c r="H439">
        <v>0</v>
      </c>
    </row>
    <row r="440" spans="1:8" x14ac:dyDescent="0.2">
      <c r="A440">
        <v>5901</v>
      </c>
      <c r="B440" t="s">
        <v>888</v>
      </c>
      <c r="C440" t="s">
        <v>889</v>
      </c>
      <c r="D440">
        <v>857582721</v>
      </c>
      <c r="E440">
        <v>0</v>
      </c>
      <c r="F440">
        <v>0</v>
      </c>
      <c r="G440">
        <v>0</v>
      </c>
      <c r="H440">
        <v>0</v>
      </c>
    </row>
    <row r="441" spans="1:8" x14ac:dyDescent="0.2">
      <c r="A441">
        <v>5901</v>
      </c>
      <c r="B441" t="s">
        <v>890</v>
      </c>
      <c r="C441" t="s">
        <v>891</v>
      </c>
      <c r="D441">
        <v>857582731</v>
      </c>
      <c r="E441">
        <v>0</v>
      </c>
      <c r="F441">
        <v>0</v>
      </c>
      <c r="G441">
        <v>0</v>
      </c>
      <c r="H441">
        <v>0</v>
      </c>
    </row>
    <row r="442" spans="1:8" x14ac:dyDescent="0.2">
      <c r="A442">
        <v>5901</v>
      </c>
      <c r="B442" t="s">
        <v>892</v>
      </c>
      <c r="C442" t="s">
        <v>893</v>
      </c>
      <c r="D442">
        <v>857582741</v>
      </c>
      <c r="E442">
        <v>0</v>
      </c>
      <c r="F442">
        <v>0</v>
      </c>
      <c r="G442">
        <v>0</v>
      </c>
      <c r="H442">
        <v>0</v>
      </c>
    </row>
    <row r="443" spans="1:8" x14ac:dyDescent="0.2">
      <c r="A443">
        <v>5901</v>
      </c>
      <c r="B443" t="s">
        <v>894</v>
      </c>
      <c r="C443" t="s">
        <v>895</v>
      </c>
      <c r="D443">
        <v>857582751</v>
      </c>
      <c r="E443">
        <v>0</v>
      </c>
      <c r="F443">
        <v>0</v>
      </c>
      <c r="G443">
        <v>0</v>
      </c>
      <c r="H443">
        <v>0</v>
      </c>
    </row>
    <row r="444" spans="1:8" x14ac:dyDescent="0.2">
      <c r="A444">
        <v>5901</v>
      </c>
      <c r="B444" t="s">
        <v>896</v>
      </c>
      <c r="C444" t="s">
        <v>897</v>
      </c>
      <c r="D444">
        <v>857582761</v>
      </c>
      <c r="E444">
        <v>0</v>
      </c>
      <c r="F444">
        <v>0</v>
      </c>
      <c r="G444">
        <v>0</v>
      </c>
      <c r="H444">
        <v>0</v>
      </c>
    </row>
    <row r="445" spans="1:8" x14ac:dyDescent="0.2">
      <c r="A445">
        <v>5901</v>
      </c>
      <c r="B445" t="s">
        <v>898</v>
      </c>
      <c r="C445" t="s">
        <v>899</v>
      </c>
      <c r="D445">
        <v>857582771</v>
      </c>
      <c r="E445">
        <v>0</v>
      </c>
      <c r="F445">
        <v>0</v>
      </c>
      <c r="G445">
        <v>0</v>
      </c>
      <c r="H445">
        <v>0</v>
      </c>
    </row>
    <row r="446" spans="1:8" x14ac:dyDescent="0.2">
      <c r="A446">
        <v>5901</v>
      </c>
      <c r="B446" t="s">
        <v>900</v>
      </c>
      <c r="C446" t="s">
        <v>901</v>
      </c>
      <c r="D446">
        <v>857582781</v>
      </c>
      <c r="E446">
        <v>0</v>
      </c>
      <c r="F446">
        <v>0</v>
      </c>
      <c r="G446">
        <v>0</v>
      </c>
      <c r="H446">
        <v>0</v>
      </c>
    </row>
    <row r="447" spans="1:8" x14ac:dyDescent="0.2">
      <c r="A447">
        <v>5901</v>
      </c>
      <c r="B447" t="s">
        <v>902</v>
      </c>
      <c r="C447" t="s">
        <v>903</v>
      </c>
      <c r="D447">
        <v>857582801</v>
      </c>
      <c r="E447">
        <v>0</v>
      </c>
      <c r="F447">
        <v>0</v>
      </c>
      <c r="G447">
        <v>0</v>
      </c>
      <c r="H447">
        <v>0</v>
      </c>
    </row>
    <row r="448" spans="1:8" x14ac:dyDescent="0.2">
      <c r="A448">
        <v>5901</v>
      </c>
      <c r="B448" t="s">
        <v>904</v>
      </c>
      <c r="C448" t="s">
        <v>905</v>
      </c>
      <c r="D448">
        <v>857582811</v>
      </c>
      <c r="E448">
        <v>0</v>
      </c>
      <c r="F448">
        <v>0</v>
      </c>
      <c r="G448">
        <v>0</v>
      </c>
      <c r="H448">
        <v>0</v>
      </c>
    </row>
    <row r="449" spans="1:8" x14ac:dyDescent="0.2">
      <c r="A449">
        <v>5901</v>
      </c>
      <c r="B449" t="s">
        <v>906</v>
      </c>
      <c r="C449" t="s">
        <v>907</v>
      </c>
      <c r="D449">
        <v>857582821</v>
      </c>
      <c r="E449">
        <v>0</v>
      </c>
      <c r="F449">
        <v>0</v>
      </c>
      <c r="G449">
        <v>0</v>
      </c>
      <c r="H449">
        <v>0</v>
      </c>
    </row>
    <row r="450" spans="1:8" x14ac:dyDescent="0.2">
      <c r="A450">
        <v>5901</v>
      </c>
      <c r="B450" t="s">
        <v>908</v>
      </c>
      <c r="C450" t="s">
        <v>909</v>
      </c>
      <c r="D450">
        <v>857582831</v>
      </c>
      <c r="E450">
        <v>0</v>
      </c>
      <c r="F450">
        <v>0</v>
      </c>
      <c r="G450">
        <v>0</v>
      </c>
      <c r="H450">
        <v>0</v>
      </c>
    </row>
    <row r="451" spans="1:8" x14ac:dyDescent="0.2">
      <c r="A451">
        <v>5901</v>
      </c>
      <c r="B451" t="s">
        <v>910</v>
      </c>
      <c r="C451" t="s">
        <v>911</v>
      </c>
      <c r="D451">
        <v>857582841</v>
      </c>
      <c r="E451">
        <v>0</v>
      </c>
      <c r="F451">
        <v>0</v>
      </c>
      <c r="G451">
        <v>0</v>
      </c>
      <c r="H451">
        <v>0</v>
      </c>
    </row>
    <row r="452" spans="1:8" x14ac:dyDescent="0.2">
      <c r="A452">
        <v>5901</v>
      </c>
      <c r="B452" t="s">
        <v>912</v>
      </c>
      <c r="C452" t="s">
        <v>913</v>
      </c>
      <c r="D452">
        <v>857582851</v>
      </c>
      <c r="E452">
        <v>0</v>
      </c>
      <c r="F452">
        <v>0</v>
      </c>
      <c r="G452">
        <v>0</v>
      </c>
      <c r="H452">
        <v>0</v>
      </c>
    </row>
    <row r="453" spans="1:8" x14ac:dyDescent="0.2">
      <c r="A453">
        <v>5901</v>
      </c>
      <c r="B453" t="s">
        <v>914</v>
      </c>
      <c r="C453" t="s">
        <v>915</v>
      </c>
      <c r="D453">
        <v>857582861</v>
      </c>
      <c r="E453">
        <v>18</v>
      </c>
      <c r="F453">
        <v>36</v>
      </c>
      <c r="G453">
        <v>8</v>
      </c>
      <c r="H453">
        <v>3</v>
      </c>
    </row>
    <row r="454" spans="1:8" x14ac:dyDescent="0.2">
      <c r="A454">
        <v>5901</v>
      </c>
      <c r="B454" t="s">
        <v>916</v>
      </c>
      <c r="C454" t="s">
        <v>917</v>
      </c>
      <c r="D454">
        <v>857582871</v>
      </c>
      <c r="E454">
        <v>0</v>
      </c>
      <c r="F454">
        <v>0</v>
      </c>
      <c r="G454">
        <v>0</v>
      </c>
      <c r="H454">
        <v>0</v>
      </c>
    </row>
    <row r="455" spans="1:8" x14ac:dyDescent="0.2">
      <c r="A455">
        <v>5901</v>
      </c>
      <c r="B455" t="s">
        <v>918</v>
      </c>
      <c r="C455" t="s">
        <v>919</v>
      </c>
      <c r="D455">
        <v>857582891</v>
      </c>
      <c r="E455">
        <v>0</v>
      </c>
      <c r="F455">
        <v>0</v>
      </c>
      <c r="G455">
        <v>0</v>
      </c>
      <c r="H455">
        <v>0</v>
      </c>
    </row>
    <row r="456" spans="1:8" x14ac:dyDescent="0.2">
      <c r="A456">
        <v>5901</v>
      </c>
      <c r="B456" t="s">
        <v>920</v>
      </c>
      <c r="C456" t="s">
        <v>921</v>
      </c>
      <c r="D456">
        <v>857582901</v>
      </c>
      <c r="E456">
        <v>19</v>
      </c>
      <c r="F456">
        <v>30</v>
      </c>
      <c r="G456">
        <v>1</v>
      </c>
      <c r="H456">
        <v>2</v>
      </c>
    </row>
    <row r="457" spans="1:8" x14ac:dyDescent="0.2">
      <c r="A457">
        <v>5901</v>
      </c>
      <c r="B457" t="s">
        <v>922</v>
      </c>
      <c r="C457" t="s">
        <v>923</v>
      </c>
      <c r="D457">
        <v>857582911</v>
      </c>
      <c r="E457">
        <v>0</v>
      </c>
      <c r="F457">
        <v>0</v>
      </c>
      <c r="G457">
        <v>0</v>
      </c>
      <c r="H457">
        <v>0</v>
      </c>
    </row>
    <row r="458" spans="1:8" x14ac:dyDescent="0.2">
      <c r="A458">
        <v>5901</v>
      </c>
      <c r="B458" t="s">
        <v>924</v>
      </c>
      <c r="C458" t="s">
        <v>925</v>
      </c>
      <c r="D458">
        <v>857582921</v>
      </c>
      <c r="E458">
        <v>0</v>
      </c>
      <c r="F458">
        <v>0</v>
      </c>
      <c r="G458">
        <v>0</v>
      </c>
      <c r="H458">
        <v>0</v>
      </c>
    </row>
    <row r="459" spans="1:8" x14ac:dyDescent="0.2">
      <c r="A459">
        <v>5901</v>
      </c>
      <c r="B459" t="s">
        <v>926</v>
      </c>
      <c r="C459" t="s">
        <v>927</v>
      </c>
      <c r="D459">
        <v>857582931</v>
      </c>
      <c r="E459">
        <v>0</v>
      </c>
      <c r="F459">
        <v>0</v>
      </c>
      <c r="G459">
        <v>0</v>
      </c>
      <c r="H459">
        <v>0</v>
      </c>
    </row>
    <row r="460" spans="1:8" x14ac:dyDescent="0.2">
      <c r="A460">
        <v>5901</v>
      </c>
      <c r="B460" t="s">
        <v>928</v>
      </c>
      <c r="C460" t="s">
        <v>929</v>
      </c>
      <c r="D460">
        <v>857582941</v>
      </c>
      <c r="E460">
        <v>35</v>
      </c>
      <c r="F460">
        <v>76</v>
      </c>
      <c r="G460">
        <v>16</v>
      </c>
      <c r="H460">
        <v>2</v>
      </c>
    </row>
    <row r="461" spans="1:8" x14ac:dyDescent="0.2">
      <c r="A461">
        <v>5901</v>
      </c>
      <c r="B461" t="s">
        <v>930</v>
      </c>
      <c r="C461" t="s">
        <v>931</v>
      </c>
      <c r="D461">
        <v>857582951</v>
      </c>
      <c r="E461">
        <v>0</v>
      </c>
      <c r="F461">
        <v>0</v>
      </c>
      <c r="G461">
        <v>0</v>
      </c>
      <c r="H461">
        <v>0</v>
      </c>
    </row>
    <row r="462" spans="1:8" x14ac:dyDescent="0.2">
      <c r="A462">
        <v>5901</v>
      </c>
      <c r="B462" t="s">
        <v>932</v>
      </c>
      <c r="C462" t="s">
        <v>933</v>
      </c>
      <c r="D462">
        <v>857582961</v>
      </c>
      <c r="E462">
        <v>0</v>
      </c>
      <c r="F462">
        <v>0</v>
      </c>
      <c r="G462">
        <v>0</v>
      </c>
      <c r="H462">
        <v>0</v>
      </c>
    </row>
    <row r="463" spans="1:8" x14ac:dyDescent="0.2">
      <c r="A463">
        <v>5901</v>
      </c>
      <c r="B463" t="s">
        <v>934</v>
      </c>
      <c r="C463" t="s">
        <v>935</v>
      </c>
      <c r="D463">
        <v>857582971</v>
      </c>
      <c r="E463">
        <v>0</v>
      </c>
      <c r="F463">
        <v>0</v>
      </c>
      <c r="G463">
        <v>0</v>
      </c>
      <c r="H463">
        <v>0</v>
      </c>
    </row>
    <row r="464" spans="1:8" x14ac:dyDescent="0.2">
      <c r="A464">
        <v>5901</v>
      </c>
      <c r="B464" t="s">
        <v>936</v>
      </c>
      <c r="C464" t="s">
        <v>937</v>
      </c>
      <c r="D464">
        <v>857582981</v>
      </c>
      <c r="E464">
        <v>0</v>
      </c>
      <c r="F464">
        <v>0</v>
      </c>
      <c r="G464">
        <v>0</v>
      </c>
      <c r="H464">
        <v>0</v>
      </c>
    </row>
    <row r="465" spans="1:8" x14ac:dyDescent="0.2">
      <c r="A465">
        <v>5901</v>
      </c>
      <c r="B465" t="s">
        <v>938</v>
      </c>
      <c r="C465" t="s">
        <v>939</v>
      </c>
      <c r="D465">
        <v>857582991</v>
      </c>
      <c r="E465">
        <v>0</v>
      </c>
      <c r="F465">
        <v>0</v>
      </c>
      <c r="G465">
        <v>0</v>
      </c>
      <c r="H465">
        <v>0</v>
      </c>
    </row>
    <row r="466" spans="1:8" x14ac:dyDescent="0.2">
      <c r="A466">
        <v>5901</v>
      </c>
      <c r="B466" t="s">
        <v>940</v>
      </c>
      <c r="C466" t="s">
        <v>941</v>
      </c>
      <c r="D466">
        <v>857583001</v>
      </c>
      <c r="E466">
        <v>0</v>
      </c>
      <c r="F466">
        <v>0</v>
      </c>
      <c r="G466">
        <v>0</v>
      </c>
      <c r="H466">
        <v>0</v>
      </c>
    </row>
    <row r="467" spans="1:8" x14ac:dyDescent="0.2">
      <c r="A467">
        <v>5901</v>
      </c>
      <c r="B467" t="s">
        <v>942</v>
      </c>
      <c r="C467" t="s">
        <v>943</v>
      </c>
      <c r="D467">
        <v>857583011</v>
      </c>
      <c r="E467">
        <v>0</v>
      </c>
      <c r="F467">
        <v>0</v>
      </c>
      <c r="G467">
        <v>0</v>
      </c>
      <c r="H467">
        <v>0</v>
      </c>
    </row>
    <row r="468" spans="1:8" x14ac:dyDescent="0.2">
      <c r="A468">
        <v>5901</v>
      </c>
      <c r="B468" t="s">
        <v>944</v>
      </c>
      <c r="C468" t="s">
        <v>945</v>
      </c>
      <c r="D468">
        <v>857583021</v>
      </c>
      <c r="E468">
        <v>0</v>
      </c>
      <c r="F468">
        <v>0</v>
      </c>
      <c r="G468">
        <v>0</v>
      </c>
      <c r="H468">
        <v>0</v>
      </c>
    </row>
    <row r="469" spans="1:8" x14ac:dyDescent="0.2">
      <c r="A469">
        <v>5901</v>
      </c>
      <c r="B469" t="s">
        <v>946</v>
      </c>
      <c r="C469" t="s">
        <v>947</v>
      </c>
      <c r="D469">
        <v>857583031</v>
      </c>
      <c r="E469">
        <v>0</v>
      </c>
      <c r="F469">
        <v>0</v>
      </c>
      <c r="G469">
        <v>0</v>
      </c>
      <c r="H469">
        <v>0</v>
      </c>
    </row>
    <row r="470" spans="1:8" x14ac:dyDescent="0.2">
      <c r="A470">
        <v>5901</v>
      </c>
      <c r="B470" t="s">
        <v>948</v>
      </c>
      <c r="C470" t="s">
        <v>949</v>
      </c>
      <c r="D470">
        <v>857583041</v>
      </c>
      <c r="E470">
        <v>0</v>
      </c>
      <c r="F470">
        <v>0</v>
      </c>
      <c r="G470">
        <v>0</v>
      </c>
      <c r="H470">
        <v>0</v>
      </c>
    </row>
    <row r="471" spans="1:8" x14ac:dyDescent="0.2">
      <c r="A471">
        <v>5901</v>
      </c>
      <c r="B471" t="s">
        <v>950</v>
      </c>
      <c r="C471" t="s">
        <v>951</v>
      </c>
      <c r="D471">
        <v>857583051</v>
      </c>
      <c r="E471">
        <v>0</v>
      </c>
      <c r="F471">
        <v>0</v>
      </c>
      <c r="G471">
        <v>0</v>
      </c>
      <c r="H471">
        <v>0</v>
      </c>
    </row>
    <row r="472" spans="1:8" x14ac:dyDescent="0.2">
      <c r="A472">
        <v>5901</v>
      </c>
      <c r="B472" t="s">
        <v>952</v>
      </c>
      <c r="C472" t="s">
        <v>953</v>
      </c>
      <c r="D472">
        <v>857583061</v>
      </c>
      <c r="E472">
        <v>0</v>
      </c>
      <c r="F472">
        <v>0</v>
      </c>
      <c r="G472">
        <v>0</v>
      </c>
      <c r="H472">
        <v>0</v>
      </c>
    </row>
    <row r="473" spans="1:8" x14ac:dyDescent="0.2">
      <c r="A473">
        <v>5901</v>
      </c>
      <c r="B473" t="s">
        <v>954</v>
      </c>
      <c r="C473" t="s">
        <v>955</v>
      </c>
      <c r="D473">
        <v>857583071</v>
      </c>
      <c r="E473">
        <v>0</v>
      </c>
      <c r="F473">
        <v>0</v>
      </c>
      <c r="G473">
        <v>0</v>
      </c>
      <c r="H473">
        <v>0</v>
      </c>
    </row>
    <row r="474" spans="1:8" x14ac:dyDescent="0.2">
      <c r="A474">
        <v>5901</v>
      </c>
      <c r="B474" t="s">
        <v>956</v>
      </c>
      <c r="C474" t="s">
        <v>957</v>
      </c>
      <c r="D474">
        <v>857583081</v>
      </c>
      <c r="E474">
        <v>0</v>
      </c>
      <c r="F474">
        <v>0</v>
      </c>
      <c r="G474">
        <v>0</v>
      </c>
      <c r="H474">
        <v>0</v>
      </c>
    </row>
    <row r="475" spans="1:8" x14ac:dyDescent="0.2">
      <c r="A475">
        <v>5901</v>
      </c>
      <c r="B475" t="s">
        <v>958</v>
      </c>
      <c r="C475" t="s">
        <v>959</v>
      </c>
      <c r="D475">
        <v>857583091</v>
      </c>
      <c r="E475">
        <v>0</v>
      </c>
      <c r="F475">
        <v>0</v>
      </c>
      <c r="G475">
        <v>0</v>
      </c>
      <c r="H475">
        <v>0</v>
      </c>
    </row>
    <row r="476" spans="1:8" x14ac:dyDescent="0.2">
      <c r="A476">
        <v>5901</v>
      </c>
      <c r="B476" t="s">
        <v>960</v>
      </c>
      <c r="C476" t="s">
        <v>961</v>
      </c>
      <c r="D476">
        <v>857583101</v>
      </c>
      <c r="E476">
        <v>0</v>
      </c>
      <c r="F476">
        <v>0</v>
      </c>
      <c r="G476">
        <v>0</v>
      </c>
      <c r="H476">
        <v>0</v>
      </c>
    </row>
    <row r="477" spans="1:8" x14ac:dyDescent="0.2">
      <c r="A477">
        <v>5901</v>
      </c>
      <c r="B477" t="s">
        <v>962</v>
      </c>
      <c r="C477" t="s">
        <v>963</v>
      </c>
      <c r="D477">
        <v>857583111</v>
      </c>
      <c r="E477">
        <v>0</v>
      </c>
      <c r="F477">
        <v>0</v>
      </c>
      <c r="G477">
        <v>0</v>
      </c>
      <c r="H477">
        <v>0</v>
      </c>
    </row>
    <row r="478" spans="1:8" x14ac:dyDescent="0.2">
      <c r="A478">
        <v>5901</v>
      </c>
      <c r="B478" t="s">
        <v>964</v>
      </c>
      <c r="C478" t="s">
        <v>965</v>
      </c>
      <c r="D478">
        <v>857583121</v>
      </c>
      <c r="E478">
        <v>0</v>
      </c>
      <c r="F478">
        <v>0</v>
      </c>
      <c r="G478">
        <v>0</v>
      </c>
      <c r="H478">
        <v>0</v>
      </c>
    </row>
    <row r="479" spans="1:8" x14ac:dyDescent="0.2">
      <c r="A479">
        <v>5901</v>
      </c>
      <c r="B479" t="s">
        <v>966</v>
      </c>
      <c r="C479" t="s">
        <v>967</v>
      </c>
      <c r="D479">
        <v>857583141</v>
      </c>
      <c r="E479">
        <v>35</v>
      </c>
      <c r="F479">
        <v>69</v>
      </c>
      <c r="G479">
        <v>13</v>
      </c>
      <c r="H479">
        <v>6</v>
      </c>
    </row>
    <row r="480" spans="1:8" x14ac:dyDescent="0.2">
      <c r="A480">
        <v>5901</v>
      </c>
      <c r="B480" t="s">
        <v>968</v>
      </c>
      <c r="C480" t="s">
        <v>969</v>
      </c>
      <c r="D480">
        <v>857583151</v>
      </c>
      <c r="E480">
        <v>0</v>
      </c>
      <c r="F480">
        <v>0</v>
      </c>
      <c r="G480">
        <v>0</v>
      </c>
      <c r="H480">
        <v>0</v>
      </c>
    </row>
    <row r="481" spans="1:8" x14ac:dyDescent="0.2">
      <c r="A481">
        <v>5901</v>
      </c>
      <c r="B481" t="s">
        <v>970</v>
      </c>
      <c r="C481" t="s">
        <v>971</v>
      </c>
      <c r="D481">
        <v>857583161</v>
      </c>
      <c r="E481">
        <v>0</v>
      </c>
      <c r="F481">
        <v>0</v>
      </c>
      <c r="G481">
        <v>0</v>
      </c>
      <c r="H481">
        <v>0</v>
      </c>
    </row>
    <row r="482" spans="1:8" x14ac:dyDescent="0.2">
      <c r="A482">
        <v>5901</v>
      </c>
      <c r="B482" t="s">
        <v>972</v>
      </c>
      <c r="C482" t="s">
        <v>973</v>
      </c>
      <c r="D482">
        <v>857583171</v>
      </c>
      <c r="E482">
        <v>0</v>
      </c>
      <c r="F482">
        <v>0</v>
      </c>
      <c r="G482">
        <v>0</v>
      </c>
      <c r="H482">
        <v>0</v>
      </c>
    </row>
    <row r="483" spans="1:8" x14ac:dyDescent="0.2">
      <c r="A483">
        <v>5901</v>
      </c>
      <c r="B483" t="s">
        <v>974</v>
      </c>
      <c r="C483" t="s">
        <v>975</v>
      </c>
      <c r="D483">
        <v>857583181</v>
      </c>
      <c r="E483">
        <v>157</v>
      </c>
      <c r="F483">
        <v>354</v>
      </c>
      <c r="G483">
        <v>95</v>
      </c>
      <c r="H483">
        <v>4</v>
      </c>
    </row>
    <row r="484" spans="1:8" x14ac:dyDescent="0.2">
      <c r="A484">
        <v>5901</v>
      </c>
      <c r="B484" t="s">
        <v>976</v>
      </c>
      <c r="C484" t="s">
        <v>977</v>
      </c>
      <c r="D484">
        <v>857583191</v>
      </c>
      <c r="E484">
        <v>0</v>
      </c>
      <c r="F484">
        <v>0</v>
      </c>
      <c r="G484">
        <v>0</v>
      </c>
      <c r="H484">
        <v>0</v>
      </c>
    </row>
    <row r="485" spans="1:8" x14ac:dyDescent="0.2">
      <c r="A485">
        <v>5901</v>
      </c>
      <c r="B485" t="s">
        <v>978</v>
      </c>
      <c r="C485" t="s">
        <v>979</v>
      </c>
      <c r="D485">
        <v>857583201</v>
      </c>
      <c r="E485">
        <v>0</v>
      </c>
      <c r="F485">
        <v>0</v>
      </c>
      <c r="G485">
        <v>0</v>
      </c>
      <c r="H485">
        <v>0</v>
      </c>
    </row>
    <row r="486" spans="1:8" x14ac:dyDescent="0.2">
      <c r="A486">
        <v>5901</v>
      </c>
      <c r="B486" t="s">
        <v>980</v>
      </c>
      <c r="C486" t="s">
        <v>981</v>
      </c>
      <c r="D486">
        <v>857583211</v>
      </c>
      <c r="E486">
        <v>0</v>
      </c>
      <c r="F486">
        <v>0</v>
      </c>
      <c r="G486">
        <v>0</v>
      </c>
      <c r="H486">
        <v>0</v>
      </c>
    </row>
    <row r="487" spans="1:8" x14ac:dyDescent="0.2">
      <c r="A487">
        <v>5901</v>
      </c>
      <c r="B487" t="s">
        <v>982</v>
      </c>
      <c r="C487" t="s">
        <v>983</v>
      </c>
      <c r="D487">
        <v>857583221</v>
      </c>
      <c r="E487">
        <v>0</v>
      </c>
      <c r="F487">
        <v>0</v>
      </c>
      <c r="G487">
        <v>0</v>
      </c>
      <c r="H487">
        <v>0</v>
      </c>
    </row>
    <row r="488" spans="1:8" x14ac:dyDescent="0.2">
      <c r="A488">
        <v>5901</v>
      </c>
      <c r="B488" t="s">
        <v>984</v>
      </c>
      <c r="C488" t="s">
        <v>985</v>
      </c>
      <c r="D488">
        <v>857583231</v>
      </c>
      <c r="E488">
        <v>0</v>
      </c>
      <c r="F488">
        <v>0</v>
      </c>
      <c r="G488">
        <v>0</v>
      </c>
      <c r="H488">
        <v>0</v>
      </c>
    </row>
    <row r="489" spans="1:8" x14ac:dyDescent="0.2">
      <c r="A489">
        <v>5901</v>
      </c>
      <c r="B489" t="s">
        <v>986</v>
      </c>
      <c r="C489" t="s">
        <v>987</v>
      </c>
      <c r="D489">
        <v>857583241</v>
      </c>
      <c r="E489">
        <v>0</v>
      </c>
      <c r="F489">
        <v>0</v>
      </c>
      <c r="G489">
        <v>0</v>
      </c>
      <c r="H489">
        <v>0</v>
      </c>
    </row>
    <row r="490" spans="1:8" x14ac:dyDescent="0.2">
      <c r="A490">
        <v>5901</v>
      </c>
      <c r="B490" t="s">
        <v>988</v>
      </c>
      <c r="C490" t="s">
        <v>989</v>
      </c>
      <c r="D490">
        <v>857583251</v>
      </c>
      <c r="E490">
        <v>0</v>
      </c>
      <c r="F490">
        <v>0</v>
      </c>
      <c r="G490">
        <v>0</v>
      </c>
      <c r="H490">
        <v>0</v>
      </c>
    </row>
    <row r="491" spans="1:8" x14ac:dyDescent="0.2">
      <c r="A491">
        <v>5901</v>
      </c>
      <c r="B491" t="s">
        <v>990</v>
      </c>
      <c r="C491" t="s">
        <v>991</v>
      </c>
      <c r="D491">
        <v>857583261</v>
      </c>
      <c r="E491">
        <v>0</v>
      </c>
      <c r="F491">
        <v>0</v>
      </c>
      <c r="G491">
        <v>0</v>
      </c>
      <c r="H491">
        <v>0</v>
      </c>
    </row>
    <row r="492" spans="1:8" x14ac:dyDescent="0.2">
      <c r="A492">
        <v>5901</v>
      </c>
      <c r="B492" t="s">
        <v>992</v>
      </c>
      <c r="C492" t="s">
        <v>993</v>
      </c>
      <c r="D492">
        <v>857583271</v>
      </c>
      <c r="E492">
        <v>0</v>
      </c>
      <c r="F492">
        <v>0</v>
      </c>
      <c r="G492">
        <v>0</v>
      </c>
      <c r="H492">
        <v>0</v>
      </c>
    </row>
    <row r="493" spans="1:8" x14ac:dyDescent="0.2">
      <c r="A493">
        <v>5901</v>
      </c>
      <c r="B493" t="s">
        <v>994</v>
      </c>
      <c r="C493" t="s">
        <v>995</v>
      </c>
      <c r="D493">
        <v>857583281</v>
      </c>
      <c r="E493">
        <v>0</v>
      </c>
      <c r="F493">
        <v>0</v>
      </c>
      <c r="G493">
        <v>0</v>
      </c>
      <c r="H493">
        <v>0</v>
      </c>
    </row>
    <row r="494" spans="1:8" x14ac:dyDescent="0.2">
      <c r="A494">
        <v>5901</v>
      </c>
      <c r="B494" t="s">
        <v>996</v>
      </c>
      <c r="C494" t="s">
        <v>997</v>
      </c>
      <c r="D494">
        <v>857583291</v>
      </c>
      <c r="E494">
        <v>0</v>
      </c>
      <c r="F494">
        <v>0</v>
      </c>
      <c r="G494">
        <v>0</v>
      </c>
      <c r="H494">
        <v>0</v>
      </c>
    </row>
    <row r="495" spans="1:8" x14ac:dyDescent="0.2">
      <c r="A495">
        <v>5901</v>
      </c>
      <c r="B495" t="s">
        <v>998</v>
      </c>
      <c r="C495" t="s">
        <v>999</v>
      </c>
      <c r="D495">
        <v>857583311</v>
      </c>
      <c r="E495">
        <v>0</v>
      </c>
      <c r="F495">
        <v>0</v>
      </c>
      <c r="G495">
        <v>0</v>
      </c>
      <c r="H495">
        <v>0</v>
      </c>
    </row>
    <row r="496" spans="1:8" x14ac:dyDescent="0.2">
      <c r="A496">
        <v>5901</v>
      </c>
      <c r="B496" t="s">
        <v>1000</v>
      </c>
      <c r="C496" t="s">
        <v>1001</v>
      </c>
      <c r="D496">
        <v>857583321</v>
      </c>
      <c r="E496">
        <v>0</v>
      </c>
      <c r="F496">
        <v>0</v>
      </c>
      <c r="G496">
        <v>0</v>
      </c>
      <c r="H496">
        <v>0</v>
      </c>
    </row>
    <row r="497" spans="1:8" x14ac:dyDescent="0.2">
      <c r="A497">
        <v>5901</v>
      </c>
      <c r="B497" t="s">
        <v>1002</v>
      </c>
      <c r="C497" t="s">
        <v>1003</v>
      </c>
      <c r="D497">
        <v>857583331</v>
      </c>
      <c r="E497">
        <v>0</v>
      </c>
      <c r="F497">
        <v>0</v>
      </c>
      <c r="G497">
        <v>0</v>
      </c>
      <c r="H497">
        <v>0</v>
      </c>
    </row>
    <row r="498" spans="1:8" x14ac:dyDescent="0.2">
      <c r="A498">
        <v>5901</v>
      </c>
      <c r="B498" t="s">
        <v>1004</v>
      </c>
      <c r="C498" t="s">
        <v>1005</v>
      </c>
      <c r="D498">
        <v>857583341</v>
      </c>
      <c r="E498">
        <v>0</v>
      </c>
      <c r="F498">
        <v>0</v>
      </c>
      <c r="G498">
        <v>0</v>
      </c>
      <c r="H498">
        <v>0</v>
      </c>
    </row>
    <row r="499" spans="1:8" x14ac:dyDescent="0.2">
      <c r="A499">
        <v>5901</v>
      </c>
      <c r="B499" t="s">
        <v>1006</v>
      </c>
      <c r="C499" t="s">
        <v>1007</v>
      </c>
      <c r="D499">
        <v>857583351</v>
      </c>
      <c r="E499">
        <v>0</v>
      </c>
      <c r="F499">
        <v>0</v>
      </c>
      <c r="G499">
        <v>0</v>
      </c>
      <c r="H499">
        <v>0</v>
      </c>
    </row>
    <row r="500" spans="1:8" x14ac:dyDescent="0.2">
      <c r="A500">
        <v>5901</v>
      </c>
      <c r="B500" t="s">
        <v>1008</v>
      </c>
      <c r="C500" t="s">
        <v>1009</v>
      </c>
      <c r="D500">
        <v>857583361</v>
      </c>
      <c r="E500">
        <v>0</v>
      </c>
      <c r="F500">
        <v>0</v>
      </c>
      <c r="G500">
        <v>0</v>
      </c>
      <c r="H500">
        <v>0</v>
      </c>
    </row>
    <row r="501" spans="1:8" x14ac:dyDescent="0.2">
      <c r="A501">
        <v>5901</v>
      </c>
      <c r="B501" t="s">
        <v>1010</v>
      </c>
      <c r="C501" t="s">
        <v>1011</v>
      </c>
      <c r="D501">
        <v>857583371</v>
      </c>
      <c r="E501">
        <v>0</v>
      </c>
      <c r="F501">
        <v>0</v>
      </c>
      <c r="G501">
        <v>0</v>
      </c>
      <c r="H501">
        <v>0</v>
      </c>
    </row>
    <row r="502" spans="1:8" x14ac:dyDescent="0.2">
      <c r="A502">
        <v>5901</v>
      </c>
      <c r="B502" t="s">
        <v>1012</v>
      </c>
      <c r="C502" t="s">
        <v>1013</v>
      </c>
      <c r="D502">
        <v>857583381</v>
      </c>
      <c r="E502">
        <v>0</v>
      </c>
      <c r="F502">
        <v>0</v>
      </c>
      <c r="G502">
        <v>0</v>
      </c>
      <c r="H502">
        <v>0</v>
      </c>
    </row>
    <row r="503" spans="1:8" x14ac:dyDescent="0.2">
      <c r="A503">
        <v>5901</v>
      </c>
      <c r="B503" t="s">
        <v>1014</v>
      </c>
      <c r="C503" t="s">
        <v>1015</v>
      </c>
      <c r="D503">
        <v>857583391</v>
      </c>
      <c r="E503">
        <v>0</v>
      </c>
      <c r="F503">
        <v>0</v>
      </c>
      <c r="G503">
        <v>0</v>
      </c>
      <c r="H503">
        <v>0</v>
      </c>
    </row>
    <row r="504" spans="1:8" x14ac:dyDescent="0.2">
      <c r="A504">
        <v>5901</v>
      </c>
      <c r="B504" t="s">
        <v>1016</v>
      </c>
      <c r="C504" t="s">
        <v>1017</v>
      </c>
      <c r="D504">
        <v>857583401</v>
      </c>
      <c r="E504">
        <v>0</v>
      </c>
      <c r="F504">
        <v>0</v>
      </c>
      <c r="G504">
        <v>0</v>
      </c>
      <c r="H504">
        <v>0</v>
      </c>
    </row>
    <row r="505" spans="1:8" x14ac:dyDescent="0.2">
      <c r="A505">
        <v>5901</v>
      </c>
      <c r="B505" t="s">
        <v>1018</v>
      </c>
      <c r="C505" t="s">
        <v>1019</v>
      </c>
      <c r="D505">
        <v>857583411</v>
      </c>
      <c r="E505">
        <v>0</v>
      </c>
      <c r="F505">
        <v>0</v>
      </c>
      <c r="G505">
        <v>0</v>
      </c>
      <c r="H505">
        <v>0</v>
      </c>
    </row>
    <row r="506" spans="1:8" x14ac:dyDescent="0.2">
      <c r="A506">
        <v>5901</v>
      </c>
      <c r="B506" t="s">
        <v>1020</v>
      </c>
      <c r="C506" t="s">
        <v>1021</v>
      </c>
      <c r="D506">
        <v>857583421</v>
      </c>
      <c r="E506">
        <v>0</v>
      </c>
      <c r="F506">
        <v>0</v>
      </c>
      <c r="G506">
        <v>0</v>
      </c>
      <c r="H506">
        <v>0</v>
      </c>
    </row>
    <row r="507" spans="1:8" x14ac:dyDescent="0.2">
      <c r="A507">
        <v>5901</v>
      </c>
      <c r="B507" t="s">
        <v>1022</v>
      </c>
      <c r="C507" t="s">
        <v>1023</v>
      </c>
      <c r="D507">
        <v>857583431</v>
      </c>
      <c r="E507">
        <v>0</v>
      </c>
      <c r="F507">
        <v>0</v>
      </c>
      <c r="G507">
        <v>0</v>
      </c>
      <c r="H507">
        <v>0</v>
      </c>
    </row>
    <row r="508" spans="1:8" x14ac:dyDescent="0.2">
      <c r="A508">
        <v>5901</v>
      </c>
      <c r="B508" t="s">
        <v>1024</v>
      </c>
      <c r="C508" t="s">
        <v>1025</v>
      </c>
      <c r="D508">
        <v>857583441</v>
      </c>
      <c r="E508">
        <v>0</v>
      </c>
      <c r="F508">
        <v>0</v>
      </c>
      <c r="G508">
        <v>0</v>
      </c>
      <c r="H508">
        <v>0</v>
      </c>
    </row>
    <row r="509" spans="1:8" x14ac:dyDescent="0.2">
      <c r="A509">
        <v>5901</v>
      </c>
      <c r="B509" t="s">
        <v>1026</v>
      </c>
      <c r="C509" t="s">
        <v>1027</v>
      </c>
      <c r="D509">
        <v>857583451</v>
      </c>
      <c r="E509">
        <v>0</v>
      </c>
      <c r="F509">
        <v>0</v>
      </c>
      <c r="G509">
        <v>0</v>
      </c>
      <c r="H509">
        <v>0</v>
      </c>
    </row>
    <row r="510" spans="1:8" x14ac:dyDescent="0.2">
      <c r="A510">
        <v>5901</v>
      </c>
      <c r="B510" t="s">
        <v>1028</v>
      </c>
      <c r="C510" t="s">
        <v>1029</v>
      </c>
      <c r="D510">
        <v>857583461</v>
      </c>
      <c r="E510">
        <v>0</v>
      </c>
      <c r="F510">
        <v>0</v>
      </c>
      <c r="G510">
        <v>0</v>
      </c>
      <c r="H510">
        <v>0</v>
      </c>
    </row>
    <row r="511" spans="1:8" x14ac:dyDescent="0.2">
      <c r="A511">
        <v>5901</v>
      </c>
      <c r="B511" t="s">
        <v>1030</v>
      </c>
      <c r="C511" t="s">
        <v>1031</v>
      </c>
      <c r="D511">
        <v>857583471</v>
      </c>
      <c r="E511">
        <v>0</v>
      </c>
      <c r="F511">
        <v>0</v>
      </c>
      <c r="G511">
        <v>0</v>
      </c>
      <c r="H511">
        <v>0</v>
      </c>
    </row>
    <row r="512" spans="1:8" x14ac:dyDescent="0.2">
      <c r="A512">
        <v>5901</v>
      </c>
      <c r="B512" t="s">
        <v>1032</v>
      </c>
      <c r="C512" t="s">
        <v>1033</v>
      </c>
      <c r="D512">
        <v>857583491</v>
      </c>
      <c r="E512">
        <v>0</v>
      </c>
      <c r="F512">
        <v>0</v>
      </c>
      <c r="G512">
        <v>0</v>
      </c>
      <c r="H512">
        <v>0</v>
      </c>
    </row>
    <row r="513" spans="1:8" x14ac:dyDescent="0.2">
      <c r="A513">
        <v>5901</v>
      </c>
      <c r="B513" t="s">
        <v>1034</v>
      </c>
      <c r="C513" t="s">
        <v>1035</v>
      </c>
      <c r="D513">
        <v>857583501</v>
      </c>
      <c r="E513">
        <v>0</v>
      </c>
      <c r="F513">
        <v>0</v>
      </c>
      <c r="G513">
        <v>0</v>
      </c>
      <c r="H513">
        <v>0</v>
      </c>
    </row>
    <row r="514" spans="1:8" x14ac:dyDescent="0.2">
      <c r="A514">
        <v>5901</v>
      </c>
      <c r="B514" t="s">
        <v>1036</v>
      </c>
      <c r="C514" t="s">
        <v>1037</v>
      </c>
      <c r="D514">
        <v>857583511</v>
      </c>
      <c r="E514">
        <v>0</v>
      </c>
      <c r="F514">
        <v>0</v>
      </c>
      <c r="G514">
        <v>0</v>
      </c>
      <c r="H514">
        <v>0</v>
      </c>
    </row>
    <row r="515" spans="1:8" x14ac:dyDescent="0.2">
      <c r="A515">
        <v>5901</v>
      </c>
      <c r="B515" t="s">
        <v>1038</v>
      </c>
      <c r="C515" t="s">
        <v>1039</v>
      </c>
      <c r="D515">
        <v>857583521</v>
      </c>
      <c r="E515">
        <v>0</v>
      </c>
      <c r="F515">
        <v>0</v>
      </c>
      <c r="G515">
        <v>0</v>
      </c>
      <c r="H515">
        <v>0</v>
      </c>
    </row>
    <row r="516" spans="1:8" x14ac:dyDescent="0.2">
      <c r="A516">
        <v>5901</v>
      </c>
      <c r="B516" t="s">
        <v>1040</v>
      </c>
      <c r="C516" t="s">
        <v>1041</v>
      </c>
      <c r="D516">
        <v>857583531</v>
      </c>
      <c r="E516">
        <v>0</v>
      </c>
      <c r="F516">
        <v>0</v>
      </c>
      <c r="G516">
        <v>0</v>
      </c>
      <c r="H516">
        <v>0</v>
      </c>
    </row>
    <row r="517" spans="1:8" x14ac:dyDescent="0.2">
      <c r="A517">
        <v>5901</v>
      </c>
      <c r="B517" t="s">
        <v>1042</v>
      </c>
      <c r="C517" t="s">
        <v>1043</v>
      </c>
      <c r="D517">
        <v>857583541</v>
      </c>
      <c r="E517">
        <v>17</v>
      </c>
      <c r="F517">
        <v>41</v>
      </c>
      <c r="G517">
        <v>20</v>
      </c>
      <c r="H517">
        <v>2</v>
      </c>
    </row>
    <row r="518" spans="1:8" x14ac:dyDescent="0.2">
      <c r="A518">
        <v>5901</v>
      </c>
      <c r="B518" t="s">
        <v>1044</v>
      </c>
      <c r="C518" t="s">
        <v>1045</v>
      </c>
      <c r="D518">
        <v>857583551</v>
      </c>
      <c r="E518">
        <v>0</v>
      </c>
      <c r="F518">
        <v>0</v>
      </c>
      <c r="G518">
        <v>0</v>
      </c>
      <c r="H518">
        <v>0</v>
      </c>
    </row>
    <row r="519" spans="1:8" x14ac:dyDescent="0.2">
      <c r="A519">
        <v>5901</v>
      </c>
      <c r="B519" t="s">
        <v>1046</v>
      </c>
      <c r="C519" t="s">
        <v>1047</v>
      </c>
      <c r="D519">
        <v>857583561</v>
      </c>
      <c r="E519">
        <v>70</v>
      </c>
      <c r="F519">
        <v>139</v>
      </c>
      <c r="G519">
        <v>42</v>
      </c>
      <c r="H519">
        <v>14</v>
      </c>
    </row>
    <row r="520" spans="1:8" x14ac:dyDescent="0.2">
      <c r="A520">
        <v>5901</v>
      </c>
      <c r="B520" t="s">
        <v>1048</v>
      </c>
      <c r="C520" t="s">
        <v>1049</v>
      </c>
      <c r="D520">
        <v>857583571</v>
      </c>
      <c r="E520">
        <v>0</v>
      </c>
      <c r="F520">
        <v>0</v>
      </c>
      <c r="G520">
        <v>0</v>
      </c>
      <c r="H520">
        <v>0</v>
      </c>
    </row>
    <row r="521" spans="1:8" x14ac:dyDescent="0.2">
      <c r="A521">
        <v>5901</v>
      </c>
      <c r="B521" t="s">
        <v>1050</v>
      </c>
      <c r="C521" t="s">
        <v>1051</v>
      </c>
      <c r="D521">
        <v>857583581</v>
      </c>
      <c r="E521">
        <v>0</v>
      </c>
      <c r="F521">
        <v>0</v>
      </c>
      <c r="G521">
        <v>0</v>
      </c>
      <c r="H521">
        <v>0</v>
      </c>
    </row>
    <row r="522" spans="1:8" x14ac:dyDescent="0.2">
      <c r="A522">
        <v>5901</v>
      </c>
      <c r="B522" t="s">
        <v>1052</v>
      </c>
      <c r="C522" t="s">
        <v>1053</v>
      </c>
      <c r="D522">
        <v>857583591</v>
      </c>
      <c r="E522">
        <v>0</v>
      </c>
      <c r="F522">
        <v>0</v>
      </c>
      <c r="G522">
        <v>0</v>
      </c>
      <c r="H522">
        <v>0</v>
      </c>
    </row>
    <row r="523" spans="1:8" x14ac:dyDescent="0.2">
      <c r="A523">
        <v>5901</v>
      </c>
      <c r="B523" t="s">
        <v>1054</v>
      </c>
      <c r="C523" t="s">
        <v>1055</v>
      </c>
      <c r="D523">
        <v>857583601</v>
      </c>
      <c r="E523">
        <v>0</v>
      </c>
      <c r="F523">
        <v>0</v>
      </c>
      <c r="G523">
        <v>0</v>
      </c>
      <c r="H523">
        <v>0</v>
      </c>
    </row>
    <row r="524" spans="1:8" x14ac:dyDescent="0.2">
      <c r="A524">
        <v>5901</v>
      </c>
      <c r="B524" t="s">
        <v>1056</v>
      </c>
      <c r="C524" t="s">
        <v>1057</v>
      </c>
      <c r="D524">
        <v>857583611</v>
      </c>
      <c r="E524">
        <v>0</v>
      </c>
      <c r="F524">
        <v>0</v>
      </c>
      <c r="G524">
        <v>0</v>
      </c>
      <c r="H524">
        <v>0</v>
      </c>
    </row>
    <row r="525" spans="1:8" x14ac:dyDescent="0.2">
      <c r="A525">
        <v>5901</v>
      </c>
      <c r="B525" t="s">
        <v>1058</v>
      </c>
      <c r="C525" t="s">
        <v>1059</v>
      </c>
      <c r="D525">
        <v>857583621</v>
      </c>
      <c r="E525">
        <v>0</v>
      </c>
      <c r="F525">
        <v>0</v>
      </c>
      <c r="G525">
        <v>0</v>
      </c>
      <c r="H525">
        <v>0</v>
      </c>
    </row>
    <row r="526" spans="1:8" x14ac:dyDescent="0.2">
      <c r="A526">
        <v>5901</v>
      </c>
      <c r="B526" t="s">
        <v>1060</v>
      </c>
      <c r="C526" t="s">
        <v>1061</v>
      </c>
      <c r="D526">
        <v>857583641</v>
      </c>
      <c r="E526">
        <v>0</v>
      </c>
      <c r="F526">
        <v>0</v>
      </c>
      <c r="G526">
        <v>0</v>
      </c>
      <c r="H526">
        <v>0</v>
      </c>
    </row>
    <row r="527" spans="1:8" x14ac:dyDescent="0.2">
      <c r="A527">
        <v>5901</v>
      </c>
      <c r="B527" t="s">
        <v>1062</v>
      </c>
      <c r="C527" t="s">
        <v>1063</v>
      </c>
      <c r="D527">
        <v>857583651</v>
      </c>
      <c r="E527">
        <v>0</v>
      </c>
      <c r="F527">
        <v>0</v>
      </c>
      <c r="G527">
        <v>0</v>
      </c>
      <c r="H527">
        <v>0</v>
      </c>
    </row>
    <row r="528" spans="1:8" x14ac:dyDescent="0.2">
      <c r="A528">
        <v>5901</v>
      </c>
      <c r="B528" t="s">
        <v>1064</v>
      </c>
      <c r="C528" t="s">
        <v>1065</v>
      </c>
      <c r="D528">
        <v>857583661</v>
      </c>
      <c r="E528">
        <v>0</v>
      </c>
      <c r="F528">
        <v>0</v>
      </c>
      <c r="G528">
        <v>0</v>
      </c>
      <c r="H528">
        <v>0</v>
      </c>
    </row>
    <row r="529" spans="1:8" x14ac:dyDescent="0.2">
      <c r="A529">
        <v>5901</v>
      </c>
      <c r="B529" t="s">
        <v>1066</v>
      </c>
      <c r="C529" t="s">
        <v>1067</v>
      </c>
      <c r="D529">
        <v>857583671</v>
      </c>
      <c r="E529">
        <v>0</v>
      </c>
      <c r="F529">
        <v>0</v>
      </c>
      <c r="G529">
        <v>0</v>
      </c>
      <c r="H529">
        <v>0</v>
      </c>
    </row>
    <row r="530" spans="1:8" x14ac:dyDescent="0.2">
      <c r="A530">
        <v>5901</v>
      </c>
      <c r="B530" t="s">
        <v>1068</v>
      </c>
      <c r="C530" t="s">
        <v>1069</v>
      </c>
      <c r="D530">
        <v>857583681</v>
      </c>
      <c r="E530">
        <v>0</v>
      </c>
      <c r="F530">
        <v>0</v>
      </c>
      <c r="G530">
        <v>0</v>
      </c>
      <c r="H530">
        <v>0</v>
      </c>
    </row>
    <row r="531" spans="1:8" x14ac:dyDescent="0.2">
      <c r="A531">
        <v>5901</v>
      </c>
      <c r="B531" t="s">
        <v>1070</v>
      </c>
      <c r="C531" t="s">
        <v>1071</v>
      </c>
      <c r="D531">
        <v>857583691</v>
      </c>
      <c r="E531">
        <v>0</v>
      </c>
      <c r="F531">
        <v>0</v>
      </c>
      <c r="G531">
        <v>0</v>
      </c>
      <c r="H531">
        <v>0</v>
      </c>
    </row>
    <row r="532" spans="1:8" x14ac:dyDescent="0.2">
      <c r="A532">
        <v>5901</v>
      </c>
      <c r="B532" t="s">
        <v>1072</v>
      </c>
      <c r="C532" t="s">
        <v>1073</v>
      </c>
      <c r="D532">
        <v>857583701</v>
      </c>
      <c r="E532">
        <v>0</v>
      </c>
      <c r="F532">
        <v>0</v>
      </c>
      <c r="G532">
        <v>0</v>
      </c>
      <c r="H532">
        <v>0</v>
      </c>
    </row>
    <row r="533" spans="1:8" x14ac:dyDescent="0.2">
      <c r="A533">
        <v>5901</v>
      </c>
      <c r="B533" t="s">
        <v>1074</v>
      </c>
      <c r="C533" t="s">
        <v>1075</v>
      </c>
      <c r="D533">
        <v>857583711</v>
      </c>
      <c r="E533">
        <v>0</v>
      </c>
      <c r="F533">
        <v>0</v>
      </c>
      <c r="G533">
        <v>0</v>
      </c>
      <c r="H533">
        <v>0</v>
      </c>
    </row>
    <row r="534" spans="1:8" x14ac:dyDescent="0.2">
      <c r="A534">
        <v>5901</v>
      </c>
      <c r="B534" t="s">
        <v>1076</v>
      </c>
      <c r="C534" t="s">
        <v>1077</v>
      </c>
      <c r="D534">
        <v>857583721</v>
      </c>
      <c r="E534">
        <v>0</v>
      </c>
      <c r="F534">
        <v>0</v>
      </c>
      <c r="G534">
        <v>0</v>
      </c>
      <c r="H534">
        <v>0</v>
      </c>
    </row>
    <row r="535" spans="1:8" x14ac:dyDescent="0.2">
      <c r="A535">
        <v>5901</v>
      </c>
      <c r="B535" t="s">
        <v>1078</v>
      </c>
      <c r="C535" t="s">
        <v>1079</v>
      </c>
      <c r="D535">
        <v>857583731</v>
      </c>
      <c r="E535">
        <v>0</v>
      </c>
      <c r="F535">
        <v>0</v>
      </c>
      <c r="G535">
        <v>0</v>
      </c>
      <c r="H535">
        <v>0</v>
      </c>
    </row>
    <row r="536" spans="1:8" x14ac:dyDescent="0.2">
      <c r="A536">
        <v>5901</v>
      </c>
      <c r="B536" t="s">
        <v>1080</v>
      </c>
      <c r="C536" t="s">
        <v>1081</v>
      </c>
      <c r="D536">
        <v>857583751</v>
      </c>
      <c r="E536">
        <v>0</v>
      </c>
      <c r="F536">
        <v>0</v>
      </c>
      <c r="G536">
        <v>0</v>
      </c>
      <c r="H536">
        <v>0</v>
      </c>
    </row>
    <row r="537" spans="1:8" x14ac:dyDescent="0.2">
      <c r="A537">
        <v>5901</v>
      </c>
      <c r="B537" t="s">
        <v>1082</v>
      </c>
      <c r="C537" t="s">
        <v>1083</v>
      </c>
      <c r="D537">
        <v>857583761</v>
      </c>
      <c r="E537">
        <v>3</v>
      </c>
      <c r="F537">
        <v>22</v>
      </c>
      <c r="G537">
        <v>11</v>
      </c>
      <c r="H537">
        <v>3</v>
      </c>
    </row>
    <row r="538" spans="1:8" x14ac:dyDescent="0.2">
      <c r="A538">
        <v>5901</v>
      </c>
      <c r="B538" t="s">
        <v>1084</v>
      </c>
      <c r="C538" t="s">
        <v>1085</v>
      </c>
      <c r="D538">
        <v>857583771</v>
      </c>
      <c r="E538">
        <v>0</v>
      </c>
      <c r="F538">
        <v>0</v>
      </c>
      <c r="G538">
        <v>0</v>
      </c>
      <c r="H538">
        <v>0</v>
      </c>
    </row>
    <row r="539" spans="1:8" x14ac:dyDescent="0.2">
      <c r="A539">
        <v>5901</v>
      </c>
      <c r="B539" t="s">
        <v>1086</v>
      </c>
      <c r="C539" t="s">
        <v>1087</v>
      </c>
      <c r="D539">
        <v>857583781</v>
      </c>
      <c r="E539">
        <v>0</v>
      </c>
      <c r="F539">
        <v>0</v>
      </c>
      <c r="G539">
        <v>0</v>
      </c>
      <c r="H539">
        <v>0</v>
      </c>
    </row>
    <row r="540" spans="1:8" x14ac:dyDescent="0.2">
      <c r="A540">
        <v>5901</v>
      </c>
      <c r="B540" t="s">
        <v>1088</v>
      </c>
      <c r="C540" t="s">
        <v>1089</v>
      </c>
      <c r="D540">
        <v>857583791</v>
      </c>
      <c r="E540">
        <v>0</v>
      </c>
      <c r="F540">
        <v>0</v>
      </c>
      <c r="G540">
        <v>0</v>
      </c>
      <c r="H540">
        <v>0</v>
      </c>
    </row>
    <row r="541" spans="1:8" x14ac:dyDescent="0.2">
      <c r="A541">
        <v>5901</v>
      </c>
      <c r="B541" t="s">
        <v>1090</v>
      </c>
      <c r="C541" t="s">
        <v>1091</v>
      </c>
      <c r="D541">
        <v>857583801</v>
      </c>
      <c r="E541">
        <v>0</v>
      </c>
      <c r="F541">
        <v>0</v>
      </c>
      <c r="G541">
        <v>0</v>
      </c>
      <c r="H541">
        <v>0</v>
      </c>
    </row>
    <row r="542" spans="1:8" x14ac:dyDescent="0.2">
      <c r="A542">
        <v>5901</v>
      </c>
      <c r="B542" t="s">
        <v>1092</v>
      </c>
      <c r="C542" t="s">
        <v>1093</v>
      </c>
      <c r="D542">
        <v>857583811</v>
      </c>
      <c r="E542">
        <v>0</v>
      </c>
      <c r="F542">
        <v>0</v>
      </c>
      <c r="G542">
        <v>0</v>
      </c>
      <c r="H542">
        <v>0</v>
      </c>
    </row>
    <row r="543" spans="1:8" x14ac:dyDescent="0.2">
      <c r="A543">
        <v>5901</v>
      </c>
      <c r="B543" t="s">
        <v>1094</v>
      </c>
      <c r="C543" t="s">
        <v>1095</v>
      </c>
      <c r="D543">
        <v>857583821</v>
      </c>
      <c r="E543">
        <v>0</v>
      </c>
      <c r="F543">
        <v>0</v>
      </c>
      <c r="G543">
        <v>0</v>
      </c>
      <c r="H543">
        <v>0</v>
      </c>
    </row>
    <row r="544" spans="1:8" x14ac:dyDescent="0.2">
      <c r="A544">
        <v>5901</v>
      </c>
      <c r="B544" t="s">
        <v>1096</v>
      </c>
      <c r="C544" t="s">
        <v>1097</v>
      </c>
      <c r="D544">
        <v>857583831</v>
      </c>
      <c r="E544">
        <v>0</v>
      </c>
      <c r="F544">
        <v>0</v>
      </c>
      <c r="G544">
        <v>0</v>
      </c>
      <c r="H544">
        <v>0</v>
      </c>
    </row>
    <row r="545" spans="1:8" x14ac:dyDescent="0.2">
      <c r="A545">
        <v>5901</v>
      </c>
      <c r="B545" t="s">
        <v>1098</v>
      </c>
      <c r="C545" t="s">
        <v>1099</v>
      </c>
      <c r="D545">
        <v>857583841</v>
      </c>
      <c r="E545">
        <v>0</v>
      </c>
      <c r="F545">
        <v>0</v>
      </c>
      <c r="G545">
        <v>0</v>
      </c>
      <c r="H545">
        <v>0</v>
      </c>
    </row>
    <row r="546" spans="1:8" x14ac:dyDescent="0.2">
      <c r="A546">
        <v>5901</v>
      </c>
      <c r="B546" t="s">
        <v>1100</v>
      </c>
      <c r="C546" t="s">
        <v>1101</v>
      </c>
      <c r="D546">
        <v>857583851</v>
      </c>
      <c r="E546">
        <v>99</v>
      </c>
      <c r="F546">
        <v>118</v>
      </c>
      <c r="G546">
        <v>28</v>
      </c>
      <c r="H546">
        <v>13</v>
      </c>
    </row>
    <row r="547" spans="1:8" x14ac:dyDescent="0.2">
      <c r="A547">
        <v>5901</v>
      </c>
      <c r="B547" t="s">
        <v>1102</v>
      </c>
      <c r="C547" t="s">
        <v>1103</v>
      </c>
      <c r="D547">
        <v>857583861</v>
      </c>
      <c r="E547">
        <v>0</v>
      </c>
      <c r="F547">
        <v>0</v>
      </c>
      <c r="G547">
        <v>0</v>
      </c>
      <c r="H547">
        <v>0</v>
      </c>
    </row>
    <row r="548" spans="1:8" x14ac:dyDescent="0.2">
      <c r="A548">
        <v>5901</v>
      </c>
      <c r="B548" t="s">
        <v>1104</v>
      </c>
      <c r="C548" t="s">
        <v>1105</v>
      </c>
      <c r="D548">
        <v>857583871</v>
      </c>
      <c r="E548">
        <v>0</v>
      </c>
      <c r="F548">
        <v>0</v>
      </c>
      <c r="G548">
        <v>0</v>
      </c>
      <c r="H548">
        <v>0</v>
      </c>
    </row>
    <row r="549" spans="1:8" x14ac:dyDescent="0.2">
      <c r="A549">
        <v>5901</v>
      </c>
      <c r="B549" t="s">
        <v>1106</v>
      </c>
      <c r="C549" t="s">
        <v>1107</v>
      </c>
      <c r="D549">
        <v>857583881</v>
      </c>
      <c r="E549">
        <v>0</v>
      </c>
      <c r="F549">
        <v>0</v>
      </c>
      <c r="G549">
        <v>0</v>
      </c>
      <c r="H549">
        <v>0</v>
      </c>
    </row>
    <row r="550" spans="1:8" x14ac:dyDescent="0.2">
      <c r="A550">
        <v>5901</v>
      </c>
      <c r="B550" t="s">
        <v>1108</v>
      </c>
      <c r="C550" t="s">
        <v>1109</v>
      </c>
      <c r="D550">
        <v>857583891</v>
      </c>
      <c r="E550">
        <v>0</v>
      </c>
      <c r="F550">
        <v>0</v>
      </c>
      <c r="G550">
        <v>0</v>
      </c>
      <c r="H550">
        <v>0</v>
      </c>
    </row>
    <row r="551" spans="1:8" x14ac:dyDescent="0.2">
      <c r="A551">
        <v>5901</v>
      </c>
      <c r="B551" t="s">
        <v>1110</v>
      </c>
      <c r="C551" t="s">
        <v>1111</v>
      </c>
      <c r="D551">
        <v>857583901</v>
      </c>
      <c r="E551">
        <v>0</v>
      </c>
      <c r="F551">
        <v>0</v>
      </c>
      <c r="G551">
        <v>0</v>
      </c>
      <c r="H551">
        <v>0</v>
      </c>
    </row>
    <row r="552" spans="1:8" x14ac:dyDescent="0.2">
      <c r="A552">
        <v>5901</v>
      </c>
      <c r="B552" t="s">
        <v>1112</v>
      </c>
      <c r="C552" t="s">
        <v>1113</v>
      </c>
      <c r="D552">
        <v>857583911</v>
      </c>
      <c r="E552">
        <v>0</v>
      </c>
      <c r="F552">
        <v>0</v>
      </c>
      <c r="G552">
        <v>0</v>
      </c>
      <c r="H552">
        <v>0</v>
      </c>
    </row>
    <row r="553" spans="1:8" x14ac:dyDescent="0.2">
      <c r="A553">
        <v>5901</v>
      </c>
      <c r="B553" t="s">
        <v>1114</v>
      </c>
      <c r="C553" t="s">
        <v>1115</v>
      </c>
      <c r="D553">
        <v>857583921</v>
      </c>
      <c r="E553">
        <v>1</v>
      </c>
      <c r="F553">
        <v>4</v>
      </c>
      <c r="G553">
        <v>2</v>
      </c>
      <c r="H553">
        <v>1</v>
      </c>
    </row>
    <row r="554" spans="1:8" x14ac:dyDescent="0.2">
      <c r="A554">
        <v>5901</v>
      </c>
      <c r="B554" t="s">
        <v>1116</v>
      </c>
      <c r="C554" t="s">
        <v>1117</v>
      </c>
      <c r="D554">
        <v>857583931</v>
      </c>
      <c r="E554">
        <v>0</v>
      </c>
      <c r="F554">
        <v>0</v>
      </c>
      <c r="G554">
        <v>0</v>
      </c>
      <c r="H554">
        <v>0</v>
      </c>
    </row>
    <row r="555" spans="1:8" x14ac:dyDescent="0.2">
      <c r="A555">
        <v>5901</v>
      </c>
      <c r="B555" t="s">
        <v>1118</v>
      </c>
      <c r="C555" t="s">
        <v>1119</v>
      </c>
      <c r="D555">
        <v>857583941</v>
      </c>
      <c r="E555">
        <v>0</v>
      </c>
      <c r="F555">
        <v>0</v>
      </c>
      <c r="G555">
        <v>0</v>
      </c>
      <c r="H555">
        <v>0</v>
      </c>
    </row>
    <row r="556" spans="1:8" x14ac:dyDescent="0.2">
      <c r="A556">
        <v>5901</v>
      </c>
      <c r="B556" t="s">
        <v>1120</v>
      </c>
      <c r="C556" t="s">
        <v>1121</v>
      </c>
      <c r="D556">
        <v>857583951</v>
      </c>
      <c r="E556">
        <v>0</v>
      </c>
      <c r="F556">
        <v>0</v>
      </c>
      <c r="G556">
        <v>0</v>
      </c>
      <c r="H556">
        <v>0</v>
      </c>
    </row>
    <row r="557" spans="1:8" x14ac:dyDescent="0.2">
      <c r="A557">
        <v>5901</v>
      </c>
      <c r="B557" t="s">
        <v>1122</v>
      </c>
      <c r="C557" t="s">
        <v>1123</v>
      </c>
      <c r="D557">
        <v>857583961</v>
      </c>
      <c r="E557">
        <v>0</v>
      </c>
      <c r="F557">
        <v>0</v>
      </c>
      <c r="G557">
        <v>0</v>
      </c>
      <c r="H557">
        <v>0</v>
      </c>
    </row>
    <row r="558" spans="1:8" x14ac:dyDescent="0.2">
      <c r="A558">
        <v>5901</v>
      </c>
      <c r="B558" t="s">
        <v>1124</v>
      </c>
      <c r="C558" t="s">
        <v>1125</v>
      </c>
      <c r="D558">
        <v>857583971</v>
      </c>
      <c r="E558">
        <v>0</v>
      </c>
      <c r="F558">
        <v>0</v>
      </c>
      <c r="G558">
        <v>0</v>
      </c>
      <c r="H558">
        <v>0</v>
      </c>
    </row>
    <row r="559" spans="1:8" x14ac:dyDescent="0.2">
      <c r="A559">
        <v>5901</v>
      </c>
      <c r="B559" t="s">
        <v>1126</v>
      </c>
      <c r="C559" t="s">
        <v>1127</v>
      </c>
      <c r="D559">
        <v>857583981</v>
      </c>
      <c r="E559">
        <v>0</v>
      </c>
      <c r="F559">
        <v>0</v>
      </c>
      <c r="G559">
        <v>0</v>
      </c>
      <c r="H559">
        <v>0</v>
      </c>
    </row>
    <row r="560" spans="1:8" x14ac:dyDescent="0.2">
      <c r="A560">
        <v>5901</v>
      </c>
      <c r="B560" t="s">
        <v>1128</v>
      </c>
      <c r="C560" t="s">
        <v>1129</v>
      </c>
      <c r="D560">
        <v>857583991</v>
      </c>
      <c r="E560">
        <v>0</v>
      </c>
      <c r="F560">
        <v>0</v>
      </c>
      <c r="G560">
        <v>0</v>
      </c>
      <c r="H560">
        <v>0</v>
      </c>
    </row>
    <row r="561" spans="1:8" x14ac:dyDescent="0.2">
      <c r="A561">
        <v>5901</v>
      </c>
      <c r="B561" t="s">
        <v>1130</v>
      </c>
      <c r="C561" t="s">
        <v>1131</v>
      </c>
      <c r="D561">
        <v>857584001</v>
      </c>
      <c r="E561">
        <v>0</v>
      </c>
      <c r="F561">
        <v>0</v>
      </c>
      <c r="G561">
        <v>0</v>
      </c>
      <c r="H561">
        <v>0</v>
      </c>
    </row>
    <row r="562" spans="1:8" x14ac:dyDescent="0.2">
      <c r="A562">
        <v>5901</v>
      </c>
      <c r="B562" t="s">
        <v>1132</v>
      </c>
      <c r="C562" t="s">
        <v>1133</v>
      </c>
      <c r="D562">
        <v>857584011</v>
      </c>
      <c r="E562">
        <v>0</v>
      </c>
      <c r="F562">
        <v>0</v>
      </c>
      <c r="G562">
        <v>0</v>
      </c>
      <c r="H562">
        <v>0</v>
      </c>
    </row>
    <row r="563" spans="1:8" x14ac:dyDescent="0.2">
      <c r="A563">
        <v>5901</v>
      </c>
      <c r="B563" t="s">
        <v>1134</v>
      </c>
      <c r="C563" t="s">
        <v>1135</v>
      </c>
      <c r="D563">
        <v>857584021</v>
      </c>
      <c r="E563">
        <v>48</v>
      </c>
      <c r="F563">
        <v>87</v>
      </c>
      <c r="G563">
        <v>10</v>
      </c>
      <c r="H563">
        <v>7</v>
      </c>
    </row>
    <row r="564" spans="1:8" x14ac:dyDescent="0.2">
      <c r="A564">
        <v>5901</v>
      </c>
      <c r="B564" t="s">
        <v>1136</v>
      </c>
      <c r="C564" t="s">
        <v>1137</v>
      </c>
      <c r="D564">
        <v>857584031</v>
      </c>
      <c r="E564">
        <v>0</v>
      </c>
      <c r="F564">
        <v>0</v>
      </c>
      <c r="G564">
        <v>0</v>
      </c>
      <c r="H564">
        <v>0</v>
      </c>
    </row>
    <row r="565" spans="1:8" x14ac:dyDescent="0.2">
      <c r="A565">
        <v>5901</v>
      </c>
      <c r="B565" t="s">
        <v>1138</v>
      </c>
      <c r="C565" t="s">
        <v>1139</v>
      </c>
      <c r="D565">
        <v>857584041</v>
      </c>
      <c r="E565">
        <v>0</v>
      </c>
      <c r="F565">
        <v>0</v>
      </c>
      <c r="G565">
        <v>0</v>
      </c>
      <c r="H565">
        <v>0</v>
      </c>
    </row>
    <row r="566" spans="1:8" x14ac:dyDescent="0.2">
      <c r="A566">
        <v>5901</v>
      </c>
      <c r="B566" t="s">
        <v>1140</v>
      </c>
      <c r="C566" t="s">
        <v>1141</v>
      </c>
      <c r="D566">
        <v>857584051</v>
      </c>
      <c r="E566">
        <v>0</v>
      </c>
      <c r="F566">
        <v>0</v>
      </c>
      <c r="G566">
        <v>0</v>
      </c>
      <c r="H566">
        <v>0</v>
      </c>
    </row>
    <row r="567" spans="1:8" x14ac:dyDescent="0.2">
      <c r="A567">
        <v>5901</v>
      </c>
      <c r="B567" t="s">
        <v>1142</v>
      </c>
      <c r="C567" t="s">
        <v>1143</v>
      </c>
      <c r="D567">
        <v>857584061</v>
      </c>
      <c r="E567">
        <v>0</v>
      </c>
      <c r="F567">
        <v>0</v>
      </c>
      <c r="G567">
        <v>0</v>
      </c>
      <c r="H567">
        <v>0</v>
      </c>
    </row>
    <row r="568" spans="1:8" x14ac:dyDescent="0.2">
      <c r="A568">
        <v>5901</v>
      </c>
      <c r="B568" t="s">
        <v>1144</v>
      </c>
      <c r="C568" t="s">
        <v>1145</v>
      </c>
      <c r="D568">
        <v>857584071</v>
      </c>
      <c r="E568">
        <v>0</v>
      </c>
      <c r="F568">
        <v>0</v>
      </c>
      <c r="G568">
        <v>0</v>
      </c>
      <c r="H568">
        <v>0</v>
      </c>
    </row>
    <row r="569" spans="1:8" x14ac:dyDescent="0.2">
      <c r="A569">
        <v>5901</v>
      </c>
      <c r="B569" t="s">
        <v>1146</v>
      </c>
      <c r="C569" t="s">
        <v>1147</v>
      </c>
      <c r="D569">
        <v>857584081</v>
      </c>
      <c r="E569">
        <v>0</v>
      </c>
      <c r="F569">
        <v>0</v>
      </c>
      <c r="G569">
        <v>0</v>
      </c>
      <c r="H569">
        <v>0</v>
      </c>
    </row>
    <row r="570" spans="1:8" x14ac:dyDescent="0.2">
      <c r="A570">
        <v>5901</v>
      </c>
      <c r="B570" t="s">
        <v>1148</v>
      </c>
      <c r="C570" t="s">
        <v>1149</v>
      </c>
      <c r="D570">
        <v>857584091</v>
      </c>
      <c r="E570">
        <v>0</v>
      </c>
      <c r="F570">
        <v>0</v>
      </c>
      <c r="G570">
        <v>0</v>
      </c>
      <c r="H570">
        <v>0</v>
      </c>
    </row>
    <row r="571" spans="1:8" x14ac:dyDescent="0.2">
      <c r="A571">
        <v>5901</v>
      </c>
      <c r="B571" t="s">
        <v>1150</v>
      </c>
      <c r="C571" t="s">
        <v>1151</v>
      </c>
      <c r="D571">
        <v>857584101</v>
      </c>
      <c r="E571">
        <v>0</v>
      </c>
      <c r="F571">
        <v>0</v>
      </c>
      <c r="G571">
        <v>0</v>
      </c>
      <c r="H571">
        <v>0</v>
      </c>
    </row>
    <row r="572" spans="1:8" x14ac:dyDescent="0.2">
      <c r="A572">
        <v>5901</v>
      </c>
      <c r="B572" t="s">
        <v>1152</v>
      </c>
      <c r="C572" t="s">
        <v>1153</v>
      </c>
      <c r="D572">
        <v>857584111</v>
      </c>
      <c r="E572">
        <v>0</v>
      </c>
      <c r="F572">
        <v>0</v>
      </c>
      <c r="G572">
        <v>0</v>
      </c>
      <c r="H572">
        <v>0</v>
      </c>
    </row>
    <row r="573" spans="1:8" x14ac:dyDescent="0.2">
      <c r="A573">
        <v>5901</v>
      </c>
      <c r="B573" t="s">
        <v>1154</v>
      </c>
      <c r="C573" t="s">
        <v>1155</v>
      </c>
      <c r="D573">
        <v>857584121</v>
      </c>
      <c r="E573">
        <v>0</v>
      </c>
      <c r="F573">
        <v>0</v>
      </c>
      <c r="G573">
        <v>0</v>
      </c>
      <c r="H573">
        <v>0</v>
      </c>
    </row>
    <row r="574" spans="1:8" x14ac:dyDescent="0.2">
      <c r="A574">
        <v>5901</v>
      </c>
      <c r="B574" t="s">
        <v>1156</v>
      </c>
      <c r="C574" t="s">
        <v>1157</v>
      </c>
      <c r="D574">
        <v>857584131</v>
      </c>
      <c r="E574">
        <v>0</v>
      </c>
      <c r="F574">
        <v>0</v>
      </c>
      <c r="G574">
        <v>0</v>
      </c>
      <c r="H574">
        <v>0</v>
      </c>
    </row>
    <row r="575" spans="1:8" x14ac:dyDescent="0.2">
      <c r="A575">
        <v>5901</v>
      </c>
      <c r="B575" t="s">
        <v>1158</v>
      </c>
      <c r="C575" t="s">
        <v>1159</v>
      </c>
      <c r="D575">
        <v>857584141</v>
      </c>
      <c r="E575">
        <v>0</v>
      </c>
      <c r="F575">
        <v>0</v>
      </c>
      <c r="G575">
        <v>0</v>
      </c>
      <c r="H575">
        <v>0</v>
      </c>
    </row>
    <row r="576" spans="1:8" x14ac:dyDescent="0.2">
      <c r="A576">
        <v>5901</v>
      </c>
      <c r="B576" t="s">
        <v>1160</v>
      </c>
      <c r="C576" t="s">
        <v>1161</v>
      </c>
      <c r="D576">
        <v>857584151</v>
      </c>
      <c r="E576">
        <v>0</v>
      </c>
      <c r="F576">
        <v>0</v>
      </c>
      <c r="G576">
        <v>0</v>
      </c>
      <c r="H576">
        <v>0</v>
      </c>
    </row>
    <row r="577" spans="1:8" x14ac:dyDescent="0.2">
      <c r="A577">
        <v>5901</v>
      </c>
      <c r="B577" t="s">
        <v>1162</v>
      </c>
      <c r="C577" t="s">
        <v>1163</v>
      </c>
      <c r="D577">
        <v>857584161</v>
      </c>
      <c r="E577">
        <v>51</v>
      </c>
      <c r="F577">
        <v>133</v>
      </c>
      <c r="G577">
        <v>51</v>
      </c>
      <c r="H577">
        <v>9</v>
      </c>
    </row>
    <row r="578" spans="1:8" x14ac:dyDescent="0.2">
      <c r="A578">
        <v>5901</v>
      </c>
      <c r="B578" t="s">
        <v>1164</v>
      </c>
      <c r="C578" t="s">
        <v>1165</v>
      </c>
      <c r="D578">
        <v>857584171</v>
      </c>
      <c r="E578">
        <v>0</v>
      </c>
      <c r="F578">
        <v>0</v>
      </c>
      <c r="G578">
        <v>0</v>
      </c>
      <c r="H578">
        <v>0</v>
      </c>
    </row>
    <row r="579" spans="1:8" x14ac:dyDescent="0.2">
      <c r="A579">
        <v>5901</v>
      </c>
      <c r="B579" t="s">
        <v>1166</v>
      </c>
      <c r="C579" t="s">
        <v>1167</v>
      </c>
      <c r="D579">
        <v>857584181</v>
      </c>
      <c r="E579">
        <v>3</v>
      </c>
      <c r="F579">
        <v>7</v>
      </c>
      <c r="G579">
        <v>1</v>
      </c>
      <c r="H579">
        <v>1</v>
      </c>
    </row>
    <row r="580" spans="1:8" x14ac:dyDescent="0.2">
      <c r="A580">
        <v>5901</v>
      </c>
      <c r="B580" t="s">
        <v>1168</v>
      </c>
      <c r="C580" t="s">
        <v>1169</v>
      </c>
      <c r="D580">
        <v>857584191</v>
      </c>
      <c r="E580">
        <v>0</v>
      </c>
      <c r="F580">
        <v>0</v>
      </c>
      <c r="G580">
        <v>0</v>
      </c>
      <c r="H580">
        <v>0</v>
      </c>
    </row>
    <row r="581" spans="1:8" x14ac:dyDescent="0.2">
      <c r="A581">
        <v>5901</v>
      </c>
      <c r="B581" t="s">
        <v>1170</v>
      </c>
      <c r="C581" t="s">
        <v>1171</v>
      </c>
      <c r="D581">
        <v>857584201</v>
      </c>
      <c r="E581">
        <v>0</v>
      </c>
      <c r="F581">
        <v>0</v>
      </c>
      <c r="G581">
        <v>0</v>
      </c>
      <c r="H581">
        <v>0</v>
      </c>
    </row>
    <row r="582" spans="1:8" x14ac:dyDescent="0.2">
      <c r="A582">
        <v>5901</v>
      </c>
      <c r="B582" t="s">
        <v>1172</v>
      </c>
      <c r="C582" t="s">
        <v>1173</v>
      </c>
      <c r="D582">
        <v>857584211</v>
      </c>
      <c r="E582">
        <v>0</v>
      </c>
      <c r="F582">
        <v>0</v>
      </c>
      <c r="G582">
        <v>0</v>
      </c>
      <c r="H582">
        <v>0</v>
      </c>
    </row>
    <row r="583" spans="1:8" x14ac:dyDescent="0.2">
      <c r="A583">
        <v>5901</v>
      </c>
      <c r="B583" t="s">
        <v>1174</v>
      </c>
      <c r="C583" t="s">
        <v>1175</v>
      </c>
      <c r="D583">
        <v>857584221</v>
      </c>
      <c r="E583">
        <v>7</v>
      </c>
      <c r="F583">
        <v>10</v>
      </c>
      <c r="G583">
        <v>2</v>
      </c>
      <c r="H583">
        <v>1</v>
      </c>
    </row>
    <row r="584" spans="1:8" x14ac:dyDescent="0.2">
      <c r="A584">
        <v>5901</v>
      </c>
      <c r="B584" t="s">
        <v>1176</v>
      </c>
      <c r="C584" t="s">
        <v>1177</v>
      </c>
      <c r="D584">
        <v>857584231</v>
      </c>
      <c r="E584">
        <v>0</v>
      </c>
      <c r="F584">
        <v>0</v>
      </c>
      <c r="G584">
        <v>0</v>
      </c>
      <c r="H584">
        <v>0</v>
      </c>
    </row>
    <row r="585" spans="1:8" x14ac:dyDescent="0.2">
      <c r="A585">
        <v>5901</v>
      </c>
      <c r="B585" t="s">
        <v>1178</v>
      </c>
      <c r="C585" t="s">
        <v>1179</v>
      </c>
      <c r="D585">
        <v>857584241</v>
      </c>
      <c r="E585">
        <v>0</v>
      </c>
      <c r="F585">
        <v>0</v>
      </c>
      <c r="G585">
        <v>0</v>
      </c>
      <c r="H585">
        <v>0</v>
      </c>
    </row>
    <row r="586" spans="1:8" x14ac:dyDescent="0.2">
      <c r="A586">
        <v>5901</v>
      </c>
      <c r="B586" t="s">
        <v>1180</v>
      </c>
      <c r="C586" t="s">
        <v>1181</v>
      </c>
      <c r="D586">
        <v>857584251</v>
      </c>
      <c r="E586">
        <v>0</v>
      </c>
      <c r="F586">
        <v>0</v>
      </c>
      <c r="G586">
        <v>0</v>
      </c>
      <c r="H586">
        <v>0</v>
      </c>
    </row>
    <row r="587" spans="1:8" x14ac:dyDescent="0.2">
      <c r="A587">
        <v>5901</v>
      </c>
      <c r="B587" t="s">
        <v>1182</v>
      </c>
      <c r="C587" t="s">
        <v>1183</v>
      </c>
      <c r="D587">
        <v>857584261</v>
      </c>
      <c r="E587">
        <v>0</v>
      </c>
      <c r="F587">
        <v>0</v>
      </c>
      <c r="G587">
        <v>0</v>
      </c>
      <c r="H587">
        <v>0</v>
      </c>
    </row>
    <row r="588" spans="1:8" x14ac:dyDescent="0.2">
      <c r="A588">
        <v>5901</v>
      </c>
      <c r="B588" t="s">
        <v>1184</v>
      </c>
      <c r="C588" t="s">
        <v>1185</v>
      </c>
      <c r="D588">
        <v>857584271</v>
      </c>
      <c r="E588">
        <v>0</v>
      </c>
      <c r="F588">
        <v>0</v>
      </c>
      <c r="G588">
        <v>0</v>
      </c>
      <c r="H588">
        <v>0</v>
      </c>
    </row>
    <row r="589" spans="1:8" x14ac:dyDescent="0.2">
      <c r="A589">
        <v>5901</v>
      </c>
      <c r="B589" t="s">
        <v>1186</v>
      </c>
      <c r="C589" t="s">
        <v>1187</v>
      </c>
      <c r="D589">
        <v>857584281</v>
      </c>
      <c r="E589">
        <v>0</v>
      </c>
      <c r="F589">
        <v>0</v>
      </c>
      <c r="G589">
        <v>0</v>
      </c>
      <c r="H589">
        <v>0</v>
      </c>
    </row>
    <row r="590" spans="1:8" x14ac:dyDescent="0.2">
      <c r="A590">
        <v>5901</v>
      </c>
      <c r="B590" t="s">
        <v>1188</v>
      </c>
      <c r="C590" t="s">
        <v>1189</v>
      </c>
      <c r="D590">
        <v>857584291</v>
      </c>
      <c r="E590">
        <v>0</v>
      </c>
      <c r="F590">
        <v>0</v>
      </c>
      <c r="G590">
        <v>0</v>
      </c>
      <c r="H590">
        <v>0</v>
      </c>
    </row>
    <row r="591" spans="1:8" x14ac:dyDescent="0.2">
      <c r="A591">
        <v>5901</v>
      </c>
      <c r="B591" t="s">
        <v>1190</v>
      </c>
      <c r="C591" t="s">
        <v>1191</v>
      </c>
      <c r="D591">
        <v>857584301</v>
      </c>
      <c r="E591">
        <v>0</v>
      </c>
      <c r="F591">
        <v>0</v>
      </c>
      <c r="G591">
        <v>0</v>
      </c>
      <c r="H591">
        <v>0</v>
      </c>
    </row>
    <row r="592" spans="1:8" x14ac:dyDescent="0.2">
      <c r="A592">
        <v>5901</v>
      </c>
      <c r="B592" t="s">
        <v>1192</v>
      </c>
      <c r="C592" t="s">
        <v>1193</v>
      </c>
      <c r="D592">
        <v>857584311</v>
      </c>
      <c r="E592">
        <v>0</v>
      </c>
      <c r="F592">
        <v>0</v>
      </c>
      <c r="G592">
        <v>0</v>
      </c>
      <c r="H592">
        <v>0</v>
      </c>
    </row>
    <row r="593" spans="1:8" x14ac:dyDescent="0.2">
      <c r="A593">
        <v>5901</v>
      </c>
      <c r="B593" t="s">
        <v>1194</v>
      </c>
      <c r="C593" t="s">
        <v>1195</v>
      </c>
      <c r="D593">
        <v>857584321</v>
      </c>
      <c r="E593">
        <v>1</v>
      </c>
      <c r="F593">
        <v>4</v>
      </c>
      <c r="G593">
        <v>2</v>
      </c>
      <c r="H593">
        <v>1</v>
      </c>
    </row>
    <row r="594" spans="1:8" x14ac:dyDescent="0.2">
      <c r="A594">
        <v>5901</v>
      </c>
      <c r="B594" t="s">
        <v>1196</v>
      </c>
      <c r="C594" t="s">
        <v>1197</v>
      </c>
      <c r="D594">
        <v>857584331</v>
      </c>
      <c r="E594">
        <v>0</v>
      </c>
      <c r="F594">
        <v>0</v>
      </c>
      <c r="G594">
        <v>0</v>
      </c>
      <c r="H594">
        <v>0</v>
      </c>
    </row>
    <row r="595" spans="1:8" x14ac:dyDescent="0.2">
      <c r="A595">
        <v>5901</v>
      </c>
      <c r="B595" t="s">
        <v>1198</v>
      </c>
      <c r="C595" t="s">
        <v>1199</v>
      </c>
      <c r="D595">
        <v>857584341</v>
      </c>
      <c r="E595">
        <v>0</v>
      </c>
      <c r="F595">
        <v>0</v>
      </c>
      <c r="G595">
        <v>0</v>
      </c>
      <c r="H595">
        <v>0</v>
      </c>
    </row>
    <row r="596" spans="1:8" x14ac:dyDescent="0.2">
      <c r="A596">
        <v>5901</v>
      </c>
      <c r="B596" t="s">
        <v>1200</v>
      </c>
      <c r="C596" t="s">
        <v>1201</v>
      </c>
      <c r="D596">
        <v>857584351</v>
      </c>
      <c r="E596">
        <v>0</v>
      </c>
      <c r="F596">
        <v>0</v>
      </c>
      <c r="G596">
        <v>0</v>
      </c>
      <c r="H596">
        <v>0</v>
      </c>
    </row>
    <row r="597" spans="1:8" x14ac:dyDescent="0.2">
      <c r="A597">
        <v>5901</v>
      </c>
      <c r="B597" t="s">
        <v>1202</v>
      </c>
      <c r="C597" t="s">
        <v>1203</v>
      </c>
      <c r="D597">
        <v>857584361</v>
      </c>
      <c r="E597">
        <v>0</v>
      </c>
      <c r="F597">
        <v>0</v>
      </c>
      <c r="G597">
        <v>0</v>
      </c>
      <c r="H597">
        <v>0</v>
      </c>
    </row>
    <row r="598" spans="1:8" x14ac:dyDescent="0.2">
      <c r="A598">
        <v>5901</v>
      </c>
      <c r="B598" t="s">
        <v>1204</v>
      </c>
      <c r="C598" t="s">
        <v>1205</v>
      </c>
      <c r="D598">
        <v>857507141</v>
      </c>
      <c r="E598">
        <v>43</v>
      </c>
      <c r="F598">
        <v>85</v>
      </c>
      <c r="G598">
        <v>12</v>
      </c>
      <c r="H598">
        <v>5</v>
      </c>
    </row>
    <row r="599" spans="1:8" x14ac:dyDescent="0.2">
      <c r="A599">
        <v>5901</v>
      </c>
      <c r="B599" t="s">
        <v>1206</v>
      </c>
      <c r="C599" t="s">
        <v>1207</v>
      </c>
      <c r="D599">
        <v>857584371</v>
      </c>
      <c r="E599">
        <v>0</v>
      </c>
      <c r="F599">
        <v>0</v>
      </c>
      <c r="G599">
        <v>0</v>
      </c>
      <c r="H599">
        <v>0</v>
      </c>
    </row>
    <row r="600" spans="1:8" x14ac:dyDescent="0.2">
      <c r="A600">
        <v>5901</v>
      </c>
      <c r="B600" t="s">
        <v>1208</v>
      </c>
      <c r="C600" t="s">
        <v>1209</v>
      </c>
      <c r="D600">
        <v>857584381</v>
      </c>
      <c r="E600">
        <v>0</v>
      </c>
      <c r="F600">
        <v>0</v>
      </c>
      <c r="G600">
        <v>0</v>
      </c>
      <c r="H600">
        <v>0</v>
      </c>
    </row>
    <row r="601" spans="1:8" x14ac:dyDescent="0.2">
      <c r="A601">
        <v>5901</v>
      </c>
      <c r="B601" t="s">
        <v>1210</v>
      </c>
      <c r="C601" t="s">
        <v>1211</v>
      </c>
      <c r="D601">
        <v>857584391</v>
      </c>
      <c r="E601">
        <v>0</v>
      </c>
      <c r="F601">
        <v>0</v>
      </c>
      <c r="G601">
        <v>0</v>
      </c>
      <c r="H601">
        <v>0</v>
      </c>
    </row>
    <row r="602" spans="1:8" x14ac:dyDescent="0.2">
      <c r="A602">
        <v>5901</v>
      </c>
      <c r="B602" t="s">
        <v>1212</v>
      </c>
      <c r="C602" t="s">
        <v>1213</v>
      </c>
      <c r="D602">
        <v>857584401</v>
      </c>
      <c r="E602">
        <v>0</v>
      </c>
      <c r="F602">
        <v>0</v>
      </c>
      <c r="G602">
        <v>0</v>
      </c>
      <c r="H602">
        <v>0</v>
      </c>
    </row>
    <row r="603" spans="1:8" x14ac:dyDescent="0.2">
      <c r="A603">
        <v>5901</v>
      </c>
      <c r="B603" t="s">
        <v>1214</v>
      </c>
      <c r="C603" t="s">
        <v>1215</v>
      </c>
      <c r="D603">
        <v>857584411</v>
      </c>
      <c r="E603">
        <v>0</v>
      </c>
      <c r="F603">
        <v>0</v>
      </c>
      <c r="G603">
        <v>0</v>
      </c>
      <c r="H603">
        <v>0</v>
      </c>
    </row>
    <row r="604" spans="1:8" x14ac:dyDescent="0.2">
      <c r="A604">
        <v>5901</v>
      </c>
      <c r="B604" t="s">
        <v>1216</v>
      </c>
      <c r="C604" t="s">
        <v>1217</v>
      </c>
      <c r="D604">
        <v>842143161</v>
      </c>
      <c r="E604">
        <v>0</v>
      </c>
      <c r="F604">
        <v>0</v>
      </c>
      <c r="G604">
        <v>0</v>
      </c>
      <c r="H604">
        <v>0</v>
      </c>
    </row>
    <row r="605" spans="1:8" x14ac:dyDescent="0.2">
      <c r="A605">
        <v>5901</v>
      </c>
      <c r="B605" t="s">
        <v>1218</v>
      </c>
      <c r="C605" t="s">
        <v>1219</v>
      </c>
      <c r="D605">
        <v>857584421</v>
      </c>
      <c r="E605">
        <v>0</v>
      </c>
      <c r="F605">
        <v>0</v>
      </c>
      <c r="G605">
        <v>0</v>
      </c>
      <c r="H605">
        <v>0</v>
      </c>
    </row>
    <row r="606" spans="1:8" x14ac:dyDescent="0.2">
      <c r="A606">
        <v>5901</v>
      </c>
      <c r="B606" t="s">
        <v>1220</v>
      </c>
      <c r="C606" t="s">
        <v>1221</v>
      </c>
      <c r="D606">
        <v>857584431</v>
      </c>
      <c r="E606">
        <v>0</v>
      </c>
      <c r="F606">
        <v>0</v>
      </c>
      <c r="G606">
        <v>0</v>
      </c>
      <c r="H606">
        <v>0</v>
      </c>
    </row>
    <row r="607" spans="1:8" x14ac:dyDescent="0.2">
      <c r="A607">
        <v>5901</v>
      </c>
      <c r="B607" t="s">
        <v>1222</v>
      </c>
      <c r="C607" t="s">
        <v>1223</v>
      </c>
      <c r="D607">
        <v>857584441</v>
      </c>
      <c r="E607">
        <v>123</v>
      </c>
      <c r="F607">
        <v>176</v>
      </c>
      <c r="G607">
        <v>27</v>
      </c>
      <c r="H607">
        <v>5</v>
      </c>
    </row>
    <row r="608" spans="1:8" x14ac:dyDescent="0.2">
      <c r="A608">
        <v>5901</v>
      </c>
      <c r="B608" t="s">
        <v>1224</v>
      </c>
      <c r="C608" t="s">
        <v>1225</v>
      </c>
      <c r="D608">
        <v>857584451</v>
      </c>
      <c r="E608">
        <v>0</v>
      </c>
      <c r="F608">
        <v>0</v>
      </c>
      <c r="G608">
        <v>0</v>
      </c>
      <c r="H608">
        <v>0</v>
      </c>
    </row>
    <row r="609" spans="1:8" x14ac:dyDescent="0.2">
      <c r="A609">
        <v>5901</v>
      </c>
      <c r="B609" t="s">
        <v>1226</v>
      </c>
      <c r="C609" t="s">
        <v>1227</v>
      </c>
      <c r="D609">
        <v>857584461</v>
      </c>
      <c r="E609">
        <v>0</v>
      </c>
      <c r="F609">
        <v>0</v>
      </c>
      <c r="G609">
        <v>0</v>
      </c>
      <c r="H609">
        <v>0</v>
      </c>
    </row>
    <row r="610" spans="1:8" x14ac:dyDescent="0.2">
      <c r="A610">
        <v>5901</v>
      </c>
      <c r="B610" t="s">
        <v>1228</v>
      </c>
      <c r="C610" t="s">
        <v>1229</v>
      </c>
      <c r="D610">
        <v>857584471</v>
      </c>
      <c r="E610">
        <v>0</v>
      </c>
      <c r="F610">
        <v>0</v>
      </c>
      <c r="G610">
        <v>0</v>
      </c>
      <c r="H610">
        <v>0</v>
      </c>
    </row>
    <row r="611" spans="1:8" x14ac:dyDescent="0.2">
      <c r="A611">
        <v>5901</v>
      </c>
      <c r="B611" t="s">
        <v>1230</v>
      </c>
      <c r="C611" t="s">
        <v>1231</v>
      </c>
      <c r="D611">
        <v>857584481</v>
      </c>
      <c r="E611">
        <v>34</v>
      </c>
      <c r="F611">
        <v>72</v>
      </c>
      <c r="G611">
        <v>10</v>
      </c>
      <c r="H611">
        <v>8</v>
      </c>
    </row>
    <row r="612" spans="1:8" x14ac:dyDescent="0.2">
      <c r="A612">
        <v>5901</v>
      </c>
      <c r="B612" t="s">
        <v>1232</v>
      </c>
      <c r="C612" t="s">
        <v>1233</v>
      </c>
      <c r="D612">
        <v>857584491</v>
      </c>
      <c r="E612">
        <v>0</v>
      </c>
      <c r="F612">
        <v>0</v>
      </c>
      <c r="G612">
        <v>0</v>
      </c>
      <c r="H612">
        <v>0</v>
      </c>
    </row>
    <row r="613" spans="1:8" x14ac:dyDescent="0.2">
      <c r="A613">
        <v>5901</v>
      </c>
      <c r="B613" t="s">
        <v>1234</v>
      </c>
      <c r="C613" t="s">
        <v>1235</v>
      </c>
      <c r="D613">
        <v>857584501</v>
      </c>
      <c r="E613">
        <v>0</v>
      </c>
      <c r="F613">
        <v>0</v>
      </c>
      <c r="G613">
        <v>0</v>
      </c>
      <c r="H613">
        <v>0</v>
      </c>
    </row>
    <row r="614" spans="1:8" x14ac:dyDescent="0.2">
      <c r="A614">
        <v>5901</v>
      </c>
      <c r="B614" t="s">
        <v>1236</v>
      </c>
      <c r="C614" t="s">
        <v>1237</v>
      </c>
      <c r="D614">
        <v>857584511</v>
      </c>
      <c r="E614">
        <v>0</v>
      </c>
      <c r="F614">
        <v>0</v>
      </c>
      <c r="G614">
        <v>0</v>
      </c>
      <c r="H614">
        <v>0</v>
      </c>
    </row>
    <row r="615" spans="1:8" x14ac:dyDescent="0.2">
      <c r="A615">
        <v>5901</v>
      </c>
      <c r="B615" t="s">
        <v>1238</v>
      </c>
      <c r="C615" t="s">
        <v>1239</v>
      </c>
      <c r="D615">
        <v>857584531</v>
      </c>
      <c r="E615">
        <v>0</v>
      </c>
      <c r="F615">
        <v>0</v>
      </c>
      <c r="G615">
        <v>0</v>
      </c>
      <c r="H615">
        <v>0</v>
      </c>
    </row>
    <row r="616" spans="1:8" x14ac:dyDescent="0.2">
      <c r="A616">
        <v>5901</v>
      </c>
      <c r="B616" t="s">
        <v>1240</v>
      </c>
      <c r="C616" t="s">
        <v>1241</v>
      </c>
      <c r="D616">
        <v>857584541</v>
      </c>
      <c r="E616">
        <v>0</v>
      </c>
      <c r="F616">
        <v>0</v>
      </c>
      <c r="G616">
        <v>0</v>
      </c>
      <c r="H616">
        <v>0</v>
      </c>
    </row>
    <row r="617" spans="1:8" x14ac:dyDescent="0.2">
      <c r="A617">
        <v>5901</v>
      </c>
      <c r="B617" t="s">
        <v>1242</v>
      </c>
      <c r="C617" t="s">
        <v>1243</v>
      </c>
      <c r="D617">
        <v>857584551</v>
      </c>
      <c r="E617">
        <v>0</v>
      </c>
      <c r="F617">
        <v>0</v>
      </c>
      <c r="G617">
        <v>0</v>
      </c>
      <c r="H617">
        <v>0</v>
      </c>
    </row>
    <row r="618" spans="1:8" x14ac:dyDescent="0.2">
      <c r="A618">
        <v>5901</v>
      </c>
      <c r="B618" t="s">
        <v>1244</v>
      </c>
      <c r="C618" t="s">
        <v>1245</v>
      </c>
      <c r="D618">
        <v>857584561</v>
      </c>
      <c r="E618">
        <v>0</v>
      </c>
      <c r="F618">
        <v>0</v>
      </c>
      <c r="G618">
        <v>0</v>
      </c>
      <c r="H618">
        <v>0</v>
      </c>
    </row>
    <row r="619" spans="1:8" x14ac:dyDescent="0.2">
      <c r="A619">
        <v>5901</v>
      </c>
      <c r="B619" t="s">
        <v>1246</v>
      </c>
      <c r="C619" t="s">
        <v>1247</v>
      </c>
      <c r="D619">
        <v>857584571</v>
      </c>
      <c r="E619">
        <v>0</v>
      </c>
      <c r="F619">
        <v>0</v>
      </c>
      <c r="G619">
        <v>0</v>
      </c>
      <c r="H619">
        <v>0</v>
      </c>
    </row>
    <row r="620" spans="1:8" x14ac:dyDescent="0.2">
      <c r="A620">
        <v>5901</v>
      </c>
      <c r="B620" t="s">
        <v>1248</v>
      </c>
      <c r="C620" t="s">
        <v>1249</v>
      </c>
      <c r="D620">
        <v>857584581</v>
      </c>
      <c r="E620">
        <v>0</v>
      </c>
      <c r="F620">
        <v>0</v>
      </c>
      <c r="G620">
        <v>0</v>
      </c>
      <c r="H620">
        <v>0</v>
      </c>
    </row>
    <row r="621" spans="1:8" x14ac:dyDescent="0.2">
      <c r="A621">
        <v>5901</v>
      </c>
      <c r="B621" t="s">
        <v>1250</v>
      </c>
      <c r="C621" t="s">
        <v>1251</v>
      </c>
      <c r="D621">
        <v>857584591</v>
      </c>
      <c r="E621">
        <v>0</v>
      </c>
      <c r="F621">
        <v>0</v>
      </c>
      <c r="G621">
        <v>0</v>
      </c>
      <c r="H621">
        <v>0</v>
      </c>
    </row>
    <row r="622" spans="1:8" x14ac:dyDescent="0.2">
      <c r="A622">
        <v>5901</v>
      </c>
      <c r="B622" t="s">
        <v>1252</v>
      </c>
      <c r="C622" t="s">
        <v>1253</v>
      </c>
      <c r="D622">
        <v>857584601</v>
      </c>
      <c r="E622">
        <v>3</v>
      </c>
      <c r="F622">
        <v>8</v>
      </c>
      <c r="G622">
        <v>0</v>
      </c>
      <c r="H622">
        <v>2</v>
      </c>
    </row>
    <row r="623" spans="1:8" x14ac:dyDescent="0.2">
      <c r="A623">
        <v>5901</v>
      </c>
      <c r="B623" t="s">
        <v>1254</v>
      </c>
      <c r="C623" t="s">
        <v>1255</v>
      </c>
      <c r="D623">
        <v>857584611</v>
      </c>
      <c r="E623">
        <v>0</v>
      </c>
      <c r="F623">
        <v>0</v>
      </c>
      <c r="G623">
        <v>0</v>
      </c>
      <c r="H623">
        <v>0</v>
      </c>
    </row>
    <row r="624" spans="1:8" x14ac:dyDescent="0.2">
      <c r="A624">
        <v>5901</v>
      </c>
      <c r="B624" t="s">
        <v>1256</v>
      </c>
      <c r="C624" t="s">
        <v>1257</v>
      </c>
      <c r="D624">
        <v>857584621</v>
      </c>
      <c r="E624">
        <v>0</v>
      </c>
      <c r="F624">
        <v>0</v>
      </c>
      <c r="G624">
        <v>0</v>
      </c>
      <c r="H624">
        <v>0</v>
      </c>
    </row>
    <row r="625" spans="1:8" x14ac:dyDescent="0.2">
      <c r="A625">
        <v>5901</v>
      </c>
      <c r="B625" t="s">
        <v>1258</v>
      </c>
      <c r="C625" t="s">
        <v>1259</v>
      </c>
      <c r="D625">
        <v>857584631</v>
      </c>
      <c r="E625">
        <v>0</v>
      </c>
      <c r="F625">
        <v>0</v>
      </c>
      <c r="G625">
        <v>0</v>
      </c>
      <c r="H625">
        <v>0</v>
      </c>
    </row>
    <row r="626" spans="1:8" x14ac:dyDescent="0.2">
      <c r="A626">
        <v>5901</v>
      </c>
      <c r="B626" t="s">
        <v>1260</v>
      </c>
      <c r="C626" t="s">
        <v>1261</v>
      </c>
      <c r="D626">
        <v>857584641</v>
      </c>
      <c r="E626">
        <v>0</v>
      </c>
      <c r="F626">
        <v>0</v>
      </c>
      <c r="G626">
        <v>0</v>
      </c>
      <c r="H626">
        <v>0</v>
      </c>
    </row>
    <row r="627" spans="1:8" x14ac:dyDescent="0.2">
      <c r="A627">
        <v>5901</v>
      </c>
      <c r="B627" t="s">
        <v>1262</v>
      </c>
      <c r="C627" t="s">
        <v>1263</v>
      </c>
      <c r="D627">
        <v>857584651</v>
      </c>
      <c r="E627">
        <v>3</v>
      </c>
      <c r="F627">
        <v>8</v>
      </c>
      <c r="G627">
        <v>1</v>
      </c>
      <c r="H627">
        <v>2</v>
      </c>
    </row>
    <row r="628" spans="1:8" x14ac:dyDescent="0.2">
      <c r="A628">
        <v>5901</v>
      </c>
      <c r="B628" t="s">
        <v>1264</v>
      </c>
      <c r="C628" t="s">
        <v>1265</v>
      </c>
      <c r="D628">
        <v>857584661</v>
      </c>
      <c r="E628">
        <v>109</v>
      </c>
      <c r="F628">
        <v>230</v>
      </c>
      <c r="G628">
        <v>90</v>
      </c>
      <c r="H628">
        <v>8</v>
      </c>
    </row>
    <row r="629" spans="1:8" x14ac:dyDescent="0.2">
      <c r="A629">
        <v>5901</v>
      </c>
      <c r="B629" t="s">
        <v>1266</v>
      </c>
      <c r="C629" t="s">
        <v>1267</v>
      </c>
      <c r="D629">
        <v>857584671</v>
      </c>
      <c r="E629">
        <v>0</v>
      </c>
      <c r="F629">
        <v>0</v>
      </c>
      <c r="G629">
        <v>0</v>
      </c>
      <c r="H629">
        <v>0</v>
      </c>
    </row>
    <row r="630" spans="1:8" x14ac:dyDescent="0.2">
      <c r="A630">
        <v>5901</v>
      </c>
      <c r="B630" t="s">
        <v>1268</v>
      </c>
      <c r="C630" t="s">
        <v>1269</v>
      </c>
      <c r="D630">
        <v>857584681</v>
      </c>
      <c r="E630">
        <v>1</v>
      </c>
      <c r="F630">
        <v>2</v>
      </c>
      <c r="G630">
        <v>0</v>
      </c>
      <c r="H630">
        <v>1</v>
      </c>
    </row>
    <row r="631" spans="1:8" x14ac:dyDescent="0.2">
      <c r="A631">
        <v>5901</v>
      </c>
      <c r="B631" t="s">
        <v>1270</v>
      </c>
      <c r="C631" t="s">
        <v>1271</v>
      </c>
      <c r="D631">
        <v>857584691</v>
      </c>
      <c r="E631">
        <v>27</v>
      </c>
      <c r="F631">
        <v>36</v>
      </c>
      <c r="G631">
        <v>2</v>
      </c>
      <c r="H631">
        <v>3</v>
      </c>
    </row>
    <row r="632" spans="1:8" x14ac:dyDescent="0.2">
      <c r="A632">
        <v>5901</v>
      </c>
      <c r="B632" t="s">
        <v>1272</v>
      </c>
      <c r="C632" t="s">
        <v>1273</v>
      </c>
      <c r="D632">
        <v>857584701</v>
      </c>
      <c r="E632">
        <v>0</v>
      </c>
      <c r="F632">
        <v>0</v>
      </c>
      <c r="G632">
        <v>0</v>
      </c>
      <c r="H632">
        <v>0</v>
      </c>
    </row>
    <row r="633" spans="1:8" x14ac:dyDescent="0.2">
      <c r="A633">
        <v>5901</v>
      </c>
      <c r="B633" t="s">
        <v>1274</v>
      </c>
      <c r="C633" t="s">
        <v>1275</v>
      </c>
      <c r="D633">
        <v>857584711</v>
      </c>
      <c r="E633">
        <v>0</v>
      </c>
      <c r="F633">
        <v>0</v>
      </c>
      <c r="G633">
        <v>0</v>
      </c>
      <c r="H633">
        <v>0</v>
      </c>
    </row>
    <row r="634" spans="1:8" x14ac:dyDescent="0.2">
      <c r="A634">
        <v>5901</v>
      </c>
      <c r="B634" t="s">
        <v>1276</v>
      </c>
      <c r="C634" t="s">
        <v>1277</v>
      </c>
      <c r="D634">
        <v>857584721</v>
      </c>
      <c r="E634">
        <v>0</v>
      </c>
      <c r="F634">
        <v>0</v>
      </c>
      <c r="G634">
        <v>0</v>
      </c>
      <c r="H634">
        <v>0</v>
      </c>
    </row>
    <row r="635" spans="1:8" x14ac:dyDescent="0.2">
      <c r="A635">
        <v>5901</v>
      </c>
      <c r="B635" t="s">
        <v>1278</v>
      </c>
      <c r="C635" t="s">
        <v>1279</v>
      </c>
      <c r="D635">
        <v>857584731</v>
      </c>
      <c r="E635">
        <v>0</v>
      </c>
      <c r="F635">
        <v>0</v>
      </c>
      <c r="G635">
        <v>0</v>
      </c>
      <c r="H635">
        <v>0</v>
      </c>
    </row>
    <row r="636" spans="1:8" x14ac:dyDescent="0.2">
      <c r="A636">
        <v>5901</v>
      </c>
      <c r="B636" t="s">
        <v>1280</v>
      </c>
      <c r="C636" t="s">
        <v>1281</v>
      </c>
      <c r="D636">
        <v>857584741</v>
      </c>
      <c r="E636">
        <v>0</v>
      </c>
      <c r="F636">
        <v>0</v>
      </c>
      <c r="G636">
        <v>0</v>
      </c>
      <c r="H636">
        <v>0</v>
      </c>
    </row>
    <row r="637" spans="1:8" x14ac:dyDescent="0.2">
      <c r="A637">
        <v>5901</v>
      </c>
      <c r="B637" t="s">
        <v>1282</v>
      </c>
      <c r="C637" t="s">
        <v>1283</v>
      </c>
      <c r="D637">
        <v>857584751</v>
      </c>
      <c r="E637">
        <v>0</v>
      </c>
      <c r="F637">
        <v>0</v>
      </c>
      <c r="G637">
        <v>0</v>
      </c>
      <c r="H637">
        <v>0</v>
      </c>
    </row>
    <row r="638" spans="1:8" x14ac:dyDescent="0.2">
      <c r="A638">
        <v>5901</v>
      </c>
      <c r="B638" t="s">
        <v>1284</v>
      </c>
      <c r="C638" t="s">
        <v>1285</v>
      </c>
      <c r="D638">
        <v>857584761</v>
      </c>
      <c r="E638">
        <v>0</v>
      </c>
      <c r="F638">
        <v>0</v>
      </c>
      <c r="G638">
        <v>0</v>
      </c>
      <c r="H638">
        <v>0</v>
      </c>
    </row>
    <row r="639" spans="1:8" x14ac:dyDescent="0.2">
      <c r="A639">
        <v>5901</v>
      </c>
      <c r="B639" t="s">
        <v>1286</v>
      </c>
      <c r="C639" t="s">
        <v>1287</v>
      </c>
      <c r="D639">
        <v>857584771</v>
      </c>
      <c r="E639">
        <v>0</v>
      </c>
      <c r="F639">
        <v>0</v>
      </c>
      <c r="G639">
        <v>0</v>
      </c>
      <c r="H639">
        <v>0</v>
      </c>
    </row>
    <row r="640" spans="1:8" x14ac:dyDescent="0.2">
      <c r="A640">
        <v>5901</v>
      </c>
      <c r="B640" t="s">
        <v>1288</v>
      </c>
      <c r="C640" t="s">
        <v>1289</v>
      </c>
      <c r="D640">
        <v>857584781</v>
      </c>
      <c r="E640">
        <v>0</v>
      </c>
      <c r="F640">
        <v>0</v>
      </c>
      <c r="G640">
        <v>0</v>
      </c>
      <c r="H640">
        <v>0</v>
      </c>
    </row>
    <row r="641" spans="1:8" x14ac:dyDescent="0.2">
      <c r="A641">
        <v>5901</v>
      </c>
      <c r="B641" t="s">
        <v>1290</v>
      </c>
      <c r="C641" t="s">
        <v>1291</v>
      </c>
      <c r="D641">
        <v>857584791</v>
      </c>
      <c r="E641">
        <v>0</v>
      </c>
      <c r="F641">
        <v>0</v>
      </c>
      <c r="G641">
        <v>0</v>
      </c>
      <c r="H641">
        <v>0</v>
      </c>
    </row>
    <row r="642" spans="1:8" x14ac:dyDescent="0.2">
      <c r="A642">
        <v>5901</v>
      </c>
      <c r="B642" t="s">
        <v>1292</v>
      </c>
      <c r="C642" t="s">
        <v>1293</v>
      </c>
      <c r="D642">
        <v>857584801</v>
      </c>
      <c r="E642">
        <v>0</v>
      </c>
      <c r="F642">
        <v>0</v>
      </c>
      <c r="G642">
        <v>0</v>
      </c>
      <c r="H642">
        <v>0</v>
      </c>
    </row>
    <row r="643" spans="1:8" x14ac:dyDescent="0.2">
      <c r="A643">
        <v>5901</v>
      </c>
      <c r="B643" t="s">
        <v>1294</v>
      </c>
      <c r="C643" t="s">
        <v>1295</v>
      </c>
      <c r="D643">
        <v>857584811</v>
      </c>
      <c r="E643">
        <v>0</v>
      </c>
      <c r="F643">
        <v>0</v>
      </c>
      <c r="G643">
        <v>0</v>
      </c>
      <c r="H643">
        <v>0</v>
      </c>
    </row>
    <row r="644" spans="1:8" x14ac:dyDescent="0.2">
      <c r="A644">
        <v>5901</v>
      </c>
      <c r="B644" t="s">
        <v>1296</v>
      </c>
      <c r="C644" t="s">
        <v>1297</v>
      </c>
      <c r="D644">
        <v>857584831</v>
      </c>
      <c r="E644">
        <v>0</v>
      </c>
      <c r="F644">
        <v>0</v>
      </c>
      <c r="G644">
        <v>0</v>
      </c>
      <c r="H644">
        <v>0</v>
      </c>
    </row>
    <row r="645" spans="1:8" x14ac:dyDescent="0.2">
      <c r="A645">
        <v>5901</v>
      </c>
      <c r="B645" t="s">
        <v>1298</v>
      </c>
      <c r="C645" t="s">
        <v>1299</v>
      </c>
      <c r="D645">
        <v>857584841</v>
      </c>
      <c r="E645">
        <v>0</v>
      </c>
      <c r="F645">
        <v>0</v>
      </c>
      <c r="G645">
        <v>0</v>
      </c>
      <c r="H645">
        <v>0</v>
      </c>
    </row>
    <row r="646" spans="1:8" x14ac:dyDescent="0.2">
      <c r="A646">
        <v>5901</v>
      </c>
      <c r="B646" t="s">
        <v>1300</v>
      </c>
      <c r="C646" t="s">
        <v>1301</v>
      </c>
      <c r="D646">
        <v>857584851</v>
      </c>
      <c r="E646">
        <v>0</v>
      </c>
      <c r="F646">
        <v>0</v>
      </c>
      <c r="G646">
        <v>0</v>
      </c>
      <c r="H646">
        <v>0</v>
      </c>
    </row>
    <row r="647" spans="1:8" x14ac:dyDescent="0.2">
      <c r="A647">
        <v>5901</v>
      </c>
      <c r="B647" t="s">
        <v>1302</v>
      </c>
      <c r="C647" t="s">
        <v>1303</v>
      </c>
      <c r="D647">
        <v>857584861</v>
      </c>
      <c r="E647">
        <v>0</v>
      </c>
      <c r="F647">
        <v>0</v>
      </c>
      <c r="G647">
        <v>0</v>
      </c>
      <c r="H647">
        <v>0</v>
      </c>
    </row>
    <row r="648" spans="1:8" x14ac:dyDescent="0.2">
      <c r="A648">
        <v>5901</v>
      </c>
      <c r="B648" t="s">
        <v>1304</v>
      </c>
      <c r="C648" t="s">
        <v>1305</v>
      </c>
      <c r="D648">
        <v>857584871</v>
      </c>
      <c r="E648">
        <v>0</v>
      </c>
      <c r="F648">
        <v>0</v>
      </c>
      <c r="G648">
        <v>0</v>
      </c>
      <c r="H648">
        <v>0</v>
      </c>
    </row>
    <row r="649" spans="1:8" x14ac:dyDescent="0.2">
      <c r="A649">
        <v>5901</v>
      </c>
      <c r="B649" t="s">
        <v>1306</v>
      </c>
      <c r="C649" t="s">
        <v>1307</v>
      </c>
      <c r="D649">
        <v>857584881</v>
      </c>
      <c r="E649">
        <v>0</v>
      </c>
      <c r="F649">
        <v>0</v>
      </c>
      <c r="G649">
        <v>0</v>
      </c>
      <c r="H649">
        <v>0</v>
      </c>
    </row>
    <row r="650" spans="1:8" x14ac:dyDescent="0.2">
      <c r="A650">
        <v>5901</v>
      </c>
      <c r="B650" t="s">
        <v>1308</v>
      </c>
      <c r="C650" t="s">
        <v>1309</v>
      </c>
      <c r="D650">
        <v>857584891</v>
      </c>
      <c r="E650">
        <v>0</v>
      </c>
      <c r="F650">
        <v>0</v>
      </c>
      <c r="G650">
        <v>0</v>
      </c>
      <c r="H650">
        <v>0</v>
      </c>
    </row>
    <row r="651" spans="1:8" x14ac:dyDescent="0.2">
      <c r="A651">
        <v>5901</v>
      </c>
      <c r="B651" t="s">
        <v>1310</v>
      </c>
      <c r="C651" t="s">
        <v>1311</v>
      </c>
      <c r="D651">
        <v>857584901</v>
      </c>
      <c r="E651">
        <v>0</v>
      </c>
      <c r="F651">
        <v>0</v>
      </c>
      <c r="G651">
        <v>0</v>
      </c>
      <c r="H651">
        <v>0</v>
      </c>
    </row>
    <row r="652" spans="1:8" x14ac:dyDescent="0.2">
      <c r="A652">
        <v>5901</v>
      </c>
      <c r="B652" t="s">
        <v>1312</v>
      </c>
      <c r="C652" t="s">
        <v>1313</v>
      </c>
      <c r="D652">
        <v>857584911</v>
      </c>
      <c r="E652">
        <v>0</v>
      </c>
      <c r="F652">
        <v>0</v>
      </c>
      <c r="G652">
        <v>0</v>
      </c>
      <c r="H652">
        <v>0</v>
      </c>
    </row>
    <row r="653" spans="1:8" x14ac:dyDescent="0.2">
      <c r="A653">
        <v>5901</v>
      </c>
      <c r="B653" t="s">
        <v>1314</v>
      </c>
      <c r="C653" t="s">
        <v>1315</v>
      </c>
      <c r="D653">
        <v>857584921</v>
      </c>
      <c r="E653">
        <v>0</v>
      </c>
      <c r="F653">
        <v>0</v>
      </c>
      <c r="G653">
        <v>0</v>
      </c>
      <c r="H653">
        <v>0</v>
      </c>
    </row>
    <row r="654" spans="1:8" x14ac:dyDescent="0.2">
      <c r="A654">
        <v>5901</v>
      </c>
      <c r="B654" t="s">
        <v>1316</v>
      </c>
      <c r="C654" t="s">
        <v>1317</v>
      </c>
      <c r="D654">
        <v>857584931</v>
      </c>
      <c r="E654">
        <v>0</v>
      </c>
      <c r="F654">
        <v>0</v>
      </c>
      <c r="G654">
        <v>0</v>
      </c>
      <c r="H654">
        <v>0</v>
      </c>
    </row>
    <row r="655" spans="1:8" x14ac:dyDescent="0.2">
      <c r="A655">
        <v>5901</v>
      </c>
      <c r="B655" t="s">
        <v>1318</v>
      </c>
      <c r="C655" t="s">
        <v>1319</v>
      </c>
      <c r="D655">
        <v>857584941</v>
      </c>
      <c r="E655">
        <v>0</v>
      </c>
      <c r="F655">
        <v>0</v>
      </c>
      <c r="G655">
        <v>0</v>
      </c>
      <c r="H655">
        <v>0</v>
      </c>
    </row>
    <row r="656" spans="1:8" x14ac:dyDescent="0.2">
      <c r="A656">
        <v>5901</v>
      </c>
      <c r="B656" t="s">
        <v>1320</v>
      </c>
      <c r="C656" t="s">
        <v>1321</v>
      </c>
      <c r="D656">
        <v>857584951</v>
      </c>
      <c r="E656">
        <v>0</v>
      </c>
      <c r="F656">
        <v>0</v>
      </c>
      <c r="G656">
        <v>0</v>
      </c>
      <c r="H656">
        <v>0</v>
      </c>
    </row>
    <row r="657" spans="1:8" x14ac:dyDescent="0.2">
      <c r="A657">
        <v>5901</v>
      </c>
      <c r="B657" t="s">
        <v>1322</v>
      </c>
      <c r="C657" t="s">
        <v>1323</v>
      </c>
      <c r="D657">
        <v>857584961</v>
      </c>
      <c r="E657">
        <v>0</v>
      </c>
      <c r="F657">
        <v>0</v>
      </c>
      <c r="G657">
        <v>0</v>
      </c>
      <c r="H657">
        <v>0</v>
      </c>
    </row>
    <row r="658" spans="1:8" x14ac:dyDescent="0.2">
      <c r="A658">
        <v>5901</v>
      </c>
      <c r="B658" t="s">
        <v>1324</v>
      </c>
      <c r="C658" t="s">
        <v>1325</v>
      </c>
      <c r="D658">
        <v>857584981</v>
      </c>
      <c r="E658">
        <v>0</v>
      </c>
      <c r="F658">
        <v>0</v>
      </c>
      <c r="G658">
        <v>0</v>
      </c>
      <c r="H658">
        <v>0</v>
      </c>
    </row>
    <row r="659" spans="1:8" x14ac:dyDescent="0.2">
      <c r="A659">
        <v>5901</v>
      </c>
      <c r="B659" t="s">
        <v>1326</v>
      </c>
      <c r="C659" t="s">
        <v>1327</v>
      </c>
      <c r="D659">
        <v>857584991</v>
      </c>
      <c r="E659">
        <v>0</v>
      </c>
      <c r="F659">
        <v>0</v>
      </c>
      <c r="G659">
        <v>0</v>
      </c>
      <c r="H659">
        <v>0</v>
      </c>
    </row>
    <row r="660" spans="1:8" x14ac:dyDescent="0.2">
      <c r="A660">
        <v>5901</v>
      </c>
      <c r="B660" t="s">
        <v>1328</v>
      </c>
      <c r="C660" t="s">
        <v>1329</v>
      </c>
      <c r="D660">
        <v>857585001</v>
      </c>
      <c r="E660">
        <v>70</v>
      </c>
      <c r="F660">
        <v>117</v>
      </c>
      <c r="G660">
        <v>30</v>
      </c>
      <c r="H660">
        <v>8</v>
      </c>
    </row>
    <row r="661" spans="1:8" x14ac:dyDescent="0.2">
      <c r="A661">
        <v>5901</v>
      </c>
      <c r="B661" t="s">
        <v>1330</v>
      </c>
      <c r="C661" t="s">
        <v>1331</v>
      </c>
      <c r="D661">
        <v>857585011</v>
      </c>
      <c r="E661">
        <v>0</v>
      </c>
      <c r="F661">
        <v>0</v>
      </c>
      <c r="G661">
        <v>0</v>
      </c>
      <c r="H661">
        <v>0</v>
      </c>
    </row>
    <row r="662" spans="1:8" x14ac:dyDescent="0.2">
      <c r="A662">
        <v>5901</v>
      </c>
      <c r="B662" t="s">
        <v>1332</v>
      </c>
      <c r="C662" t="s">
        <v>1333</v>
      </c>
      <c r="D662">
        <v>857585021</v>
      </c>
      <c r="E662">
        <v>0</v>
      </c>
      <c r="F662">
        <v>0</v>
      </c>
      <c r="G662">
        <v>0</v>
      </c>
      <c r="H662">
        <v>0</v>
      </c>
    </row>
    <row r="663" spans="1:8" x14ac:dyDescent="0.2">
      <c r="A663">
        <v>5901</v>
      </c>
      <c r="B663" t="s">
        <v>1334</v>
      </c>
      <c r="C663" t="s">
        <v>1335</v>
      </c>
      <c r="D663">
        <v>857585031</v>
      </c>
      <c r="E663">
        <v>0</v>
      </c>
      <c r="F663">
        <v>0</v>
      </c>
      <c r="G663">
        <v>0</v>
      </c>
      <c r="H663">
        <v>0</v>
      </c>
    </row>
    <row r="664" spans="1:8" x14ac:dyDescent="0.2">
      <c r="A664">
        <v>5901</v>
      </c>
      <c r="B664" t="s">
        <v>1336</v>
      </c>
      <c r="C664" t="s">
        <v>1337</v>
      </c>
      <c r="D664">
        <v>857585041</v>
      </c>
      <c r="E664">
        <v>0</v>
      </c>
      <c r="F664">
        <v>0</v>
      </c>
      <c r="G664">
        <v>0</v>
      </c>
      <c r="H664">
        <v>0</v>
      </c>
    </row>
    <row r="665" spans="1:8" x14ac:dyDescent="0.2">
      <c r="A665">
        <v>5901</v>
      </c>
      <c r="B665" t="s">
        <v>1338</v>
      </c>
      <c r="C665" t="s">
        <v>1339</v>
      </c>
      <c r="D665">
        <v>857585051</v>
      </c>
      <c r="E665">
        <v>0</v>
      </c>
      <c r="F665">
        <v>0</v>
      </c>
      <c r="G665">
        <v>0</v>
      </c>
      <c r="H665">
        <v>0</v>
      </c>
    </row>
    <row r="666" spans="1:8" x14ac:dyDescent="0.2">
      <c r="A666">
        <v>5901</v>
      </c>
      <c r="B666" t="s">
        <v>1340</v>
      </c>
      <c r="C666" t="s">
        <v>1341</v>
      </c>
      <c r="D666">
        <v>857585061</v>
      </c>
      <c r="E666">
        <v>0</v>
      </c>
      <c r="F666">
        <v>0</v>
      </c>
      <c r="G666">
        <v>0</v>
      </c>
      <c r="H666">
        <v>0</v>
      </c>
    </row>
    <row r="667" spans="1:8" x14ac:dyDescent="0.2">
      <c r="A667">
        <v>5901</v>
      </c>
      <c r="B667" t="s">
        <v>1342</v>
      </c>
      <c r="C667" t="s">
        <v>1343</v>
      </c>
      <c r="D667">
        <v>857585071</v>
      </c>
      <c r="E667">
        <v>0</v>
      </c>
      <c r="F667">
        <v>0</v>
      </c>
      <c r="G667">
        <v>0</v>
      </c>
      <c r="H667">
        <v>0</v>
      </c>
    </row>
    <row r="668" spans="1:8" x14ac:dyDescent="0.2">
      <c r="A668">
        <v>5901</v>
      </c>
      <c r="B668" t="s">
        <v>1344</v>
      </c>
      <c r="C668" t="s">
        <v>1345</v>
      </c>
      <c r="D668">
        <v>857585081</v>
      </c>
      <c r="E668">
        <v>0</v>
      </c>
      <c r="F668">
        <v>0</v>
      </c>
      <c r="G668">
        <v>0</v>
      </c>
      <c r="H668">
        <v>0</v>
      </c>
    </row>
    <row r="669" spans="1:8" x14ac:dyDescent="0.2">
      <c r="A669">
        <v>5901</v>
      </c>
      <c r="B669" t="s">
        <v>1346</v>
      </c>
      <c r="C669" t="s">
        <v>1347</v>
      </c>
      <c r="D669">
        <v>857585091</v>
      </c>
      <c r="E669">
        <v>0</v>
      </c>
      <c r="F669">
        <v>0</v>
      </c>
      <c r="G669">
        <v>0</v>
      </c>
      <c r="H669">
        <v>0</v>
      </c>
    </row>
    <row r="670" spans="1:8" x14ac:dyDescent="0.2">
      <c r="A670">
        <v>5901</v>
      </c>
      <c r="B670" t="s">
        <v>1348</v>
      </c>
      <c r="C670" t="s">
        <v>1349</v>
      </c>
      <c r="D670">
        <v>857585101</v>
      </c>
      <c r="E670">
        <v>0</v>
      </c>
      <c r="F670">
        <v>0</v>
      </c>
      <c r="G670">
        <v>0</v>
      </c>
      <c r="H670">
        <v>0</v>
      </c>
    </row>
    <row r="671" spans="1:8" x14ac:dyDescent="0.2">
      <c r="A671">
        <v>5901</v>
      </c>
      <c r="B671" t="s">
        <v>1350</v>
      </c>
      <c r="C671" t="s">
        <v>1351</v>
      </c>
      <c r="D671">
        <v>857585111</v>
      </c>
      <c r="E671">
        <v>0</v>
      </c>
      <c r="F671">
        <v>0</v>
      </c>
      <c r="G671">
        <v>0</v>
      </c>
      <c r="H671">
        <v>0</v>
      </c>
    </row>
    <row r="672" spans="1:8" x14ac:dyDescent="0.2">
      <c r="A672">
        <v>5901</v>
      </c>
      <c r="B672" t="s">
        <v>1352</v>
      </c>
      <c r="C672" t="s">
        <v>1353</v>
      </c>
      <c r="D672">
        <v>857585121</v>
      </c>
      <c r="E672">
        <v>0</v>
      </c>
      <c r="F672">
        <v>0</v>
      </c>
      <c r="G672">
        <v>0</v>
      </c>
      <c r="H672">
        <v>0</v>
      </c>
    </row>
    <row r="673" spans="1:8" x14ac:dyDescent="0.2">
      <c r="A673">
        <v>5901</v>
      </c>
      <c r="B673" t="s">
        <v>1354</v>
      </c>
      <c r="C673" t="s">
        <v>1355</v>
      </c>
      <c r="D673">
        <v>857585131</v>
      </c>
      <c r="E673">
        <v>0</v>
      </c>
      <c r="F673">
        <v>0</v>
      </c>
      <c r="G673">
        <v>0</v>
      </c>
      <c r="H673">
        <v>0</v>
      </c>
    </row>
    <row r="674" spans="1:8" x14ac:dyDescent="0.2">
      <c r="A674">
        <v>5901</v>
      </c>
      <c r="B674" t="s">
        <v>1356</v>
      </c>
      <c r="C674" t="s">
        <v>1357</v>
      </c>
      <c r="D674">
        <v>857585141</v>
      </c>
      <c r="E674">
        <v>0</v>
      </c>
      <c r="F674">
        <v>0</v>
      </c>
      <c r="G674">
        <v>0</v>
      </c>
      <c r="H674">
        <v>0</v>
      </c>
    </row>
    <row r="675" spans="1:8" x14ac:dyDescent="0.2">
      <c r="A675">
        <v>5901</v>
      </c>
      <c r="B675" t="s">
        <v>1358</v>
      </c>
      <c r="C675" t="s">
        <v>1359</v>
      </c>
      <c r="D675">
        <v>857585151</v>
      </c>
      <c r="E675">
        <v>0</v>
      </c>
      <c r="F675">
        <v>0</v>
      </c>
      <c r="G675">
        <v>0</v>
      </c>
      <c r="H675">
        <v>0</v>
      </c>
    </row>
    <row r="676" spans="1:8" x14ac:dyDescent="0.2">
      <c r="A676">
        <v>5901</v>
      </c>
      <c r="B676" t="s">
        <v>1360</v>
      </c>
      <c r="C676" t="s">
        <v>1361</v>
      </c>
      <c r="D676">
        <v>857585161</v>
      </c>
      <c r="E676">
        <v>0</v>
      </c>
      <c r="F676">
        <v>0</v>
      </c>
      <c r="G676">
        <v>0</v>
      </c>
      <c r="H676">
        <v>0</v>
      </c>
    </row>
    <row r="677" spans="1:8" x14ac:dyDescent="0.2">
      <c r="A677">
        <v>5901</v>
      </c>
      <c r="B677" t="s">
        <v>1364</v>
      </c>
      <c r="C677" t="s">
        <v>1365</v>
      </c>
      <c r="D677">
        <v>857585181</v>
      </c>
      <c r="E677">
        <v>22</v>
      </c>
      <c r="F677">
        <v>79</v>
      </c>
      <c r="G677">
        <v>24</v>
      </c>
      <c r="H677">
        <v>4</v>
      </c>
    </row>
    <row r="678" spans="1:8" x14ac:dyDescent="0.2">
      <c r="A678">
        <v>5901</v>
      </c>
      <c r="B678" t="s">
        <v>1366</v>
      </c>
      <c r="C678" t="s">
        <v>1367</v>
      </c>
      <c r="D678">
        <v>857585191</v>
      </c>
      <c r="E678">
        <v>0</v>
      </c>
      <c r="F678">
        <v>0</v>
      </c>
      <c r="G678">
        <v>0</v>
      </c>
      <c r="H678">
        <v>0</v>
      </c>
    </row>
    <row r="679" spans="1:8" x14ac:dyDescent="0.2">
      <c r="A679">
        <v>5901</v>
      </c>
      <c r="B679" t="s">
        <v>1368</v>
      </c>
      <c r="C679" t="s">
        <v>1369</v>
      </c>
      <c r="D679">
        <v>857585201</v>
      </c>
      <c r="E679">
        <v>0</v>
      </c>
      <c r="F679">
        <v>0</v>
      </c>
      <c r="G679">
        <v>0</v>
      </c>
      <c r="H679">
        <v>0</v>
      </c>
    </row>
    <row r="680" spans="1:8" x14ac:dyDescent="0.2">
      <c r="A680">
        <v>5901</v>
      </c>
      <c r="B680" t="s">
        <v>1370</v>
      </c>
      <c r="C680" t="s">
        <v>1371</v>
      </c>
      <c r="D680">
        <v>857585221</v>
      </c>
      <c r="E680">
        <v>0</v>
      </c>
      <c r="F680">
        <v>0</v>
      </c>
      <c r="G680">
        <v>0</v>
      </c>
      <c r="H680">
        <v>0</v>
      </c>
    </row>
    <row r="681" spans="1:8" x14ac:dyDescent="0.2">
      <c r="A681">
        <v>5901</v>
      </c>
      <c r="B681" t="s">
        <v>1372</v>
      </c>
      <c r="C681" t="s">
        <v>1373</v>
      </c>
      <c r="D681">
        <v>857585231</v>
      </c>
      <c r="E681">
        <v>0</v>
      </c>
      <c r="F681">
        <v>0</v>
      </c>
      <c r="G681">
        <v>0</v>
      </c>
      <c r="H681">
        <v>0</v>
      </c>
    </row>
    <row r="682" spans="1:8" x14ac:dyDescent="0.2">
      <c r="A682">
        <v>5901</v>
      </c>
      <c r="B682" t="s">
        <v>1374</v>
      </c>
      <c r="C682" t="s">
        <v>1375</v>
      </c>
      <c r="D682">
        <v>857585241</v>
      </c>
      <c r="E682">
        <v>0</v>
      </c>
      <c r="F682">
        <v>0</v>
      </c>
      <c r="G682">
        <v>0</v>
      </c>
      <c r="H682">
        <v>0</v>
      </c>
    </row>
    <row r="683" spans="1:8" x14ac:dyDescent="0.2">
      <c r="A683">
        <v>5901</v>
      </c>
      <c r="B683" t="s">
        <v>1376</v>
      </c>
      <c r="C683" t="s">
        <v>1377</v>
      </c>
      <c r="D683">
        <v>857585251</v>
      </c>
      <c r="E683">
        <v>0</v>
      </c>
      <c r="F683">
        <v>0</v>
      </c>
      <c r="G683">
        <v>0</v>
      </c>
      <c r="H683">
        <v>0</v>
      </c>
    </row>
    <row r="684" spans="1:8" x14ac:dyDescent="0.2">
      <c r="A684">
        <v>5901</v>
      </c>
      <c r="B684" t="s">
        <v>1378</v>
      </c>
      <c r="C684" t="s">
        <v>1379</v>
      </c>
      <c r="D684">
        <v>857585261</v>
      </c>
      <c r="E684">
        <v>0</v>
      </c>
      <c r="F684">
        <v>0</v>
      </c>
      <c r="G684">
        <v>0</v>
      </c>
      <c r="H684">
        <v>0</v>
      </c>
    </row>
    <row r="685" spans="1:8" x14ac:dyDescent="0.2">
      <c r="A685">
        <v>5901</v>
      </c>
      <c r="B685" t="s">
        <v>1380</v>
      </c>
      <c r="C685" t="s">
        <v>1381</v>
      </c>
      <c r="D685">
        <v>857585271</v>
      </c>
      <c r="E685">
        <v>0</v>
      </c>
      <c r="F685">
        <v>0</v>
      </c>
      <c r="G685">
        <v>0</v>
      </c>
      <c r="H685">
        <v>0</v>
      </c>
    </row>
    <row r="686" spans="1:8" x14ac:dyDescent="0.2">
      <c r="A686">
        <v>5901</v>
      </c>
      <c r="B686" t="s">
        <v>1382</v>
      </c>
      <c r="C686" t="s">
        <v>1383</v>
      </c>
      <c r="D686">
        <v>857585281</v>
      </c>
      <c r="E686">
        <v>0</v>
      </c>
      <c r="F686">
        <v>0</v>
      </c>
      <c r="G686">
        <v>0</v>
      </c>
      <c r="H686">
        <v>0</v>
      </c>
    </row>
    <row r="687" spans="1:8" x14ac:dyDescent="0.2">
      <c r="A687">
        <v>5901</v>
      </c>
      <c r="B687" t="s">
        <v>1384</v>
      </c>
      <c r="C687" t="s">
        <v>1385</v>
      </c>
      <c r="D687">
        <v>842143151</v>
      </c>
      <c r="E687">
        <v>31252</v>
      </c>
      <c r="F687">
        <v>64997</v>
      </c>
      <c r="G687">
        <v>23491</v>
      </c>
      <c r="H687">
        <v>1724</v>
      </c>
    </row>
    <row r="688" spans="1:8" x14ac:dyDescent="0.2">
      <c r="A688">
        <v>5901</v>
      </c>
      <c r="B688" t="s">
        <v>1386</v>
      </c>
      <c r="C688" t="s">
        <v>1387</v>
      </c>
      <c r="D688">
        <v>857585291</v>
      </c>
      <c r="E688">
        <v>0</v>
      </c>
      <c r="F688">
        <v>0</v>
      </c>
      <c r="G688">
        <v>0</v>
      </c>
      <c r="H688">
        <v>0</v>
      </c>
    </row>
    <row r="689" spans="1:8" x14ac:dyDescent="0.2">
      <c r="A689">
        <v>5901</v>
      </c>
      <c r="B689" t="s">
        <v>1388</v>
      </c>
      <c r="C689" t="s">
        <v>1389</v>
      </c>
      <c r="D689">
        <v>857585301</v>
      </c>
      <c r="E689">
        <v>0</v>
      </c>
      <c r="F689">
        <v>0</v>
      </c>
      <c r="G689">
        <v>0</v>
      </c>
      <c r="H689">
        <v>0</v>
      </c>
    </row>
    <row r="690" spans="1:8" x14ac:dyDescent="0.2">
      <c r="A690">
        <v>5901</v>
      </c>
      <c r="B690" t="s">
        <v>1390</v>
      </c>
      <c r="C690" t="s">
        <v>1391</v>
      </c>
      <c r="D690">
        <v>857585311</v>
      </c>
      <c r="E690">
        <v>0</v>
      </c>
      <c r="F690">
        <v>0</v>
      </c>
      <c r="G690">
        <v>0</v>
      </c>
      <c r="H690">
        <v>0</v>
      </c>
    </row>
    <row r="691" spans="1:8" x14ac:dyDescent="0.2">
      <c r="A691">
        <v>5901</v>
      </c>
      <c r="B691" t="s">
        <v>1392</v>
      </c>
      <c r="C691" t="s">
        <v>1393</v>
      </c>
      <c r="D691">
        <v>857585321</v>
      </c>
      <c r="E691">
        <v>0</v>
      </c>
      <c r="F691">
        <v>0</v>
      </c>
      <c r="G691">
        <v>0</v>
      </c>
      <c r="H691">
        <v>0</v>
      </c>
    </row>
    <row r="692" spans="1:8" x14ac:dyDescent="0.2">
      <c r="A692">
        <v>5901</v>
      </c>
      <c r="B692" t="s">
        <v>1394</v>
      </c>
      <c r="C692" t="s">
        <v>1395</v>
      </c>
      <c r="D692">
        <v>857585331</v>
      </c>
      <c r="E692">
        <v>0</v>
      </c>
      <c r="F692">
        <v>0</v>
      </c>
      <c r="G692">
        <v>0</v>
      </c>
      <c r="H692">
        <v>0</v>
      </c>
    </row>
    <row r="693" spans="1:8" x14ac:dyDescent="0.2">
      <c r="A693">
        <v>5901</v>
      </c>
      <c r="B693" t="s">
        <v>1396</v>
      </c>
      <c r="C693" t="s">
        <v>1397</v>
      </c>
      <c r="D693">
        <v>857585341</v>
      </c>
      <c r="E693">
        <v>39</v>
      </c>
      <c r="F693">
        <v>97</v>
      </c>
      <c r="G693">
        <v>27</v>
      </c>
      <c r="H693">
        <v>7</v>
      </c>
    </row>
    <row r="694" spans="1:8" x14ac:dyDescent="0.2">
      <c r="A694">
        <v>5901</v>
      </c>
      <c r="B694" t="s">
        <v>1398</v>
      </c>
      <c r="C694" t="s">
        <v>1399</v>
      </c>
      <c r="D694">
        <v>857585351</v>
      </c>
      <c r="E694">
        <v>0</v>
      </c>
      <c r="F694">
        <v>0</v>
      </c>
      <c r="G694">
        <v>0</v>
      </c>
      <c r="H694">
        <v>0</v>
      </c>
    </row>
    <row r="695" spans="1:8" x14ac:dyDescent="0.2">
      <c r="A695">
        <v>5901</v>
      </c>
      <c r="B695" t="s">
        <v>1400</v>
      </c>
      <c r="C695" t="s">
        <v>1401</v>
      </c>
      <c r="D695">
        <v>857585361</v>
      </c>
      <c r="E695">
        <v>0</v>
      </c>
      <c r="F695">
        <v>0</v>
      </c>
      <c r="G695">
        <v>0</v>
      </c>
      <c r="H695">
        <v>0</v>
      </c>
    </row>
    <row r="696" spans="1:8" x14ac:dyDescent="0.2">
      <c r="A696">
        <v>5901</v>
      </c>
      <c r="B696" t="s">
        <v>1402</v>
      </c>
      <c r="C696" t="s">
        <v>1403</v>
      </c>
      <c r="D696">
        <v>857585371</v>
      </c>
      <c r="E696">
        <v>0</v>
      </c>
      <c r="F696">
        <v>0</v>
      </c>
      <c r="G696">
        <v>0</v>
      </c>
      <c r="H696">
        <v>0</v>
      </c>
    </row>
    <row r="697" spans="1:8" x14ac:dyDescent="0.2">
      <c r="A697">
        <v>5901</v>
      </c>
      <c r="B697" t="s">
        <v>1404</v>
      </c>
      <c r="C697" t="s">
        <v>1405</v>
      </c>
      <c r="D697">
        <v>857585381</v>
      </c>
      <c r="E697">
        <v>0</v>
      </c>
      <c r="F697">
        <v>0</v>
      </c>
      <c r="G697">
        <v>0</v>
      </c>
      <c r="H697">
        <v>0</v>
      </c>
    </row>
    <row r="698" spans="1:8" x14ac:dyDescent="0.2">
      <c r="A698">
        <v>5901</v>
      </c>
      <c r="B698" t="s">
        <v>1406</v>
      </c>
      <c r="C698" t="s">
        <v>1407</v>
      </c>
      <c r="D698">
        <v>857585391</v>
      </c>
      <c r="E698">
        <v>0</v>
      </c>
      <c r="F698">
        <v>0</v>
      </c>
      <c r="G698">
        <v>0</v>
      </c>
      <c r="H698">
        <v>0</v>
      </c>
    </row>
    <row r="699" spans="1:8" x14ac:dyDescent="0.2">
      <c r="A699">
        <v>5901</v>
      </c>
      <c r="B699" t="s">
        <v>1408</v>
      </c>
      <c r="C699" t="s">
        <v>1409</v>
      </c>
      <c r="D699">
        <v>857585401</v>
      </c>
      <c r="E699">
        <v>0</v>
      </c>
      <c r="F699">
        <v>0</v>
      </c>
      <c r="G699">
        <v>0</v>
      </c>
      <c r="H699">
        <v>0</v>
      </c>
    </row>
    <row r="700" spans="1:8" x14ac:dyDescent="0.2">
      <c r="A700">
        <v>5901</v>
      </c>
      <c r="B700" t="s">
        <v>1410</v>
      </c>
      <c r="C700" t="s">
        <v>1411</v>
      </c>
      <c r="D700">
        <v>857585411</v>
      </c>
      <c r="E700">
        <v>0</v>
      </c>
      <c r="F700">
        <v>0</v>
      </c>
      <c r="G700">
        <v>0</v>
      </c>
      <c r="H700">
        <v>0</v>
      </c>
    </row>
    <row r="701" spans="1:8" x14ac:dyDescent="0.2">
      <c r="A701">
        <v>5901</v>
      </c>
      <c r="B701" t="s">
        <v>1412</v>
      </c>
      <c r="C701" t="s">
        <v>1413</v>
      </c>
      <c r="D701">
        <v>857585421</v>
      </c>
      <c r="E701">
        <v>0</v>
      </c>
      <c r="F701">
        <v>0</v>
      </c>
      <c r="G701">
        <v>0</v>
      </c>
      <c r="H701">
        <v>0</v>
      </c>
    </row>
    <row r="702" spans="1:8" x14ac:dyDescent="0.2">
      <c r="A702">
        <v>5901</v>
      </c>
      <c r="B702" t="s">
        <v>1414</v>
      </c>
      <c r="C702" t="s">
        <v>1415</v>
      </c>
      <c r="D702">
        <v>857585431</v>
      </c>
      <c r="E702">
        <v>0</v>
      </c>
      <c r="F702">
        <v>0</v>
      </c>
      <c r="G702">
        <v>0</v>
      </c>
      <c r="H702">
        <v>0</v>
      </c>
    </row>
    <row r="703" spans="1:8" x14ac:dyDescent="0.2">
      <c r="A703">
        <v>5901</v>
      </c>
      <c r="B703" t="s">
        <v>1416</v>
      </c>
      <c r="C703" t="s">
        <v>1417</v>
      </c>
      <c r="D703">
        <v>857585441</v>
      </c>
      <c r="E703">
        <v>0</v>
      </c>
      <c r="F703">
        <v>1</v>
      </c>
      <c r="G703">
        <v>0</v>
      </c>
      <c r="H703">
        <v>1</v>
      </c>
    </row>
    <row r="704" spans="1:8" x14ac:dyDescent="0.2">
      <c r="A704">
        <v>5901</v>
      </c>
      <c r="B704" t="s">
        <v>1418</v>
      </c>
      <c r="C704" t="s">
        <v>1419</v>
      </c>
      <c r="D704">
        <v>857585451</v>
      </c>
      <c r="E704">
        <v>0</v>
      </c>
      <c r="F704">
        <v>0</v>
      </c>
      <c r="G704">
        <v>0</v>
      </c>
      <c r="H704">
        <v>0</v>
      </c>
    </row>
    <row r="705" spans="1:8" x14ac:dyDescent="0.2">
      <c r="A705">
        <v>5901</v>
      </c>
      <c r="B705" t="s">
        <v>1420</v>
      </c>
      <c r="C705" t="s">
        <v>1421</v>
      </c>
      <c r="D705">
        <v>857585461</v>
      </c>
      <c r="E705">
        <v>0</v>
      </c>
      <c r="F705">
        <v>1</v>
      </c>
      <c r="G705">
        <v>0</v>
      </c>
      <c r="H705">
        <v>1</v>
      </c>
    </row>
    <row r="706" spans="1:8" x14ac:dyDescent="0.2">
      <c r="A706">
        <v>5901</v>
      </c>
      <c r="B706" t="s">
        <v>1422</v>
      </c>
      <c r="C706" t="s">
        <v>1423</v>
      </c>
      <c r="D706">
        <v>857585471</v>
      </c>
      <c r="E706">
        <v>0</v>
      </c>
      <c r="F706">
        <v>0</v>
      </c>
      <c r="G706">
        <v>0</v>
      </c>
      <c r="H706">
        <v>0</v>
      </c>
    </row>
    <row r="707" spans="1:8" x14ac:dyDescent="0.2">
      <c r="A707">
        <v>5901</v>
      </c>
      <c r="B707" t="s">
        <v>1424</v>
      </c>
      <c r="C707" t="s">
        <v>1425</v>
      </c>
      <c r="D707">
        <v>857585481</v>
      </c>
      <c r="E707">
        <v>0</v>
      </c>
      <c r="F707">
        <v>0</v>
      </c>
      <c r="G707">
        <v>0</v>
      </c>
      <c r="H707">
        <v>0</v>
      </c>
    </row>
    <row r="708" spans="1:8" x14ac:dyDescent="0.2">
      <c r="A708">
        <v>5901</v>
      </c>
      <c r="B708" t="s">
        <v>1426</v>
      </c>
      <c r="C708" t="s">
        <v>1427</v>
      </c>
      <c r="D708">
        <v>857585491</v>
      </c>
      <c r="E708">
        <v>0</v>
      </c>
      <c r="F708">
        <v>0</v>
      </c>
      <c r="G708">
        <v>0</v>
      </c>
      <c r="H708">
        <v>0</v>
      </c>
    </row>
    <row r="709" spans="1:8" x14ac:dyDescent="0.2">
      <c r="A709">
        <v>5901</v>
      </c>
      <c r="B709" t="s">
        <v>1428</v>
      </c>
      <c r="C709" t="s">
        <v>1429</v>
      </c>
      <c r="D709">
        <v>857585501</v>
      </c>
      <c r="E709">
        <v>0</v>
      </c>
      <c r="F709">
        <v>0</v>
      </c>
      <c r="G709">
        <v>0</v>
      </c>
      <c r="H709">
        <v>0</v>
      </c>
    </row>
    <row r="710" spans="1:8" x14ac:dyDescent="0.2">
      <c r="A710">
        <v>5901</v>
      </c>
      <c r="B710" t="s">
        <v>1430</v>
      </c>
      <c r="C710" t="s">
        <v>1431</v>
      </c>
      <c r="D710">
        <v>842143171</v>
      </c>
      <c r="E710">
        <v>0</v>
      </c>
      <c r="F710">
        <v>0</v>
      </c>
      <c r="G710">
        <v>0</v>
      </c>
      <c r="H710">
        <v>0</v>
      </c>
    </row>
    <row r="711" spans="1:8" x14ac:dyDescent="0.2">
      <c r="A711">
        <v>5901</v>
      </c>
      <c r="B711" t="s">
        <v>1432</v>
      </c>
      <c r="C711" t="s">
        <v>1433</v>
      </c>
      <c r="D711">
        <v>857585511</v>
      </c>
      <c r="E711">
        <v>0</v>
      </c>
      <c r="F711">
        <v>0</v>
      </c>
      <c r="G711">
        <v>0</v>
      </c>
      <c r="H711">
        <v>0</v>
      </c>
    </row>
    <row r="712" spans="1:8" x14ac:dyDescent="0.2">
      <c r="A712">
        <v>5901</v>
      </c>
      <c r="B712" t="s">
        <v>1434</v>
      </c>
      <c r="C712" t="s">
        <v>1435</v>
      </c>
      <c r="D712">
        <v>857585521</v>
      </c>
      <c r="E712">
        <v>0</v>
      </c>
      <c r="F712">
        <v>0</v>
      </c>
      <c r="G712">
        <v>0</v>
      </c>
      <c r="H712">
        <v>0</v>
      </c>
    </row>
    <row r="713" spans="1:8" x14ac:dyDescent="0.2">
      <c r="A713">
        <v>5901</v>
      </c>
      <c r="B713" t="s">
        <v>1436</v>
      </c>
      <c r="C713" t="s">
        <v>1437</v>
      </c>
      <c r="D713">
        <v>857585531</v>
      </c>
      <c r="E713">
        <v>0</v>
      </c>
      <c r="F713">
        <v>4</v>
      </c>
      <c r="G713">
        <v>0</v>
      </c>
      <c r="H713">
        <v>1</v>
      </c>
    </row>
    <row r="714" spans="1:8" x14ac:dyDescent="0.2">
      <c r="A714">
        <v>5901</v>
      </c>
      <c r="B714" t="s">
        <v>1438</v>
      </c>
      <c r="C714" t="s">
        <v>1439</v>
      </c>
      <c r="D714">
        <v>857585541</v>
      </c>
      <c r="E714">
        <v>0</v>
      </c>
      <c r="F714">
        <v>0</v>
      </c>
      <c r="G714">
        <v>0</v>
      </c>
      <c r="H714">
        <v>0</v>
      </c>
    </row>
    <row r="715" spans="1:8" x14ac:dyDescent="0.2">
      <c r="A715">
        <v>5901</v>
      </c>
      <c r="B715" t="s">
        <v>1440</v>
      </c>
      <c r="C715" t="s">
        <v>1441</v>
      </c>
      <c r="D715">
        <v>857585551</v>
      </c>
      <c r="E715">
        <v>15</v>
      </c>
      <c r="F715">
        <v>100</v>
      </c>
      <c r="G715">
        <v>64</v>
      </c>
      <c r="H715">
        <v>4</v>
      </c>
    </row>
    <row r="716" spans="1:8" x14ac:dyDescent="0.2">
      <c r="A716">
        <v>5901</v>
      </c>
      <c r="B716" t="s">
        <v>1442</v>
      </c>
      <c r="C716" t="s">
        <v>1443</v>
      </c>
      <c r="D716">
        <v>857585561</v>
      </c>
      <c r="E716">
        <v>0</v>
      </c>
      <c r="F716">
        <v>0</v>
      </c>
      <c r="G716">
        <v>0</v>
      </c>
      <c r="H716">
        <v>0</v>
      </c>
    </row>
    <row r="717" spans="1:8" x14ac:dyDescent="0.2">
      <c r="A717">
        <v>5901</v>
      </c>
      <c r="B717" t="s">
        <v>1444</v>
      </c>
      <c r="C717" t="s">
        <v>1445</v>
      </c>
      <c r="D717">
        <v>857585571</v>
      </c>
      <c r="E717">
        <v>0</v>
      </c>
      <c r="F717">
        <v>0</v>
      </c>
      <c r="G717">
        <v>0</v>
      </c>
      <c r="H717">
        <v>0</v>
      </c>
    </row>
    <row r="718" spans="1:8" x14ac:dyDescent="0.2">
      <c r="A718">
        <v>5901</v>
      </c>
      <c r="B718" t="s">
        <v>1446</v>
      </c>
      <c r="C718" t="s">
        <v>1447</v>
      </c>
      <c r="D718">
        <v>857585581</v>
      </c>
      <c r="E718">
        <v>0</v>
      </c>
      <c r="F718">
        <v>0</v>
      </c>
      <c r="G718">
        <v>0</v>
      </c>
      <c r="H718">
        <v>0</v>
      </c>
    </row>
    <row r="719" spans="1:8" x14ac:dyDescent="0.2">
      <c r="A719">
        <v>5901</v>
      </c>
      <c r="B719" t="s">
        <v>1448</v>
      </c>
      <c r="C719" t="s">
        <v>1449</v>
      </c>
      <c r="D719">
        <v>857585591</v>
      </c>
      <c r="E719">
        <v>0</v>
      </c>
      <c r="F719">
        <v>0</v>
      </c>
      <c r="G719">
        <v>0</v>
      </c>
      <c r="H719">
        <v>0</v>
      </c>
    </row>
    <row r="720" spans="1:8" x14ac:dyDescent="0.2">
      <c r="A720">
        <v>5901</v>
      </c>
      <c r="B720" t="s">
        <v>1450</v>
      </c>
      <c r="C720" t="s">
        <v>1451</v>
      </c>
      <c r="D720">
        <v>857585601</v>
      </c>
      <c r="E720">
        <v>40</v>
      </c>
      <c r="F720">
        <v>101</v>
      </c>
      <c r="G720">
        <v>50</v>
      </c>
      <c r="H720">
        <v>2</v>
      </c>
    </row>
    <row r="721" spans="1:8" x14ac:dyDescent="0.2">
      <c r="A721">
        <v>5901</v>
      </c>
      <c r="B721" t="s">
        <v>1452</v>
      </c>
      <c r="C721" t="s">
        <v>1453</v>
      </c>
      <c r="D721">
        <v>857585611</v>
      </c>
      <c r="E721">
        <v>0</v>
      </c>
      <c r="F721">
        <v>0</v>
      </c>
      <c r="G721">
        <v>0</v>
      </c>
      <c r="H721">
        <v>0</v>
      </c>
    </row>
    <row r="722" spans="1:8" x14ac:dyDescent="0.2">
      <c r="A722">
        <v>5901</v>
      </c>
      <c r="B722" t="s">
        <v>1454</v>
      </c>
      <c r="C722" t="s">
        <v>1455</v>
      </c>
      <c r="D722">
        <v>857585621</v>
      </c>
      <c r="E722">
        <v>0</v>
      </c>
      <c r="F722">
        <v>0</v>
      </c>
      <c r="G722">
        <v>0</v>
      </c>
      <c r="H722">
        <v>0</v>
      </c>
    </row>
    <row r="723" spans="1:8" x14ac:dyDescent="0.2">
      <c r="A723">
        <v>5901</v>
      </c>
      <c r="B723" t="s">
        <v>1456</v>
      </c>
      <c r="C723" t="s">
        <v>1457</v>
      </c>
      <c r="D723">
        <v>857585631</v>
      </c>
      <c r="E723">
        <v>4</v>
      </c>
      <c r="F723">
        <v>7</v>
      </c>
      <c r="G723">
        <v>0</v>
      </c>
      <c r="H723">
        <v>1</v>
      </c>
    </row>
    <row r="724" spans="1:8" x14ac:dyDescent="0.2">
      <c r="A724">
        <v>5901</v>
      </c>
      <c r="B724" t="s">
        <v>1458</v>
      </c>
      <c r="C724" t="s">
        <v>1459</v>
      </c>
      <c r="D724">
        <v>857585641</v>
      </c>
      <c r="E724">
        <v>0</v>
      </c>
      <c r="F724">
        <v>0</v>
      </c>
      <c r="G724">
        <v>0</v>
      </c>
      <c r="H724">
        <v>0</v>
      </c>
    </row>
    <row r="725" spans="1:8" x14ac:dyDescent="0.2">
      <c r="A725">
        <v>5901</v>
      </c>
      <c r="B725" t="s">
        <v>1460</v>
      </c>
      <c r="C725" t="s">
        <v>1461</v>
      </c>
      <c r="D725">
        <v>857585651</v>
      </c>
      <c r="E725">
        <v>0</v>
      </c>
      <c r="F725">
        <v>0</v>
      </c>
      <c r="G725">
        <v>0</v>
      </c>
      <c r="H725">
        <v>0</v>
      </c>
    </row>
    <row r="726" spans="1:8" x14ac:dyDescent="0.2">
      <c r="A726">
        <v>5901</v>
      </c>
      <c r="B726" t="s">
        <v>1462</v>
      </c>
      <c r="C726" t="s">
        <v>1463</v>
      </c>
      <c r="D726">
        <v>857585661</v>
      </c>
      <c r="E726">
        <v>0</v>
      </c>
      <c r="F726">
        <v>0</v>
      </c>
      <c r="G726">
        <v>0</v>
      </c>
      <c r="H726">
        <v>0</v>
      </c>
    </row>
    <row r="727" spans="1:8" x14ac:dyDescent="0.2">
      <c r="A727">
        <v>5901</v>
      </c>
      <c r="B727" t="s">
        <v>1464</v>
      </c>
      <c r="C727" t="s">
        <v>1465</v>
      </c>
      <c r="D727">
        <v>857585671</v>
      </c>
      <c r="E727">
        <v>0</v>
      </c>
      <c r="F727">
        <v>0</v>
      </c>
      <c r="G727">
        <v>0</v>
      </c>
      <c r="H727">
        <v>0</v>
      </c>
    </row>
    <row r="728" spans="1:8" x14ac:dyDescent="0.2">
      <c r="A728">
        <v>5901</v>
      </c>
      <c r="B728" t="s">
        <v>1466</v>
      </c>
      <c r="C728" t="s">
        <v>1467</v>
      </c>
      <c r="D728">
        <v>857585681</v>
      </c>
      <c r="E728">
        <v>21</v>
      </c>
      <c r="F728">
        <v>56</v>
      </c>
      <c r="G728">
        <v>21</v>
      </c>
      <c r="H728">
        <v>5</v>
      </c>
    </row>
    <row r="729" spans="1:8" x14ac:dyDescent="0.2">
      <c r="A729">
        <v>5901</v>
      </c>
      <c r="B729" t="s">
        <v>1468</v>
      </c>
      <c r="C729" t="s">
        <v>1469</v>
      </c>
      <c r="D729">
        <v>857585691</v>
      </c>
      <c r="E729">
        <v>67</v>
      </c>
      <c r="F729">
        <v>105</v>
      </c>
      <c r="G729">
        <v>17</v>
      </c>
      <c r="H729">
        <v>7</v>
      </c>
    </row>
    <row r="730" spans="1:8" x14ac:dyDescent="0.2">
      <c r="A730">
        <v>5901</v>
      </c>
      <c r="B730" t="s">
        <v>1470</v>
      </c>
      <c r="C730" t="s">
        <v>1471</v>
      </c>
      <c r="D730">
        <v>857585701</v>
      </c>
      <c r="E730">
        <v>0</v>
      </c>
      <c r="F730">
        <v>0</v>
      </c>
      <c r="G730">
        <v>0</v>
      </c>
      <c r="H730">
        <v>0</v>
      </c>
    </row>
    <row r="731" spans="1:8" x14ac:dyDescent="0.2">
      <c r="A731">
        <v>5901</v>
      </c>
      <c r="B731" t="s">
        <v>1472</v>
      </c>
      <c r="C731" t="s">
        <v>1473</v>
      </c>
      <c r="D731">
        <v>857585711</v>
      </c>
      <c r="E731">
        <v>0</v>
      </c>
      <c r="F731">
        <v>0</v>
      </c>
      <c r="G731">
        <v>0</v>
      </c>
      <c r="H731">
        <v>0</v>
      </c>
    </row>
    <row r="732" spans="1:8" x14ac:dyDescent="0.2">
      <c r="A732">
        <v>5901</v>
      </c>
      <c r="B732" t="s">
        <v>1474</v>
      </c>
      <c r="C732" t="s">
        <v>1475</v>
      </c>
      <c r="D732">
        <v>857585721</v>
      </c>
      <c r="E732">
        <v>0</v>
      </c>
      <c r="F732">
        <v>0</v>
      </c>
      <c r="G732">
        <v>0</v>
      </c>
      <c r="H732">
        <v>0</v>
      </c>
    </row>
    <row r="733" spans="1:8" x14ac:dyDescent="0.2">
      <c r="A733">
        <v>5901</v>
      </c>
      <c r="B733" t="s">
        <v>1476</v>
      </c>
      <c r="C733" t="s">
        <v>1477</v>
      </c>
      <c r="D733">
        <v>857585731</v>
      </c>
      <c r="E733">
        <v>0</v>
      </c>
      <c r="F733">
        <v>0</v>
      </c>
      <c r="G733">
        <v>0</v>
      </c>
      <c r="H733">
        <v>0</v>
      </c>
    </row>
    <row r="734" spans="1:8" x14ac:dyDescent="0.2">
      <c r="A734">
        <v>5901</v>
      </c>
      <c r="B734" t="s">
        <v>1478</v>
      </c>
      <c r="C734" t="s">
        <v>1479</v>
      </c>
      <c r="D734">
        <v>857585741</v>
      </c>
      <c r="E734">
        <v>0</v>
      </c>
      <c r="F734">
        <v>0</v>
      </c>
      <c r="G734">
        <v>0</v>
      </c>
      <c r="H734">
        <v>0</v>
      </c>
    </row>
    <row r="735" spans="1:8" x14ac:dyDescent="0.2">
      <c r="A735">
        <v>5901</v>
      </c>
      <c r="B735" t="s">
        <v>1480</v>
      </c>
      <c r="C735" t="s">
        <v>1481</v>
      </c>
      <c r="D735">
        <v>857585751</v>
      </c>
      <c r="E735">
        <v>0</v>
      </c>
      <c r="F735">
        <v>0</v>
      </c>
      <c r="G735">
        <v>0</v>
      </c>
      <c r="H735">
        <v>0</v>
      </c>
    </row>
    <row r="736" spans="1:8" x14ac:dyDescent="0.2">
      <c r="A736">
        <v>5901</v>
      </c>
      <c r="B736" t="s">
        <v>1482</v>
      </c>
      <c r="C736" t="s">
        <v>1483</v>
      </c>
      <c r="D736">
        <v>857585761</v>
      </c>
      <c r="E736">
        <v>0</v>
      </c>
      <c r="F736">
        <v>0</v>
      </c>
      <c r="G736">
        <v>0</v>
      </c>
      <c r="H736">
        <v>0</v>
      </c>
    </row>
    <row r="737" spans="1:8" x14ac:dyDescent="0.2">
      <c r="A737">
        <v>5901</v>
      </c>
      <c r="B737" t="s">
        <v>1484</v>
      </c>
      <c r="C737" t="s">
        <v>1485</v>
      </c>
      <c r="D737">
        <v>857585771</v>
      </c>
      <c r="E737">
        <v>0</v>
      </c>
      <c r="F737">
        <v>0</v>
      </c>
      <c r="G737">
        <v>0</v>
      </c>
      <c r="H737">
        <v>0</v>
      </c>
    </row>
    <row r="738" spans="1:8" x14ac:dyDescent="0.2">
      <c r="A738">
        <v>5901</v>
      </c>
      <c r="B738" t="s">
        <v>1486</v>
      </c>
      <c r="C738" t="s">
        <v>1487</v>
      </c>
      <c r="D738">
        <v>857585791</v>
      </c>
      <c r="E738">
        <v>0</v>
      </c>
      <c r="F738">
        <v>0</v>
      </c>
      <c r="G738">
        <v>0</v>
      </c>
      <c r="H738">
        <v>0</v>
      </c>
    </row>
    <row r="739" spans="1:8" x14ac:dyDescent="0.2">
      <c r="A739">
        <v>5901</v>
      </c>
      <c r="B739" t="s">
        <v>1488</v>
      </c>
      <c r="C739" t="s">
        <v>1489</v>
      </c>
      <c r="D739">
        <v>857585801</v>
      </c>
      <c r="E739">
        <v>0</v>
      </c>
      <c r="F739">
        <v>0</v>
      </c>
      <c r="G739">
        <v>0</v>
      </c>
      <c r="H739">
        <v>0</v>
      </c>
    </row>
    <row r="740" spans="1:8" x14ac:dyDescent="0.2">
      <c r="A740">
        <v>5901</v>
      </c>
      <c r="B740" t="s">
        <v>1490</v>
      </c>
      <c r="C740" t="s">
        <v>1491</v>
      </c>
      <c r="D740">
        <v>857585811</v>
      </c>
      <c r="E740">
        <v>0</v>
      </c>
      <c r="F740">
        <v>0</v>
      </c>
      <c r="G740">
        <v>0</v>
      </c>
      <c r="H740">
        <v>0</v>
      </c>
    </row>
    <row r="741" spans="1:8" x14ac:dyDescent="0.2">
      <c r="A741">
        <v>5901</v>
      </c>
      <c r="B741" t="s">
        <v>1492</v>
      </c>
      <c r="C741" t="s">
        <v>1493</v>
      </c>
      <c r="D741">
        <v>857585821</v>
      </c>
      <c r="E741">
        <v>0</v>
      </c>
      <c r="F741">
        <v>0</v>
      </c>
      <c r="G741">
        <v>0</v>
      </c>
      <c r="H741">
        <v>0</v>
      </c>
    </row>
    <row r="742" spans="1:8" x14ac:dyDescent="0.2">
      <c r="A742">
        <v>5901</v>
      </c>
      <c r="B742" t="s">
        <v>1494</v>
      </c>
      <c r="C742" t="s">
        <v>1495</v>
      </c>
      <c r="D742">
        <v>857585831</v>
      </c>
      <c r="E742">
        <v>0</v>
      </c>
      <c r="F742">
        <v>0</v>
      </c>
      <c r="G742">
        <v>0</v>
      </c>
      <c r="H742">
        <v>0</v>
      </c>
    </row>
    <row r="743" spans="1:8" x14ac:dyDescent="0.2">
      <c r="A743">
        <v>5901</v>
      </c>
      <c r="B743" t="s">
        <v>1496</v>
      </c>
      <c r="C743" t="s">
        <v>1497</v>
      </c>
      <c r="D743">
        <v>857585841</v>
      </c>
      <c r="E743">
        <v>0</v>
      </c>
      <c r="F743">
        <v>0</v>
      </c>
      <c r="G743">
        <v>0</v>
      </c>
      <c r="H743">
        <v>0</v>
      </c>
    </row>
    <row r="744" spans="1:8" x14ac:dyDescent="0.2">
      <c r="A744">
        <v>5901</v>
      </c>
      <c r="B744" t="s">
        <v>1498</v>
      </c>
      <c r="C744" t="s">
        <v>1499</v>
      </c>
      <c r="D744">
        <v>857585851</v>
      </c>
      <c r="E744">
        <v>12</v>
      </c>
      <c r="F744">
        <v>24</v>
      </c>
      <c r="G744">
        <v>6</v>
      </c>
      <c r="H744">
        <v>1</v>
      </c>
    </row>
    <row r="745" spans="1:8" x14ac:dyDescent="0.2">
      <c r="A745">
        <v>5901</v>
      </c>
      <c r="B745" t="s">
        <v>1500</v>
      </c>
      <c r="C745" t="s">
        <v>1501</v>
      </c>
      <c r="D745">
        <v>857585861</v>
      </c>
      <c r="E745">
        <v>0</v>
      </c>
      <c r="F745">
        <v>0</v>
      </c>
      <c r="G745">
        <v>0</v>
      </c>
      <c r="H745">
        <v>0</v>
      </c>
    </row>
    <row r="746" spans="1:8" x14ac:dyDescent="0.2">
      <c r="A746">
        <v>5901</v>
      </c>
      <c r="B746" t="s">
        <v>1502</v>
      </c>
      <c r="C746" t="s">
        <v>1503</v>
      </c>
      <c r="D746">
        <v>857585871</v>
      </c>
      <c r="E746">
        <v>0</v>
      </c>
      <c r="F746">
        <v>0</v>
      </c>
      <c r="G746">
        <v>0</v>
      </c>
      <c r="H746">
        <v>0</v>
      </c>
    </row>
    <row r="747" spans="1:8" x14ac:dyDescent="0.2">
      <c r="A747">
        <v>5901</v>
      </c>
      <c r="B747" t="s">
        <v>1504</v>
      </c>
      <c r="C747" t="s">
        <v>1505</v>
      </c>
      <c r="D747">
        <v>857585881</v>
      </c>
      <c r="E747">
        <v>0</v>
      </c>
      <c r="F747">
        <v>0</v>
      </c>
      <c r="G747">
        <v>0</v>
      </c>
      <c r="H747">
        <v>0</v>
      </c>
    </row>
    <row r="748" spans="1:8" x14ac:dyDescent="0.2">
      <c r="A748">
        <v>5901</v>
      </c>
      <c r="B748" t="s">
        <v>1506</v>
      </c>
      <c r="C748" t="s">
        <v>1507</v>
      </c>
      <c r="D748">
        <v>857585901</v>
      </c>
      <c r="E748">
        <v>0</v>
      </c>
      <c r="F748">
        <v>0</v>
      </c>
      <c r="G748">
        <v>0</v>
      </c>
      <c r="H748">
        <v>0</v>
      </c>
    </row>
    <row r="749" spans="1:8" x14ac:dyDescent="0.2">
      <c r="A749">
        <v>5901</v>
      </c>
      <c r="B749" t="s">
        <v>1508</v>
      </c>
      <c r="C749" t="s">
        <v>1509</v>
      </c>
      <c r="D749">
        <v>857585911</v>
      </c>
      <c r="E749">
        <v>0</v>
      </c>
      <c r="F749">
        <v>0</v>
      </c>
      <c r="G749">
        <v>0</v>
      </c>
      <c r="H749">
        <v>0</v>
      </c>
    </row>
    <row r="750" spans="1:8" x14ac:dyDescent="0.2">
      <c r="A750">
        <v>5901</v>
      </c>
      <c r="B750" t="s">
        <v>1510</v>
      </c>
      <c r="C750" t="s">
        <v>1511</v>
      </c>
      <c r="D750">
        <v>857585921</v>
      </c>
      <c r="E750">
        <v>13</v>
      </c>
      <c r="F750">
        <v>27</v>
      </c>
      <c r="G750">
        <v>7</v>
      </c>
      <c r="H750">
        <v>3</v>
      </c>
    </row>
    <row r="751" spans="1:8" x14ac:dyDescent="0.2">
      <c r="A751">
        <v>5901</v>
      </c>
      <c r="B751" t="s">
        <v>1512</v>
      </c>
      <c r="C751" t="s">
        <v>1513</v>
      </c>
      <c r="D751">
        <v>857585931</v>
      </c>
      <c r="E751">
        <v>0</v>
      </c>
      <c r="F751">
        <v>0</v>
      </c>
      <c r="G751">
        <v>0</v>
      </c>
      <c r="H751">
        <v>0</v>
      </c>
    </row>
    <row r="752" spans="1:8" x14ac:dyDescent="0.2">
      <c r="A752">
        <v>5901</v>
      </c>
      <c r="B752" t="s">
        <v>1514</v>
      </c>
      <c r="C752" t="s">
        <v>1515</v>
      </c>
      <c r="D752">
        <v>857585941</v>
      </c>
      <c r="E752">
        <v>0</v>
      </c>
      <c r="F752">
        <v>0</v>
      </c>
      <c r="G752">
        <v>0</v>
      </c>
      <c r="H752">
        <v>0</v>
      </c>
    </row>
    <row r="753" spans="1:8" x14ac:dyDescent="0.2">
      <c r="A753">
        <v>5901</v>
      </c>
      <c r="B753" t="s">
        <v>1516</v>
      </c>
      <c r="C753" t="s">
        <v>1517</v>
      </c>
      <c r="D753">
        <v>857585951</v>
      </c>
      <c r="E753">
        <v>0</v>
      </c>
      <c r="F753">
        <v>0</v>
      </c>
      <c r="G753">
        <v>0</v>
      </c>
      <c r="H753">
        <v>0</v>
      </c>
    </row>
    <row r="754" spans="1:8" x14ac:dyDescent="0.2">
      <c r="A754">
        <v>5901</v>
      </c>
      <c r="B754" t="s">
        <v>1518</v>
      </c>
      <c r="C754" t="s">
        <v>1519</v>
      </c>
      <c r="D754">
        <v>857585961</v>
      </c>
      <c r="E754">
        <v>0</v>
      </c>
      <c r="F754">
        <v>0</v>
      </c>
      <c r="G754">
        <v>0</v>
      </c>
      <c r="H754">
        <v>0</v>
      </c>
    </row>
    <row r="755" spans="1:8" x14ac:dyDescent="0.2">
      <c r="A755">
        <v>5901</v>
      </c>
      <c r="B755" t="s">
        <v>1520</v>
      </c>
      <c r="C755" t="s">
        <v>1521</v>
      </c>
      <c r="D755">
        <v>857585971</v>
      </c>
      <c r="E755">
        <v>0</v>
      </c>
      <c r="F755">
        <v>0</v>
      </c>
      <c r="G755">
        <v>0</v>
      </c>
      <c r="H755">
        <v>0</v>
      </c>
    </row>
    <row r="756" spans="1:8" x14ac:dyDescent="0.2">
      <c r="A756">
        <v>5901</v>
      </c>
      <c r="B756" t="s">
        <v>1522</v>
      </c>
      <c r="C756" t="s">
        <v>1523</v>
      </c>
      <c r="D756">
        <v>857585981</v>
      </c>
      <c r="E756">
        <v>0</v>
      </c>
      <c r="F756">
        <v>0</v>
      </c>
      <c r="G756">
        <v>0</v>
      </c>
      <c r="H756">
        <v>0</v>
      </c>
    </row>
    <row r="757" spans="1:8" x14ac:dyDescent="0.2">
      <c r="A757">
        <v>5901</v>
      </c>
      <c r="B757" t="s">
        <v>1524</v>
      </c>
      <c r="C757" t="s">
        <v>1525</v>
      </c>
      <c r="D757">
        <v>857585991</v>
      </c>
      <c r="E757">
        <v>21</v>
      </c>
      <c r="F757">
        <v>38</v>
      </c>
      <c r="G757">
        <v>6</v>
      </c>
      <c r="H757">
        <v>1</v>
      </c>
    </row>
    <row r="758" spans="1:8" x14ac:dyDescent="0.2">
      <c r="A758">
        <v>5901</v>
      </c>
      <c r="B758" t="s">
        <v>1526</v>
      </c>
      <c r="C758" t="s">
        <v>1527</v>
      </c>
      <c r="D758">
        <v>857586001</v>
      </c>
      <c r="E758">
        <v>0</v>
      </c>
      <c r="F758">
        <v>0</v>
      </c>
      <c r="G758">
        <v>0</v>
      </c>
      <c r="H758">
        <v>0</v>
      </c>
    </row>
    <row r="759" spans="1:8" x14ac:dyDescent="0.2">
      <c r="A759">
        <v>5901</v>
      </c>
      <c r="B759" t="s">
        <v>1528</v>
      </c>
      <c r="C759" t="s">
        <v>1529</v>
      </c>
      <c r="D759">
        <v>857586011</v>
      </c>
      <c r="E759">
        <v>0</v>
      </c>
      <c r="F759">
        <v>0</v>
      </c>
      <c r="G759">
        <v>0</v>
      </c>
      <c r="H759">
        <v>0</v>
      </c>
    </row>
    <row r="760" spans="1:8" x14ac:dyDescent="0.2">
      <c r="A760">
        <v>5901</v>
      </c>
      <c r="B760" t="s">
        <v>1530</v>
      </c>
      <c r="C760" t="s">
        <v>1531</v>
      </c>
      <c r="D760">
        <v>857586021</v>
      </c>
      <c r="E760">
        <v>175</v>
      </c>
      <c r="F760">
        <v>345</v>
      </c>
      <c r="G760">
        <v>96</v>
      </c>
      <c r="H760">
        <v>10</v>
      </c>
    </row>
    <row r="761" spans="1:8" x14ac:dyDescent="0.2">
      <c r="A761">
        <v>5901</v>
      </c>
      <c r="B761" t="s">
        <v>1532</v>
      </c>
      <c r="C761" t="s">
        <v>1533</v>
      </c>
      <c r="D761">
        <v>857586031</v>
      </c>
      <c r="E761">
        <v>51</v>
      </c>
      <c r="F761">
        <v>236</v>
      </c>
      <c r="G761">
        <v>164</v>
      </c>
      <c r="H761">
        <v>2</v>
      </c>
    </row>
    <row r="762" spans="1:8" x14ac:dyDescent="0.2">
      <c r="A762">
        <v>5901</v>
      </c>
      <c r="B762" t="s">
        <v>1534</v>
      </c>
      <c r="C762" t="s">
        <v>1535</v>
      </c>
      <c r="D762">
        <v>857586041</v>
      </c>
      <c r="E762">
        <v>0</v>
      </c>
      <c r="F762">
        <v>0</v>
      </c>
      <c r="G762">
        <v>0</v>
      </c>
      <c r="H762">
        <v>0</v>
      </c>
    </row>
    <row r="763" spans="1:8" x14ac:dyDescent="0.2">
      <c r="A763">
        <v>5901</v>
      </c>
      <c r="B763" t="s">
        <v>1536</v>
      </c>
      <c r="C763" t="s">
        <v>1537</v>
      </c>
      <c r="D763">
        <v>857586051</v>
      </c>
      <c r="E763">
        <v>0</v>
      </c>
      <c r="F763">
        <v>0</v>
      </c>
      <c r="G763">
        <v>0</v>
      </c>
      <c r="H763">
        <v>0</v>
      </c>
    </row>
    <row r="764" spans="1:8" x14ac:dyDescent="0.2">
      <c r="A764">
        <v>5901</v>
      </c>
      <c r="B764" t="s">
        <v>1538</v>
      </c>
      <c r="C764" t="s">
        <v>1539</v>
      </c>
      <c r="D764">
        <v>857586071</v>
      </c>
      <c r="E764">
        <v>0</v>
      </c>
      <c r="F764">
        <v>0</v>
      </c>
      <c r="G764">
        <v>0</v>
      </c>
      <c r="H764">
        <v>0</v>
      </c>
    </row>
    <row r="765" spans="1:8" x14ac:dyDescent="0.2">
      <c r="A765">
        <v>5901</v>
      </c>
      <c r="B765" t="s">
        <v>1540</v>
      </c>
      <c r="C765" t="s">
        <v>1541</v>
      </c>
      <c r="D765">
        <v>857586091</v>
      </c>
      <c r="E765">
        <v>19</v>
      </c>
      <c r="F765">
        <v>32</v>
      </c>
      <c r="G765">
        <v>12</v>
      </c>
      <c r="H765">
        <v>1</v>
      </c>
    </row>
    <row r="766" spans="1:8" x14ac:dyDescent="0.2">
      <c r="A766">
        <v>5901</v>
      </c>
      <c r="B766" t="s">
        <v>1542</v>
      </c>
      <c r="C766" t="s">
        <v>1543</v>
      </c>
      <c r="D766">
        <v>857586101</v>
      </c>
      <c r="E766">
        <v>0</v>
      </c>
      <c r="F766">
        <v>0</v>
      </c>
      <c r="G766">
        <v>0</v>
      </c>
      <c r="H766">
        <v>0</v>
      </c>
    </row>
    <row r="767" spans="1:8" x14ac:dyDescent="0.2">
      <c r="A767">
        <v>5901</v>
      </c>
      <c r="B767" t="s">
        <v>1544</v>
      </c>
      <c r="C767" t="s">
        <v>1545</v>
      </c>
      <c r="D767">
        <v>857586111</v>
      </c>
      <c r="E767">
        <v>0</v>
      </c>
      <c r="F767">
        <v>0</v>
      </c>
      <c r="G767">
        <v>0</v>
      </c>
      <c r="H767">
        <v>0</v>
      </c>
    </row>
    <row r="768" spans="1:8" x14ac:dyDescent="0.2">
      <c r="A768">
        <v>5901</v>
      </c>
      <c r="B768" t="s">
        <v>1546</v>
      </c>
      <c r="C768" t="s">
        <v>1547</v>
      </c>
      <c r="D768">
        <v>857586121</v>
      </c>
      <c r="E768">
        <v>0</v>
      </c>
      <c r="F768">
        <v>0</v>
      </c>
      <c r="G768">
        <v>0</v>
      </c>
      <c r="H768">
        <v>0</v>
      </c>
    </row>
    <row r="769" spans="1:8" x14ac:dyDescent="0.2">
      <c r="A769">
        <v>5901</v>
      </c>
      <c r="B769" t="s">
        <v>1548</v>
      </c>
      <c r="C769" t="s">
        <v>1549</v>
      </c>
      <c r="D769">
        <v>857586131</v>
      </c>
      <c r="E769">
        <v>0</v>
      </c>
      <c r="F769">
        <v>0</v>
      </c>
      <c r="G769">
        <v>0</v>
      </c>
      <c r="H769">
        <v>0</v>
      </c>
    </row>
    <row r="770" spans="1:8" x14ac:dyDescent="0.2">
      <c r="A770">
        <v>5901</v>
      </c>
      <c r="B770" t="s">
        <v>1550</v>
      </c>
      <c r="C770" t="s">
        <v>1551</v>
      </c>
      <c r="D770">
        <v>857586141</v>
      </c>
      <c r="E770">
        <v>0</v>
      </c>
      <c r="F770">
        <v>0</v>
      </c>
      <c r="G770">
        <v>0</v>
      </c>
      <c r="H770">
        <v>0</v>
      </c>
    </row>
    <row r="771" spans="1:8" x14ac:dyDescent="0.2">
      <c r="A771">
        <v>5901</v>
      </c>
      <c r="B771" t="s">
        <v>1552</v>
      </c>
      <c r="C771" t="s">
        <v>1553</v>
      </c>
      <c r="D771">
        <v>857586151</v>
      </c>
      <c r="E771">
        <v>0</v>
      </c>
      <c r="F771">
        <v>0</v>
      </c>
      <c r="G771">
        <v>0</v>
      </c>
      <c r="H771">
        <v>0</v>
      </c>
    </row>
    <row r="772" spans="1:8" x14ac:dyDescent="0.2">
      <c r="A772">
        <v>5901</v>
      </c>
      <c r="B772" t="s">
        <v>1554</v>
      </c>
      <c r="C772" t="s">
        <v>1555</v>
      </c>
      <c r="D772">
        <v>857586161</v>
      </c>
      <c r="E772">
        <v>0</v>
      </c>
      <c r="F772">
        <v>0</v>
      </c>
      <c r="G772">
        <v>0</v>
      </c>
      <c r="H772">
        <v>0</v>
      </c>
    </row>
    <row r="773" spans="1:8" x14ac:dyDescent="0.2">
      <c r="A773">
        <v>5901</v>
      </c>
      <c r="B773" t="s">
        <v>1556</v>
      </c>
      <c r="C773" t="s">
        <v>1557</v>
      </c>
      <c r="D773">
        <v>857586171</v>
      </c>
      <c r="E773">
        <v>0</v>
      </c>
      <c r="F773">
        <v>0</v>
      </c>
      <c r="G773">
        <v>0</v>
      </c>
      <c r="H773">
        <v>0</v>
      </c>
    </row>
    <row r="774" spans="1:8" x14ac:dyDescent="0.2">
      <c r="A774">
        <v>5901</v>
      </c>
      <c r="B774" t="s">
        <v>1558</v>
      </c>
      <c r="C774" t="s">
        <v>1559</v>
      </c>
      <c r="D774">
        <v>857586181</v>
      </c>
      <c r="E774">
        <v>0</v>
      </c>
      <c r="F774">
        <v>0</v>
      </c>
      <c r="G774">
        <v>0</v>
      </c>
      <c r="H774">
        <v>0</v>
      </c>
    </row>
    <row r="775" spans="1:8" x14ac:dyDescent="0.2">
      <c r="A775">
        <v>5901</v>
      </c>
      <c r="B775" t="s">
        <v>1560</v>
      </c>
      <c r="C775" t="s">
        <v>1561</v>
      </c>
      <c r="D775">
        <v>857586191</v>
      </c>
      <c r="E775">
        <v>176</v>
      </c>
      <c r="F775">
        <v>303</v>
      </c>
      <c r="G775">
        <v>53</v>
      </c>
      <c r="H775">
        <v>12</v>
      </c>
    </row>
    <row r="776" spans="1:8" x14ac:dyDescent="0.2">
      <c r="A776">
        <v>5901</v>
      </c>
      <c r="B776" t="s">
        <v>1562</v>
      </c>
      <c r="C776" t="s">
        <v>1563</v>
      </c>
      <c r="D776">
        <v>857586201</v>
      </c>
      <c r="E776">
        <v>0</v>
      </c>
      <c r="F776">
        <v>0</v>
      </c>
      <c r="G776">
        <v>0</v>
      </c>
      <c r="H776">
        <v>0</v>
      </c>
    </row>
    <row r="777" spans="1:8" x14ac:dyDescent="0.2">
      <c r="A777">
        <v>5901</v>
      </c>
      <c r="B777" t="s">
        <v>1564</v>
      </c>
      <c r="C777" t="s">
        <v>1565</v>
      </c>
      <c r="D777">
        <v>857586211</v>
      </c>
      <c r="E777">
        <v>0</v>
      </c>
      <c r="F777">
        <v>0</v>
      </c>
      <c r="G777">
        <v>0</v>
      </c>
      <c r="H777">
        <v>0</v>
      </c>
    </row>
    <row r="778" spans="1:8" x14ac:dyDescent="0.2">
      <c r="A778">
        <v>5901</v>
      </c>
      <c r="B778" t="s">
        <v>1566</v>
      </c>
      <c r="C778" t="s">
        <v>1567</v>
      </c>
      <c r="D778">
        <v>857586221</v>
      </c>
      <c r="E778">
        <v>0</v>
      </c>
      <c r="F778">
        <v>0</v>
      </c>
      <c r="G778">
        <v>0</v>
      </c>
      <c r="H778">
        <v>0</v>
      </c>
    </row>
    <row r="779" spans="1:8" x14ac:dyDescent="0.2">
      <c r="A779">
        <v>5901</v>
      </c>
      <c r="B779" t="s">
        <v>1568</v>
      </c>
      <c r="C779" t="s">
        <v>1569</v>
      </c>
      <c r="D779">
        <v>857586231</v>
      </c>
      <c r="E779">
        <v>0</v>
      </c>
      <c r="F779">
        <v>0</v>
      </c>
      <c r="G779">
        <v>0</v>
      </c>
      <c r="H779">
        <v>0</v>
      </c>
    </row>
    <row r="780" spans="1:8" x14ac:dyDescent="0.2">
      <c r="A780">
        <v>5901</v>
      </c>
      <c r="B780" t="s">
        <v>1570</v>
      </c>
      <c r="C780" t="s">
        <v>1571</v>
      </c>
      <c r="D780">
        <v>857586241</v>
      </c>
      <c r="E780">
        <v>0</v>
      </c>
      <c r="F780">
        <v>0</v>
      </c>
      <c r="G780">
        <v>0</v>
      </c>
      <c r="H780">
        <v>0</v>
      </c>
    </row>
    <row r="781" spans="1:8" x14ac:dyDescent="0.2">
      <c r="A781">
        <v>5901</v>
      </c>
      <c r="B781" t="s">
        <v>1572</v>
      </c>
      <c r="C781" t="s">
        <v>1573</v>
      </c>
      <c r="D781">
        <v>857586251</v>
      </c>
      <c r="E781">
        <v>0</v>
      </c>
      <c r="F781">
        <v>0</v>
      </c>
      <c r="G781">
        <v>0</v>
      </c>
      <c r="H781">
        <v>0</v>
      </c>
    </row>
    <row r="782" spans="1:8" x14ac:dyDescent="0.2">
      <c r="A782">
        <v>5901</v>
      </c>
      <c r="B782" t="s">
        <v>1574</v>
      </c>
      <c r="C782" t="s">
        <v>1575</v>
      </c>
      <c r="D782">
        <v>857586261</v>
      </c>
      <c r="E782">
        <v>0</v>
      </c>
      <c r="F782">
        <v>0</v>
      </c>
      <c r="G782">
        <v>0</v>
      </c>
      <c r="H782">
        <v>0</v>
      </c>
    </row>
    <row r="783" spans="1:8" x14ac:dyDescent="0.2">
      <c r="A783">
        <v>5901</v>
      </c>
      <c r="B783" t="s">
        <v>1576</v>
      </c>
      <c r="C783" t="s">
        <v>1577</v>
      </c>
      <c r="D783">
        <v>857586271</v>
      </c>
      <c r="E783">
        <v>0</v>
      </c>
      <c r="F783">
        <v>0</v>
      </c>
      <c r="G783">
        <v>0</v>
      </c>
      <c r="H783">
        <v>0</v>
      </c>
    </row>
    <row r="784" spans="1:8" x14ac:dyDescent="0.2">
      <c r="A784">
        <v>5901</v>
      </c>
      <c r="B784" t="s">
        <v>1578</v>
      </c>
      <c r="C784" t="s">
        <v>1579</v>
      </c>
      <c r="D784">
        <v>857586281</v>
      </c>
      <c r="E784">
        <v>0</v>
      </c>
      <c r="F784">
        <v>0</v>
      </c>
      <c r="G784">
        <v>0</v>
      </c>
      <c r="H784">
        <v>0</v>
      </c>
    </row>
    <row r="785" spans="1:8" x14ac:dyDescent="0.2">
      <c r="A785">
        <v>5901</v>
      </c>
      <c r="B785" t="s">
        <v>1580</v>
      </c>
      <c r="C785" t="s">
        <v>1581</v>
      </c>
      <c r="D785">
        <v>857586291</v>
      </c>
      <c r="E785">
        <v>0</v>
      </c>
      <c r="F785">
        <v>0</v>
      </c>
      <c r="G785">
        <v>0</v>
      </c>
      <c r="H785">
        <v>0</v>
      </c>
    </row>
    <row r="786" spans="1:8" x14ac:dyDescent="0.2">
      <c r="A786">
        <v>5901</v>
      </c>
      <c r="B786" t="s">
        <v>1582</v>
      </c>
      <c r="C786" t="s">
        <v>1583</v>
      </c>
      <c r="D786">
        <v>857586301</v>
      </c>
      <c r="E786">
        <v>0</v>
      </c>
      <c r="F786">
        <v>0</v>
      </c>
      <c r="G786">
        <v>0</v>
      </c>
      <c r="H786">
        <v>0</v>
      </c>
    </row>
    <row r="787" spans="1:8" x14ac:dyDescent="0.2">
      <c r="A787">
        <v>5901</v>
      </c>
      <c r="B787" t="s">
        <v>1584</v>
      </c>
      <c r="C787" t="s">
        <v>1585</v>
      </c>
      <c r="D787">
        <v>857586311</v>
      </c>
      <c r="E787">
        <v>0</v>
      </c>
      <c r="F787">
        <v>0</v>
      </c>
      <c r="G787">
        <v>0</v>
      </c>
      <c r="H787">
        <v>0</v>
      </c>
    </row>
    <row r="788" spans="1:8" x14ac:dyDescent="0.2">
      <c r="A788">
        <v>5901</v>
      </c>
      <c r="B788" t="s">
        <v>1586</v>
      </c>
      <c r="C788" t="s">
        <v>1587</v>
      </c>
      <c r="D788">
        <v>857586321</v>
      </c>
      <c r="E788">
        <v>0</v>
      </c>
      <c r="F788">
        <v>0</v>
      </c>
      <c r="G788">
        <v>0</v>
      </c>
      <c r="H788">
        <v>0</v>
      </c>
    </row>
    <row r="789" spans="1:8" x14ac:dyDescent="0.2">
      <c r="A789">
        <v>5901</v>
      </c>
      <c r="B789" t="s">
        <v>1588</v>
      </c>
      <c r="C789" t="s">
        <v>1589</v>
      </c>
      <c r="D789">
        <v>857586331</v>
      </c>
      <c r="E789">
        <v>0</v>
      </c>
      <c r="F789">
        <v>0</v>
      </c>
      <c r="G789">
        <v>0</v>
      </c>
      <c r="H789">
        <v>0</v>
      </c>
    </row>
    <row r="790" spans="1:8" x14ac:dyDescent="0.2">
      <c r="A790">
        <v>5901</v>
      </c>
      <c r="B790" t="s">
        <v>1590</v>
      </c>
      <c r="C790" t="s">
        <v>1591</v>
      </c>
      <c r="D790">
        <v>857586341</v>
      </c>
      <c r="E790">
        <v>0</v>
      </c>
      <c r="F790">
        <v>0</v>
      </c>
      <c r="G790">
        <v>0</v>
      </c>
      <c r="H790">
        <v>0</v>
      </c>
    </row>
    <row r="791" spans="1:8" x14ac:dyDescent="0.2">
      <c r="A791">
        <v>5901</v>
      </c>
      <c r="B791" t="s">
        <v>1592</v>
      </c>
      <c r="C791" t="s">
        <v>1593</v>
      </c>
      <c r="D791">
        <v>857586351</v>
      </c>
      <c r="E791">
        <v>84</v>
      </c>
      <c r="F791">
        <v>167</v>
      </c>
      <c r="G791">
        <v>43</v>
      </c>
      <c r="H791">
        <v>5</v>
      </c>
    </row>
    <row r="792" spans="1:8" x14ac:dyDescent="0.2">
      <c r="A792">
        <v>5901</v>
      </c>
      <c r="B792" t="s">
        <v>1594</v>
      </c>
      <c r="C792" t="s">
        <v>1595</v>
      </c>
      <c r="D792">
        <v>857586361</v>
      </c>
      <c r="E792">
        <v>0</v>
      </c>
      <c r="F792">
        <v>0</v>
      </c>
      <c r="G792">
        <v>0</v>
      </c>
      <c r="H792">
        <v>0</v>
      </c>
    </row>
    <row r="793" spans="1:8" x14ac:dyDescent="0.2">
      <c r="A793">
        <v>5901</v>
      </c>
      <c r="B793" t="s">
        <v>1596</v>
      </c>
      <c r="C793" t="s">
        <v>1597</v>
      </c>
      <c r="D793">
        <v>857586371</v>
      </c>
      <c r="E793">
        <v>0</v>
      </c>
      <c r="F793">
        <v>0</v>
      </c>
      <c r="G793">
        <v>0</v>
      </c>
      <c r="H793">
        <v>0</v>
      </c>
    </row>
    <row r="794" spans="1:8" x14ac:dyDescent="0.2">
      <c r="A794">
        <v>5901</v>
      </c>
      <c r="B794" t="s">
        <v>1598</v>
      </c>
      <c r="C794" t="s">
        <v>1599</v>
      </c>
      <c r="D794">
        <v>857586381</v>
      </c>
      <c r="E794">
        <v>0</v>
      </c>
      <c r="F794">
        <v>0</v>
      </c>
      <c r="G794">
        <v>0</v>
      </c>
      <c r="H794">
        <v>0</v>
      </c>
    </row>
    <row r="795" spans="1:8" x14ac:dyDescent="0.2">
      <c r="A795">
        <v>5901</v>
      </c>
      <c r="B795" t="s">
        <v>1600</v>
      </c>
      <c r="C795" t="s">
        <v>1601</v>
      </c>
      <c r="D795">
        <v>857586391</v>
      </c>
      <c r="E795">
        <v>21</v>
      </c>
      <c r="F795">
        <v>34</v>
      </c>
      <c r="G795">
        <v>7</v>
      </c>
      <c r="H795">
        <v>1</v>
      </c>
    </row>
    <row r="796" spans="1:8" x14ac:dyDescent="0.2">
      <c r="A796">
        <v>5901</v>
      </c>
      <c r="B796" t="s">
        <v>1602</v>
      </c>
      <c r="C796" t="s">
        <v>1603</v>
      </c>
      <c r="D796">
        <v>857586401</v>
      </c>
      <c r="E796">
        <v>0</v>
      </c>
      <c r="F796">
        <v>0</v>
      </c>
      <c r="G796">
        <v>0</v>
      </c>
      <c r="H796">
        <v>0</v>
      </c>
    </row>
    <row r="797" spans="1:8" x14ac:dyDescent="0.2">
      <c r="A797">
        <v>5901</v>
      </c>
      <c r="B797" t="s">
        <v>1604</v>
      </c>
      <c r="C797" t="s">
        <v>1605</v>
      </c>
      <c r="D797">
        <v>857586411</v>
      </c>
      <c r="E797">
        <v>0</v>
      </c>
      <c r="F797">
        <v>0</v>
      </c>
      <c r="G797">
        <v>0</v>
      </c>
      <c r="H797">
        <v>0</v>
      </c>
    </row>
    <row r="798" spans="1:8" x14ac:dyDescent="0.2">
      <c r="A798">
        <v>5901</v>
      </c>
      <c r="B798" t="s">
        <v>1606</v>
      </c>
      <c r="C798" t="s">
        <v>1607</v>
      </c>
      <c r="D798">
        <v>857586421</v>
      </c>
      <c r="E798">
        <v>0</v>
      </c>
      <c r="F798">
        <v>0</v>
      </c>
      <c r="G798">
        <v>0</v>
      </c>
      <c r="H798">
        <v>0</v>
      </c>
    </row>
    <row r="799" spans="1:8" x14ac:dyDescent="0.2">
      <c r="A799">
        <v>5901</v>
      </c>
      <c r="B799" t="s">
        <v>1608</v>
      </c>
      <c r="C799" t="s">
        <v>1609</v>
      </c>
      <c r="D799">
        <v>857586431</v>
      </c>
      <c r="E799">
        <v>0</v>
      </c>
      <c r="F799">
        <v>0</v>
      </c>
      <c r="G799">
        <v>0</v>
      </c>
      <c r="H799">
        <v>0</v>
      </c>
    </row>
    <row r="800" spans="1:8" x14ac:dyDescent="0.2">
      <c r="A800">
        <v>5901</v>
      </c>
      <c r="B800" t="s">
        <v>1610</v>
      </c>
      <c r="C800" t="s">
        <v>1611</v>
      </c>
      <c r="D800">
        <v>857586441</v>
      </c>
      <c r="E800">
        <v>0</v>
      </c>
      <c r="F800">
        <v>0</v>
      </c>
      <c r="G800">
        <v>0</v>
      </c>
      <c r="H800">
        <v>0</v>
      </c>
    </row>
    <row r="801" spans="1:8" x14ac:dyDescent="0.2">
      <c r="A801">
        <v>5901</v>
      </c>
      <c r="B801" t="s">
        <v>1612</v>
      </c>
      <c r="C801" t="s">
        <v>1613</v>
      </c>
      <c r="D801">
        <v>857586451</v>
      </c>
      <c r="E801">
        <v>0</v>
      </c>
      <c r="F801">
        <v>0</v>
      </c>
      <c r="G801">
        <v>0</v>
      </c>
      <c r="H801">
        <v>0</v>
      </c>
    </row>
    <row r="802" spans="1:8" x14ac:dyDescent="0.2">
      <c r="A802">
        <v>5901</v>
      </c>
      <c r="B802" t="s">
        <v>1614</v>
      </c>
      <c r="C802" t="s">
        <v>1615</v>
      </c>
      <c r="D802">
        <v>857586461</v>
      </c>
      <c r="E802">
        <v>0</v>
      </c>
      <c r="F802">
        <v>0</v>
      </c>
      <c r="G802">
        <v>0</v>
      </c>
      <c r="H802">
        <v>0</v>
      </c>
    </row>
    <row r="803" spans="1:8" x14ac:dyDescent="0.2">
      <c r="A803">
        <v>5901</v>
      </c>
      <c r="B803" t="s">
        <v>1616</v>
      </c>
      <c r="C803" t="s">
        <v>1617</v>
      </c>
      <c r="D803">
        <v>857586471</v>
      </c>
      <c r="E803">
        <v>0</v>
      </c>
      <c r="F803">
        <v>0</v>
      </c>
      <c r="G803">
        <v>0</v>
      </c>
      <c r="H803">
        <v>0</v>
      </c>
    </row>
    <row r="804" spans="1:8" x14ac:dyDescent="0.2">
      <c r="A804">
        <v>5901</v>
      </c>
      <c r="B804" t="s">
        <v>1618</v>
      </c>
      <c r="C804" t="s">
        <v>1619</v>
      </c>
      <c r="D804">
        <v>857586481</v>
      </c>
      <c r="E804">
        <v>0</v>
      </c>
      <c r="F804">
        <v>0</v>
      </c>
      <c r="G804">
        <v>0</v>
      </c>
      <c r="H804">
        <v>0</v>
      </c>
    </row>
    <row r="805" spans="1:8" x14ac:dyDescent="0.2">
      <c r="A805">
        <v>5901</v>
      </c>
      <c r="B805" t="s">
        <v>1620</v>
      </c>
      <c r="C805" t="s">
        <v>1621</v>
      </c>
      <c r="D805">
        <v>857586491</v>
      </c>
      <c r="E805">
        <v>0</v>
      </c>
      <c r="F805">
        <v>0</v>
      </c>
      <c r="G805">
        <v>0</v>
      </c>
      <c r="H805">
        <v>0</v>
      </c>
    </row>
    <row r="806" spans="1:8" x14ac:dyDescent="0.2">
      <c r="A806">
        <v>5901</v>
      </c>
      <c r="B806" t="s">
        <v>1622</v>
      </c>
      <c r="C806" t="s">
        <v>1623</v>
      </c>
      <c r="D806">
        <v>857586501</v>
      </c>
      <c r="E806">
        <v>0</v>
      </c>
      <c r="F806">
        <v>0</v>
      </c>
      <c r="G806">
        <v>0</v>
      </c>
      <c r="H806">
        <v>0</v>
      </c>
    </row>
    <row r="807" spans="1:8" x14ac:dyDescent="0.2">
      <c r="A807">
        <v>5901</v>
      </c>
      <c r="B807" t="s">
        <v>1624</v>
      </c>
      <c r="C807" t="s">
        <v>1625</v>
      </c>
      <c r="D807">
        <v>857586511</v>
      </c>
      <c r="E807">
        <v>0</v>
      </c>
      <c r="F807">
        <v>0</v>
      </c>
      <c r="G807">
        <v>0</v>
      </c>
      <c r="H807">
        <v>0</v>
      </c>
    </row>
    <row r="808" spans="1:8" x14ac:dyDescent="0.2">
      <c r="A808">
        <v>5901</v>
      </c>
      <c r="B808" t="s">
        <v>1626</v>
      </c>
      <c r="C808" t="s">
        <v>1627</v>
      </c>
      <c r="D808">
        <v>857586521</v>
      </c>
      <c r="E808">
        <v>0</v>
      </c>
      <c r="F808">
        <v>0</v>
      </c>
      <c r="G808">
        <v>0</v>
      </c>
      <c r="H808">
        <v>0</v>
      </c>
    </row>
    <row r="809" spans="1:8" x14ac:dyDescent="0.2">
      <c r="A809">
        <v>5901</v>
      </c>
      <c r="B809" t="s">
        <v>1628</v>
      </c>
      <c r="C809" t="s">
        <v>1629</v>
      </c>
      <c r="D809">
        <v>857586531</v>
      </c>
      <c r="E809">
        <v>0</v>
      </c>
      <c r="F809">
        <v>0</v>
      </c>
      <c r="G809">
        <v>0</v>
      </c>
      <c r="H809">
        <v>0</v>
      </c>
    </row>
    <row r="810" spans="1:8" x14ac:dyDescent="0.2">
      <c r="A810">
        <v>5901</v>
      </c>
      <c r="B810" t="s">
        <v>1630</v>
      </c>
      <c r="C810" t="s">
        <v>1631</v>
      </c>
      <c r="D810">
        <v>857586541</v>
      </c>
      <c r="E810">
        <v>0</v>
      </c>
      <c r="F810">
        <v>0</v>
      </c>
      <c r="G810">
        <v>0</v>
      </c>
      <c r="H810">
        <v>0</v>
      </c>
    </row>
    <row r="811" spans="1:8" x14ac:dyDescent="0.2">
      <c r="A811">
        <v>5901</v>
      </c>
      <c r="B811" t="s">
        <v>1632</v>
      </c>
      <c r="C811" t="s">
        <v>1633</v>
      </c>
      <c r="D811">
        <v>857586551</v>
      </c>
      <c r="E811">
        <v>0</v>
      </c>
      <c r="F811">
        <v>0</v>
      </c>
      <c r="G811">
        <v>0</v>
      </c>
      <c r="H811">
        <v>0</v>
      </c>
    </row>
    <row r="812" spans="1:8" x14ac:dyDescent="0.2">
      <c r="A812">
        <v>5901</v>
      </c>
      <c r="B812" t="s">
        <v>1634</v>
      </c>
      <c r="C812" t="s">
        <v>1635</v>
      </c>
      <c r="D812">
        <v>857586561</v>
      </c>
      <c r="E812">
        <v>0</v>
      </c>
      <c r="F812">
        <v>0</v>
      </c>
      <c r="G812">
        <v>0</v>
      </c>
      <c r="H812">
        <v>0</v>
      </c>
    </row>
    <row r="813" spans="1:8" x14ac:dyDescent="0.2">
      <c r="A813">
        <v>5901</v>
      </c>
      <c r="B813" t="s">
        <v>1636</v>
      </c>
      <c r="C813" t="s">
        <v>1637</v>
      </c>
      <c r="D813">
        <v>857586571</v>
      </c>
      <c r="E813">
        <v>0</v>
      </c>
      <c r="F813">
        <v>0</v>
      </c>
      <c r="G813">
        <v>0</v>
      </c>
      <c r="H813">
        <v>0</v>
      </c>
    </row>
    <row r="814" spans="1:8" x14ac:dyDescent="0.2">
      <c r="A814">
        <v>5901</v>
      </c>
      <c r="B814" t="s">
        <v>1638</v>
      </c>
      <c r="C814" t="s">
        <v>1639</v>
      </c>
      <c r="D814">
        <v>857586581</v>
      </c>
      <c r="E814">
        <v>0</v>
      </c>
      <c r="F814">
        <v>0</v>
      </c>
      <c r="G814">
        <v>0</v>
      </c>
      <c r="H814">
        <v>0</v>
      </c>
    </row>
    <row r="815" spans="1:8" x14ac:dyDescent="0.2">
      <c r="A815">
        <v>5901</v>
      </c>
      <c r="B815" t="s">
        <v>1640</v>
      </c>
      <c r="C815" t="s">
        <v>1641</v>
      </c>
      <c r="D815">
        <v>857586591</v>
      </c>
      <c r="E815">
        <v>0</v>
      </c>
      <c r="F815">
        <v>0</v>
      </c>
      <c r="G815">
        <v>0</v>
      </c>
      <c r="H815">
        <v>0</v>
      </c>
    </row>
    <row r="816" spans="1:8" x14ac:dyDescent="0.2">
      <c r="A816">
        <v>5901</v>
      </c>
      <c r="B816" t="s">
        <v>1642</v>
      </c>
      <c r="C816" t="s">
        <v>1643</v>
      </c>
      <c r="D816">
        <v>857586601</v>
      </c>
      <c r="E816">
        <v>0</v>
      </c>
      <c r="F816">
        <v>0</v>
      </c>
      <c r="G816">
        <v>0</v>
      </c>
      <c r="H816">
        <v>0</v>
      </c>
    </row>
    <row r="817" spans="1:8" x14ac:dyDescent="0.2">
      <c r="A817">
        <v>5901</v>
      </c>
      <c r="B817" t="s">
        <v>1644</v>
      </c>
      <c r="C817" t="s">
        <v>1645</v>
      </c>
      <c r="D817">
        <v>857586611</v>
      </c>
      <c r="E817">
        <v>0</v>
      </c>
      <c r="F817">
        <v>0</v>
      </c>
      <c r="G817">
        <v>0</v>
      </c>
      <c r="H817">
        <v>0</v>
      </c>
    </row>
    <row r="818" spans="1:8" x14ac:dyDescent="0.2">
      <c r="A818">
        <v>5901</v>
      </c>
      <c r="B818" t="s">
        <v>1646</v>
      </c>
      <c r="C818" t="s">
        <v>1647</v>
      </c>
      <c r="D818">
        <v>857586621</v>
      </c>
      <c r="E818">
        <v>0</v>
      </c>
      <c r="F818">
        <v>0</v>
      </c>
      <c r="G818">
        <v>0</v>
      </c>
      <c r="H818">
        <v>0</v>
      </c>
    </row>
    <row r="819" spans="1:8" x14ac:dyDescent="0.2">
      <c r="A819">
        <v>5901</v>
      </c>
      <c r="B819" t="s">
        <v>1648</v>
      </c>
      <c r="C819" t="s">
        <v>1649</v>
      </c>
      <c r="D819">
        <v>857586631</v>
      </c>
      <c r="E819">
        <v>0</v>
      </c>
      <c r="F819">
        <v>0</v>
      </c>
      <c r="G819">
        <v>0</v>
      </c>
      <c r="H819">
        <v>0</v>
      </c>
    </row>
    <row r="820" spans="1:8" x14ac:dyDescent="0.2">
      <c r="A820">
        <v>5901</v>
      </c>
      <c r="B820" t="s">
        <v>1650</v>
      </c>
      <c r="C820" t="s">
        <v>1651</v>
      </c>
      <c r="D820">
        <v>857586641</v>
      </c>
      <c r="E820">
        <v>0</v>
      </c>
      <c r="F820">
        <v>0</v>
      </c>
      <c r="G820">
        <v>0</v>
      </c>
      <c r="H820">
        <v>0</v>
      </c>
    </row>
    <row r="821" spans="1:8" x14ac:dyDescent="0.2">
      <c r="A821">
        <v>5901</v>
      </c>
      <c r="B821" t="s">
        <v>1652</v>
      </c>
      <c r="C821" t="s">
        <v>1653</v>
      </c>
      <c r="D821">
        <v>857586651</v>
      </c>
      <c r="E821">
        <v>14</v>
      </c>
      <c r="F821">
        <v>39</v>
      </c>
      <c r="G821">
        <v>19</v>
      </c>
      <c r="H821">
        <v>2</v>
      </c>
    </row>
    <row r="822" spans="1:8" x14ac:dyDescent="0.2">
      <c r="A822">
        <v>5901</v>
      </c>
      <c r="B822" t="s">
        <v>1654</v>
      </c>
      <c r="C822" t="s">
        <v>1655</v>
      </c>
      <c r="D822">
        <v>857586661</v>
      </c>
      <c r="E822">
        <v>0</v>
      </c>
      <c r="F822">
        <v>0</v>
      </c>
      <c r="G822">
        <v>0</v>
      </c>
      <c r="H822">
        <v>0</v>
      </c>
    </row>
    <row r="823" spans="1:8" x14ac:dyDescent="0.2">
      <c r="A823">
        <v>5901</v>
      </c>
      <c r="B823" t="s">
        <v>1656</v>
      </c>
      <c r="C823" t="s">
        <v>1657</v>
      </c>
      <c r="D823">
        <v>857586671</v>
      </c>
      <c r="E823">
        <v>0</v>
      </c>
      <c r="F823">
        <v>0</v>
      </c>
      <c r="G823">
        <v>0</v>
      </c>
      <c r="H823">
        <v>0</v>
      </c>
    </row>
    <row r="824" spans="1:8" x14ac:dyDescent="0.2">
      <c r="A824">
        <v>5901</v>
      </c>
      <c r="B824" t="s">
        <v>1658</v>
      </c>
      <c r="C824" t="s">
        <v>1659</v>
      </c>
      <c r="D824">
        <v>857586681</v>
      </c>
      <c r="E824">
        <v>0</v>
      </c>
      <c r="F824">
        <v>0</v>
      </c>
      <c r="G824">
        <v>0</v>
      </c>
      <c r="H824">
        <v>0</v>
      </c>
    </row>
    <row r="825" spans="1:8" x14ac:dyDescent="0.2">
      <c r="A825">
        <v>5901</v>
      </c>
      <c r="B825" t="s">
        <v>1660</v>
      </c>
      <c r="C825" t="s">
        <v>1661</v>
      </c>
      <c r="D825">
        <v>857586691</v>
      </c>
      <c r="E825">
        <v>0</v>
      </c>
      <c r="F825">
        <v>0</v>
      </c>
      <c r="G825">
        <v>0</v>
      </c>
      <c r="H825">
        <v>0</v>
      </c>
    </row>
    <row r="826" spans="1:8" x14ac:dyDescent="0.2">
      <c r="A826">
        <v>5901</v>
      </c>
      <c r="B826" t="s">
        <v>1662</v>
      </c>
      <c r="C826" t="s">
        <v>1663</v>
      </c>
      <c r="D826">
        <v>857586701</v>
      </c>
      <c r="E826">
        <v>0</v>
      </c>
      <c r="F826">
        <v>0</v>
      </c>
      <c r="G826">
        <v>0</v>
      </c>
      <c r="H826">
        <v>0</v>
      </c>
    </row>
    <row r="827" spans="1:8" x14ac:dyDescent="0.2">
      <c r="A827">
        <v>5901</v>
      </c>
      <c r="B827" t="s">
        <v>1664</v>
      </c>
      <c r="C827" t="s">
        <v>1665</v>
      </c>
      <c r="D827">
        <v>857586711</v>
      </c>
      <c r="E827">
        <v>0</v>
      </c>
      <c r="F827">
        <v>0</v>
      </c>
      <c r="G827">
        <v>0</v>
      </c>
      <c r="H827">
        <v>0</v>
      </c>
    </row>
    <row r="828" spans="1:8" x14ac:dyDescent="0.2">
      <c r="A828">
        <v>5901</v>
      </c>
      <c r="B828" t="s">
        <v>1666</v>
      </c>
      <c r="C828" t="s">
        <v>1667</v>
      </c>
      <c r="D828">
        <v>857586721</v>
      </c>
      <c r="E828">
        <v>0</v>
      </c>
      <c r="F828">
        <v>0</v>
      </c>
      <c r="G828">
        <v>0</v>
      </c>
      <c r="H828">
        <v>0</v>
      </c>
    </row>
    <row r="829" spans="1:8" x14ac:dyDescent="0.2">
      <c r="A829">
        <v>5901</v>
      </c>
      <c r="B829" t="s">
        <v>1668</v>
      </c>
      <c r="C829" t="s">
        <v>1669</v>
      </c>
      <c r="D829">
        <v>857586731</v>
      </c>
      <c r="E829">
        <v>0</v>
      </c>
      <c r="F829">
        <v>0</v>
      </c>
      <c r="G829">
        <v>0</v>
      </c>
      <c r="H829">
        <v>0</v>
      </c>
    </row>
    <row r="830" spans="1:8" x14ac:dyDescent="0.2">
      <c r="A830">
        <v>5901</v>
      </c>
      <c r="B830" t="s">
        <v>1670</v>
      </c>
      <c r="C830" t="s">
        <v>1671</v>
      </c>
      <c r="D830">
        <v>857586751</v>
      </c>
      <c r="E830">
        <v>0</v>
      </c>
      <c r="F830">
        <v>0</v>
      </c>
      <c r="G830">
        <v>0</v>
      </c>
      <c r="H830">
        <v>0</v>
      </c>
    </row>
    <row r="831" spans="1:8" x14ac:dyDescent="0.2">
      <c r="A831">
        <v>5901</v>
      </c>
      <c r="B831" t="s">
        <v>1672</v>
      </c>
      <c r="C831" t="s">
        <v>1673</v>
      </c>
      <c r="D831">
        <v>857586761</v>
      </c>
      <c r="E831">
        <v>0</v>
      </c>
      <c r="F831">
        <v>0</v>
      </c>
      <c r="G831">
        <v>0</v>
      </c>
      <c r="H831">
        <v>0</v>
      </c>
    </row>
    <row r="832" spans="1:8" x14ac:dyDescent="0.2">
      <c r="A832">
        <v>5901</v>
      </c>
      <c r="B832" t="s">
        <v>1674</v>
      </c>
      <c r="C832" t="s">
        <v>1675</v>
      </c>
      <c r="D832">
        <v>857586771</v>
      </c>
      <c r="E832">
        <v>0</v>
      </c>
      <c r="F832">
        <v>0</v>
      </c>
      <c r="G832">
        <v>0</v>
      </c>
      <c r="H832">
        <v>0</v>
      </c>
    </row>
    <row r="833" spans="1:8" x14ac:dyDescent="0.2">
      <c r="A833">
        <v>5901</v>
      </c>
      <c r="B833" t="s">
        <v>1676</v>
      </c>
      <c r="C833" t="s">
        <v>1677</v>
      </c>
      <c r="D833">
        <v>857586781</v>
      </c>
      <c r="E833">
        <v>62</v>
      </c>
      <c r="F833">
        <v>132</v>
      </c>
      <c r="G833">
        <v>51</v>
      </c>
      <c r="H833">
        <v>8</v>
      </c>
    </row>
    <row r="834" spans="1:8" x14ac:dyDescent="0.2">
      <c r="A834">
        <v>5901</v>
      </c>
      <c r="B834" t="s">
        <v>1678</v>
      </c>
      <c r="C834" t="s">
        <v>1679</v>
      </c>
      <c r="D834">
        <v>857586791</v>
      </c>
      <c r="E834">
        <v>0</v>
      </c>
      <c r="F834">
        <v>0</v>
      </c>
      <c r="G834">
        <v>0</v>
      </c>
      <c r="H834">
        <v>0</v>
      </c>
    </row>
    <row r="835" spans="1:8" x14ac:dyDescent="0.2">
      <c r="A835">
        <v>5901</v>
      </c>
      <c r="B835" t="s">
        <v>1680</v>
      </c>
      <c r="C835" t="s">
        <v>1681</v>
      </c>
      <c r="D835">
        <v>857586801</v>
      </c>
      <c r="E835">
        <v>0</v>
      </c>
      <c r="F835">
        <v>0</v>
      </c>
      <c r="G835">
        <v>0</v>
      </c>
      <c r="H835">
        <v>0</v>
      </c>
    </row>
    <row r="836" spans="1:8" x14ac:dyDescent="0.2">
      <c r="A836">
        <v>5901</v>
      </c>
      <c r="B836" t="s">
        <v>1682</v>
      </c>
      <c r="C836" t="s">
        <v>1683</v>
      </c>
      <c r="D836">
        <v>857586811</v>
      </c>
      <c r="E836">
        <v>0</v>
      </c>
      <c r="F836">
        <v>0</v>
      </c>
      <c r="G836">
        <v>0</v>
      </c>
      <c r="H836">
        <v>0</v>
      </c>
    </row>
    <row r="837" spans="1:8" x14ac:dyDescent="0.2">
      <c r="A837">
        <v>5901</v>
      </c>
      <c r="B837" t="s">
        <v>1684</v>
      </c>
      <c r="C837" t="s">
        <v>1685</v>
      </c>
      <c r="D837">
        <v>857586821</v>
      </c>
      <c r="E837">
        <v>0</v>
      </c>
      <c r="F837">
        <v>0</v>
      </c>
      <c r="G837">
        <v>0</v>
      </c>
      <c r="H837">
        <v>0</v>
      </c>
    </row>
    <row r="838" spans="1:8" x14ac:dyDescent="0.2">
      <c r="A838">
        <v>5901</v>
      </c>
      <c r="B838" t="s">
        <v>1686</v>
      </c>
      <c r="C838" t="s">
        <v>1687</v>
      </c>
      <c r="D838">
        <v>857586831</v>
      </c>
      <c r="E838">
        <v>0</v>
      </c>
      <c r="F838">
        <v>0</v>
      </c>
      <c r="G838">
        <v>0</v>
      </c>
      <c r="H838">
        <v>0</v>
      </c>
    </row>
    <row r="839" spans="1:8" x14ac:dyDescent="0.2">
      <c r="A839">
        <v>5901</v>
      </c>
      <c r="B839" t="s">
        <v>1688</v>
      </c>
      <c r="C839" t="s">
        <v>1689</v>
      </c>
      <c r="D839">
        <v>857586841</v>
      </c>
      <c r="E839">
        <v>0</v>
      </c>
      <c r="F839">
        <v>0</v>
      </c>
      <c r="G839">
        <v>0</v>
      </c>
      <c r="H839">
        <v>0</v>
      </c>
    </row>
    <row r="840" spans="1:8" x14ac:dyDescent="0.2">
      <c r="A840">
        <v>5901</v>
      </c>
      <c r="B840" t="s">
        <v>1690</v>
      </c>
      <c r="C840" t="s">
        <v>1691</v>
      </c>
      <c r="D840">
        <v>857586851</v>
      </c>
      <c r="E840">
        <v>0</v>
      </c>
      <c r="F840">
        <v>0</v>
      </c>
      <c r="G840">
        <v>0</v>
      </c>
      <c r="H840">
        <v>0</v>
      </c>
    </row>
    <row r="841" spans="1:8" x14ac:dyDescent="0.2">
      <c r="A841">
        <v>5901</v>
      </c>
      <c r="B841" t="s">
        <v>1692</v>
      </c>
      <c r="C841" t="s">
        <v>1693</v>
      </c>
      <c r="D841">
        <v>857586861</v>
      </c>
      <c r="E841">
        <v>69</v>
      </c>
      <c r="F841">
        <v>115</v>
      </c>
      <c r="G841">
        <v>30</v>
      </c>
      <c r="H841">
        <v>4</v>
      </c>
    </row>
    <row r="842" spans="1:8" x14ac:dyDescent="0.2">
      <c r="A842">
        <v>5901</v>
      </c>
      <c r="B842" t="s">
        <v>1694</v>
      </c>
      <c r="C842" t="s">
        <v>1695</v>
      </c>
      <c r="D842">
        <v>857586871</v>
      </c>
      <c r="E842">
        <v>0</v>
      </c>
      <c r="F842">
        <v>0</v>
      </c>
      <c r="G842">
        <v>0</v>
      </c>
      <c r="H842">
        <v>0</v>
      </c>
    </row>
    <row r="843" spans="1:8" x14ac:dyDescent="0.2">
      <c r="A843">
        <v>5901</v>
      </c>
      <c r="B843" t="s">
        <v>1696</v>
      </c>
      <c r="C843" t="s">
        <v>1697</v>
      </c>
      <c r="D843">
        <v>857586881</v>
      </c>
      <c r="E843">
        <v>0</v>
      </c>
      <c r="F843">
        <v>0</v>
      </c>
      <c r="G843">
        <v>0</v>
      </c>
      <c r="H843">
        <v>0</v>
      </c>
    </row>
    <row r="844" spans="1:8" x14ac:dyDescent="0.2">
      <c r="A844">
        <v>5901</v>
      </c>
      <c r="B844" t="s">
        <v>1698</v>
      </c>
      <c r="C844" t="s">
        <v>1699</v>
      </c>
      <c r="D844">
        <v>857586891</v>
      </c>
      <c r="E844">
        <v>0</v>
      </c>
      <c r="F844">
        <v>0</v>
      </c>
      <c r="G844">
        <v>0</v>
      </c>
      <c r="H844">
        <v>0</v>
      </c>
    </row>
    <row r="845" spans="1:8" x14ac:dyDescent="0.2">
      <c r="A845">
        <v>5901</v>
      </c>
      <c r="B845" t="s">
        <v>1700</v>
      </c>
      <c r="C845" t="s">
        <v>1701</v>
      </c>
      <c r="D845">
        <v>857586901</v>
      </c>
      <c r="E845">
        <v>0</v>
      </c>
      <c r="F845">
        <v>0</v>
      </c>
      <c r="G845">
        <v>0</v>
      </c>
      <c r="H845">
        <v>0</v>
      </c>
    </row>
    <row r="846" spans="1:8" x14ac:dyDescent="0.2">
      <c r="A846">
        <v>5901</v>
      </c>
      <c r="B846" t="s">
        <v>1702</v>
      </c>
      <c r="C846" t="s">
        <v>1703</v>
      </c>
      <c r="D846">
        <v>857586911</v>
      </c>
      <c r="E846">
        <v>0</v>
      </c>
      <c r="F846">
        <v>0</v>
      </c>
      <c r="G846">
        <v>0</v>
      </c>
      <c r="H846">
        <v>0</v>
      </c>
    </row>
    <row r="847" spans="1:8" x14ac:dyDescent="0.2">
      <c r="A847">
        <v>5901</v>
      </c>
      <c r="B847" t="s">
        <v>1704</v>
      </c>
      <c r="C847" t="s">
        <v>1705</v>
      </c>
      <c r="D847">
        <v>857586921</v>
      </c>
      <c r="E847">
        <v>0</v>
      </c>
      <c r="F847">
        <v>0</v>
      </c>
      <c r="G847">
        <v>0</v>
      </c>
      <c r="H847">
        <v>0</v>
      </c>
    </row>
    <row r="848" spans="1:8" x14ac:dyDescent="0.2">
      <c r="A848">
        <v>5901</v>
      </c>
      <c r="B848" t="s">
        <v>1706</v>
      </c>
      <c r="C848" t="s">
        <v>1707</v>
      </c>
      <c r="D848">
        <v>857586931</v>
      </c>
      <c r="E848">
        <v>0</v>
      </c>
      <c r="F848">
        <v>0</v>
      </c>
      <c r="G848">
        <v>0</v>
      </c>
      <c r="H848">
        <v>0</v>
      </c>
    </row>
    <row r="849" spans="1:8" x14ac:dyDescent="0.2">
      <c r="A849">
        <v>5901</v>
      </c>
      <c r="B849" t="s">
        <v>1708</v>
      </c>
      <c r="C849" t="s">
        <v>1709</v>
      </c>
      <c r="D849">
        <v>857586951</v>
      </c>
      <c r="E849">
        <v>0</v>
      </c>
      <c r="F849">
        <v>0</v>
      </c>
      <c r="G849">
        <v>0</v>
      </c>
      <c r="H849">
        <v>0</v>
      </c>
    </row>
    <row r="850" spans="1:8" x14ac:dyDescent="0.2">
      <c r="A850">
        <v>5901</v>
      </c>
      <c r="B850" t="s">
        <v>1710</v>
      </c>
      <c r="C850" t="s">
        <v>1711</v>
      </c>
      <c r="D850">
        <v>857586961</v>
      </c>
      <c r="E850">
        <v>21</v>
      </c>
      <c r="F850">
        <v>40</v>
      </c>
      <c r="G850">
        <v>0</v>
      </c>
      <c r="H850">
        <v>3</v>
      </c>
    </row>
    <row r="851" spans="1:8" x14ac:dyDescent="0.2">
      <c r="A851">
        <v>5901</v>
      </c>
      <c r="B851" t="s">
        <v>1712</v>
      </c>
      <c r="C851" t="s">
        <v>1713</v>
      </c>
      <c r="D851">
        <v>857586971</v>
      </c>
      <c r="E851">
        <v>0</v>
      </c>
      <c r="F851">
        <v>0</v>
      </c>
      <c r="G851">
        <v>0</v>
      </c>
      <c r="H851">
        <v>0</v>
      </c>
    </row>
    <row r="852" spans="1:8" x14ac:dyDescent="0.2">
      <c r="A852">
        <v>5901</v>
      </c>
      <c r="B852" t="s">
        <v>1714</v>
      </c>
      <c r="C852" t="s">
        <v>1715</v>
      </c>
      <c r="D852">
        <v>857586981</v>
      </c>
      <c r="E852">
        <v>0</v>
      </c>
      <c r="F852">
        <v>0</v>
      </c>
      <c r="G852">
        <v>0</v>
      </c>
      <c r="H852">
        <v>0</v>
      </c>
    </row>
    <row r="853" spans="1:8" x14ac:dyDescent="0.2">
      <c r="A853">
        <v>5901</v>
      </c>
      <c r="B853" t="s">
        <v>1716</v>
      </c>
      <c r="C853" t="s">
        <v>1717</v>
      </c>
      <c r="D853">
        <v>857586991</v>
      </c>
      <c r="E853">
        <v>0</v>
      </c>
      <c r="F853">
        <v>0</v>
      </c>
      <c r="G853">
        <v>0</v>
      </c>
      <c r="H853">
        <v>0</v>
      </c>
    </row>
    <row r="854" spans="1:8" x14ac:dyDescent="0.2">
      <c r="A854">
        <v>5901</v>
      </c>
      <c r="B854" t="s">
        <v>1718</v>
      </c>
      <c r="C854" t="s">
        <v>1719</v>
      </c>
      <c r="D854">
        <v>857587001</v>
      </c>
      <c r="E854">
        <v>0</v>
      </c>
      <c r="F854">
        <v>0</v>
      </c>
      <c r="G854">
        <v>0</v>
      </c>
      <c r="H854">
        <v>0</v>
      </c>
    </row>
    <row r="855" spans="1:8" x14ac:dyDescent="0.2">
      <c r="A855">
        <v>5901</v>
      </c>
      <c r="B855" t="s">
        <v>1720</v>
      </c>
      <c r="C855" t="s">
        <v>1721</v>
      </c>
      <c r="D855">
        <v>857587011</v>
      </c>
      <c r="E855">
        <v>0</v>
      </c>
      <c r="F855">
        <v>0</v>
      </c>
      <c r="G855">
        <v>0</v>
      </c>
      <c r="H855">
        <v>0</v>
      </c>
    </row>
    <row r="856" spans="1:8" x14ac:dyDescent="0.2">
      <c r="A856">
        <v>5901</v>
      </c>
      <c r="B856" t="s">
        <v>1722</v>
      </c>
      <c r="C856" t="s">
        <v>1723</v>
      </c>
      <c r="D856">
        <v>857587021</v>
      </c>
      <c r="E856">
        <v>0</v>
      </c>
      <c r="F856">
        <v>0</v>
      </c>
      <c r="G856">
        <v>0</v>
      </c>
      <c r="H856">
        <v>0</v>
      </c>
    </row>
    <row r="857" spans="1:8" x14ac:dyDescent="0.2">
      <c r="A857">
        <v>5901</v>
      </c>
      <c r="B857" t="s">
        <v>1724</v>
      </c>
      <c r="C857" t="s">
        <v>1725</v>
      </c>
      <c r="D857">
        <v>857587031</v>
      </c>
      <c r="E857">
        <v>0</v>
      </c>
      <c r="F857">
        <v>0</v>
      </c>
      <c r="G857">
        <v>0</v>
      </c>
      <c r="H857">
        <v>0</v>
      </c>
    </row>
    <row r="858" spans="1:8" x14ac:dyDescent="0.2">
      <c r="A858">
        <v>5901</v>
      </c>
      <c r="B858" t="s">
        <v>1726</v>
      </c>
      <c r="C858" t="s">
        <v>1727</v>
      </c>
      <c r="D858">
        <v>857587041</v>
      </c>
      <c r="E858">
        <v>0</v>
      </c>
      <c r="F858">
        <v>0</v>
      </c>
      <c r="G858">
        <v>0</v>
      </c>
      <c r="H858">
        <v>0</v>
      </c>
    </row>
    <row r="859" spans="1:8" x14ac:dyDescent="0.2">
      <c r="A859">
        <v>5901</v>
      </c>
      <c r="B859" t="s">
        <v>1728</v>
      </c>
      <c r="C859" t="s">
        <v>1729</v>
      </c>
      <c r="D859">
        <v>857587051</v>
      </c>
      <c r="E859">
        <v>0</v>
      </c>
      <c r="F859">
        <v>0</v>
      </c>
      <c r="G859">
        <v>0</v>
      </c>
      <c r="H859">
        <v>0</v>
      </c>
    </row>
    <row r="860" spans="1:8" x14ac:dyDescent="0.2">
      <c r="A860">
        <v>5901</v>
      </c>
      <c r="B860" t="s">
        <v>1730</v>
      </c>
      <c r="C860" t="s">
        <v>1731</v>
      </c>
      <c r="D860">
        <v>857587061</v>
      </c>
      <c r="E860">
        <v>0</v>
      </c>
      <c r="F860">
        <v>0</v>
      </c>
      <c r="G860">
        <v>0</v>
      </c>
      <c r="H860">
        <v>0</v>
      </c>
    </row>
    <row r="861" spans="1:8" x14ac:dyDescent="0.2">
      <c r="A861">
        <v>5901</v>
      </c>
      <c r="B861" t="s">
        <v>1732</v>
      </c>
      <c r="C861" t="s">
        <v>1733</v>
      </c>
      <c r="D861">
        <v>857587081</v>
      </c>
      <c r="E861">
        <v>0</v>
      </c>
      <c r="F861">
        <v>0</v>
      </c>
      <c r="G861">
        <v>0</v>
      </c>
      <c r="H861">
        <v>0</v>
      </c>
    </row>
    <row r="862" spans="1:8" x14ac:dyDescent="0.2">
      <c r="A862">
        <v>5901</v>
      </c>
      <c r="B862" t="s">
        <v>1734</v>
      </c>
      <c r="C862" t="s">
        <v>1735</v>
      </c>
      <c r="D862">
        <v>857587091</v>
      </c>
      <c r="E862">
        <v>0</v>
      </c>
      <c r="F862">
        <v>0</v>
      </c>
      <c r="G862">
        <v>0</v>
      </c>
      <c r="H862">
        <v>0</v>
      </c>
    </row>
    <row r="863" spans="1:8" x14ac:dyDescent="0.2">
      <c r="A863">
        <v>5901</v>
      </c>
      <c r="B863" t="s">
        <v>1736</v>
      </c>
      <c r="C863" t="s">
        <v>1737</v>
      </c>
      <c r="D863">
        <v>857587101</v>
      </c>
      <c r="E863">
        <v>0</v>
      </c>
      <c r="F863">
        <v>0</v>
      </c>
      <c r="G863">
        <v>0</v>
      </c>
      <c r="H863">
        <v>0</v>
      </c>
    </row>
    <row r="864" spans="1:8" x14ac:dyDescent="0.2">
      <c r="A864">
        <v>5901</v>
      </c>
      <c r="B864" t="s">
        <v>1738</v>
      </c>
      <c r="C864" t="s">
        <v>1739</v>
      </c>
      <c r="D864">
        <v>857587111</v>
      </c>
      <c r="E864">
        <v>0</v>
      </c>
      <c r="F864">
        <v>0</v>
      </c>
      <c r="G864">
        <v>0</v>
      </c>
      <c r="H864">
        <v>0</v>
      </c>
    </row>
    <row r="865" spans="1:8" x14ac:dyDescent="0.2">
      <c r="A865">
        <v>5901</v>
      </c>
      <c r="B865" t="s">
        <v>1740</v>
      </c>
      <c r="C865" t="s">
        <v>1741</v>
      </c>
      <c r="D865">
        <v>857587121</v>
      </c>
      <c r="E865">
        <v>0</v>
      </c>
      <c r="F865">
        <v>0</v>
      </c>
      <c r="G865">
        <v>0</v>
      </c>
      <c r="H865">
        <v>0</v>
      </c>
    </row>
    <row r="866" spans="1:8" x14ac:dyDescent="0.2">
      <c r="A866">
        <v>5901</v>
      </c>
      <c r="B866" t="s">
        <v>1742</v>
      </c>
      <c r="C866" t="s">
        <v>1743</v>
      </c>
      <c r="D866">
        <v>857587131</v>
      </c>
      <c r="E866">
        <v>0</v>
      </c>
      <c r="F866">
        <v>0</v>
      </c>
      <c r="G866">
        <v>0</v>
      </c>
      <c r="H866">
        <v>0</v>
      </c>
    </row>
    <row r="867" spans="1:8" x14ac:dyDescent="0.2">
      <c r="A867">
        <v>5901</v>
      </c>
      <c r="B867" t="s">
        <v>1744</v>
      </c>
      <c r="C867" t="s">
        <v>1745</v>
      </c>
      <c r="D867">
        <v>857587141</v>
      </c>
      <c r="E867">
        <v>0</v>
      </c>
      <c r="F867">
        <v>0</v>
      </c>
      <c r="G867">
        <v>0</v>
      </c>
      <c r="H867">
        <v>0</v>
      </c>
    </row>
    <row r="868" spans="1:8" x14ac:dyDescent="0.2">
      <c r="A868">
        <v>5901</v>
      </c>
      <c r="B868" t="s">
        <v>1746</v>
      </c>
      <c r="C868" t="s">
        <v>1747</v>
      </c>
      <c r="D868">
        <v>857587151</v>
      </c>
      <c r="E868">
        <v>0</v>
      </c>
      <c r="F868">
        <v>0</v>
      </c>
      <c r="G868">
        <v>0</v>
      </c>
      <c r="H868">
        <v>0</v>
      </c>
    </row>
    <row r="869" spans="1:8" x14ac:dyDescent="0.2">
      <c r="A869">
        <v>5901</v>
      </c>
      <c r="B869" t="s">
        <v>1748</v>
      </c>
      <c r="C869" t="s">
        <v>1749</v>
      </c>
      <c r="D869">
        <v>857587161</v>
      </c>
      <c r="E869">
        <v>39</v>
      </c>
      <c r="F869">
        <v>59</v>
      </c>
      <c r="G869">
        <v>15</v>
      </c>
      <c r="H869">
        <v>1</v>
      </c>
    </row>
    <row r="870" spans="1:8" x14ac:dyDescent="0.2">
      <c r="A870">
        <v>5901</v>
      </c>
      <c r="B870" t="s">
        <v>1750</v>
      </c>
      <c r="C870" t="s">
        <v>1751</v>
      </c>
      <c r="D870">
        <v>857587171</v>
      </c>
      <c r="E870">
        <v>0</v>
      </c>
      <c r="F870">
        <v>0</v>
      </c>
      <c r="G870">
        <v>0</v>
      </c>
      <c r="H870">
        <v>0</v>
      </c>
    </row>
    <row r="871" spans="1:8" x14ac:dyDescent="0.2">
      <c r="A871">
        <v>5901</v>
      </c>
      <c r="B871" t="s">
        <v>1752</v>
      </c>
      <c r="C871" t="s">
        <v>1753</v>
      </c>
      <c r="D871">
        <v>857587181</v>
      </c>
      <c r="E871">
        <v>0</v>
      </c>
      <c r="F871">
        <v>0</v>
      </c>
      <c r="G871">
        <v>0</v>
      </c>
      <c r="H871">
        <v>0</v>
      </c>
    </row>
    <row r="872" spans="1:8" x14ac:dyDescent="0.2">
      <c r="A872">
        <v>5901</v>
      </c>
      <c r="B872" t="s">
        <v>1754</v>
      </c>
      <c r="C872" t="s">
        <v>1755</v>
      </c>
      <c r="D872">
        <v>857587191</v>
      </c>
      <c r="E872">
        <v>0</v>
      </c>
      <c r="F872">
        <v>0</v>
      </c>
      <c r="G872">
        <v>0</v>
      </c>
      <c r="H872">
        <v>0</v>
      </c>
    </row>
    <row r="873" spans="1:8" x14ac:dyDescent="0.2">
      <c r="A873">
        <v>5901</v>
      </c>
      <c r="B873" t="s">
        <v>1756</v>
      </c>
      <c r="C873" t="s">
        <v>1757</v>
      </c>
      <c r="D873">
        <v>857587201</v>
      </c>
      <c r="E873">
        <v>0</v>
      </c>
      <c r="F873">
        <v>0</v>
      </c>
      <c r="G873">
        <v>0</v>
      </c>
      <c r="H873">
        <v>0</v>
      </c>
    </row>
    <row r="874" spans="1:8" x14ac:dyDescent="0.2">
      <c r="A874">
        <v>5901</v>
      </c>
      <c r="B874" t="s">
        <v>1758</v>
      </c>
      <c r="C874" t="s">
        <v>1759</v>
      </c>
      <c r="D874">
        <v>857587211</v>
      </c>
      <c r="E874">
        <v>0</v>
      </c>
      <c r="F874">
        <v>0</v>
      </c>
      <c r="G874">
        <v>0</v>
      </c>
      <c r="H874">
        <v>0</v>
      </c>
    </row>
    <row r="875" spans="1:8" x14ac:dyDescent="0.2">
      <c r="A875">
        <v>5901</v>
      </c>
      <c r="B875" t="s">
        <v>1760</v>
      </c>
      <c r="C875" t="s">
        <v>1761</v>
      </c>
      <c r="D875">
        <v>857587221</v>
      </c>
      <c r="E875">
        <v>0</v>
      </c>
      <c r="F875">
        <v>0</v>
      </c>
      <c r="G875">
        <v>0</v>
      </c>
      <c r="H875">
        <v>0</v>
      </c>
    </row>
    <row r="876" spans="1:8" x14ac:dyDescent="0.2">
      <c r="A876">
        <v>5901</v>
      </c>
      <c r="B876" t="s">
        <v>1762</v>
      </c>
      <c r="C876" t="s">
        <v>1763</v>
      </c>
      <c r="D876">
        <v>857587231</v>
      </c>
      <c r="E876">
        <v>0</v>
      </c>
      <c r="F876">
        <v>0</v>
      </c>
      <c r="G876">
        <v>0</v>
      </c>
      <c r="H876">
        <v>0</v>
      </c>
    </row>
    <row r="877" spans="1:8" x14ac:dyDescent="0.2">
      <c r="A877">
        <v>5901</v>
      </c>
      <c r="B877" t="s">
        <v>1764</v>
      </c>
      <c r="C877" t="s">
        <v>1765</v>
      </c>
      <c r="D877">
        <v>857587241</v>
      </c>
      <c r="E877">
        <v>0</v>
      </c>
      <c r="F877">
        <v>0</v>
      </c>
      <c r="G877">
        <v>0</v>
      </c>
      <c r="H877">
        <v>0</v>
      </c>
    </row>
    <row r="878" spans="1:8" x14ac:dyDescent="0.2">
      <c r="A878">
        <v>5901</v>
      </c>
      <c r="B878" t="s">
        <v>1766</v>
      </c>
      <c r="C878" t="s">
        <v>1767</v>
      </c>
      <c r="D878">
        <v>857587261</v>
      </c>
      <c r="E878">
        <v>0</v>
      </c>
      <c r="F878">
        <v>0</v>
      </c>
      <c r="G878">
        <v>0</v>
      </c>
      <c r="H878">
        <v>0</v>
      </c>
    </row>
    <row r="879" spans="1:8" x14ac:dyDescent="0.2">
      <c r="A879">
        <v>5901</v>
      </c>
      <c r="B879" t="s">
        <v>1768</v>
      </c>
      <c r="C879" t="s">
        <v>1769</v>
      </c>
      <c r="D879">
        <v>857587271</v>
      </c>
      <c r="E879">
        <v>0</v>
      </c>
      <c r="F879">
        <v>0</v>
      </c>
      <c r="G879">
        <v>0</v>
      </c>
      <c r="H879">
        <v>0</v>
      </c>
    </row>
    <row r="880" spans="1:8" x14ac:dyDescent="0.2">
      <c r="A880">
        <v>5901</v>
      </c>
      <c r="B880" t="s">
        <v>1770</v>
      </c>
      <c r="C880" t="s">
        <v>1771</v>
      </c>
      <c r="D880">
        <v>857587281</v>
      </c>
      <c r="E880">
        <v>0</v>
      </c>
      <c r="F880">
        <v>0</v>
      </c>
      <c r="G880">
        <v>0</v>
      </c>
      <c r="H880">
        <v>0</v>
      </c>
    </row>
    <row r="881" spans="1:8" x14ac:dyDescent="0.2">
      <c r="A881">
        <v>5901</v>
      </c>
      <c r="B881" t="s">
        <v>1772</v>
      </c>
      <c r="C881" t="s">
        <v>1773</v>
      </c>
      <c r="D881">
        <v>857587291</v>
      </c>
      <c r="E881">
        <v>10</v>
      </c>
      <c r="F881">
        <v>27</v>
      </c>
      <c r="G881">
        <v>6</v>
      </c>
      <c r="H881">
        <v>4</v>
      </c>
    </row>
    <row r="882" spans="1:8" x14ac:dyDescent="0.2">
      <c r="A882">
        <v>5901</v>
      </c>
      <c r="B882" t="s">
        <v>1774</v>
      </c>
      <c r="C882" t="s">
        <v>1775</v>
      </c>
      <c r="D882">
        <v>857587301</v>
      </c>
      <c r="E882">
        <v>0</v>
      </c>
      <c r="F882">
        <v>0</v>
      </c>
      <c r="G882">
        <v>0</v>
      </c>
      <c r="H882">
        <v>0</v>
      </c>
    </row>
    <row r="883" spans="1:8" x14ac:dyDescent="0.2">
      <c r="A883">
        <v>5901</v>
      </c>
      <c r="B883" t="s">
        <v>1776</v>
      </c>
      <c r="C883" t="s">
        <v>1777</v>
      </c>
      <c r="D883">
        <v>857587311</v>
      </c>
      <c r="E883">
        <v>0</v>
      </c>
      <c r="F883">
        <v>0</v>
      </c>
      <c r="G883">
        <v>0</v>
      </c>
      <c r="H883">
        <v>0</v>
      </c>
    </row>
    <row r="884" spans="1:8" x14ac:dyDescent="0.2">
      <c r="A884">
        <v>5901</v>
      </c>
      <c r="B884" t="s">
        <v>1778</v>
      </c>
      <c r="C884" t="s">
        <v>1779</v>
      </c>
      <c r="D884">
        <v>857587321</v>
      </c>
      <c r="E884">
        <v>30</v>
      </c>
      <c r="F884">
        <v>57</v>
      </c>
      <c r="G884">
        <v>15</v>
      </c>
      <c r="H884">
        <v>5</v>
      </c>
    </row>
    <row r="885" spans="1:8" x14ac:dyDescent="0.2">
      <c r="A885">
        <v>5901</v>
      </c>
      <c r="B885" t="s">
        <v>1780</v>
      </c>
      <c r="C885" t="s">
        <v>1781</v>
      </c>
      <c r="D885">
        <v>857587331</v>
      </c>
      <c r="E885">
        <v>0</v>
      </c>
      <c r="F885">
        <v>0</v>
      </c>
      <c r="G885">
        <v>0</v>
      </c>
      <c r="H885">
        <v>0</v>
      </c>
    </row>
    <row r="886" spans="1:8" x14ac:dyDescent="0.2">
      <c r="A886">
        <v>5901</v>
      </c>
      <c r="B886" t="s">
        <v>1782</v>
      </c>
      <c r="C886" t="s">
        <v>1783</v>
      </c>
      <c r="D886">
        <v>857587341</v>
      </c>
      <c r="E886">
        <v>0</v>
      </c>
      <c r="F886">
        <v>0</v>
      </c>
      <c r="G886">
        <v>0</v>
      </c>
      <c r="H886">
        <v>0</v>
      </c>
    </row>
    <row r="887" spans="1:8" x14ac:dyDescent="0.2">
      <c r="A887">
        <v>5901</v>
      </c>
      <c r="B887" t="s">
        <v>1784</v>
      </c>
      <c r="C887" t="s">
        <v>1785</v>
      </c>
      <c r="D887">
        <v>857587351</v>
      </c>
      <c r="E887">
        <v>62</v>
      </c>
      <c r="F887">
        <v>189</v>
      </c>
      <c r="G887">
        <v>39</v>
      </c>
      <c r="H887">
        <v>7</v>
      </c>
    </row>
    <row r="888" spans="1:8" x14ac:dyDescent="0.2">
      <c r="A888">
        <v>5901</v>
      </c>
      <c r="B888" t="s">
        <v>1786</v>
      </c>
      <c r="C888" t="s">
        <v>1787</v>
      </c>
      <c r="D888">
        <v>857587361</v>
      </c>
      <c r="E888">
        <v>0</v>
      </c>
      <c r="F888">
        <v>0</v>
      </c>
      <c r="G888">
        <v>0</v>
      </c>
      <c r="H888">
        <v>0</v>
      </c>
    </row>
    <row r="889" spans="1:8" x14ac:dyDescent="0.2">
      <c r="A889">
        <v>5901</v>
      </c>
      <c r="B889" t="s">
        <v>1788</v>
      </c>
      <c r="C889" t="s">
        <v>1789</v>
      </c>
      <c r="D889">
        <v>857587371</v>
      </c>
      <c r="E889">
        <v>2</v>
      </c>
      <c r="F889">
        <v>6</v>
      </c>
      <c r="G889">
        <v>1</v>
      </c>
      <c r="H889">
        <v>1</v>
      </c>
    </row>
    <row r="890" spans="1:8" x14ac:dyDescent="0.2">
      <c r="A890">
        <v>5901</v>
      </c>
      <c r="B890" t="s">
        <v>1790</v>
      </c>
      <c r="C890" t="s">
        <v>1791</v>
      </c>
      <c r="D890">
        <v>857587381</v>
      </c>
      <c r="E890">
        <v>0</v>
      </c>
      <c r="F890">
        <v>0</v>
      </c>
      <c r="G890">
        <v>0</v>
      </c>
      <c r="H890">
        <v>0</v>
      </c>
    </row>
    <row r="891" spans="1:8" x14ac:dyDescent="0.2">
      <c r="A891">
        <v>5901</v>
      </c>
      <c r="B891" t="s">
        <v>1792</v>
      </c>
      <c r="C891" t="s">
        <v>1793</v>
      </c>
      <c r="D891">
        <v>857587391</v>
      </c>
      <c r="E891">
        <v>0</v>
      </c>
      <c r="F891">
        <v>0</v>
      </c>
      <c r="G891">
        <v>0</v>
      </c>
      <c r="H891">
        <v>0</v>
      </c>
    </row>
    <row r="892" spans="1:8" x14ac:dyDescent="0.2">
      <c r="A892">
        <v>5901</v>
      </c>
      <c r="B892" t="s">
        <v>1794</v>
      </c>
      <c r="C892" t="s">
        <v>1795</v>
      </c>
      <c r="D892">
        <v>857587401</v>
      </c>
      <c r="E892">
        <v>0</v>
      </c>
      <c r="F892">
        <v>0</v>
      </c>
      <c r="G892">
        <v>0</v>
      </c>
      <c r="H892">
        <v>0</v>
      </c>
    </row>
    <row r="893" spans="1:8" x14ac:dyDescent="0.2">
      <c r="A893">
        <v>5901</v>
      </c>
      <c r="B893" t="s">
        <v>1796</v>
      </c>
      <c r="C893" t="s">
        <v>1797</v>
      </c>
      <c r="D893">
        <v>857587411</v>
      </c>
      <c r="E893">
        <v>0</v>
      </c>
      <c r="F893">
        <v>0</v>
      </c>
      <c r="G893">
        <v>0</v>
      </c>
      <c r="H893">
        <v>0</v>
      </c>
    </row>
    <row r="894" spans="1:8" x14ac:dyDescent="0.2">
      <c r="A894">
        <v>5901</v>
      </c>
      <c r="B894" t="s">
        <v>1798</v>
      </c>
      <c r="C894" t="s">
        <v>1799</v>
      </c>
      <c r="D894">
        <v>857587421</v>
      </c>
      <c r="E894">
        <v>0</v>
      </c>
      <c r="F894">
        <v>0</v>
      </c>
      <c r="G894">
        <v>0</v>
      </c>
      <c r="H894">
        <v>0</v>
      </c>
    </row>
    <row r="895" spans="1:8" x14ac:dyDescent="0.2">
      <c r="A895">
        <v>5901</v>
      </c>
      <c r="B895" t="s">
        <v>1800</v>
      </c>
      <c r="C895" t="s">
        <v>1801</v>
      </c>
      <c r="D895">
        <v>857587431</v>
      </c>
      <c r="E895">
        <v>0</v>
      </c>
      <c r="F895">
        <v>0</v>
      </c>
      <c r="G895">
        <v>0</v>
      </c>
      <c r="H895">
        <v>0</v>
      </c>
    </row>
    <row r="896" spans="1:8" x14ac:dyDescent="0.2">
      <c r="A896">
        <v>5901</v>
      </c>
      <c r="B896" t="s">
        <v>1802</v>
      </c>
      <c r="C896" t="s">
        <v>1803</v>
      </c>
      <c r="D896">
        <v>857587441</v>
      </c>
      <c r="E896">
        <v>0</v>
      </c>
      <c r="F896">
        <v>0</v>
      </c>
      <c r="G896">
        <v>0</v>
      </c>
      <c r="H896">
        <v>0</v>
      </c>
    </row>
    <row r="897" spans="1:8" x14ac:dyDescent="0.2">
      <c r="A897">
        <v>5901</v>
      </c>
      <c r="B897" t="s">
        <v>1804</v>
      </c>
      <c r="C897" t="s">
        <v>1805</v>
      </c>
      <c r="D897">
        <v>857587451</v>
      </c>
      <c r="E897">
        <v>0</v>
      </c>
      <c r="F897">
        <v>0</v>
      </c>
      <c r="G897">
        <v>0</v>
      </c>
      <c r="H897">
        <v>0</v>
      </c>
    </row>
    <row r="898" spans="1:8" x14ac:dyDescent="0.2">
      <c r="A898">
        <v>5901</v>
      </c>
      <c r="B898" t="s">
        <v>1806</v>
      </c>
      <c r="C898" t="s">
        <v>1807</v>
      </c>
      <c r="D898">
        <v>857587461</v>
      </c>
      <c r="E898">
        <v>27</v>
      </c>
      <c r="F898">
        <v>66</v>
      </c>
      <c r="G898">
        <v>19</v>
      </c>
      <c r="H898">
        <v>5</v>
      </c>
    </row>
    <row r="899" spans="1:8" x14ac:dyDescent="0.2">
      <c r="A899">
        <v>5901</v>
      </c>
      <c r="B899" t="s">
        <v>1808</v>
      </c>
      <c r="C899" t="s">
        <v>1809</v>
      </c>
      <c r="D899">
        <v>857587471</v>
      </c>
      <c r="E899">
        <v>0</v>
      </c>
      <c r="F899">
        <v>0</v>
      </c>
      <c r="G899">
        <v>0</v>
      </c>
      <c r="H899">
        <v>0</v>
      </c>
    </row>
    <row r="900" spans="1:8" x14ac:dyDescent="0.2">
      <c r="A900">
        <v>5901</v>
      </c>
      <c r="B900" t="s">
        <v>1810</v>
      </c>
      <c r="C900" t="s">
        <v>1811</v>
      </c>
      <c r="D900">
        <v>857587481</v>
      </c>
      <c r="E900">
        <v>0</v>
      </c>
      <c r="F900">
        <v>0</v>
      </c>
      <c r="G900">
        <v>0</v>
      </c>
      <c r="H900">
        <v>0</v>
      </c>
    </row>
    <row r="901" spans="1:8" x14ac:dyDescent="0.2">
      <c r="A901">
        <v>5901</v>
      </c>
      <c r="B901" t="s">
        <v>1812</v>
      </c>
      <c r="C901" t="s">
        <v>1813</v>
      </c>
      <c r="D901">
        <v>857587491</v>
      </c>
      <c r="E901">
        <v>0</v>
      </c>
      <c r="F901">
        <v>0</v>
      </c>
      <c r="G901">
        <v>0</v>
      </c>
      <c r="H901">
        <v>0</v>
      </c>
    </row>
    <row r="902" spans="1:8" x14ac:dyDescent="0.2">
      <c r="A902">
        <v>5901</v>
      </c>
      <c r="B902" t="s">
        <v>1814</v>
      </c>
      <c r="C902" t="s">
        <v>1815</v>
      </c>
      <c r="D902">
        <v>857587501</v>
      </c>
      <c r="E902">
        <v>0</v>
      </c>
      <c r="F902">
        <v>0</v>
      </c>
      <c r="G902">
        <v>0</v>
      </c>
      <c r="H902">
        <v>0</v>
      </c>
    </row>
    <row r="903" spans="1:8" x14ac:dyDescent="0.2">
      <c r="A903">
        <v>5901</v>
      </c>
      <c r="B903" t="s">
        <v>1816</v>
      </c>
      <c r="C903" t="s">
        <v>1817</v>
      </c>
      <c r="D903">
        <v>857587511</v>
      </c>
      <c r="E903">
        <v>0</v>
      </c>
      <c r="F903">
        <v>0</v>
      </c>
      <c r="G903">
        <v>0</v>
      </c>
      <c r="H903">
        <v>0</v>
      </c>
    </row>
    <row r="904" spans="1:8" x14ac:dyDescent="0.2">
      <c r="A904">
        <v>5901</v>
      </c>
      <c r="B904" t="s">
        <v>1818</v>
      </c>
      <c r="C904" t="s">
        <v>1819</v>
      </c>
      <c r="D904">
        <v>857587521</v>
      </c>
      <c r="E904">
        <v>0</v>
      </c>
      <c r="F904">
        <v>0</v>
      </c>
      <c r="G904">
        <v>0</v>
      </c>
      <c r="H904">
        <v>0</v>
      </c>
    </row>
    <row r="905" spans="1:8" x14ac:dyDescent="0.2">
      <c r="A905">
        <v>5901</v>
      </c>
      <c r="B905" t="s">
        <v>1820</v>
      </c>
      <c r="C905" t="s">
        <v>1821</v>
      </c>
      <c r="D905">
        <v>857587531</v>
      </c>
      <c r="E905">
        <v>0</v>
      </c>
      <c r="F905">
        <v>0</v>
      </c>
      <c r="G905">
        <v>0</v>
      </c>
      <c r="H905">
        <v>0</v>
      </c>
    </row>
    <row r="906" spans="1:8" x14ac:dyDescent="0.2">
      <c r="A906">
        <v>5901</v>
      </c>
      <c r="B906" t="s">
        <v>1822</v>
      </c>
      <c r="C906" t="s">
        <v>1823</v>
      </c>
      <c r="D906">
        <v>857587541</v>
      </c>
      <c r="E906">
        <v>0</v>
      </c>
      <c r="F906">
        <v>0</v>
      </c>
      <c r="G906">
        <v>0</v>
      </c>
      <c r="H906">
        <v>0</v>
      </c>
    </row>
    <row r="907" spans="1:8" x14ac:dyDescent="0.2">
      <c r="A907">
        <v>5901</v>
      </c>
      <c r="B907" t="s">
        <v>1826</v>
      </c>
      <c r="C907" t="s">
        <v>1827</v>
      </c>
      <c r="D907">
        <v>857587561</v>
      </c>
      <c r="E907">
        <v>0</v>
      </c>
      <c r="F907">
        <v>0</v>
      </c>
      <c r="G907">
        <v>0</v>
      </c>
      <c r="H907">
        <v>0</v>
      </c>
    </row>
    <row r="908" spans="1:8" x14ac:dyDescent="0.2">
      <c r="A908">
        <v>5901</v>
      </c>
      <c r="B908" t="s">
        <v>1828</v>
      </c>
      <c r="C908" t="s">
        <v>1829</v>
      </c>
      <c r="D908">
        <v>857587571</v>
      </c>
      <c r="E908">
        <v>0</v>
      </c>
      <c r="F908">
        <v>0</v>
      </c>
      <c r="G908">
        <v>0</v>
      </c>
      <c r="H908">
        <v>0</v>
      </c>
    </row>
    <row r="909" spans="1:8" x14ac:dyDescent="0.2">
      <c r="A909">
        <v>5901</v>
      </c>
      <c r="B909" t="s">
        <v>1830</v>
      </c>
      <c r="C909" t="s">
        <v>1831</v>
      </c>
      <c r="D909">
        <v>857587581</v>
      </c>
      <c r="E909">
        <v>0</v>
      </c>
      <c r="F909">
        <v>0</v>
      </c>
      <c r="G909">
        <v>0</v>
      </c>
      <c r="H909">
        <v>0</v>
      </c>
    </row>
    <row r="910" spans="1:8" x14ac:dyDescent="0.2">
      <c r="A910">
        <v>5901</v>
      </c>
      <c r="B910" t="s">
        <v>1832</v>
      </c>
      <c r="C910" t="s">
        <v>1833</v>
      </c>
      <c r="D910">
        <v>857587591</v>
      </c>
      <c r="E910">
        <v>0</v>
      </c>
      <c r="F910">
        <v>0</v>
      </c>
      <c r="G910">
        <v>0</v>
      </c>
      <c r="H910">
        <v>0</v>
      </c>
    </row>
    <row r="911" spans="1:8" x14ac:dyDescent="0.2">
      <c r="A911">
        <v>5901</v>
      </c>
      <c r="B911" t="s">
        <v>1834</v>
      </c>
      <c r="C911" t="s">
        <v>1835</v>
      </c>
      <c r="D911">
        <v>857587601</v>
      </c>
      <c r="E911">
        <v>14</v>
      </c>
      <c r="F911">
        <v>59</v>
      </c>
      <c r="G911">
        <v>39</v>
      </c>
      <c r="H911">
        <v>2</v>
      </c>
    </row>
    <row r="912" spans="1:8" x14ac:dyDescent="0.2">
      <c r="A912">
        <v>5901</v>
      </c>
      <c r="B912" t="s">
        <v>1836</v>
      </c>
      <c r="C912" t="s">
        <v>1837</v>
      </c>
      <c r="D912">
        <v>857587611</v>
      </c>
      <c r="E912">
        <v>0</v>
      </c>
      <c r="F912">
        <v>0</v>
      </c>
      <c r="G912">
        <v>0</v>
      </c>
      <c r="H912">
        <v>0</v>
      </c>
    </row>
    <row r="913" spans="1:8" x14ac:dyDescent="0.2">
      <c r="A913">
        <v>5901</v>
      </c>
      <c r="B913" t="s">
        <v>1838</v>
      </c>
      <c r="C913" t="s">
        <v>1839</v>
      </c>
      <c r="D913">
        <v>857587621</v>
      </c>
      <c r="E913">
        <v>0</v>
      </c>
      <c r="F913">
        <v>0</v>
      </c>
      <c r="G913">
        <v>0</v>
      </c>
      <c r="H913">
        <v>0</v>
      </c>
    </row>
    <row r="914" spans="1:8" x14ac:dyDescent="0.2">
      <c r="A914">
        <v>5901</v>
      </c>
      <c r="B914" t="s">
        <v>1840</v>
      </c>
      <c r="C914" t="s">
        <v>1841</v>
      </c>
      <c r="D914">
        <v>857587631</v>
      </c>
      <c r="E914">
        <v>0</v>
      </c>
      <c r="F914">
        <v>0</v>
      </c>
      <c r="G914">
        <v>0</v>
      </c>
      <c r="H914">
        <v>0</v>
      </c>
    </row>
    <row r="915" spans="1:8" x14ac:dyDescent="0.2">
      <c r="A915">
        <v>5901</v>
      </c>
      <c r="B915" t="s">
        <v>1842</v>
      </c>
      <c r="C915" t="s">
        <v>1843</v>
      </c>
      <c r="D915">
        <v>857587641</v>
      </c>
      <c r="E915">
        <v>0</v>
      </c>
      <c r="F915">
        <v>0</v>
      </c>
      <c r="G915">
        <v>0</v>
      </c>
      <c r="H915">
        <v>0</v>
      </c>
    </row>
    <row r="916" spans="1:8" x14ac:dyDescent="0.2">
      <c r="A916">
        <v>5901</v>
      </c>
      <c r="B916" t="s">
        <v>1844</v>
      </c>
      <c r="C916" t="s">
        <v>1845</v>
      </c>
      <c r="D916">
        <v>857587661</v>
      </c>
      <c r="E916">
        <v>0</v>
      </c>
      <c r="F916">
        <v>0</v>
      </c>
      <c r="G916">
        <v>0</v>
      </c>
      <c r="H916">
        <v>0</v>
      </c>
    </row>
    <row r="917" spans="1:8" x14ac:dyDescent="0.2">
      <c r="A917">
        <v>5901</v>
      </c>
      <c r="B917" t="s">
        <v>1846</v>
      </c>
      <c r="C917" t="s">
        <v>1847</v>
      </c>
      <c r="D917">
        <v>857587671</v>
      </c>
      <c r="E917">
        <v>0</v>
      </c>
      <c r="F917">
        <v>0</v>
      </c>
      <c r="G917">
        <v>0</v>
      </c>
      <c r="H917">
        <v>0</v>
      </c>
    </row>
    <row r="918" spans="1:8" x14ac:dyDescent="0.2">
      <c r="A918">
        <v>5901</v>
      </c>
      <c r="B918" t="s">
        <v>1848</v>
      </c>
      <c r="C918" t="s">
        <v>1849</v>
      </c>
      <c r="D918">
        <v>857587681</v>
      </c>
      <c r="E918">
        <v>0</v>
      </c>
      <c r="F918">
        <v>0</v>
      </c>
      <c r="G918">
        <v>0</v>
      </c>
      <c r="H918">
        <v>0</v>
      </c>
    </row>
    <row r="919" spans="1:8" x14ac:dyDescent="0.2">
      <c r="A919">
        <v>5901</v>
      </c>
      <c r="B919" t="s">
        <v>1850</v>
      </c>
      <c r="C919" t="s">
        <v>1851</v>
      </c>
      <c r="D919">
        <v>857587691</v>
      </c>
      <c r="E919">
        <v>0</v>
      </c>
      <c r="F919">
        <v>0</v>
      </c>
      <c r="G919">
        <v>0</v>
      </c>
      <c r="H919">
        <v>0</v>
      </c>
    </row>
    <row r="920" spans="1:8" x14ac:dyDescent="0.2">
      <c r="A920">
        <v>5901</v>
      </c>
      <c r="B920" t="s">
        <v>1852</v>
      </c>
      <c r="C920" t="s">
        <v>1853</v>
      </c>
      <c r="D920">
        <v>857587701</v>
      </c>
      <c r="E920">
        <v>0</v>
      </c>
      <c r="F920">
        <v>0</v>
      </c>
      <c r="G920">
        <v>0</v>
      </c>
      <c r="H920">
        <v>0</v>
      </c>
    </row>
    <row r="921" spans="1:8" x14ac:dyDescent="0.2">
      <c r="A921">
        <v>5901</v>
      </c>
      <c r="B921" t="s">
        <v>1854</v>
      </c>
      <c r="C921" t="s">
        <v>1855</v>
      </c>
      <c r="D921">
        <v>857587711</v>
      </c>
      <c r="E921">
        <v>0</v>
      </c>
      <c r="F921">
        <v>0</v>
      </c>
      <c r="G921">
        <v>0</v>
      </c>
      <c r="H921">
        <v>0</v>
      </c>
    </row>
    <row r="922" spans="1:8" x14ac:dyDescent="0.2">
      <c r="A922">
        <v>5901</v>
      </c>
      <c r="B922" t="s">
        <v>1856</v>
      </c>
      <c r="C922" t="s">
        <v>1857</v>
      </c>
      <c r="D922">
        <v>857587721</v>
      </c>
      <c r="E922">
        <v>0</v>
      </c>
      <c r="F922">
        <v>0</v>
      </c>
      <c r="G922">
        <v>0</v>
      </c>
      <c r="H922">
        <v>0</v>
      </c>
    </row>
    <row r="923" spans="1:8" x14ac:dyDescent="0.2">
      <c r="A923">
        <v>5901</v>
      </c>
      <c r="B923" t="s">
        <v>1858</v>
      </c>
      <c r="C923" t="s">
        <v>1859</v>
      </c>
      <c r="D923">
        <v>857587731</v>
      </c>
      <c r="E923">
        <v>0</v>
      </c>
      <c r="F923">
        <v>0</v>
      </c>
      <c r="G923">
        <v>0</v>
      </c>
      <c r="H923">
        <v>0</v>
      </c>
    </row>
    <row r="924" spans="1:8" x14ac:dyDescent="0.2">
      <c r="A924">
        <v>5901</v>
      </c>
      <c r="B924" t="s">
        <v>1860</v>
      </c>
      <c r="C924" t="s">
        <v>1861</v>
      </c>
      <c r="D924">
        <v>857587741</v>
      </c>
      <c r="E924">
        <v>0</v>
      </c>
      <c r="F924">
        <v>2</v>
      </c>
      <c r="G924">
        <v>0</v>
      </c>
      <c r="H924">
        <v>2</v>
      </c>
    </row>
    <row r="925" spans="1:8" x14ac:dyDescent="0.2">
      <c r="A925">
        <v>5901</v>
      </c>
      <c r="B925" t="s">
        <v>1862</v>
      </c>
      <c r="C925" t="s">
        <v>1863</v>
      </c>
      <c r="D925">
        <v>857587751</v>
      </c>
      <c r="E925">
        <v>0</v>
      </c>
      <c r="F925">
        <v>0</v>
      </c>
      <c r="G925">
        <v>0</v>
      </c>
      <c r="H925">
        <v>0</v>
      </c>
    </row>
    <row r="926" spans="1:8" x14ac:dyDescent="0.2">
      <c r="A926">
        <v>5901</v>
      </c>
      <c r="B926" t="s">
        <v>1864</v>
      </c>
      <c r="C926" t="s">
        <v>1865</v>
      </c>
      <c r="D926">
        <v>857587761</v>
      </c>
      <c r="E926">
        <v>0</v>
      </c>
      <c r="F926">
        <v>0</v>
      </c>
      <c r="G926">
        <v>0</v>
      </c>
      <c r="H926">
        <v>0</v>
      </c>
    </row>
    <row r="927" spans="1:8" x14ac:dyDescent="0.2">
      <c r="A927">
        <v>5901</v>
      </c>
      <c r="B927" t="s">
        <v>1866</v>
      </c>
      <c r="C927" t="s">
        <v>1867</v>
      </c>
      <c r="D927">
        <v>857587771</v>
      </c>
      <c r="E927">
        <v>0</v>
      </c>
      <c r="F927">
        <v>0</v>
      </c>
      <c r="G927">
        <v>0</v>
      </c>
      <c r="H927">
        <v>0</v>
      </c>
    </row>
    <row r="928" spans="1:8" x14ac:dyDescent="0.2">
      <c r="A928">
        <v>5901</v>
      </c>
      <c r="B928" t="s">
        <v>1868</v>
      </c>
      <c r="C928" t="s">
        <v>1869</v>
      </c>
      <c r="D928">
        <v>857587781</v>
      </c>
      <c r="E928">
        <v>0</v>
      </c>
      <c r="F928">
        <v>0</v>
      </c>
      <c r="G928">
        <v>0</v>
      </c>
      <c r="H928">
        <v>0</v>
      </c>
    </row>
    <row r="929" spans="1:8" x14ac:dyDescent="0.2">
      <c r="A929">
        <v>5901</v>
      </c>
      <c r="B929" t="s">
        <v>1870</v>
      </c>
      <c r="C929" t="s">
        <v>1871</v>
      </c>
      <c r="D929">
        <v>857587791</v>
      </c>
      <c r="E929">
        <v>0</v>
      </c>
      <c r="F929">
        <v>0</v>
      </c>
      <c r="G929">
        <v>0</v>
      </c>
      <c r="H929">
        <v>0</v>
      </c>
    </row>
    <row r="930" spans="1:8" x14ac:dyDescent="0.2">
      <c r="A930">
        <v>5901</v>
      </c>
      <c r="B930" t="s">
        <v>1872</v>
      </c>
      <c r="C930" t="s">
        <v>1873</v>
      </c>
      <c r="D930">
        <v>857587801</v>
      </c>
      <c r="E930">
        <v>0</v>
      </c>
      <c r="F930">
        <v>0</v>
      </c>
      <c r="G930">
        <v>0</v>
      </c>
      <c r="H930">
        <v>0</v>
      </c>
    </row>
    <row r="931" spans="1:8" x14ac:dyDescent="0.2">
      <c r="A931">
        <v>5901</v>
      </c>
      <c r="B931" t="s">
        <v>1874</v>
      </c>
      <c r="C931" t="s">
        <v>1875</v>
      </c>
      <c r="D931">
        <v>857587811</v>
      </c>
      <c r="E931">
        <v>208</v>
      </c>
      <c r="F931">
        <v>300</v>
      </c>
      <c r="G931">
        <v>73</v>
      </c>
      <c r="H931">
        <v>5</v>
      </c>
    </row>
    <row r="932" spans="1:8" x14ac:dyDescent="0.2">
      <c r="A932">
        <v>5901</v>
      </c>
      <c r="B932" t="s">
        <v>1876</v>
      </c>
      <c r="C932" t="s">
        <v>1877</v>
      </c>
      <c r="D932">
        <v>857587821</v>
      </c>
      <c r="E932">
        <v>0</v>
      </c>
      <c r="F932">
        <v>0</v>
      </c>
      <c r="G932">
        <v>0</v>
      </c>
      <c r="H932">
        <v>0</v>
      </c>
    </row>
    <row r="933" spans="1:8" x14ac:dyDescent="0.2">
      <c r="A933">
        <v>5901</v>
      </c>
      <c r="B933" t="s">
        <v>1878</v>
      </c>
      <c r="C933" t="s">
        <v>1879</v>
      </c>
      <c r="D933">
        <v>857587831</v>
      </c>
      <c r="E933">
        <v>0</v>
      </c>
      <c r="F933">
        <v>0</v>
      </c>
      <c r="G933">
        <v>0</v>
      </c>
      <c r="H933">
        <v>0</v>
      </c>
    </row>
    <row r="934" spans="1:8" x14ac:dyDescent="0.2">
      <c r="A934">
        <v>5901</v>
      </c>
      <c r="B934" t="s">
        <v>1880</v>
      </c>
      <c r="C934" t="s">
        <v>1881</v>
      </c>
      <c r="D934">
        <v>857587841</v>
      </c>
      <c r="E934">
        <v>0</v>
      </c>
      <c r="F934">
        <v>0</v>
      </c>
      <c r="G934">
        <v>0</v>
      </c>
      <c r="H934">
        <v>0</v>
      </c>
    </row>
    <row r="935" spans="1:8" x14ac:dyDescent="0.2">
      <c r="A935">
        <v>5901</v>
      </c>
      <c r="B935" t="s">
        <v>1882</v>
      </c>
      <c r="C935" t="s">
        <v>1883</v>
      </c>
      <c r="D935">
        <v>857587851</v>
      </c>
      <c r="E935">
        <v>49</v>
      </c>
      <c r="F935">
        <v>212</v>
      </c>
      <c r="G935">
        <v>127</v>
      </c>
      <c r="H935">
        <v>2</v>
      </c>
    </row>
    <row r="936" spans="1:8" x14ac:dyDescent="0.2">
      <c r="A936">
        <v>5901</v>
      </c>
      <c r="B936" t="s">
        <v>1884</v>
      </c>
      <c r="C936" t="s">
        <v>1885</v>
      </c>
      <c r="D936">
        <v>857587861</v>
      </c>
      <c r="E936">
        <v>0</v>
      </c>
      <c r="F936">
        <v>0</v>
      </c>
      <c r="G936">
        <v>0</v>
      </c>
      <c r="H936">
        <v>0</v>
      </c>
    </row>
    <row r="937" spans="1:8" x14ac:dyDescent="0.2">
      <c r="A937">
        <v>5901</v>
      </c>
      <c r="B937" t="s">
        <v>1886</v>
      </c>
      <c r="C937" t="s">
        <v>1887</v>
      </c>
      <c r="D937">
        <v>857587871</v>
      </c>
      <c r="E937">
        <v>0</v>
      </c>
      <c r="F937">
        <v>0</v>
      </c>
      <c r="G937">
        <v>0</v>
      </c>
      <c r="H937">
        <v>0</v>
      </c>
    </row>
    <row r="938" spans="1:8" x14ac:dyDescent="0.2">
      <c r="A938">
        <v>5901</v>
      </c>
      <c r="B938" t="s">
        <v>1888</v>
      </c>
      <c r="C938" t="s">
        <v>1889</v>
      </c>
      <c r="D938">
        <v>857587881</v>
      </c>
      <c r="E938">
        <v>0</v>
      </c>
      <c r="F938">
        <v>0</v>
      </c>
      <c r="G938">
        <v>0</v>
      </c>
      <c r="H938">
        <v>0</v>
      </c>
    </row>
    <row r="939" spans="1:8" x14ac:dyDescent="0.2">
      <c r="A939">
        <v>5901</v>
      </c>
      <c r="B939" t="s">
        <v>1890</v>
      </c>
      <c r="C939" t="s">
        <v>1891</v>
      </c>
      <c r="D939">
        <v>857587891</v>
      </c>
      <c r="E939">
        <v>0</v>
      </c>
      <c r="F939">
        <v>0</v>
      </c>
      <c r="G939">
        <v>0</v>
      </c>
      <c r="H939">
        <v>0</v>
      </c>
    </row>
    <row r="940" spans="1:8" x14ac:dyDescent="0.2">
      <c r="A940">
        <v>5901</v>
      </c>
      <c r="B940" t="s">
        <v>1892</v>
      </c>
      <c r="C940" t="s">
        <v>1893</v>
      </c>
      <c r="D940">
        <v>857587901</v>
      </c>
      <c r="E940">
        <v>0</v>
      </c>
      <c r="F940">
        <v>0</v>
      </c>
      <c r="G940">
        <v>0</v>
      </c>
      <c r="H940">
        <v>0</v>
      </c>
    </row>
    <row r="941" spans="1:8" x14ac:dyDescent="0.2">
      <c r="A941">
        <v>5901</v>
      </c>
      <c r="B941" t="s">
        <v>1894</v>
      </c>
      <c r="C941" t="s">
        <v>1895</v>
      </c>
      <c r="D941">
        <v>857587911</v>
      </c>
      <c r="E941">
        <v>0</v>
      </c>
      <c r="F941">
        <v>0</v>
      </c>
      <c r="G941">
        <v>0</v>
      </c>
      <c r="H941">
        <v>0</v>
      </c>
    </row>
    <row r="942" spans="1:8" x14ac:dyDescent="0.2">
      <c r="A942">
        <v>5901</v>
      </c>
      <c r="B942" t="s">
        <v>1896</v>
      </c>
      <c r="C942" t="s">
        <v>1897</v>
      </c>
      <c r="D942">
        <v>857587921</v>
      </c>
      <c r="E942">
        <v>0</v>
      </c>
      <c r="F942">
        <v>0</v>
      </c>
      <c r="G942">
        <v>0</v>
      </c>
      <c r="H942">
        <v>0</v>
      </c>
    </row>
    <row r="943" spans="1:8" x14ac:dyDescent="0.2">
      <c r="A943">
        <v>5901</v>
      </c>
      <c r="B943" t="s">
        <v>1898</v>
      </c>
      <c r="C943" t="s">
        <v>1899</v>
      </c>
      <c r="D943">
        <v>857587931</v>
      </c>
      <c r="E943">
        <v>0</v>
      </c>
      <c r="F943">
        <v>0</v>
      </c>
      <c r="G943">
        <v>0</v>
      </c>
      <c r="H943">
        <v>0</v>
      </c>
    </row>
    <row r="944" spans="1:8" x14ac:dyDescent="0.2">
      <c r="A944">
        <v>5901</v>
      </c>
      <c r="B944" t="s">
        <v>1900</v>
      </c>
      <c r="C944" t="s">
        <v>1901</v>
      </c>
      <c r="D944">
        <v>857587941</v>
      </c>
      <c r="E944">
        <v>0</v>
      </c>
      <c r="F944">
        <v>0</v>
      </c>
      <c r="G944">
        <v>0</v>
      </c>
      <c r="H944">
        <v>0</v>
      </c>
    </row>
    <row r="945" spans="1:8" x14ac:dyDescent="0.2">
      <c r="A945">
        <v>5901</v>
      </c>
      <c r="B945" t="s">
        <v>1902</v>
      </c>
      <c r="C945" t="s">
        <v>1903</v>
      </c>
      <c r="D945">
        <v>857587951</v>
      </c>
      <c r="E945">
        <v>0</v>
      </c>
      <c r="F945">
        <v>0</v>
      </c>
      <c r="G945">
        <v>0</v>
      </c>
      <c r="H945">
        <v>0</v>
      </c>
    </row>
    <row r="946" spans="1:8" x14ac:dyDescent="0.2">
      <c r="A946">
        <v>5901</v>
      </c>
      <c r="B946" t="s">
        <v>1904</v>
      </c>
      <c r="C946" t="s">
        <v>1905</v>
      </c>
      <c r="D946">
        <v>857587961</v>
      </c>
      <c r="E946">
        <v>0</v>
      </c>
      <c r="F946">
        <v>0</v>
      </c>
      <c r="G946">
        <v>0</v>
      </c>
      <c r="H946">
        <v>0</v>
      </c>
    </row>
    <row r="947" spans="1:8" x14ac:dyDescent="0.2">
      <c r="A947">
        <v>5901</v>
      </c>
      <c r="B947" t="s">
        <v>1906</v>
      </c>
      <c r="C947" t="s">
        <v>1907</v>
      </c>
      <c r="D947">
        <v>857587971</v>
      </c>
      <c r="E947">
        <v>0</v>
      </c>
      <c r="F947">
        <v>0</v>
      </c>
      <c r="G947">
        <v>0</v>
      </c>
      <c r="H947">
        <v>0</v>
      </c>
    </row>
    <row r="948" spans="1:8" x14ac:dyDescent="0.2">
      <c r="A948">
        <v>5901</v>
      </c>
      <c r="B948" t="s">
        <v>1908</v>
      </c>
      <c r="C948" t="s">
        <v>1909</v>
      </c>
      <c r="D948">
        <v>857587981</v>
      </c>
      <c r="E948">
        <v>202</v>
      </c>
      <c r="F948">
        <v>325</v>
      </c>
      <c r="G948">
        <v>69</v>
      </c>
      <c r="H948">
        <v>8</v>
      </c>
    </row>
    <row r="949" spans="1:8" x14ac:dyDescent="0.2">
      <c r="A949">
        <v>5901</v>
      </c>
      <c r="B949" t="s">
        <v>1910</v>
      </c>
      <c r="C949" t="s">
        <v>1911</v>
      </c>
      <c r="D949">
        <v>857587991</v>
      </c>
      <c r="E949">
        <v>0</v>
      </c>
      <c r="F949">
        <v>0</v>
      </c>
      <c r="G949">
        <v>0</v>
      </c>
      <c r="H949">
        <v>0</v>
      </c>
    </row>
    <row r="950" spans="1:8" x14ac:dyDescent="0.2">
      <c r="A950">
        <v>5901</v>
      </c>
      <c r="B950" t="s">
        <v>1912</v>
      </c>
      <c r="C950" t="s">
        <v>1913</v>
      </c>
      <c r="D950">
        <v>857588001</v>
      </c>
      <c r="E950">
        <v>0</v>
      </c>
      <c r="F950">
        <v>0</v>
      </c>
      <c r="G950">
        <v>0</v>
      </c>
      <c r="H950">
        <v>0</v>
      </c>
    </row>
    <row r="951" spans="1:8" x14ac:dyDescent="0.2">
      <c r="A951">
        <v>5901</v>
      </c>
      <c r="B951" t="s">
        <v>1914</v>
      </c>
      <c r="C951" t="s">
        <v>1915</v>
      </c>
      <c r="D951">
        <v>857588011</v>
      </c>
      <c r="E951">
        <v>0</v>
      </c>
      <c r="F951">
        <v>0</v>
      </c>
      <c r="G951">
        <v>0</v>
      </c>
      <c r="H951">
        <v>0</v>
      </c>
    </row>
    <row r="952" spans="1:8" x14ac:dyDescent="0.2">
      <c r="A952">
        <v>5901</v>
      </c>
      <c r="B952" t="s">
        <v>1916</v>
      </c>
      <c r="C952" t="s">
        <v>1917</v>
      </c>
      <c r="D952">
        <v>857588021</v>
      </c>
      <c r="E952">
        <v>0</v>
      </c>
      <c r="F952">
        <v>0</v>
      </c>
      <c r="G952">
        <v>0</v>
      </c>
      <c r="H952">
        <v>0</v>
      </c>
    </row>
    <row r="953" spans="1:8" x14ac:dyDescent="0.2">
      <c r="A953">
        <v>5901</v>
      </c>
      <c r="B953" t="s">
        <v>1918</v>
      </c>
      <c r="C953" t="s">
        <v>1919</v>
      </c>
      <c r="D953">
        <v>857588031</v>
      </c>
      <c r="E953">
        <v>0</v>
      </c>
      <c r="F953">
        <v>0</v>
      </c>
      <c r="G953">
        <v>0</v>
      </c>
      <c r="H953">
        <v>0</v>
      </c>
    </row>
    <row r="954" spans="1:8" x14ac:dyDescent="0.2">
      <c r="A954">
        <v>5901</v>
      </c>
      <c r="B954" t="s">
        <v>1920</v>
      </c>
      <c r="C954" t="s">
        <v>1921</v>
      </c>
      <c r="D954">
        <v>857588041</v>
      </c>
      <c r="E954">
        <v>0</v>
      </c>
      <c r="F954">
        <v>0</v>
      </c>
      <c r="G954">
        <v>0</v>
      </c>
      <c r="H954">
        <v>0</v>
      </c>
    </row>
    <row r="955" spans="1:8" x14ac:dyDescent="0.2">
      <c r="A955">
        <v>5901</v>
      </c>
      <c r="B955" t="s">
        <v>1922</v>
      </c>
      <c r="C955" t="s">
        <v>1923</v>
      </c>
      <c r="D955">
        <v>857588051</v>
      </c>
      <c r="E955">
        <v>0</v>
      </c>
      <c r="F955">
        <v>0</v>
      </c>
      <c r="G955">
        <v>0</v>
      </c>
      <c r="H955">
        <v>0</v>
      </c>
    </row>
    <row r="956" spans="1:8" x14ac:dyDescent="0.2">
      <c r="A956">
        <v>5901</v>
      </c>
      <c r="B956" t="s">
        <v>1924</v>
      </c>
      <c r="C956" t="s">
        <v>1925</v>
      </c>
      <c r="D956">
        <v>857588061</v>
      </c>
      <c r="E956">
        <v>0</v>
      </c>
      <c r="F956">
        <v>0</v>
      </c>
      <c r="G956">
        <v>0</v>
      </c>
      <c r="H956">
        <v>0</v>
      </c>
    </row>
    <row r="957" spans="1:8" x14ac:dyDescent="0.2">
      <c r="A957">
        <v>5901</v>
      </c>
      <c r="B957" t="s">
        <v>1926</v>
      </c>
      <c r="C957" t="s">
        <v>1927</v>
      </c>
      <c r="D957">
        <v>857588071</v>
      </c>
      <c r="E957">
        <v>0</v>
      </c>
      <c r="F957">
        <v>0</v>
      </c>
      <c r="G957">
        <v>0</v>
      </c>
      <c r="H957">
        <v>0</v>
      </c>
    </row>
    <row r="958" spans="1:8" x14ac:dyDescent="0.2">
      <c r="A958">
        <v>5901</v>
      </c>
      <c r="B958" t="s">
        <v>1928</v>
      </c>
      <c r="C958" t="s">
        <v>1929</v>
      </c>
      <c r="D958">
        <v>857588081</v>
      </c>
      <c r="E958">
        <v>0</v>
      </c>
      <c r="F958">
        <v>0</v>
      </c>
      <c r="G958">
        <v>0</v>
      </c>
      <c r="H958">
        <v>0</v>
      </c>
    </row>
    <row r="959" spans="1:8" x14ac:dyDescent="0.2">
      <c r="A959">
        <v>5901</v>
      </c>
      <c r="B959" t="s">
        <v>1930</v>
      </c>
      <c r="C959" t="s">
        <v>1931</v>
      </c>
      <c r="D959">
        <v>857588091</v>
      </c>
      <c r="E959">
        <v>4</v>
      </c>
      <c r="F959">
        <v>8</v>
      </c>
      <c r="G959">
        <v>0</v>
      </c>
      <c r="H959">
        <v>2</v>
      </c>
    </row>
    <row r="960" spans="1:8" x14ac:dyDescent="0.2">
      <c r="A960">
        <v>5901</v>
      </c>
      <c r="B960" t="s">
        <v>1932</v>
      </c>
      <c r="C960" t="s">
        <v>1933</v>
      </c>
      <c r="D960">
        <v>857588101</v>
      </c>
      <c r="E960">
        <v>0</v>
      </c>
      <c r="F960">
        <v>0</v>
      </c>
      <c r="G960">
        <v>0</v>
      </c>
      <c r="H960">
        <v>0</v>
      </c>
    </row>
    <row r="961" spans="1:8" x14ac:dyDescent="0.2">
      <c r="A961">
        <v>5901</v>
      </c>
      <c r="B961" t="s">
        <v>1934</v>
      </c>
      <c r="C961" t="s">
        <v>1935</v>
      </c>
      <c r="D961">
        <v>857588111</v>
      </c>
      <c r="E961">
        <v>0</v>
      </c>
      <c r="F961">
        <v>0</v>
      </c>
      <c r="G961">
        <v>0</v>
      </c>
      <c r="H961">
        <v>0</v>
      </c>
    </row>
    <row r="962" spans="1:8" x14ac:dyDescent="0.2">
      <c r="A962">
        <v>5901</v>
      </c>
      <c r="B962" t="s">
        <v>1936</v>
      </c>
      <c r="C962" t="s">
        <v>1937</v>
      </c>
      <c r="D962">
        <v>857588121</v>
      </c>
      <c r="E962">
        <v>0</v>
      </c>
      <c r="F962">
        <v>0</v>
      </c>
      <c r="G962">
        <v>0</v>
      </c>
      <c r="H962">
        <v>0</v>
      </c>
    </row>
    <row r="963" spans="1:8" x14ac:dyDescent="0.2">
      <c r="A963">
        <v>5901</v>
      </c>
      <c r="B963" t="s">
        <v>1938</v>
      </c>
      <c r="C963" t="s">
        <v>1939</v>
      </c>
      <c r="D963">
        <v>857588131</v>
      </c>
      <c r="E963">
        <v>0</v>
      </c>
      <c r="F963">
        <v>0</v>
      </c>
      <c r="G963">
        <v>0</v>
      </c>
      <c r="H963">
        <v>0</v>
      </c>
    </row>
    <row r="964" spans="1:8" x14ac:dyDescent="0.2">
      <c r="A964">
        <v>5901</v>
      </c>
      <c r="B964" t="s">
        <v>1940</v>
      </c>
      <c r="C964" t="s">
        <v>1941</v>
      </c>
      <c r="D964">
        <v>857588141</v>
      </c>
      <c r="E964">
        <v>0</v>
      </c>
      <c r="F964">
        <v>0</v>
      </c>
      <c r="G964">
        <v>0</v>
      </c>
      <c r="H964">
        <v>0</v>
      </c>
    </row>
    <row r="965" spans="1:8" x14ac:dyDescent="0.2">
      <c r="A965">
        <v>5901</v>
      </c>
      <c r="B965" t="s">
        <v>1942</v>
      </c>
      <c r="C965" t="s">
        <v>1943</v>
      </c>
      <c r="D965">
        <v>857588151</v>
      </c>
      <c r="E965">
        <v>7</v>
      </c>
      <c r="F965">
        <v>12</v>
      </c>
      <c r="G965">
        <v>0</v>
      </c>
      <c r="H965">
        <v>1</v>
      </c>
    </row>
    <row r="966" spans="1:8" x14ac:dyDescent="0.2">
      <c r="A966">
        <v>5901</v>
      </c>
      <c r="B966" t="s">
        <v>1944</v>
      </c>
      <c r="C966" t="s">
        <v>1945</v>
      </c>
      <c r="D966">
        <v>857588161</v>
      </c>
      <c r="E966">
        <v>0</v>
      </c>
      <c r="F966">
        <v>0</v>
      </c>
      <c r="G966">
        <v>0</v>
      </c>
      <c r="H966">
        <v>0</v>
      </c>
    </row>
    <row r="967" spans="1:8" x14ac:dyDescent="0.2">
      <c r="A967">
        <v>5901</v>
      </c>
      <c r="B967" t="s">
        <v>1946</v>
      </c>
      <c r="C967" t="s">
        <v>1947</v>
      </c>
      <c r="D967">
        <v>857588171</v>
      </c>
      <c r="E967">
        <v>0</v>
      </c>
      <c r="F967">
        <v>0</v>
      </c>
      <c r="G967">
        <v>0</v>
      </c>
      <c r="H967">
        <v>0</v>
      </c>
    </row>
    <row r="968" spans="1:8" x14ac:dyDescent="0.2">
      <c r="A968">
        <v>5901</v>
      </c>
      <c r="B968" t="s">
        <v>1948</v>
      </c>
      <c r="C968" t="s">
        <v>1949</v>
      </c>
      <c r="D968">
        <v>857588181</v>
      </c>
      <c r="E968">
        <v>2</v>
      </c>
      <c r="F968">
        <v>6</v>
      </c>
      <c r="G968">
        <v>3</v>
      </c>
      <c r="H968">
        <v>1</v>
      </c>
    </row>
    <row r="969" spans="1:8" x14ac:dyDescent="0.2">
      <c r="A969">
        <v>5901</v>
      </c>
      <c r="B969" t="s">
        <v>1950</v>
      </c>
      <c r="C969" t="s">
        <v>1951</v>
      </c>
      <c r="D969">
        <v>857588191</v>
      </c>
      <c r="E969">
        <v>0</v>
      </c>
      <c r="F969">
        <v>0</v>
      </c>
      <c r="G969">
        <v>0</v>
      </c>
      <c r="H969">
        <v>0</v>
      </c>
    </row>
    <row r="970" spans="1:8" x14ac:dyDescent="0.2">
      <c r="A970">
        <v>5901</v>
      </c>
      <c r="B970" t="s">
        <v>1952</v>
      </c>
      <c r="C970" t="s">
        <v>1953</v>
      </c>
      <c r="D970">
        <v>857588201</v>
      </c>
      <c r="E970">
        <v>0</v>
      </c>
      <c r="F970">
        <v>0</v>
      </c>
      <c r="G970">
        <v>0</v>
      </c>
      <c r="H970">
        <v>0</v>
      </c>
    </row>
    <row r="971" spans="1:8" x14ac:dyDescent="0.2">
      <c r="A971">
        <v>5901</v>
      </c>
      <c r="B971" t="s">
        <v>1954</v>
      </c>
      <c r="C971" t="s">
        <v>1955</v>
      </c>
      <c r="D971">
        <v>857588211</v>
      </c>
      <c r="E971">
        <v>0</v>
      </c>
      <c r="F971">
        <v>0</v>
      </c>
      <c r="G971">
        <v>0</v>
      </c>
      <c r="H971">
        <v>0</v>
      </c>
    </row>
    <row r="972" spans="1:8" x14ac:dyDescent="0.2">
      <c r="A972">
        <v>5901</v>
      </c>
      <c r="B972" t="s">
        <v>1956</v>
      </c>
      <c r="C972" t="s">
        <v>1957</v>
      </c>
      <c r="D972">
        <v>857588221</v>
      </c>
      <c r="E972">
        <v>0</v>
      </c>
      <c r="F972">
        <v>0</v>
      </c>
      <c r="G972">
        <v>0</v>
      </c>
      <c r="H972">
        <v>0</v>
      </c>
    </row>
    <row r="973" spans="1:8" x14ac:dyDescent="0.2">
      <c r="A973">
        <v>5901</v>
      </c>
      <c r="B973" t="s">
        <v>1958</v>
      </c>
      <c r="C973" t="s">
        <v>1959</v>
      </c>
      <c r="D973">
        <v>857588231</v>
      </c>
      <c r="E973">
        <v>0</v>
      </c>
      <c r="F973">
        <v>0</v>
      </c>
      <c r="G973">
        <v>0</v>
      </c>
      <c r="H973">
        <v>0</v>
      </c>
    </row>
    <row r="974" spans="1:8" x14ac:dyDescent="0.2">
      <c r="A974">
        <v>5901</v>
      </c>
      <c r="B974" t="s">
        <v>1960</v>
      </c>
      <c r="C974" t="s">
        <v>1961</v>
      </c>
      <c r="D974">
        <v>857588241</v>
      </c>
      <c r="E974">
        <v>0</v>
      </c>
      <c r="F974">
        <v>0</v>
      </c>
      <c r="G974">
        <v>0</v>
      </c>
      <c r="H974">
        <v>0</v>
      </c>
    </row>
    <row r="975" spans="1:8" x14ac:dyDescent="0.2">
      <c r="A975">
        <v>5901</v>
      </c>
      <c r="B975" t="s">
        <v>1962</v>
      </c>
      <c r="C975" t="s">
        <v>1963</v>
      </c>
      <c r="D975">
        <v>857588251</v>
      </c>
      <c r="E975">
        <v>0</v>
      </c>
      <c r="F975">
        <v>0</v>
      </c>
      <c r="G975">
        <v>0</v>
      </c>
      <c r="H975">
        <v>0</v>
      </c>
    </row>
    <row r="976" spans="1:8" x14ac:dyDescent="0.2">
      <c r="A976">
        <v>5901</v>
      </c>
      <c r="B976" t="s">
        <v>1964</v>
      </c>
      <c r="C976" t="s">
        <v>1965</v>
      </c>
      <c r="D976">
        <v>857588261</v>
      </c>
      <c r="E976">
        <v>0</v>
      </c>
      <c r="F976">
        <v>0</v>
      </c>
      <c r="G976">
        <v>0</v>
      </c>
      <c r="H976">
        <v>0</v>
      </c>
    </row>
    <row r="977" spans="1:8" x14ac:dyDescent="0.2">
      <c r="A977">
        <v>5901</v>
      </c>
      <c r="B977" t="s">
        <v>1966</v>
      </c>
      <c r="C977" t="s">
        <v>1967</v>
      </c>
      <c r="D977">
        <v>857588271</v>
      </c>
      <c r="E977">
        <v>0</v>
      </c>
      <c r="F977">
        <v>0</v>
      </c>
      <c r="G977">
        <v>0</v>
      </c>
      <c r="H977">
        <v>0</v>
      </c>
    </row>
    <row r="978" spans="1:8" x14ac:dyDescent="0.2">
      <c r="A978">
        <v>5901</v>
      </c>
      <c r="B978" t="s">
        <v>1968</v>
      </c>
      <c r="C978" t="s">
        <v>1969</v>
      </c>
      <c r="D978">
        <v>857588281</v>
      </c>
      <c r="E978">
        <v>0</v>
      </c>
      <c r="F978">
        <v>0</v>
      </c>
      <c r="G978">
        <v>0</v>
      </c>
      <c r="H978">
        <v>0</v>
      </c>
    </row>
    <row r="979" spans="1:8" x14ac:dyDescent="0.2">
      <c r="A979">
        <v>5901</v>
      </c>
      <c r="B979" t="s">
        <v>1970</v>
      </c>
      <c r="C979" t="s">
        <v>1971</v>
      </c>
      <c r="D979">
        <v>857588291</v>
      </c>
      <c r="E979">
        <v>0</v>
      </c>
      <c r="F979">
        <v>0</v>
      </c>
      <c r="G979">
        <v>0</v>
      </c>
      <c r="H979">
        <v>0</v>
      </c>
    </row>
    <row r="980" spans="1:8" x14ac:dyDescent="0.2">
      <c r="A980">
        <v>5901</v>
      </c>
      <c r="B980" t="s">
        <v>1972</v>
      </c>
      <c r="C980" t="s">
        <v>1973</v>
      </c>
      <c r="D980">
        <v>857588301</v>
      </c>
      <c r="E980">
        <v>0</v>
      </c>
      <c r="F980">
        <v>0</v>
      </c>
      <c r="G980">
        <v>0</v>
      </c>
      <c r="H980">
        <v>0</v>
      </c>
    </row>
    <row r="981" spans="1:8" x14ac:dyDescent="0.2">
      <c r="A981">
        <v>5901</v>
      </c>
      <c r="B981" t="s">
        <v>1974</v>
      </c>
      <c r="C981" t="s">
        <v>1975</v>
      </c>
      <c r="D981">
        <v>857588311</v>
      </c>
      <c r="E981">
        <v>0</v>
      </c>
      <c r="F981">
        <v>0</v>
      </c>
      <c r="G981">
        <v>0</v>
      </c>
      <c r="H981">
        <v>0</v>
      </c>
    </row>
    <row r="982" spans="1:8" x14ac:dyDescent="0.2">
      <c r="A982">
        <v>5901</v>
      </c>
      <c r="B982" t="s">
        <v>1976</v>
      </c>
      <c r="C982" t="s">
        <v>1977</v>
      </c>
      <c r="D982">
        <v>857588331</v>
      </c>
      <c r="E982">
        <v>0</v>
      </c>
      <c r="F982">
        <v>0</v>
      </c>
      <c r="G982">
        <v>0</v>
      </c>
      <c r="H982">
        <v>0</v>
      </c>
    </row>
    <row r="983" spans="1:8" x14ac:dyDescent="0.2">
      <c r="A983">
        <v>5901</v>
      </c>
      <c r="B983" t="s">
        <v>1978</v>
      </c>
      <c r="C983" t="s">
        <v>1979</v>
      </c>
      <c r="D983">
        <v>857588341</v>
      </c>
      <c r="E983">
        <v>0</v>
      </c>
      <c r="F983">
        <v>0</v>
      </c>
      <c r="G983">
        <v>0</v>
      </c>
      <c r="H983">
        <v>0</v>
      </c>
    </row>
    <row r="984" spans="1:8" x14ac:dyDescent="0.2">
      <c r="A984">
        <v>5901</v>
      </c>
      <c r="B984" t="s">
        <v>1980</v>
      </c>
      <c r="C984" t="s">
        <v>1981</v>
      </c>
      <c r="D984">
        <v>857588351</v>
      </c>
      <c r="E984">
        <v>0</v>
      </c>
      <c r="F984">
        <v>0</v>
      </c>
      <c r="G984">
        <v>0</v>
      </c>
      <c r="H984">
        <v>0</v>
      </c>
    </row>
    <row r="985" spans="1:8" x14ac:dyDescent="0.2">
      <c r="A985">
        <v>5901</v>
      </c>
      <c r="B985" t="s">
        <v>1982</v>
      </c>
      <c r="C985" t="s">
        <v>1983</v>
      </c>
      <c r="D985">
        <v>857588371</v>
      </c>
      <c r="E985">
        <v>0</v>
      </c>
      <c r="F985">
        <v>0</v>
      </c>
      <c r="G985">
        <v>0</v>
      </c>
      <c r="H985">
        <v>0</v>
      </c>
    </row>
    <row r="986" spans="1:8" x14ac:dyDescent="0.2">
      <c r="A986">
        <v>5901</v>
      </c>
      <c r="B986" t="s">
        <v>1984</v>
      </c>
      <c r="C986" t="s">
        <v>1985</v>
      </c>
      <c r="D986">
        <v>857588381</v>
      </c>
      <c r="E986">
        <v>0</v>
      </c>
      <c r="F986">
        <v>0</v>
      </c>
      <c r="G986">
        <v>0</v>
      </c>
      <c r="H986">
        <v>0</v>
      </c>
    </row>
    <row r="987" spans="1:8" x14ac:dyDescent="0.2">
      <c r="A987">
        <v>5901</v>
      </c>
      <c r="B987" t="s">
        <v>1986</v>
      </c>
      <c r="C987" t="s">
        <v>1987</v>
      </c>
      <c r="D987">
        <v>857588391</v>
      </c>
      <c r="E987">
        <v>0</v>
      </c>
      <c r="F987">
        <v>0</v>
      </c>
      <c r="G987">
        <v>0</v>
      </c>
      <c r="H987">
        <v>0</v>
      </c>
    </row>
    <row r="988" spans="1:8" x14ac:dyDescent="0.2">
      <c r="A988">
        <v>5901</v>
      </c>
      <c r="B988" t="s">
        <v>1988</v>
      </c>
      <c r="C988" t="s">
        <v>1989</v>
      </c>
      <c r="D988">
        <v>857588401</v>
      </c>
      <c r="E988">
        <v>0</v>
      </c>
      <c r="F988">
        <v>0</v>
      </c>
      <c r="G988">
        <v>0</v>
      </c>
      <c r="H988">
        <v>0</v>
      </c>
    </row>
    <row r="989" spans="1:8" x14ac:dyDescent="0.2">
      <c r="A989">
        <v>5901</v>
      </c>
      <c r="B989" t="s">
        <v>1990</v>
      </c>
      <c r="C989" t="s">
        <v>1991</v>
      </c>
      <c r="D989">
        <v>857588411</v>
      </c>
      <c r="E989">
        <v>0</v>
      </c>
      <c r="F989">
        <v>0</v>
      </c>
      <c r="G989">
        <v>0</v>
      </c>
      <c r="H989">
        <v>0</v>
      </c>
    </row>
    <row r="990" spans="1:8" x14ac:dyDescent="0.2">
      <c r="A990">
        <v>5901</v>
      </c>
      <c r="B990" t="s">
        <v>1992</v>
      </c>
      <c r="C990" t="s">
        <v>1993</v>
      </c>
      <c r="D990">
        <v>857588431</v>
      </c>
      <c r="E990">
        <v>0</v>
      </c>
      <c r="F990">
        <v>0</v>
      </c>
      <c r="G990">
        <v>0</v>
      </c>
      <c r="H990">
        <v>0</v>
      </c>
    </row>
    <row r="991" spans="1:8" x14ac:dyDescent="0.2">
      <c r="A991">
        <v>5901</v>
      </c>
      <c r="B991" t="s">
        <v>1994</v>
      </c>
      <c r="C991" t="s">
        <v>1995</v>
      </c>
      <c r="D991">
        <v>857588441</v>
      </c>
      <c r="E991">
        <v>0</v>
      </c>
      <c r="F991">
        <v>0</v>
      </c>
      <c r="G991">
        <v>0</v>
      </c>
      <c r="H991">
        <v>0</v>
      </c>
    </row>
    <row r="992" spans="1:8" x14ac:dyDescent="0.2">
      <c r="A992">
        <v>5901</v>
      </c>
      <c r="B992" t="s">
        <v>1996</v>
      </c>
      <c r="C992" t="s">
        <v>1997</v>
      </c>
      <c r="D992">
        <v>857588451</v>
      </c>
      <c r="E992">
        <v>0</v>
      </c>
      <c r="F992">
        <v>0</v>
      </c>
      <c r="G992">
        <v>0</v>
      </c>
      <c r="H992">
        <v>0</v>
      </c>
    </row>
    <row r="993" spans="1:8" x14ac:dyDescent="0.2">
      <c r="A993">
        <v>5901</v>
      </c>
      <c r="B993" t="s">
        <v>1998</v>
      </c>
      <c r="C993" t="s">
        <v>1999</v>
      </c>
      <c r="D993">
        <v>857588461</v>
      </c>
      <c r="E993">
        <v>0</v>
      </c>
      <c r="F993">
        <v>0</v>
      </c>
      <c r="G993">
        <v>0</v>
      </c>
      <c r="H993">
        <v>0</v>
      </c>
    </row>
    <row r="994" spans="1:8" x14ac:dyDescent="0.2">
      <c r="A994">
        <v>5901</v>
      </c>
      <c r="B994" t="s">
        <v>2000</v>
      </c>
      <c r="C994" t="s">
        <v>2001</v>
      </c>
      <c r="D994">
        <v>857588471</v>
      </c>
      <c r="E994">
        <v>0</v>
      </c>
      <c r="F994">
        <v>0</v>
      </c>
      <c r="G994">
        <v>0</v>
      </c>
      <c r="H994">
        <v>0</v>
      </c>
    </row>
    <row r="995" spans="1:8" x14ac:dyDescent="0.2">
      <c r="A995">
        <v>5901</v>
      </c>
      <c r="B995" t="s">
        <v>2002</v>
      </c>
      <c r="C995" t="s">
        <v>2003</v>
      </c>
      <c r="D995">
        <v>857588481</v>
      </c>
      <c r="E995">
        <v>0</v>
      </c>
      <c r="F995">
        <v>0</v>
      </c>
      <c r="G995">
        <v>0</v>
      </c>
      <c r="H995">
        <v>0</v>
      </c>
    </row>
    <row r="996" spans="1:8" x14ac:dyDescent="0.2">
      <c r="A996">
        <v>5901</v>
      </c>
      <c r="B996" t="s">
        <v>2004</v>
      </c>
      <c r="C996" t="s">
        <v>2005</v>
      </c>
      <c r="D996">
        <v>857588491</v>
      </c>
      <c r="E996">
        <v>0</v>
      </c>
      <c r="F996">
        <v>0</v>
      </c>
      <c r="G996">
        <v>0</v>
      </c>
      <c r="H996">
        <v>0</v>
      </c>
    </row>
    <row r="997" spans="1:8" x14ac:dyDescent="0.2">
      <c r="A997">
        <v>5901</v>
      </c>
      <c r="B997" t="s">
        <v>2006</v>
      </c>
      <c r="C997" t="s">
        <v>2007</v>
      </c>
      <c r="D997">
        <v>857588501</v>
      </c>
      <c r="E997">
        <v>0</v>
      </c>
      <c r="F997">
        <v>0</v>
      </c>
      <c r="G997">
        <v>0</v>
      </c>
      <c r="H997">
        <v>0</v>
      </c>
    </row>
    <row r="998" spans="1:8" x14ac:dyDescent="0.2">
      <c r="A998">
        <v>5901</v>
      </c>
      <c r="B998" t="s">
        <v>2008</v>
      </c>
      <c r="C998" t="s">
        <v>2009</v>
      </c>
      <c r="D998">
        <v>857588511</v>
      </c>
      <c r="E998">
        <v>0</v>
      </c>
      <c r="F998">
        <v>0</v>
      </c>
      <c r="G998">
        <v>0</v>
      </c>
      <c r="H998">
        <v>0</v>
      </c>
    </row>
    <row r="999" spans="1:8" x14ac:dyDescent="0.2">
      <c r="A999">
        <v>5901</v>
      </c>
      <c r="B999" t="s">
        <v>2010</v>
      </c>
      <c r="C999" t="s">
        <v>2011</v>
      </c>
      <c r="D999">
        <v>857588521</v>
      </c>
      <c r="E999">
        <v>0</v>
      </c>
      <c r="F999">
        <v>0</v>
      </c>
      <c r="G999">
        <v>0</v>
      </c>
      <c r="H999">
        <v>0</v>
      </c>
    </row>
    <row r="1000" spans="1:8" x14ac:dyDescent="0.2">
      <c r="A1000">
        <v>5901</v>
      </c>
      <c r="B1000" t="s">
        <v>2012</v>
      </c>
      <c r="C1000" t="s">
        <v>2013</v>
      </c>
      <c r="D1000">
        <v>857588531</v>
      </c>
      <c r="E1000">
        <v>6</v>
      </c>
      <c r="F1000">
        <v>11</v>
      </c>
      <c r="G1000">
        <v>0</v>
      </c>
      <c r="H1000">
        <v>2</v>
      </c>
    </row>
    <row r="1001" spans="1:8" x14ac:dyDescent="0.2">
      <c r="A1001">
        <v>5901</v>
      </c>
      <c r="B1001" t="s">
        <v>2014</v>
      </c>
      <c r="C1001" t="s">
        <v>2015</v>
      </c>
      <c r="D1001">
        <v>857588541</v>
      </c>
      <c r="E1001">
        <v>0</v>
      </c>
      <c r="F1001">
        <v>0</v>
      </c>
      <c r="G1001">
        <v>0</v>
      </c>
      <c r="H1001">
        <v>0</v>
      </c>
    </row>
    <row r="1002" spans="1:8" x14ac:dyDescent="0.2">
      <c r="A1002">
        <v>5901</v>
      </c>
      <c r="B1002" t="s">
        <v>2016</v>
      </c>
      <c r="C1002" t="s">
        <v>2017</v>
      </c>
      <c r="D1002">
        <v>857588551</v>
      </c>
      <c r="E1002">
        <v>0</v>
      </c>
      <c r="F1002">
        <v>0</v>
      </c>
      <c r="G1002">
        <v>0</v>
      </c>
      <c r="H1002">
        <v>0</v>
      </c>
    </row>
    <row r="1003" spans="1:8" x14ac:dyDescent="0.2">
      <c r="A1003">
        <v>5901</v>
      </c>
      <c r="B1003" t="s">
        <v>2018</v>
      </c>
      <c r="C1003" t="s">
        <v>2019</v>
      </c>
      <c r="D1003">
        <v>857588561</v>
      </c>
      <c r="E1003">
        <v>0</v>
      </c>
      <c r="F1003">
        <v>0</v>
      </c>
      <c r="G1003">
        <v>0</v>
      </c>
      <c r="H1003">
        <v>0</v>
      </c>
    </row>
    <row r="1004" spans="1:8" x14ac:dyDescent="0.2">
      <c r="A1004">
        <v>5901</v>
      </c>
      <c r="B1004" t="s">
        <v>2020</v>
      </c>
      <c r="C1004" t="s">
        <v>2021</v>
      </c>
      <c r="D1004">
        <v>857588571</v>
      </c>
      <c r="E1004">
        <v>0</v>
      </c>
      <c r="F1004">
        <v>0</v>
      </c>
      <c r="G1004">
        <v>0</v>
      </c>
      <c r="H1004">
        <v>0</v>
      </c>
    </row>
    <row r="1005" spans="1:8" x14ac:dyDescent="0.2">
      <c r="A1005">
        <v>5901</v>
      </c>
      <c r="B1005" t="s">
        <v>2022</v>
      </c>
      <c r="C1005" t="s">
        <v>2023</v>
      </c>
      <c r="D1005">
        <v>857588581</v>
      </c>
      <c r="E1005">
        <v>0</v>
      </c>
      <c r="F1005">
        <v>0</v>
      </c>
      <c r="G1005">
        <v>0</v>
      </c>
      <c r="H1005">
        <v>0</v>
      </c>
    </row>
    <row r="1006" spans="1:8" x14ac:dyDescent="0.2">
      <c r="A1006">
        <v>5901</v>
      </c>
      <c r="B1006" t="s">
        <v>2024</v>
      </c>
      <c r="C1006" t="s">
        <v>2025</v>
      </c>
      <c r="D1006">
        <v>857588591</v>
      </c>
      <c r="E1006">
        <v>0</v>
      </c>
      <c r="F1006">
        <v>0</v>
      </c>
      <c r="G1006">
        <v>0</v>
      </c>
      <c r="H1006">
        <v>0</v>
      </c>
    </row>
    <row r="1007" spans="1:8" x14ac:dyDescent="0.2">
      <c r="A1007">
        <v>5901</v>
      </c>
      <c r="B1007" t="s">
        <v>2026</v>
      </c>
      <c r="C1007" t="s">
        <v>2027</v>
      </c>
      <c r="D1007">
        <v>857588601</v>
      </c>
      <c r="E1007">
        <v>0</v>
      </c>
      <c r="F1007">
        <v>0</v>
      </c>
      <c r="G1007">
        <v>0</v>
      </c>
      <c r="H1007">
        <v>0</v>
      </c>
    </row>
    <row r="1008" spans="1:8" x14ac:dyDescent="0.2">
      <c r="A1008">
        <v>5901</v>
      </c>
      <c r="B1008" t="s">
        <v>2028</v>
      </c>
      <c r="C1008" t="s">
        <v>2029</v>
      </c>
      <c r="D1008">
        <v>857588611</v>
      </c>
      <c r="E1008">
        <v>0</v>
      </c>
      <c r="F1008">
        <v>0</v>
      </c>
      <c r="G1008">
        <v>0</v>
      </c>
      <c r="H1008">
        <v>0</v>
      </c>
    </row>
    <row r="1009" spans="1:8" x14ac:dyDescent="0.2">
      <c r="A1009">
        <v>5901</v>
      </c>
      <c r="B1009" t="s">
        <v>2030</v>
      </c>
      <c r="C1009" t="s">
        <v>2031</v>
      </c>
      <c r="D1009">
        <v>857588621</v>
      </c>
      <c r="E1009">
        <v>0</v>
      </c>
      <c r="F1009">
        <v>0</v>
      </c>
      <c r="G1009">
        <v>0</v>
      </c>
      <c r="H1009">
        <v>0</v>
      </c>
    </row>
    <row r="1010" spans="1:8" x14ac:dyDescent="0.2">
      <c r="A1010">
        <v>5901</v>
      </c>
      <c r="B1010" t="s">
        <v>2032</v>
      </c>
      <c r="C1010" t="s">
        <v>2033</v>
      </c>
      <c r="D1010">
        <v>857588631</v>
      </c>
      <c r="E1010">
        <v>0</v>
      </c>
      <c r="F1010">
        <v>0</v>
      </c>
      <c r="G1010">
        <v>0</v>
      </c>
      <c r="H1010">
        <v>0</v>
      </c>
    </row>
    <row r="1011" spans="1:8" x14ac:dyDescent="0.2">
      <c r="A1011">
        <v>5901</v>
      </c>
      <c r="B1011" t="s">
        <v>2034</v>
      </c>
      <c r="C1011" t="s">
        <v>2035</v>
      </c>
      <c r="D1011">
        <v>857588641</v>
      </c>
      <c r="E1011">
        <v>0</v>
      </c>
      <c r="F1011">
        <v>0</v>
      </c>
      <c r="G1011">
        <v>0</v>
      </c>
      <c r="H1011">
        <v>0</v>
      </c>
    </row>
    <row r="1012" spans="1:8" x14ac:dyDescent="0.2">
      <c r="A1012">
        <v>5901</v>
      </c>
      <c r="B1012" t="s">
        <v>2036</v>
      </c>
      <c r="C1012" t="s">
        <v>2037</v>
      </c>
      <c r="D1012">
        <v>857588651</v>
      </c>
      <c r="E1012">
        <v>0</v>
      </c>
      <c r="F1012">
        <v>0</v>
      </c>
      <c r="G1012">
        <v>0</v>
      </c>
      <c r="H1012">
        <v>0</v>
      </c>
    </row>
    <row r="1013" spans="1:8" x14ac:dyDescent="0.2">
      <c r="A1013">
        <v>5901</v>
      </c>
      <c r="B1013" t="s">
        <v>2038</v>
      </c>
      <c r="C1013" t="s">
        <v>2039</v>
      </c>
      <c r="D1013">
        <v>857588661</v>
      </c>
      <c r="E1013">
        <v>0</v>
      </c>
      <c r="F1013">
        <v>0</v>
      </c>
      <c r="G1013">
        <v>0</v>
      </c>
      <c r="H1013">
        <v>0</v>
      </c>
    </row>
    <row r="1014" spans="1:8" x14ac:dyDescent="0.2">
      <c r="A1014">
        <v>5901</v>
      </c>
      <c r="B1014" t="s">
        <v>2040</v>
      </c>
      <c r="C1014" t="s">
        <v>2041</v>
      </c>
      <c r="D1014">
        <v>857588671</v>
      </c>
      <c r="E1014">
        <v>0</v>
      </c>
      <c r="F1014">
        <v>0</v>
      </c>
      <c r="G1014">
        <v>0</v>
      </c>
      <c r="H1014">
        <v>0</v>
      </c>
    </row>
    <row r="1015" spans="1:8" x14ac:dyDescent="0.2">
      <c r="A1015">
        <v>5901</v>
      </c>
      <c r="B1015" t="s">
        <v>2042</v>
      </c>
      <c r="C1015" t="s">
        <v>2043</v>
      </c>
      <c r="D1015">
        <v>857588691</v>
      </c>
      <c r="E1015">
        <v>0</v>
      </c>
      <c r="F1015">
        <v>0</v>
      </c>
      <c r="G1015">
        <v>0</v>
      </c>
      <c r="H1015">
        <v>0</v>
      </c>
    </row>
    <row r="1016" spans="1:8" x14ac:dyDescent="0.2">
      <c r="A1016">
        <v>5901</v>
      </c>
      <c r="B1016" t="s">
        <v>2044</v>
      </c>
      <c r="C1016" t="s">
        <v>2045</v>
      </c>
      <c r="D1016">
        <v>857588701</v>
      </c>
      <c r="E1016">
        <v>0</v>
      </c>
      <c r="F1016">
        <v>0</v>
      </c>
      <c r="G1016">
        <v>0</v>
      </c>
      <c r="H1016">
        <v>0</v>
      </c>
    </row>
    <row r="1017" spans="1:8" x14ac:dyDescent="0.2">
      <c r="A1017">
        <v>5901</v>
      </c>
      <c r="B1017" t="s">
        <v>2046</v>
      </c>
      <c r="C1017" t="s">
        <v>2047</v>
      </c>
      <c r="D1017">
        <v>857588711</v>
      </c>
      <c r="E1017">
        <v>0</v>
      </c>
      <c r="F1017">
        <v>0</v>
      </c>
      <c r="G1017">
        <v>0</v>
      </c>
      <c r="H1017">
        <v>0</v>
      </c>
    </row>
    <row r="1018" spans="1:8" x14ac:dyDescent="0.2">
      <c r="A1018">
        <v>5901</v>
      </c>
      <c r="B1018" t="s">
        <v>2048</v>
      </c>
      <c r="C1018" t="s">
        <v>2049</v>
      </c>
      <c r="D1018">
        <v>857588721</v>
      </c>
      <c r="E1018">
        <v>0</v>
      </c>
      <c r="F1018">
        <v>0</v>
      </c>
      <c r="G1018">
        <v>0</v>
      </c>
      <c r="H1018">
        <v>0</v>
      </c>
    </row>
    <row r="1019" spans="1:8" x14ac:dyDescent="0.2">
      <c r="A1019">
        <v>5901</v>
      </c>
      <c r="B1019" t="s">
        <v>2050</v>
      </c>
      <c r="C1019" t="s">
        <v>2051</v>
      </c>
      <c r="D1019">
        <v>857588731</v>
      </c>
      <c r="E1019">
        <v>0</v>
      </c>
      <c r="F1019">
        <v>0</v>
      </c>
      <c r="G1019">
        <v>0</v>
      </c>
      <c r="H1019">
        <v>0</v>
      </c>
    </row>
    <row r="1020" spans="1:8" x14ac:dyDescent="0.2">
      <c r="A1020">
        <v>5901</v>
      </c>
      <c r="B1020" t="s">
        <v>2052</v>
      </c>
      <c r="C1020" t="s">
        <v>2053</v>
      </c>
      <c r="D1020">
        <v>857588741</v>
      </c>
      <c r="E1020">
        <v>0</v>
      </c>
      <c r="F1020">
        <v>0</v>
      </c>
      <c r="G1020">
        <v>0</v>
      </c>
      <c r="H1020">
        <v>0</v>
      </c>
    </row>
    <row r="1021" spans="1:8" x14ac:dyDescent="0.2">
      <c r="A1021">
        <v>5901</v>
      </c>
      <c r="B1021" t="s">
        <v>2054</v>
      </c>
      <c r="C1021" t="s">
        <v>2055</v>
      </c>
      <c r="D1021">
        <v>857588751</v>
      </c>
      <c r="E1021">
        <v>0</v>
      </c>
      <c r="F1021">
        <v>0</v>
      </c>
      <c r="G1021">
        <v>0</v>
      </c>
      <c r="H1021">
        <v>0</v>
      </c>
    </row>
    <row r="1022" spans="1:8" x14ac:dyDescent="0.2">
      <c r="A1022">
        <v>5901</v>
      </c>
      <c r="B1022" t="s">
        <v>2056</v>
      </c>
      <c r="C1022" t="s">
        <v>2057</v>
      </c>
      <c r="D1022">
        <v>857588761</v>
      </c>
      <c r="E1022">
        <v>0</v>
      </c>
      <c r="F1022">
        <v>0</v>
      </c>
      <c r="G1022">
        <v>0</v>
      </c>
      <c r="H1022">
        <v>0</v>
      </c>
    </row>
    <row r="1023" spans="1:8" x14ac:dyDescent="0.2">
      <c r="A1023">
        <v>5901</v>
      </c>
      <c r="B1023" t="s">
        <v>2058</v>
      </c>
      <c r="C1023" t="s">
        <v>2059</v>
      </c>
      <c r="D1023">
        <v>857588771</v>
      </c>
      <c r="E1023">
        <v>0</v>
      </c>
      <c r="F1023">
        <v>0</v>
      </c>
      <c r="G1023">
        <v>0</v>
      </c>
      <c r="H1023">
        <v>0</v>
      </c>
    </row>
    <row r="1024" spans="1:8" x14ac:dyDescent="0.2">
      <c r="A1024">
        <v>5901</v>
      </c>
      <c r="B1024" t="s">
        <v>2060</v>
      </c>
      <c r="C1024" t="s">
        <v>2061</v>
      </c>
      <c r="D1024">
        <v>857588781</v>
      </c>
      <c r="E1024">
        <v>0</v>
      </c>
      <c r="F1024">
        <v>0</v>
      </c>
      <c r="G1024">
        <v>0</v>
      </c>
      <c r="H1024">
        <v>0</v>
      </c>
    </row>
    <row r="1025" spans="1:8" x14ac:dyDescent="0.2">
      <c r="A1025">
        <v>5901</v>
      </c>
      <c r="B1025" t="s">
        <v>2062</v>
      </c>
      <c r="C1025" t="s">
        <v>2063</v>
      </c>
      <c r="D1025">
        <v>857588791</v>
      </c>
      <c r="E1025">
        <v>0</v>
      </c>
      <c r="F1025">
        <v>0</v>
      </c>
      <c r="G1025">
        <v>0</v>
      </c>
      <c r="H1025">
        <v>0</v>
      </c>
    </row>
    <row r="1026" spans="1:8" x14ac:dyDescent="0.2">
      <c r="A1026">
        <v>5901</v>
      </c>
      <c r="B1026" t="s">
        <v>2064</v>
      </c>
      <c r="C1026" t="s">
        <v>2065</v>
      </c>
      <c r="D1026">
        <v>857588801</v>
      </c>
      <c r="E1026">
        <v>0</v>
      </c>
      <c r="F1026">
        <v>0</v>
      </c>
      <c r="G1026">
        <v>0</v>
      </c>
      <c r="H1026">
        <v>0</v>
      </c>
    </row>
    <row r="1027" spans="1:8" x14ac:dyDescent="0.2">
      <c r="A1027">
        <v>5901</v>
      </c>
      <c r="B1027" t="s">
        <v>2066</v>
      </c>
      <c r="C1027" t="s">
        <v>2067</v>
      </c>
      <c r="D1027">
        <v>857588811</v>
      </c>
      <c r="E1027">
        <v>0</v>
      </c>
      <c r="F1027">
        <v>0</v>
      </c>
      <c r="G1027">
        <v>0</v>
      </c>
      <c r="H1027">
        <v>0</v>
      </c>
    </row>
    <row r="1028" spans="1:8" x14ac:dyDescent="0.2">
      <c r="A1028">
        <v>5901</v>
      </c>
      <c r="B1028" t="s">
        <v>2068</v>
      </c>
      <c r="C1028" t="s">
        <v>2069</v>
      </c>
      <c r="D1028">
        <v>857588821</v>
      </c>
      <c r="E1028">
        <v>0</v>
      </c>
      <c r="F1028">
        <v>0</v>
      </c>
      <c r="G1028">
        <v>0</v>
      </c>
      <c r="H1028">
        <v>0</v>
      </c>
    </row>
    <row r="1029" spans="1:8" x14ac:dyDescent="0.2">
      <c r="A1029">
        <v>5901</v>
      </c>
      <c r="B1029" t="s">
        <v>2070</v>
      </c>
      <c r="C1029" t="s">
        <v>2071</v>
      </c>
      <c r="D1029">
        <v>857588831</v>
      </c>
      <c r="E1029">
        <v>0</v>
      </c>
      <c r="F1029">
        <v>0</v>
      </c>
      <c r="G1029">
        <v>0</v>
      </c>
      <c r="H1029">
        <v>0</v>
      </c>
    </row>
    <row r="1030" spans="1:8" x14ac:dyDescent="0.2">
      <c r="A1030">
        <v>5901</v>
      </c>
      <c r="B1030" t="s">
        <v>2072</v>
      </c>
      <c r="C1030" t="s">
        <v>2073</v>
      </c>
      <c r="D1030">
        <v>857588841</v>
      </c>
      <c r="E1030">
        <v>0</v>
      </c>
      <c r="F1030">
        <v>0</v>
      </c>
      <c r="G1030">
        <v>0</v>
      </c>
      <c r="H1030">
        <v>0</v>
      </c>
    </row>
    <row r="1031" spans="1:8" x14ac:dyDescent="0.2">
      <c r="A1031">
        <v>5901</v>
      </c>
      <c r="B1031" t="s">
        <v>2074</v>
      </c>
      <c r="C1031" t="s">
        <v>2075</v>
      </c>
      <c r="D1031">
        <v>857588851</v>
      </c>
      <c r="E1031">
        <v>0</v>
      </c>
      <c r="F1031">
        <v>0</v>
      </c>
      <c r="G1031">
        <v>0</v>
      </c>
      <c r="H1031">
        <v>0</v>
      </c>
    </row>
    <row r="1032" spans="1:8" x14ac:dyDescent="0.2">
      <c r="A1032">
        <v>5901</v>
      </c>
      <c r="B1032" t="s">
        <v>2076</v>
      </c>
      <c r="C1032" t="s">
        <v>2077</v>
      </c>
      <c r="D1032">
        <v>857588861</v>
      </c>
      <c r="E1032">
        <v>0</v>
      </c>
      <c r="F1032">
        <v>0</v>
      </c>
      <c r="G1032">
        <v>0</v>
      </c>
      <c r="H1032">
        <v>0</v>
      </c>
    </row>
    <row r="1033" spans="1:8" x14ac:dyDescent="0.2">
      <c r="A1033">
        <v>5901</v>
      </c>
      <c r="B1033" t="s">
        <v>2078</v>
      </c>
      <c r="C1033" t="s">
        <v>2079</v>
      </c>
      <c r="D1033">
        <v>857588881</v>
      </c>
      <c r="E1033">
        <v>0</v>
      </c>
      <c r="F1033">
        <v>0</v>
      </c>
      <c r="G1033">
        <v>0</v>
      </c>
      <c r="H1033">
        <v>0</v>
      </c>
    </row>
    <row r="1034" spans="1:8" x14ac:dyDescent="0.2">
      <c r="A1034">
        <v>5901</v>
      </c>
      <c r="B1034" t="s">
        <v>2080</v>
      </c>
      <c r="C1034" t="s">
        <v>2081</v>
      </c>
      <c r="D1034">
        <v>857588891</v>
      </c>
      <c r="E1034">
        <v>0</v>
      </c>
      <c r="F1034">
        <v>0</v>
      </c>
      <c r="G1034">
        <v>0</v>
      </c>
      <c r="H1034">
        <v>0</v>
      </c>
    </row>
    <row r="1035" spans="1:8" x14ac:dyDescent="0.2">
      <c r="A1035">
        <v>5901</v>
      </c>
      <c r="B1035" t="s">
        <v>2082</v>
      </c>
      <c r="C1035" t="s">
        <v>2083</v>
      </c>
      <c r="D1035">
        <v>857588901</v>
      </c>
      <c r="E1035">
        <v>0</v>
      </c>
      <c r="F1035">
        <v>0</v>
      </c>
      <c r="G1035">
        <v>0</v>
      </c>
      <c r="H1035">
        <v>0</v>
      </c>
    </row>
    <row r="1036" spans="1:8" x14ac:dyDescent="0.2">
      <c r="A1036">
        <v>5901</v>
      </c>
      <c r="B1036" t="s">
        <v>2084</v>
      </c>
      <c r="C1036" t="s">
        <v>2085</v>
      </c>
      <c r="D1036">
        <v>857588911</v>
      </c>
      <c r="E1036">
        <v>0</v>
      </c>
      <c r="F1036">
        <v>0</v>
      </c>
      <c r="G1036">
        <v>0</v>
      </c>
      <c r="H1036">
        <v>0</v>
      </c>
    </row>
    <row r="1037" spans="1:8" x14ac:dyDescent="0.2">
      <c r="A1037">
        <v>5901</v>
      </c>
      <c r="B1037" t="s">
        <v>2086</v>
      </c>
      <c r="C1037" t="s">
        <v>2087</v>
      </c>
      <c r="D1037">
        <v>857588921</v>
      </c>
      <c r="E1037">
        <v>0</v>
      </c>
      <c r="F1037">
        <v>0</v>
      </c>
      <c r="G1037">
        <v>0</v>
      </c>
      <c r="H1037">
        <v>0</v>
      </c>
    </row>
    <row r="1038" spans="1:8" x14ac:dyDescent="0.2">
      <c r="A1038">
        <v>5901</v>
      </c>
      <c r="B1038" t="s">
        <v>2088</v>
      </c>
      <c r="C1038" t="s">
        <v>2089</v>
      </c>
      <c r="D1038">
        <v>857588931</v>
      </c>
      <c r="E1038">
        <v>119</v>
      </c>
      <c r="F1038">
        <v>206</v>
      </c>
      <c r="G1038">
        <v>48</v>
      </c>
      <c r="H1038">
        <v>6</v>
      </c>
    </row>
    <row r="1039" spans="1:8" x14ac:dyDescent="0.2">
      <c r="A1039">
        <v>5901</v>
      </c>
      <c r="B1039" t="s">
        <v>2090</v>
      </c>
      <c r="C1039" t="s">
        <v>2091</v>
      </c>
      <c r="D1039">
        <v>857588941</v>
      </c>
      <c r="E1039">
        <v>0</v>
      </c>
      <c r="F1039">
        <v>0</v>
      </c>
      <c r="G1039">
        <v>0</v>
      </c>
      <c r="H1039">
        <v>0</v>
      </c>
    </row>
    <row r="1040" spans="1:8" x14ac:dyDescent="0.2">
      <c r="A1040">
        <v>5901</v>
      </c>
      <c r="B1040" t="s">
        <v>2092</v>
      </c>
      <c r="C1040" t="s">
        <v>2093</v>
      </c>
      <c r="D1040">
        <v>857588951</v>
      </c>
      <c r="E1040">
        <v>0</v>
      </c>
      <c r="F1040">
        <v>0</v>
      </c>
      <c r="G1040">
        <v>0</v>
      </c>
      <c r="H1040">
        <v>0</v>
      </c>
    </row>
    <row r="1041" spans="1:8" x14ac:dyDescent="0.2">
      <c r="A1041">
        <v>5901</v>
      </c>
      <c r="B1041" t="s">
        <v>2094</v>
      </c>
      <c r="C1041" t="s">
        <v>2095</v>
      </c>
      <c r="D1041">
        <v>857588961</v>
      </c>
      <c r="E1041">
        <v>0</v>
      </c>
      <c r="F1041">
        <v>0</v>
      </c>
      <c r="G1041">
        <v>0</v>
      </c>
      <c r="H1041">
        <v>0</v>
      </c>
    </row>
    <row r="1042" spans="1:8" x14ac:dyDescent="0.2">
      <c r="A1042">
        <v>5901</v>
      </c>
      <c r="B1042" t="s">
        <v>2096</v>
      </c>
      <c r="C1042" t="s">
        <v>2097</v>
      </c>
      <c r="D1042">
        <v>857588971</v>
      </c>
      <c r="E1042">
        <v>0</v>
      </c>
      <c r="F1042">
        <v>0</v>
      </c>
      <c r="G1042">
        <v>0</v>
      </c>
      <c r="H1042">
        <v>0</v>
      </c>
    </row>
    <row r="1043" spans="1:8" x14ac:dyDescent="0.2">
      <c r="A1043">
        <v>5901</v>
      </c>
      <c r="B1043" t="s">
        <v>2098</v>
      </c>
      <c r="C1043" t="s">
        <v>2099</v>
      </c>
      <c r="D1043">
        <v>857588981</v>
      </c>
      <c r="E1043">
        <v>0</v>
      </c>
      <c r="F1043">
        <v>0</v>
      </c>
      <c r="G1043">
        <v>0</v>
      </c>
      <c r="H1043">
        <v>0</v>
      </c>
    </row>
    <row r="1044" spans="1:8" x14ac:dyDescent="0.2">
      <c r="A1044">
        <v>5901</v>
      </c>
      <c r="B1044" t="s">
        <v>2100</v>
      </c>
      <c r="C1044" t="s">
        <v>2101</v>
      </c>
      <c r="D1044">
        <v>857588991</v>
      </c>
      <c r="E1044">
        <v>0</v>
      </c>
      <c r="F1044">
        <v>0</v>
      </c>
      <c r="G1044">
        <v>0</v>
      </c>
      <c r="H1044">
        <v>0</v>
      </c>
    </row>
    <row r="1045" spans="1:8" x14ac:dyDescent="0.2">
      <c r="A1045">
        <v>5901</v>
      </c>
      <c r="B1045" t="s">
        <v>2102</v>
      </c>
      <c r="C1045" t="s">
        <v>2103</v>
      </c>
      <c r="D1045">
        <v>857589001</v>
      </c>
      <c r="E1045">
        <v>0</v>
      </c>
      <c r="F1045">
        <v>0</v>
      </c>
      <c r="G1045">
        <v>0</v>
      </c>
      <c r="H1045">
        <v>0</v>
      </c>
    </row>
    <row r="1046" spans="1:8" x14ac:dyDescent="0.2">
      <c r="A1046">
        <v>5901</v>
      </c>
      <c r="B1046" t="s">
        <v>2104</v>
      </c>
      <c r="C1046" t="s">
        <v>2105</v>
      </c>
      <c r="D1046">
        <v>857589011</v>
      </c>
      <c r="E1046">
        <v>0</v>
      </c>
      <c r="F1046">
        <v>0</v>
      </c>
      <c r="G1046">
        <v>0</v>
      </c>
      <c r="H1046">
        <v>0</v>
      </c>
    </row>
    <row r="1047" spans="1:8" x14ac:dyDescent="0.2">
      <c r="A1047">
        <v>5901</v>
      </c>
      <c r="B1047" t="s">
        <v>2106</v>
      </c>
      <c r="C1047" t="s">
        <v>2107</v>
      </c>
      <c r="D1047">
        <v>857589021</v>
      </c>
      <c r="E1047">
        <v>45</v>
      </c>
      <c r="F1047">
        <v>105</v>
      </c>
      <c r="G1047">
        <v>39</v>
      </c>
      <c r="H1047">
        <v>11</v>
      </c>
    </row>
    <row r="1048" spans="1:8" x14ac:dyDescent="0.2">
      <c r="A1048">
        <v>5901</v>
      </c>
      <c r="B1048" t="s">
        <v>2108</v>
      </c>
      <c r="C1048" t="s">
        <v>2109</v>
      </c>
      <c r="D1048">
        <v>857589031</v>
      </c>
      <c r="E1048">
        <v>0</v>
      </c>
      <c r="F1048">
        <v>0</v>
      </c>
      <c r="G1048">
        <v>0</v>
      </c>
      <c r="H1048">
        <v>0</v>
      </c>
    </row>
    <row r="1049" spans="1:8" x14ac:dyDescent="0.2">
      <c r="A1049">
        <v>5901</v>
      </c>
      <c r="B1049" t="s">
        <v>2110</v>
      </c>
      <c r="C1049" t="s">
        <v>2111</v>
      </c>
      <c r="D1049">
        <v>857589041</v>
      </c>
      <c r="E1049">
        <v>0</v>
      </c>
      <c r="F1049">
        <v>0</v>
      </c>
      <c r="G1049">
        <v>0</v>
      </c>
      <c r="H1049">
        <v>0</v>
      </c>
    </row>
    <row r="1050" spans="1:8" x14ac:dyDescent="0.2">
      <c r="A1050">
        <v>5901</v>
      </c>
      <c r="B1050" t="s">
        <v>2112</v>
      </c>
      <c r="C1050" t="s">
        <v>2113</v>
      </c>
      <c r="D1050">
        <v>857589051</v>
      </c>
      <c r="E1050">
        <v>0</v>
      </c>
      <c r="F1050">
        <v>0</v>
      </c>
      <c r="G1050">
        <v>0</v>
      </c>
      <c r="H1050">
        <v>0</v>
      </c>
    </row>
    <row r="1051" spans="1:8" x14ac:dyDescent="0.2">
      <c r="A1051">
        <v>5901</v>
      </c>
      <c r="B1051" t="s">
        <v>2114</v>
      </c>
      <c r="C1051" t="s">
        <v>2115</v>
      </c>
      <c r="D1051">
        <v>857589061</v>
      </c>
      <c r="E1051">
        <v>0</v>
      </c>
      <c r="F1051">
        <v>0</v>
      </c>
      <c r="G1051">
        <v>0</v>
      </c>
      <c r="H1051">
        <v>0</v>
      </c>
    </row>
    <row r="1052" spans="1:8" x14ac:dyDescent="0.2">
      <c r="A1052">
        <v>5901</v>
      </c>
      <c r="B1052" t="s">
        <v>2116</v>
      </c>
      <c r="C1052" t="s">
        <v>2117</v>
      </c>
      <c r="D1052">
        <v>857589071</v>
      </c>
      <c r="E1052">
        <v>0</v>
      </c>
      <c r="F1052">
        <v>0</v>
      </c>
      <c r="G1052">
        <v>0</v>
      </c>
      <c r="H1052">
        <v>0</v>
      </c>
    </row>
    <row r="1053" spans="1:8" x14ac:dyDescent="0.2">
      <c r="A1053">
        <v>5901</v>
      </c>
      <c r="B1053" t="s">
        <v>2118</v>
      </c>
      <c r="C1053" t="s">
        <v>2119</v>
      </c>
      <c r="D1053">
        <v>857589091</v>
      </c>
      <c r="E1053">
        <v>0</v>
      </c>
      <c r="F1053">
        <v>0</v>
      </c>
      <c r="G1053">
        <v>0</v>
      </c>
      <c r="H1053">
        <v>0</v>
      </c>
    </row>
    <row r="1054" spans="1:8" x14ac:dyDescent="0.2">
      <c r="A1054">
        <v>5901</v>
      </c>
      <c r="B1054" t="s">
        <v>2120</v>
      </c>
      <c r="C1054" t="s">
        <v>2121</v>
      </c>
      <c r="D1054">
        <v>857589101</v>
      </c>
      <c r="E1054">
        <v>0</v>
      </c>
      <c r="F1054">
        <v>0</v>
      </c>
      <c r="G1054">
        <v>0</v>
      </c>
      <c r="H1054">
        <v>0</v>
      </c>
    </row>
    <row r="1055" spans="1:8" x14ac:dyDescent="0.2">
      <c r="A1055">
        <v>5901</v>
      </c>
      <c r="B1055" t="s">
        <v>2122</v>
      </c>
      <c r="C1055" t="s">
        <v>2123</v>
      </c>
      <c r="D1055">
        <v>857589111</v>
      </c>
      <c r="E1055">
        <v>233</v>
      </c>
      <c r="F1055">
        <v>819</v>
      </c>
      <c r="G1055">
        <v>419</v>
      </c>
      <c r="H1055">
        <v>11</v>
      </c>
    </row>
    <row r="1056" spans="1:8" x14ac:dyDescent="0.2">
      <c r="A1056">
        <v>5901</v>
      </c>
      <c r="B1056" t="s">
        <v>2124</v>
      </c>
      <c r="C1056" t="s">
        <v>2125</v>
      </c>
      <c r="D1056">
        <v>857589121</v>
      </c>
      <c r="E1056">
        <v>0</v>
      </c>
      <c r="F1056">
        <v>0</v>
      </c>
      <c r="G1056">
        <v>0</v>
      </c>
      <c r="H1056">
        <v>0</v>
      </c>
    </row>
    <row r="1057" spans="1:8" x14ac:dyDescent="0.2">
      <c r="A1057">
        <v>5901</v>
      </c>
      <c r="B1057" t="s">
        <v>2126</v>
      </c>
      <c r="C1057" t="s">
        <v>2127</v>
      </c>
      <c r="D1057">
        <v>857589131</v>
      </c>
      <c r="E1057">
        <v>26</v>
      </c>
      <c r="F1057">
        <v>36</v>
      </c>
      <c r="G1057">
        <v>7</v>
      </c>
      <c r="H1057">
        <v>2</v>
      </c>
    </row>
    <row r="1058" spans="1:8" x14ac:dyDescent="0.2">
      <c r="A1058">
        <v>5901</v>
      </c>
      <c r="B1058" t="s">
        <v>2128</v>
      </c>
      <c r="C1058" t="s">
        <v>2129</v>
      </c>
      <c r="D1058">
        <v>857589141</v>
      </c>
      <c r="E1058">
        <v>0</v>
      </c>
      <c r="F1058">
        <v>0</v>
      </c>
      <c r="G1058">
        <v>0</v>
      </c>
      <c r="H1058">
        <v>0</v>
      </c>
    </row>
    <row r="1059" spans="1:8" x14ac:dyDescent="0.2">
      <c r="A1059">
        <v>5901</v>
      </c>
      <c r="B1059" t="s">
        <v>2130</v>
      </c>
      <c r="C1059" t="s">
        <v>2131</v>
      </c>
      <c r="D1059">
        <v>857589161</v>
      </c>
      <c r="E1059">
        <v>0</v>
      </c>
      <c r="F1059">
        <v>0</v>
      </c>
      <c r="G1059">
        <v>0</v>
      </c>
      <c r="H1059">
        <v>0</v>
      </c>
    </row>
    <row r="1060" spans="1:8" x14ac:dyDescent="0.2">
      <c r="A1060">
        <v>5901</v>
      </c>
      <c r="B1060" t="s">
        <v>2132</v>
      </c>
      <c r="C1060" t="s">
        <v>2133</v>
      </c>
      <c r="D1060">
        <v>857589171</v>
      </c>
      <c r="E1060">
        <v>0</v>
      </c>
      <c r="F1060">
        <v>0</v>
      </c>
      <c r="G1060">
        <v>0</v>
      </c>
      <c r="H1060">
        <v>0</v>
      </c>
    </row>
    <row r="1061" spans="1:8" x14ac:dyDescent="0.2">
      <c r="A1061">
        <v>5901</v>
      </c>
      <c r="B1061" t="s">
        <v>2134</v>
      </c>
      <c r="C1061" t="s">
        <v>2135</v>
      </c>
      <c r="D1061">
        <v>857589181</v>
      </c>
      <c r="E1061">
        <v>0</v>
      </c>
      <c r="F1061">
        <v>0</v>
      </c>
      <c r="G1061">
        <v>0</v>
      </c>
      <c r="H1061">
        <v>0</v>
      </c>
    </row>
    <row r="1062" spans="1:8" x14ac:dyDescent="0.2">
      <c r="A1062">
        <v>5901</v>
      </c>
      <c r="B1062" t="s">
        <v>2136</v>
      </c>
      <c r="C1062" t="s">
        <v>2137</v>
      </c>
      <c r="D1062">
        <v>857589191</v>
      </c>
      <c r="E1062">
        <v>0</v>
      </c>
      <c r="F1062">
        <v>0</v>
      </c>
      <c r="G1062">
        <v>0</v>
      </c>
      <c r="H1062">
        <v>0</v>
      </c>
    </row>
    <row r="1063" spans="1:8" x14ac:dyDescent="0.2">
      <c r="A1063">
        <v>5901</v>
      </c>
      <c r="B1063" t="s">
        <v>2138</v>
      </c>
      <c r="C1063" t="s">
        <v>2139</v>
      </c>
      <c r="D1063">
        <v>857589201</v>
      </c>
      <c r="E1063">
        <v>0</v>
      </c>
      <c r="F1063">
        <v>0</v>
      </c>
      <c r="G1063">
        <v>0</v>
      </c>
      <c r="H1063">
        <v>0</v>
      </c>
    </row>
    <row r="1064" spans="1:8" x14ac:dyDescent="0.2">
      <c r="A1064">
        <v>5901</v>
      </c>
      <c r="B1064" t="s">
        <v>2140</v>
      </c>
      <c r="C1064" t="s">
        <v>2141</v>
      </c>
      <c r="D1064">
        <v>857589211</v>
      </c>
      <c r="E1064">
        <v>0</v>
      </c>
      <c r="F1064">
        <v>0</v>
      </c>
      <c r="G1064">
        <v>0</v>
      </c>
      <c r="H1064">
        <v>0</v>
      </c>
    </row>
    <row r="1065" spans="1:8" x14ac:dyDescent="0.2">
      <c r="A1065">
        <v>5901</v>
      </c>
      <c r="B1065" t="s">
        <v>2142</v>
      </c>
      <c r="C1065" t="s">
        <v>2143</v>
      </c>
      <c r="D1065">
        <v>857589221</v>
      </c>
      <c r="E1065">
        <v>0</v>
      </c>
      <c r="F1065">
        <v>0</v>
      </c>
      <c r="G1065">
        <v>0</v>
      </c>
      <c r="H1065">
        <v>0</v>
      </c>
    </row>
    <row r="1066" spans="1:8" x14ac:dyDescent="0.2">
      <c r="A1066">
        <v>5901</v>
      </c>
      <c r="B1066" t="s">
        <v>2144</v>
      </c>
      <c r="C1066" t="s">
        <v>2145</v>
      </c>
      <c r="D1066">
        <v>857589231</v>
      </c>
      <c r="E1066">
        <v>0</v>
      </c>
      <c r="F1066">
        <v>0</v>
      </c>
      <c r="G1066">
        <v>0</v>
      </c>
      <c r="H1066">
        <v>0</v>
      </c>
    </row>
    <row r="1067" spans="1:8" x14ac:dyDescent="0.2">
      <c r="A1067">
        <v>5901</v>
      </c>
      <c r="B1067" t="s">
        <v>2146</v>
      </c>
      <c r="C1067" t="s">
        <v>2147</v>
      </c>
      <c r="D1067">
        <v>857589251</v>
      </c>
      <c r="E1067">
        <v>0</v>
      </c>
      <c r="F1067">
        <v>0</v>
      </c>
      <c r="G1067">
        <v>0</v>
      </c>
      <c r="H1067">
        <v>0</v>
      </c>
    </row>
    <row r="1068" spans="1:8" x14ac:dyDescent="0.2">
      <c r="A1068">
        <v>5901</v>
      </c>
      <c r="B1068" t="s">
        <v>2148</v>
      </c>
      <c r="C1068" t="s">
        <v>2149</v>
      </c>
      <c r="D1068">
        <v>857589261</v>
      </c>
      <c r="E1068">
        <v>0</v>
      </c>
      <c r="F1068">
        <v>0</v>
      </c>
      <c r="G1068">
        <v>0</v>
      </c>
      <c r="H1068">
        <v>0</v>
      </c>
    </row>
    <row r="1069" spans="1:8" x14ac:dyDescent="0.2">
      <c r="A1069">
        <v>5901</v>
      </c>
      <c r="B1069" t="s">
        <v>2150</v>
      </c>
      <c r="C1069" t="s">
        <v>2151</v>
      </c>
      <c r="D1069">
        <v>857589271</v>
      </c>
      <c r="E1069">
        <v>0</v>
      </c>
      <c r="F1069">
        <v>0</v>
      </c>
      <c r="G1069">
        <v>0</v>
      </c>
      <c r="H1069">
        <v>0</v>
      </c>
    </row>
    <row r="1070" spans="1:8" x14ac:dyDescent="0.2">
      <c r="A1070">
        <v>5901</v>
      </c>
      <c r="B1070" t="s">
        <v>2152</v>
      </c>
      <c r="C1070" t="s">
        <v>2153</v>
      </c>
      <c r="D1070">
        <v>857589281</v>
      </c>
      <c r="E1070">
        <v>0</v>
      </c>
      <c r="F1070">
        <v>0</v>
      </c>
      <c r="G1070">
        <v>0</v>
      </c>
      <c r="H1070">
        <v>0</v>
      </c>
    </row>
    <row r="1071" spans="1:8" x14ac:dyDescent="0.2">
      <c r="A1071">
        <v>5901</v>
      </c>
      <c r="B1071" t="s">
        <v>2154</v>
      </c>
      <c r="C1071" t="s">
        <v>2155</v>
      </c>
      <c r="D1071">
        <v>857589291</v>
      </c>
      <c r="E1071">
        <v>0</v>
      </c>
      <c r="F1071">
        <v>0</v>
      </c>
      <c r="G1071">
        <v>0</v>
      </c>
      <c r="H1071">
        <v>0</v>
      </c>
    </row>
    <row r="1072" spans="1:8" x14ac:dyDescent="0.2">
      <c r="A1072">
        <v>5901</v>
      </c>
      <c r="B1072" t="s">
        <v>2156</v>
      </c>
      <c r="C1072" t="s">
        <v>2157</v>
      </c>
      <c r="D1072">
        <v>857589301</v>
      </c>
      <c r="E1072">
        <v>0</v>
      </c>
      <c r="F1072">
        <v>0</v>
      </c>
      <c r="G1072">
        <v>0</v>
      </c>
      <c r="H1072">
        <v>0</v>
      </c>
    </row>
    <row r="1073" spans="1:8" x14ac:dyDescent="0.2">
      <c r="A1073">
        <v>5901</v>
      </c>
      <c r="B1073" t="s">
        <v>2158</v>
      </c>
      <c r="C1073" t="s">
        <v>2159</v>
      </c>
      <c r="D1073">
        <v>857589311</v>
      </c>
      <c r="E1073">
        <v>0</v>
      </c>
      <c r="F1073">
        <v>0</v>
      </c>
      <c r="G1073">
        <v>0</v>
      </c>
      <c r="H1073">
        <v>0</v>
      </c>
    </row>
    <row r="1074" spans="1:8" x14ac:dyDescent="0.2">
      <c r="A1074">
        <v>5901</v>
      </c>
      <c r="B1074" t="s">
        <v>2160</v>
      </c>
      <c r="C1074" t="s">
        <v>2161</v>
      </c>
      <c r="D1074">
        <v>857589321</v>
      </c>
      <c r="E1074">
        <v>0</v>
      </c>
      <c r="F1074">
        <v>0</v>
      </c>
      <c r="G1074">
        <v>0</v>
      </c>
      <c r="H1074">
        <v>0</v>
      </c>
    </row>
    <row r="1075" spans="1:8" x14ac:dyDescent="0.2">
      <c r="A1075">
        <v>5901</v>
      </c>
      <c r="B1075" t="s">
        <v>2162</v>
      </c>
      <c r="C1075" t="s">
        <v>2163</v>
      </c>
      <c r="D1075">
        <v>857589331</v>
      </c>
      <c r="E1075">
        <v>0</v>
      </c>
      <c r="F1075">
        <v>0</v>
      </c>
      <c r="G1075">
        <v>0</v>
      </c>
      <c r="H1075">
        <v>0</v>
      </c>
    </row>
    <row r="1076" spans="1:8" x14ac:dyDescent="0.2">
      <c r="A1076">
        <v>5901</v>
      </c>
      <c r="B1076" t="s">
        <v>2164</v>
      </c>
      <c r="C1076" t="s">
        <v>2165</v>
      </c>
      <c r="D1076">
        <v>857589341</v>
      </c>
      <c r="E1076">
        <v>0</v>
      </c>
      <c r="F1076">
        <v>0</v>
      </c>
      <c r="G1076">
        <v>0</v>
      </c>
      <c r="H1076">
        <v>0</v>
      </c>
    </row>
    <row r="1077" spans="1:8" x14ac:dyDescent="0.2">
      <c r="A1077">
        <v>5901</v>
      </c>
      <c r="B1077" t="s">
        <v>2166</v>
      </c>
      <c r="C1077" t="s">
        <v>2167</v>
      </c>
      <c r="D1077">
        <v>857589361</v>
      </c>
      <c r="E1077">
        <v>0</v>
      </c>
      <c r="F1077">
        <v>0</v>
      </c>
      <c r="G1077">
        <v>0</v>
      </c>
      <c r="H1077">
        <v>0</v>
      </c>
    </row>
    <row r="1078" spans="1:8" x14ac:dyDescent="0.2">
      <c r="A1078">
        <v>5901</v>
      </c>
      <c r="B1078" t="s">
        <v>2168</v>
      </c>
      <c r="C1078" t="s">
        <v>2169</v>
      </c>
      <c r="D1078">
        <v>857589371</v>
      </c>
      <c r="E1078">
        <v>0</v>
      </c>
      <c r="F1078">
        <v>0</v>
      </c>
      <c r="G1078">
        <v>0</v>
      </c>
      <c r="H1078">
        <v>0</v>
      </c>
    </row>
    <row r="1079" spans="1:8" x14ac:dyDescent="0.2">
      <c r="A1079">
        <v>5901</v>
      </c>
      <c r="B1079" t="s">
        <v>2170</v>
      </c>
      <c r="C1079" t="s">
        <v>2171</v>
      </c>
      <c r="D1079">
        <v>857589381</v>
      </c>
      <c r="E1079">
        <v>0</v>
      </c>
      <c r="F1079">
        <v>0</v>
      </c>
      <c r="G1079">
        <v>0</v>
      </c>
      <c r="H1079">
        <v>0</v>
      </c>
    </row>
    <row r="1080" spans="1:8" x14ac:dyDescent="0.2">
      <c r="A1080">
        <v>5901</v>
      </c>
      <c r="B1080" t="s">
        <v>2172</v>
      </c>
      <c r="C1080" t="s">
        <v>2173</v>
      </c>
      <c r="D1080">
        <v>857589391</v>
      </c>
      <c r="E1080">
        <v>0</v>
      </c>
      <c r="F1080">
        <v>0</v>
      </c>
      <c r="G1080">
        <v>0</v>
      </c>
      <c r="H1080">
        <v>0</v>
      </c>
    </row>
    <row r="1081" spans="1:8" x14ac:dyDescent="0.2">
      <c r="A1081">
        <v>5901</v>
      </c>
      <c r="B1081" t="s">
        <v>2174</v>
      </c>
      <c r="C1081" t="s">
        <v>2175</v>
      </c>
      <c r="D1081">
        <v>857589401</v>
      </c>
      <c r="E1081">
        <v>0</v>
      </c>
      <c r="F1081">
        <v>0</v>
      </c>
      <c r="G1081">
        <v>0</v>
      </c>
      <c r="H1081">
        <v>0</v>
      </c>
    </row>
    <row r="1082" spans="1:8" x14ac:dyDescent="0.2">
      <c r="A1082">
        <v>5901</v>
      </c>
      <c r="B1082" t="s">
        <v>2176</v>
      </c>
      <c r="C1082" t="s">
        <v>2177</v>
      </c>
      <c r="D1082">
        <v>857589411</v>
      </c>
      <c r="E1082">
        <v>0</v>
      </c>
      <c r="F1082">
        <v>0</v>
      </c>
      <c r="G1082">
        <v>0</v>
      </c>
      <c r="H1082">
        <v>0</v>
      </c>
    </row>
    <row r="1083" spans="1:8" x14ac:dyDescent="0.2">
      <c r="A1083">
        <v>5901</v>
      </c>
      <c r="B1083" t="s">
        <v>2178</v>
      </c>
      <c r="C1083" t="s">
        <v>2179</v>
      </c>
      <c r="D1083">
        <v>857589421</v>
      </c>
      <c r="E1083">
        <v>0</v>
      </c>
      <c r="F1083">
        <v>0</v>
      </c>
      <c r="G1083">
        <v>0</v>
      </c>
      <c r="H1083">
        <v>0</v>
      </c>
    </row>
    <row r="1084" spans="1:8" x14ac:dyDescent="0.2">
      <c r="A1084">
        <v>5901</v>
      </c>
      <c r="B1084" t="s">
        <v>2180</v>
      </c>
      <c r="C1084" t="s">
        <v>2181</v>
      </c>
      <c r="D1084">
        <v>857589431</v>
      </c>
      <c r="E1084">
        <v>0</v>
      </c>
      <c r="F1084">
        <v>0</v>
      </c>
      <c r="G1084">
        <v>0</v>
      </c>
      <c r="H1084">
        <v>0</v>
      </c>
    </row>
    <row r="1085" spans="1:8" x14ac:dyDescent="0.2">
      <c r="A1085">
        <v>5901</v>
      </c>
      <c r="B1085" t="s">
        <v>2182</v>
      </c>
      <c r="C1085" t="s">
        <v>2183</v>
      </c>
      <c r="D1085">
        <v>857589441</v>
      </c>
      <c r="E1085">
        <v>0</v>
      </c>
      <c r="F1085">
        <v>0</v>
      </c>
      <c r="G1085">
        <v>0</v>
      </c>
      <c r="H1085">
        <v>0</v>
      </c>
    </row>
    <row r="1086" spans="1:8" x14ac:dyDescent="0.2">
      <c r="A1086">
        <v>5901</v>
      </c>
      <c r="B1086" t="s">
        <v>2184</v>
      </c>
      <c r="C1086" t="s">
        <v>2185</v>
      </c>
      <c r="D1086">
        <v>857589451</v>
      </c>
      <c r="E1086">
        <v>0</v>
      </c>
      <c r="F1086">
        <v>0</v>
      </c>
      <c r="G1086">
        <v>0</v>
      </c>
      <c r="H1086">
        <v>0</v>
      </c>
    </row>
    <row r="1087" spans="1:8" x14ac:dyDescent="0.2">
      <c r="A1087">
        <v>5901</v>
      </c>
      <c r="B1087" t="s">
        <v>2186</v>
      </c>
      <c r="C1087" t="s">
        <v>2187</v>
      </c>
      <c r="D1087">
        <v>857589461</v>
      </c>
      <c r="E1087">
        <v>0</v>
      </c>
      <c r="F1087">
        <v>0</v>
      </c>
      <c r="G1087">
        <v>0</v>
      </c>
      <c r="H1087">
        <v>0</v>
      </c>
    </row>
    <row r="1088" spans="1:8" x14ac:dyDescent="0.2">
      <c r="A1088">
        <v>5901</v>
      </c>
      <c r="B1088" t="s">
        <v>2188</v>
      </c>
      <c r="C1088" t="s">
        <v>2189</v>
      </c>
      <c r="D1088">
        <v>857589471</v>
      </c>
      <c r="E1088">
        <v>0</v>
      </c>
      <c r="F1088">
        <v>0</v>
      </c>
      <c r="G1088">
        <v>0</v>
      </c>
      <c r="H1088">
        <v>0</v>
      </c>
    </row>
    <row r="1089" spans="1:8" x14ac:dyDescent="0.2">
      <c r="A1089">
        <v>5901</v>
      </c>
      <c r="B1089" t="s">
        <v>2190</v>
      </c>
      <c r="C1089" t="s">
        <v>2191</v>
      </c>
      <c r="D1089">
        <v>857589481</v>
      </c>
      <c r="E1089">
        <v>0</v>
      </c>
      <c r="F1089">
        <v>0</v>
      </c>
      <c r="G1089">
        <v>0</v>
      </c>
      <c r="H1089">
        <v>0</v>
      </c>
    </row>
    <row r="1090" spans="1:8" x14ac:dyDescent="0.2">
      <c r="A1090">
        <v>5901</v>
      </c>
      <c r="B1090" t="s">
        <v>2192</v>
      </c>
      <c r="C1090" t="s">
        <v>2193</v>
      </c>
      <c r="D1090">
        <v>857589491</v>
      </c>
      <c r="E1090">
        <v>0</v>
      </c>
      <c r="F1090">
        <v>0</v>
      </c>
      <c r="G1090">
        <v>0</v>
      </c>
      <c r="H1090">
        <v>0</v>
      </c>
    </row>
    <row r="1091" spans="1:8" x14ac:dyDescent="0.2">
      <c r="A1091">
        <v>5901</v>
      </c>
      <c r="B1091" t="s">
        <v>2194</v>
      </c>
      <c r="C1091" t="s">
        <v>2195</v>
      </c>
      <c r="D1091">
        <v>857589501</v>
      </c>
      <c r="E1091">
        <v>0</v>
      </c>
      <c r="F1091">
        <v>1</v>
      </c>
      <c r="G1091">
        <v>0</v>
      </c>
      <c r="H1091">
        <v>1</v>
      </c>
    </row>
    <row r="1092" spans="1:8" x14ac:dyDescent="0.2">
      <c r="A1092">
        <v>5901</v>
      </c>
      <c r="B1092" t="s">
        <v>2196</v>
      </c>
      <c r="C1092" t="s">
        <v>2197</v>
      </c>
      <c r="D1092">
        <v>857589511</v>
      </c>
      <c r="E1092">
        <v>0</v>
      </c>
      <c r="F1092">
        <v>0</v>
      </c>
      <c r="G1092">
        <v>0</v>
      </c>
      <c r="H1092">
        <v>0</v>
      </c>
    </row>
    <row r="1093" spans="1:8" x14ac:dyDescent="0.2">
      <c r="A1093">
        <v>5901</v>
      </c>
      <c r="B1093" t="s">
        <v>2198</v>
      </c>
      <c r="C1093" t="s">
        <v>2199</v>
      </c>
      <c r="D1093">
        <v>857589521</v>
      </c>
      <c r="E1093">
        <v>22</v>
      </c>
      <c r="F1093">
        <v>34</v>
      </c>
      <c r="G1093">
        <v>8</v>
      </c>
      <c r="H1093">
        <v>1</v>
      </c>
    </row>
    <row r="1094" spans="1:8" x14ac:dyDescent="0.2">
      <c r="A1094">
        <v>5901</v>
      </c>
      <c r="B1094" t="s">
        <v>2200</v>
      </c>
      <c r="C1094" t="s">
        <v>2201</v>
      </c>
      <c r="D1094">
        <v>857589531</v>
      </c>
      <c r="E1094">
        <v>0</v>
      </c>
      <c r="F1094">
        <v>0</v>
      </c>
      <c r="G1094">
        <v>0</v>
      </c>
      <c r="H1094">
        <v>0</v>
      </c>
    </row>
    <row r="1095" spans="1:8" x14ac:dyDescent="0.2">
      <c r="A1095">
        <v>5901</v>
      </c>
      <c r="B1095" t="s">
        <v>2202</v>
      </c>
      <c r="C1095" t="s">
        <v>2203</v>
      </c>
      <c r="D1095">
        <v>857589541</v>
      </c>
      <c r="E1095">
        <v>0</v>
      </c>
      <c r="F1095">
        <v>0</v>
      </c>
      <c r="G1095">
        <v>0</v>
      </c>
      <c r="H1095">
        <v>0</v>
      </c>
    </row>
    <row r="1096" spans="1:8" x14ac:dyDescent="0.2">
      <c r="A1096">
        <v>5901</v>
      </c>
      <c r="B1096" t="s">
        <v>2204</v>
      </c>
      <c r="C1096" t="s">
        <v>2205</v>
      </c>
      <c r="D1096">
        <v>857589551</v>
      </c>
      <c r="E1096">
        <v>87</v>
      </c>
      <c r="F1096">
        <v>180</v>
      </c>
      <c r="G1096">
        <v>60</v>
      </c>
      <c r="H1096">
        <v>6</v>
      </c>
    </row>
    <row r="1097" spans="1:8" x14ac:dyDescent="0.2">
      <c r="A1097">
        <v>5901</v>
      </c>
      <c r="B1097" t="s">
        <v>2206</v>
      </c>
      <c r="C1097" t="s">
        <v>2207</v>
      </c>
      <c r="D1097">
        <v>857589561</v>
      </c>
      <c r="E1097">
        <v>0</v>
      </c>
      <c r="F1097">
        <v>0</v>
      </c>
      <c r="G1097">
        <v>0</v>
      </c>
      <c r="H1097">
        <v>0</v>
      </c>
    </row>
    <row r="1098" spans="1:8" x14ac:dyDescent="0.2">
      <c r="A1098">
        <v>5901</v>
      </c>
      <c r="B1098" t="s">
        <v>2208</v>
      </c>
      <c r="C1098" t="s">
        <v>2209</v>
      </c>
      <c r="D1098">
        <v>857589571</v>
      </c>
      <c r="E1098">
        <v>0</v>
      </c>
      <c r="F1098">
        <v>0</v>
      </c>
      <c r="G1098">
        <v>0</v>
      </c>
      <c r="H1098">
        <v>0</v>
      </c>
    </row>
    <row r="1099" spans="1:8" x14ac:dyDescent="0.2">
      <c r="A1099">
        <v>5901</v>
      </c>
      <c r="B1099" t="s">
        <v>2210</v>
      </c>
      <c r="C1099" t="s">
        <v>2211</v>
      </c>
      <c r="D1099">
        <v>857589581</v>
      </c>
      <c r="E1099">
        <v>0</v>
      </c>
      <c r="F1099">
        <v>0</v>
      </c>
      <c r="G1099">
        <v>0</v>
      </c>
      <c r="H1099">
        <v>0</v>
      </c>
    </row>
    <row r="1100" spans="1:8" x14ac:dyDescent="0.2">
      <c r="A1100">
        <v>5901</v>
      </c>
      <c r="B1100" t="s">
        <v>2212</v>
      </c>
      <c r="C1100" t="s">
        <v>2213</v>
      </c>
      <c r="D1100">
        <v>857589591</v>
      </c>
      <c r="E1100">
        <v>0</v>
      </c>
      <c r="F1100">
        <v>0</v>
      </c>
      <c r="G1100">
        <v>0</v>
      </c>
      <c r="H1100">
        <v>0</v>
      </c>
    </row>
    <row r="1101" spans="1:8" x14ac:dyDescent="0.2">
      <c r="A1101">
        <v>5901</v>
      </c>
      <c r="B1101" t="s">
        <v>2214</v>
      </c>
      <c r="C1101" t="s">
        <v>2215</v>
      </c>
      <c r="D1101">
        <v>857589601</v>
      </c>
      <c r="E1101">
        <v>0</v>
      </c>
      <c r="F1101">
        <v>0</v>
      </c>
      <c r="G1101">
        <v>0</v>
      </c>
      <c r="H1101">
        <v>0</v>
      </c>
    </row>
    <row r="1102" spans="1:8" x14ac:dyDescent="0.2">
      <c r="A1102">
        <v>5901</v>
      </c>
      <c r="B1102" t="s">
        <v>2216</v>
      </c>
      <c r="C1102" t="s">
        <v>2217</v>
      </c>
      <c r="D1102">
        <v>857589621</v>
      </c>
      <c r="E1102">
        <v>0</v>
      </c>
      <c r="F1102">
        <v>0</v>
      </c>
      <c r="G1102">
        <v>0</v>
      </c>
      <c r="H1102">
        <v>0</v>
      </c>
    </row>
    <row r="1103" spans="1:8" x14ac:dyDescent="0.2">
      <c r="A1103">
        <v>5901</v>
      </c>
      <c r="B1103" t="s">
        <v>2218</v>
      </c>
      <c r="C1103" t="s">
        <v>2219</v>
      </c>
      <c r="D1103">
        <v>857589631</v>
      </c>
      <c r="E1103">
        <v>0</v>
      </c>
      <c r="F1103">
        <v>0</v>
      </c>
      <c r="G1103">
        <v>0</v>
      </c>
      <c r="H1103">
        <v>0</v>
      </c>
    </row>
    <row r="1104" spans="1:8" x14ac:dyDescent="0.2">
      <c r="A1104">
        <v>5901</v>
      </c>
      <c r="B1104" t="s">
        <v>2220</v>
      </c>
      <c r="C1104" t="s">
        <v>2221</v>
      </c>
      <c r="D1104">
        <v>857589641</v>
      </c>
      <c r="E1104">
        <v>0</v>
      </c>
      <c r="F1104">
        <v>0</v>
      </c>
      <c r="G1104">
        <v>0</v>
      </c>
      <c r="H1104">
        <v>0</v>
      </c>
    </row>
    <row r="1105" spans="1:8" x14ac:dyDescent="0.2">
      <c r="A1105">
        <v>5901</v>
      </c>
      <c r="B1105" t="s">
        <v>2222</v>
      </c>
      <c r="C1105" t="s">
        <v>2223</v>
      </c>
      <c r="D1105">
        <v>857589651</v>
      </c>
      <c r="E1105">
        <v>0</v>
      </c>
      <c r="F1105">
        <v>0</v>
      </c>
      <c r="G1105">
        <v>0</v>
      </c>
      <c r="H1105">
        <v>0</v>
      </c>
    </row>
    <row r="1106" spans="1:8" x14ac:dyDescent="0.2">
      <c r="A1106">
        <v>5901</v>
      </c>
      <c r="B1106" t="s">
        <v>2224</v>
      </c>
      <c r="C1106" t="s">
        <v>2225</v>
      </c>
      <c r="D1106">
        <v>857589661</v>
      </c>
      <c r="E1106">
        <v>0</v>
      </c>
      <c r="F1106">
        <v>0</v>
      </c>
      <c r="G1106">
        <v>0</v>
      </c>
      <c r="H1106">
        <v>0</v>
      </c>
    </row>
    <row r="1107" spans="1:8" x14ac:dyDescent="0.2">
      <c r="A1107">
        <v>5901</v>
      </c>
      <c r="B1107" t="s">
        <v>2226</v>
      </c>
      <c r="C1107" t="s">
        <v>2227</v>
      </c>
      <c r="D1107">
        <v>857589671</v>
      </c>
      <c r="E1107">
        <v>5</v>
      </c>
      <c r="F1107">
        <v>9</v>
      </c>
      <c r="G1107">
        <v>1</v>
      </c>
      <c r="H1107">
        <v>1</v>
      </c>
    </row>
    <row r="1108" spans="1:8" x14ac:dyDescent="0.2">
      <c r="A1108">
        <v>5901</v>
      </c>
      <c r="B1108" t="s">
        <v>2228</v>
      </c>
      <c r="C1108" t="s">
        <v>2229</v>
      </c>
      <c r="D1108">
        <v>857589681</v>
      </c>
      <c r="E1108">
        <v>0</v>
      </c>
      <c r="F1108">
        <v>0</v>
      </c>
      <c r="G1108">
        <v>0</v>
      </c>
      <c r="H1108">
        <v>0</v>
      </c>
    </row>
    <row r="1109" spans="1:8" x14ac:dyDescent="0.2">
      <c r="A1109">
        <v>5901</v>
      </c>
      <c r="B1109" t="s">
        <v>2230</v>
      </c>
      <c r="C1109" t="s">
        <v>2231</v>
      </c>
      <c r="D1109">
        <v>857589691</v>
      </c>
      <c r="E1109">
        <v>0</v>
      </c>
      <c r="F1109">
        <v>0</v>
      </c>
      <c r="G1109">
        <v>0</v>
      </c>
      <c r="H1109">
        <v>0</v>
      </c>
    </row>
    <row r="1110" spans="1:8" x14ac:dyDescent="0.2">
      <c r="A1110">
        <v>5901</v>
      </c>
      <c r="B1110" t="s">
        <v>2232</v>
      </c>
      <c r="C1110" t="s">
        <v>2233</v>
      </c>
      <c r="D1110">
        <v>857589701</v>
      </c>
      <c r="E1110">
        <v>971</v>
      </c>
      <c r="F1110">
        <v>1519</v>
      </c>
      <c r="G1110">
        <v>363</v>
      </c>
      <c r="H1110">
        <v>15</v>
      </c>
    </row>
    <row r="1111" spans="1:8" x14ac:dyDescent="0.2">
      <c r="A1111">
        <v>5901</v>
      </c>
      <c r="B1111" t="s">
        <v>2234</v>
      </c>
      <c r="C1111" t="s">
        <v>2235</v>
      </c>
      <c r="D1111">
        <v>857589711</v>
      </c>
      <c r="E1111">
        <v>0</v>
      </c>
      <c r="F1111">
        <v>0</v>
      </c>
      <c r="G1111">
        <v>0</v>
      </c>
      <c r="H1111">
        <v>0</v>
      </c>
    </row>
    <row r="1112" spans="1:8" x14ac:dyDescent="0.2">
      <c r="A1112">
        <v>5901</v>
      </c>
      <c r="B1112" t="s">
        <v>2236</v>
      </c>
      <c r="C1112" t="s">
        <v>2237</v>
      </c>
      <c r="D1112">
        <v>857589721</v>
      </c>
      <c r="E1112">
        <v>0</v>
      </c>
      <c r="F1112">
        <v>0</v>
      </c>
      <c r="G1112">
        <v>0</v>
      </c>
      <c r="H1112">
        <v>0</v>
      </c>
    </row>
    <row r="1113" spans="1:8" x14ac:dyDescent="0.2">
      <c r="A1113">
        <v>5901</v>
      </c>
      <c r="B1113" t="s">
        <v>2238</v>
      </c>
      <c r="C1113" t="s">
        <v>2239</v>
      </c>
      <c r="D1113">
        <v>857589731</v>
      </c>
      <c r="E1113">
        <v>0</v>
      </c>
      <c r="F1113">
        <v>0</v>
      </c>
      <c r="G1113">
        <v>0</v>
      </c>
      <c r="H1113">
        <v>0</v>
      </c>
    </row>
    <row r="1114" spans="1:8" x14ac:dyDescent="0.2">
      <c r="A1114">
        <v>5901</v>
      </c>
      <c r="B1114" t="s">
        <v>2240</v>
      </c>
      <c r="C1114" t="s">
        <v>2241</v>
      </c>
      <c r="D1114">
        <v>857589741</v>
      </c>
      <c r="E1114">
        <v>0</v>
      </c>
      <c r="F1114">
        <v>0</v>
      </c>
      <c r="G1114">
        <v>0</v>
      </c>
      <c r="H1114">
        <v>0</v>
      </c>
    </row>
    <row r="1115" spans="1:8" x14ac:dyDescent="0.2">
      <c r="A1115">
        <v>5901</v>
      </c>
      <c r="B1115" t="s">
        <v>2242</v>
      </c>
      <c r="C1115" t="s">
        <v>2243</v>
      </c>
      <c r="D1115">
        <v>857589751</v>
      </c>
      <c r="E1115">
        <v>0</v>
      </c>
      <c r="F1115">
        <v>0</v>
      </c>
      <c r="G1115">
        <v>0</v>
      </c>
      <c r="H1115">
        <v>0</v>
      </c>
    </row>
    <row r="1116" spans="1:8" x14ac:dyDescent="0.2">
      <c r="A1116">
        <v>5901</v>
      </c>
      <c r="B1116" t="s">
        <v>2244</v>
      </c>
      <c r="C1116" t="s">
        <v>2245</v>
      </c>
      <c r="D1116">
        <v>857589761</v>
      </c>
      <c r="E1116">
        <v>0</v>
      </c>
      <c r="F1116">
        <v>0</v>
      </c>
      <c r="G1116">
        <v>0</v>
      </c>
      <c r="H1116">
        <v>0</v>
      </c>
    </row>
    <row r="1117" spans="1:8" x14ac:dyDescent="0.2">
      <c r="A1117">
        <v>5901</v>
      </c>
      <c r="B1117" t="s">
        <v>2246</v>
      </c>
      <c r="C1117" t="s">
        <v>2247</v>
      </c>
      <c r="D1117">
        <v>857589771</v>
      </c>
      <c r="E1117">
        <v>0</v>
      </c>
      <c r="F1117">
        <v>0</v>
      </c>
      <c r="G1117">
        <v>0</v>
      </c>
      <c r="H1117">
        <v>0</v>
      </c>
    </row>
    <row r="1118" spans="1:8" x14ac:dyDescent="0.2">
      <c r="A1118">
        <v>5901</v>
      </c>
      <c r="B1118" t="s">
        <v>2248</v>
      </c>
      <c r="C1118" t="s">
        <v>2249</v>
      </c>
      <c r="D1118">
        <v>857589781</v>
      </c>
      <c r="E1118">
        <v>0</v>
      </c>
      <c r="F1118">
        <v>0</v>
      </c>
      <c r="G1118">
        <v>0</v>
      </c>
      <c r="H1118">
        <v>0</v>
      </c>
    </row>
    <row r="1119" spans="1:8" x14ac:dyDescent="0.2">
      <c r="A1119">
        <v>5901</v>
      </c>
      <c r="B1119" t="s">
        <v>2250</v>
      </c>
      <c r="C1119" t="s">
        <v>2251</v>
      </c>
      <c r="D1119">
        <v>857589791</v>
      </c>
      <c r="E1119">
        <v>0</v>
      </c>
      <c r="F1119">
        <v>0</v>
      </c>
      <c r="G1119">
        <v>0</v>
      </c>
      <c r="H1119">
        <v>0</v>
      </c>
    </row>
    <row r="1120" spans="1:8" x14ac:dyDescent="0.2">
      <c r="A1120">
        <v>5901</v>
      </c>
      <c r="B1120" t="s">
        <v>2252</v>
      </c>
      <c r="C1120" t="s">
        <v>2253</v>
      </c>
      <c r="D1120">
        <v>857589801</v>
      </c>
      <c r="E1120">
        <v>48</v>
      </c>
      <c r="F1120">
        <v>95</v>
      </c>
      <c r="G1120">
        <v>45</v>
      </c>
      <c r="H1120">
        <v>1</v>
      </c>
    </row>
    <row r="1121" spans="1:8" x14ac:dyDescent="0.2">
      <c r="A1121">
        <v>5901</v>
      </c>
      <c r="B1121" t="s">
        <v>2254</v>
      </c>
      <c r="C1121" t="s">
        <v>2255</v>
      </c>
      <c r="D1121">
        <v>857589811</v>
      </c>
      <c r="E1121">
        <v>0</v>
      </c>
      <c r="F1121">
        <v>0</v>
      </c>
      <c r="G1121">
        <v>0</v>
      </c>
      <c r="H1121">
        <v>0</v>
      </c>
    </row>
    <row r="1122" spans="1:8" x14ac:dyDescent="0.2">
      <c r="A1122">
        <v>5901</v>
      </c>
      <c r="B1122" t="s">
        <v>2256</v>
      </c>
      <c r="C1122" t="s">
        <v>2257</v>
      </c>
      <c r="D1122">
        <v>857589821</v>
      </c>
      <c r="E1122">
        <v>0</v>
      </c>
      <c r="F1122">
        <v>0</v>
      </c>
      <c r="G1122">
        <v>0</v>
      </c>
      <c r="H1122">
        <v>0</v>
      </c>
    </row>
    <row r="1123" spans="1:8" x14ac:dyDescent="0.2">
      <c r="A1123">
        <v>5901</v>
      </c>
      <c r="B1123" t="s">
        <v>2258</v>
      </c>
      <c r="C1123" t="s">
        <v>2259</v>
      </c>
      <c r="D1123">
        <v>857589831</v>
      </c>
      <c r="E1123">
        <v>0</v>
      </c>
      <c r="F1123">
        <v>0</v>
      </c>
      <c r="G1123">
        <v>0</v>
      </c>
      <c r="H1123">
        <v>0</v>
      </c>
    </row>
    <row r="1124" spans="1:8" x14ac:dyDescent="0.2">
      <c r="A1124">
        <v>5901</v>
      </c>
      <c r="B1124" t="s">
        <v>2260</v>
      </c>
      <c r="C1124" t="s">
        <v>2261</v>
      </c>
      <c r="D1124">
        <v>857589841</v>
      </c>
      <c r="E1124">
        <v>0</v>
      </c>
      <c r="F1124">
        <v>0</v>
      </c>
      <c r="G1124">
        <v>0</v>
      </c>
      <c r="H1124">
        <v>0</v>
      </c>
    </row>
    <row r="1125" spans="1:8" x14ac:dyDescent="0.2">
      <c r="A1125">
        <v>5901</v>
      </c>
      <c r="B1125" t="s">
        <v>2262</v>
      </c>
      <c r="C1125" t="s">
        <v>2263</v>
      </c>
      <c r="D1125">
        <v>857589851</v>
      </c>
      <c r="E1125">
        <v>0</v>
      </c>
      <c r="F1125">
        <v>0</v>
      </c>
      <c r="G1125">
        <v>0</v>
      </c>
      <c r="H1125">
        <v>0</v>
      </c>
    </row>
    <row r="1126" spans="1:8" x14ac:dyDescent="0.2">
      <c r="A1126">
        <v>5901</v>
      </c>
      <c r="B1126" t="s">
        <v>2264</v>
      </c>
      <c r="C1126" t="s">
        <v>2265</v>
      </c>
      <c r="D1126">
        <v>857589861</v>
      </c>
      <c r="E1126">
        <v>0</v>
      </c>
      <c r="F1126">
        <v>0</v>
      </c>
      <c r="G1126">
        <v>0</v>
      </c>
      <c r="H1126">
        <v>0</v>
      </c>
    </row>
    <row r="1127" spans="1:8" x14ac:dyDescent="0.2">
      <c r="A1127">
        <v>5901</v>
      </c>
      <c r="B1127" t="s">
        <v>2266</v>
      </c>
      <c r="C1127" t="s">
        <v>2267</v>
      </c>
      <c r="D1127">
        <v>857589881</v>
      </c>
      <c r="E1127">
        <v>0</v>
      </c>
      <c r="F1127">
        <v>0</v>
      </c>
      <c r="G1127">
        <v>0</v>
      </c>
      <c r="H1127">
        <v>0</v>
      </c>
    </row>
    <row r="1128" spans="1:8" x14ac:dyDescent="0.2">
      <c r="A1128">
        <v>5901</v>
      </c>
      <c r="B1128" t="s">
        <v>2268</v>
      </c>
      <c r="C1128" t="s">
        <v>2269</v>
      </c>
      <c r="D1128">
        <v>857589891</v>
      </c>
      <c r="E1128">
        <v>7</v>
      </c>
      <c r="F1128">
        <v>26</v>
      </c>
      <c r="G1128">
        <v>12</v>
      </c>
      <c r="H1128">
        <v>2</v>
      </c>
    </row>
    <row r="1129" spans="1:8" x14ac:dyDescent="0.2">
      <c r="A1129">
        <v>5901</v>
      </c>
      <c r="B1129" t="s">
        <v>2270</v>
      </c>
      <c r="C1129" t="s">
        <v>2271</v>
      </c>
      <c r="D1129">
        <v>857589901</v>
      </c>
      <c r="E1129">
        <v>79</v>
      </c>
      <c r="F1129">
        <v>118</v>
      </c>
      <c r="G1129">
        <v>29</v>
      </c>
      <c r="H1129">
        <v>3</v>
      </c>
    </row>
    <row r="1130" spans="1:8" x14ac:dyDescent="0.2">
      <c r="A1130">
        <v>5901</v>
      </c>
      <c r="B1130" t="s">
        <v>2272</v>
      </c>
      <c r="C1130" t="s">
        <v>2273</v>
      </c>
      <c r="D1130">
        <v>857589921</v>
      </c>
      <c r="E1130">
        <v>0</v>
      </c>
      <c r="F1130">
        <v>0</v>
      </c>
      <c r="G1130">
        <v>0</v>
      </c>
      <c r="H1130">
        <v>0</v>
      </c>
    </row>
    <row r="1131" spans="1:8" x14ac:dyDescent="0.2">
      <c r="A1131">
        <v>5901</v>
      </c>
      <c r="B1131" t="s">
        <v>2274</v>
      </c>
      <c r="C1131" t="s">
        <v>2275</v>
      </c>
      <c r="D1131">
        <v>857589931</v>
      </c>
      <c r="E1131">
        <v>4</v>
      </c>
      <c r="F1131">
        <v>8</v>
      </c>
      <c r="G1131">
        <v>3</v>
      </c>
      <c r="H1131">
        <v>1</v>
      </c>
    </row>
    <row r="1132" spans="1:8" x14ac:dyDescent="0.2">
      <c r="A1132">
        <v>5901</v>
      </c>
      <c r="B1132" t="s">
        <v>2276</v>
      </c>
      <c r="C1132" t="s">
        <v>2277</v>
      </c>
      <c r="D1132">
        <v>857589941</v>
      </c>
      <c r="E1132">
        <v>0</v>
      </c>
      <c r="F1132">
        <v>0</v>
      </c>
      <c r="G1132">
        <v>0</v>
      </c>
      <c r="H1132">
        <v>0</v>
      </c>
    </row>
    <row r="1133" spans="1:8" x14ac:dyDescent="0.2">
      <c r="A1133">
        <v>5901</v>
      </c>
      <c r="B1133" t="s">
        <v>2278</v>
      </c>
      <c r="C1133" t="s">
        <v>2279</v>
      </c>
      <c r="D1133">
        <v>857589951</v>
      </c>
      <c r="E1133">
        <v>0</v>
      </c>
      <c r="F1133">
        <v>0</v>
      </c>
      <c r="G1133">
        <v>0</v>
      </c>
      <c r="H1133">
        <v>0</v>
      </c>
    </row>
    <row r="1134" spans="1:8" x14ac:dyDescent="0.2">
      <c r="A1134">
        <v>5901</v>
      </c>
      <c r="B1134" t="s">
        <v>2280</v>
      </c>
      <c r="C1134" t="s">
        <v>2281</v>
      </c>
      <c r="D1134">
        <v>857589961</v>
      </c>
      <c r="E1134">
        <v>0</v>
      </c>
      <c r="F1134">
        <v>0</v>
      </c>
      <c r="G1134">
        <v>0</v>
      </c>
      <c r="H1134">
        <v>0</v>
      </c>
    </row>
    <row r="1135" spans="1:8" x14ac:dyDescent="0.2">
      <c r="A1135">
        <v>5901</v>
      </c>
      <c r="B1135" t="s">
        <v>2282</v>
      </c>
      <c r="C1135" t="s">
        <v>2283</v>
      </c>
      <c r="D1135">
        <v>857589981</v>
      </c>
      <c r="E1135">
        <v>0</v>
      </c>
      <c r="F1135">
        <v>0</v>
      </c>
      <c r="G1135">
        <v>0</v>
      </c>
      <c r="H1135">
        <v>0</v>
      </c>
    </row>
    <row r="1136" spans="1:8" x14ac:dyDescent="0.2">
      <c r="A1136">
        <v>5901</v>
      </c>
      <c r="B1136" t="s">
        <v>2284</v>
      </c>
      <c r="C1136" t="s">
        <v>2285</v>
      </c>
      <c r="D1136">
        <v>857589991</v>
      </c>
      <c r="E1136">
        <v>0</v>
      </c>
      <c r="F1136">
        <v>0</v>
      </c>
      <c r="G1136">
        <v>0</v>
      </c>
      <c r="H1136">
        <v>0</v>
      </c>
    </row>
    <row r="1137" spans="1:8" x14ac:dyDescent="0.2">
      <c r="A1137">
        <v>5901</v>
      </c>
      <c r="B1137" t="s">
        <v>2286</v>
      </c>
      <c r="C1137" t="s">
        <v>2287</v>
      </c>
      <c r="D1137">
        <v>857590001</v>
      </c>
      <c r="E1137">
        <v>0</v>
      </c>
      <c r="F1137">
        <v>0</v>
      </c>
      <c r="G1137">
        <v>0</v>
      </c>
      <c r="H1137">
        <v>0</v>
      </c>
    </row>
    <row r="1138" spans="1:8" x14ac:dyDescent="0.2">
      <c r="A1138">
        <v>5901</v>
      </c>
      <c r="B1138" t="s">
        <v>2288</v>
      </c>
      <c r="C1138" t="s">
        <v>2289</v>
      </c>
      <c r="D1138">
        <v>857590011</v>
      </c>
      <c r="E1138">
        <v>0</v>
      </c>
      <c r="F1138">
        <v>0</v>
      </c>
      <c r="G1138">
        <v>0</v>
      </c>
      <c r="H1138">
        <v>0</v>
      </c>
    </row>
    <row r="1139" spans="1:8" x14ac:dyDescent="0.2">
      <c r="A1139">
        <v>5901</v>
      </c>
      <c r="B1139" t="s">
        <v>2290</v>
      </c>
      <c r="C1139" t="s">
        <v>2291</v>
      </c>
      <c r="D1139">
        <v>857590021</v>
      </c>
      <c r="E1139">
        <v>42</v>
      </c>
      <c r="F1139">
        <v>89</v>
      </c>
      <c r="G1139">
        <v>27</v>
      </c>
      <c r="H1139">
        <v>5</v>
      </c>
    </row>
    <row r="1140" spans="1:8" x14ac:dyDescent="0.2">
      <c r="A1140">
        <v>5901</v>
      </c>
      <c r="B1140" t="s">
        <v>2292</v>
      </c>
      <c r="C1140" t="s">
        <v>2293</v>
      </c>
      <c r="D1140">
        <v>857590031</v>
      </c>
      <c r="E1140">
        <v>0</v>
      </c>
      <c r="F1140">
        <v>0</v>
      </c>
      <c r="G1140">
        <v>0</v>
      </c>
      <c r="H1140">
        <v>0</v>
      </c>
    </row>
    <row r="1141" spans="1:8" x14ac:dyDescent="0.2">
      <c r="A1141">
        <v>5901</v>
      </c>
      <c r="B1141" t="s">
        <v>2294</v>
      </c>
      <c r="C1141" t="s">
        <v>2295</v>
      </c>
      <c r="D1141">
        <v>857590041</v>
      </c>
      <c r="E1141">
        <v>0</v>
      </c>
      <c r="F1141">
        <v>0</v>
      </c>
      <c r="G1141">
        <v>0</v>
      </c>
      <c r="H1141">
        <v>0</v>
      </c>
    </row>
    <row r="1142" spans="1:8" x14ac:dyDescent="0.2">
      <c r="A1142">
        <v>5901</v>
      </c>
      <c r="B1142" t="s">
        <v>2296</v>
      </c>
      <c r="C1142" t="s">
        <v>2297</v>
      </c>
      <c r="D1142">
        <v>857590051</v>
      </c>
      <c r="E1142">
        <v>42</v>
      </c>
      <c r="F1142">
        <v>68</v>
      </c>
      <c r="G1142">
        <v>17</v>
      </c>
      <c r="H1142">
        <v>4</v>
      </c>
    </row>
    <row r="1143" spans="1:8" x14ac:dyDescent="0.2">
      <c r="A1143">
        <v>5901</v>
      </c>
      <c r="B1143" t="s">
        <v>2298</v>
      </c>
      <c r="C1143" t="s">
        <v>2299</v>
      </c>
      <c r="D1143">
        <v>857590061</v>
      </c>
      <c r="E1143">
        <v>0</v>
      </c>
      <c r="F1143">
        <v>0</v>
      </c>
      <c r="G1143">
        <v>0</v>
      </c>
      <c r="H1143">
        <v>0</v>
      </c>
    </row>
    <row r="1144" spans="1:8" x14ac:dyDescent="0.2">
      <c r="A1144">
        <v>5901</v>
      </c>
      <c r="B1144" t="s">
        <v>2300</v>
      </c>
      <c r="C1144" t="s">
        <v>2301</v>
      </c>
      <c r="D1144">
        <v>857590071</v>
      </c>
      <c r="E1144">
        <v>0</v>
      </c>
      <c r="F1144">
        <v>0</v>
      </c>
      <c r="G1144">
        <v>0</v>
      </c>
      <c r="H1144">
        <v>0</v>
      </c>
    </row>
    <row r="1145" spans="1:8" x14ac:dyDescent="0.2">
      <c r="A1145">
        <v>5901</v>
      </c>
      <c r="B1145" t="s">
        <v>2302</v>
      </c>
      <c r="C1145" t="s">
        <v>2303</v>
      </c>
      <c r="D1145">
        <v>857590081</v>
      </c>
      <c r="E1145">
        <v>137</v>
      </c>
      <c r="F1145">
        <v>228</v>
      </c>
      <c r="G1145">
        <v>50</v>
      </c>
      <c r="H1145">
        <v>8</v>
      </c>
    </row>
    <row r="1146" spans="1:8" x14ac:dyDescent="0.2">
      <c r="A1146">
        <v>5901</v>
      </c>
      <c r="B1146" t="s">
        <v>2304</v>
      </c>
      <c r="C1146" t="s">
        <v>2305</v>
      </c>
      <c r="D1146">
        <v>857590091</v>
      </c>
      <c r="E1146">
        <v>0</v>
      </c>
      <c r="F1146">
        <v>0</v>
      </c>
      <c r="G1146">
        <v>0</v>
      </c>
      <c r="H1146">
        <v>0</v>
      </c>
    </row>
    <row r="1147" spans="1:8" x14ac:dyDescent="0.2">
      <c r="A1147">
        <v>5901</v>
      </c>
      <c r="B1147" t="s">
        <v>2306</v>
      </c>
      <c r="C1147" t="s">
        <v>2307</v>
      </c>
      <c r="D1147">
        <v>857590101</v>
      </c>
      <c r="E1147">
        <v>19</v>
      </c>
      <c r="F1147">
        <v>22</v>
      </c>
      <c r="G1147">
        <v>2</v>
      </c>
      <c r="H1147">
        <v>1</v>
      </c>
    </row>
    <row r="1148" spans="1:8" x14ac:dyDescent="0.2">
      <c r="A1148">
        <v>5901</v>
      </c>
      <c r="B1148" t="s">
        <v>2308</v>
      </c>
      <c r="C1148" t="s">
        <v>2309</v>
      </c>
      <c r="D1148">
        <v>857590111</v>
      </c>
      <c r="E1148">
        <v>0</v>
      </c>
      <c r="F1148">
        <v>0</v>
      </c>
      <c r="G1148">
        <v>0</v>
      </c>
      <c r="H1148">
        <v>0</v>
      </c>
    </row>
    <row r="1149" spans="1:8" x14ac:dyDescent="0.2">
      <c r="A1149">
        <v>5901</v>
      </c>
      <c r="B1149" t="s">
        <v>2310</v>
      </c>
      <c r="C1149" t="s">
        <v>2311</v>
      </c>
      <c r="D1149">
        <v>857590121</v>
      </c>
      <c r="E1149">
        <v>0</v>
      </c>
      <c r="F1149">
        <v>0</v>
      </c>
      <c r="G1149">
        <v>0</v>
      </c>
      <c r="H1149">
        <v>0</v>
      </c>
    </row>
    <row r="1150" spans="1:8" x14ac:dyDescent="0.2">
      <c r="A1150">
        <v>5901</v>
      </c>
      <c r="B1150" t="s">
        <v>2312</v>
      </c>
      <c r="C1150" t="s">
        <v>2313</v>
      </c>
      <c r="D1150">
        <v>857590131</v>
      </c>
      <c r="E1150">
        <v>0</v>
      </c>
      <c r="F1150">
        <v>0</v>
      </c>
      <c r="G1150">
        <v>0</v>
      </c>
      <c r="H1150">
        <v>0</v>
      </c>
    </row>
    <row r="1151" spans="1:8" x14ac:dyDescent="0.2">
      <c r="A1151">
        <v>5901</v>
      </c>
      <c r="B1151" t="s">
        <v>2314</v>
      </c>
      <c r="C1151" t="s">
        <v>2315</v>
      </c>
      <c r="D1151">
        <v>857590141</v>
      </c>
      <c r="E1151">
        <v>0</v>
      </c>
      <c r="F1151">
        <v>0</v>
      </c>
      <c r="G1151">
        <v>0</v>
      </c>
      <c r="H1151">
        <v>0</v>
      </c>
    </row>
    <row r="1152" spans="1:8" x14ac:dyDescent="0.2">
      <c r="A1152">
        <v>5901</v>
      </c>
      <c r="B1152" t="s">
        <v>2316</v>
      </c>
      <c r="C1152" t="s">
        <v>2317</v>
      </c>
      <c r="D1152">
        <v>857590151</v>
      </c>
      <c r="E1152">
        <v>0</v>
      </c>
      <c r="F1152">
        <v>0</v>
      </c>
      <c r="G1152">
        <v>0</v>
      </c>
      <c r="H1152">
        <v>0</v>
      </c>
    </row>
    <row r="1153" spans="1:8" x14ac:dyDescent="0.2">
      <c r="A1153">
        <v>5901</v>
      </c>
      <c r="B1153" t="s">
        <v>788</v>
      </c>
      <c r="C1153" t="s">
        <v>789</v>
      </c>
      <c r="D1153">
        <v>857582221</v>
      </c>
      <c r="E1153">
        <v>0</v>
      </c>
      <c r="F1153">
        <v>0</v>
      </c>
      <c r="G1153">
        <v>0</v>
      </c>
      <c r="H1153">
        <v>0</v>
      </c>
    </row>
    <row r="1154" spans="1:8" x14ac:dyDescent="0.2">
      <c r="A1154">
        <v>5901</v>
      </c>
      <c r="B1154" t="s">
        <v>814</v>
      </c>
      <c r="C1154" t="s">
        <v>815</v>
      </c>
      <c r="D1154">
        <v>857582351</v>
      </c>
      <c r="E1154">
        <v>0</v>
      </c>
      <c r="F1154">
        <v>0</v>
      </c>
      <c r="G1154">
        <v>0</v>
      </c>
      <c r="H1154">
        <v>0</v>
      </c>
    </row>
    <row r="1155" spans="1:8" x14ac:dyDescent="0.2">
      <c r="A1155">
        <v>5901</v>
      </c>
      <c r="B1155" t="s">
        <v>1362</v>
      </c>
      <c r="C1155" t="s">
        <v>1363</v>
      </c>
      <c r="D1155">
        <v>857585171</v>
      </c>
      <c r="E1155">
        <v>0</v>
      </c>
      <c r="F1155">
        <v>0</v>
      </c>
      <c r="G1155">
        <v>0</v>
      </c>
      <c r="H1155">
        <v>0</v>
      </c>
    </row>
    <row r="1156" spans="1:8" x14ac:dyDescent="0.2">
      <c r="A1156">
        <v>5901</v>
      </c>
      <c r="B1156" t="s">
        <v>1824</v>
      </c>
      <c r="C1156" t="s">
        <v>1825</v>
      </c>
      <c r="D1156">
        <v>857587551</v>
      </c>
      <c r="E1156">
        <v>0</v>
      </c>
      <c r="F1156">
        <v>0</v>
      </c>
      <c r="G1156">
        <v>0</v>
      </c>
      <c r="H1156">
        <v>0</v>
      </c>
    </row>
    <row r="1157" spans="1:8" x14ac:dyDescent="0.2">
      <c r="A1157">
        <v>5901</v>
      </c>
      <c r="B1157" t="s">
        <v>2322</v>
      </c>
      <c r="C1157" t="s">
        <v>2323</v>
      </c>
      <c r="D1157">
        <v>863331171</v>
      </c>
      <c r="E1157">
        <v>0</v>
      </c>
      <c r="F1157">
        <v>0</v>
      </c>
      <c r="G1157">
        <v>0</v>
      </c>
      <c r="H1157">
        <v>0</v>
      </c>
    </row>
    <row r="1158" spans="1:8" x14ac:dyDescent="0.2">
      <c r="A1158">
        <v>5901</v>
      </c>
      <c r="B1158" t="s">
        <v>2328</v>
      </c>
      <c r="C1158" t="s">
        <v>2329</v>
      </c>
      <c r="D1158">
        <v>863038811</v>
      </c>
      <c r="E1158">
        <v>21</v>
      </c>
      <c r="F1158">
        <v>27</v>
      </c>
      <c r="G1158">
        <v>2</v>
      </c>
      <c r="H1158">
        <v>1</v>
      </c>
    </row>
    <row r="1159" spans="1:8" x14ac:dyDescent="0.2">
      <c r="A1159">
        <v>5901</v>
      </c>
      <c r="B1159" t="s">
        <v>2334</v>
      </c>
      <c r="C1159" t="s">
        <v>2335</v>
      </c>
      <c r="D1159">
        <v>863038831</v>
      </c>
      <c r="E1159">
        <v>128</v>
      </c>
      <c r="F1159">
        <v>387</v>
      </c>
      <c r="G1159">
        <v>181</v>
      </c>
      <c r="H1159">
        <v>15</v>
      </c>
    </row>
    <row r="1160" spans="1:8" x14ac:dyDescent="0.2">
      <c r="A1160">
        <v>5901</v>
      </c>
      <c r="B1160" t="s">
        <v>2340</v>
      </c>
      <c r="C1160" t="s">
        <v>2341</v>
      </c>
      <c r="D1160">
        <v>863038861</v>
      </c>
      <c r="E1160">
        <v>0</v>
      </c>
      <c r="F1160">
        <v>0</v>
      </c>
      <c r="G1160">
        <v>0</v>
      </c>
      <c r="H1160">
        <v>0</v>
      </c>
    </row>
    <row r="1161" spans="1:8" x14ac:dyDescent="0.2">
      <c r="A1161">
        <v>5901</v>
      </c>
      <c r="B1161" t="s">
        <v>2348</v>
      </c>
      <c r="C1161" t="s">
        <v>2349</v>
      </c>
      <c r="D1161">
        <v>863038901</v>
      </c>
      <c r="E1161">
        <v>0</v>
      </c>
      <c r="F1161">
        <v>0</v>
      </c>
      <c r="G1161">
        <v>0</v>
      </c>
      <c r="H1161">
        <v>0</v>
      </c>
    </row>
    <row r="1162" spans="1:8" x14ac:dyDescent="0.2">
      <c r="A1162">
        <v>5901</v>
      </c>
      <c r="B1162" t="s">
        <v>2350</v>
      </c>
      <c r="C1162" t="s">
        <v>2351</v>
      </c>
      <c r="D1162">
        <v>863331191</v>
      </c>
      <c r="E1162">
        <v>0</v>
      </c>
      <c r="F1162">
        <v>0</v>
      </c>
      <c r="G1162">
        <v>0</v>
      </c>
      <c r="H1162">
        <v>0</v>
      </c>
    </row>
    <row r="1163" spans="1:8" x14ac:dyDescent="0.2">
      <c r="A1163">
        <v>5901</v>
      </c>
      <c r="B1163" t="s">
        <v>2352</v>
      </c>
      <c r="C1163" t="s">
        <v>2353</v>
      </c>
      <c r="D1163">
        <v>863038911</v>
      </c>
      <c r="E1163">
        <v>0</v>
      </c>
      <c r="F1163">
        <v>0</v>
      </c>
      <c r="G1163">
        <v>0</v>
      </c>
      <c r="H1163">
        <v>0</v>
      </c>
    </row>
    <row r="1164" spans="1:8" x14ac:dyDescent="0.2">
      <c r="A1164">
        <v>5901</v>
      </c>
      <c r="B1164" t="s">
        <v>2356</v>
      </c>
      <c r="C1164" t="s">
        <v>2357</v>
      </c>
      <c r="D1164">
        <v>863038931</v>
      </c>
      <c r="E1164">
        <v>13</v>
      </c>
      <c r="F1164">
        <v>29</v>
      </c>
      <c r="G1164">
        <v>5</v>
      </c>
      <c r="H1164">
        <v>3</v>
      </c>
    </row>
    <row r="1165" spans="1:8" x14ac:dyDescent="0.2">
      <c r="A1165">
        <v>5901</v>
      </c>
      <c r="B1165" t="s">
        <v>2360</v>
      </c>
      <c r="C1165" t="s">
        <v>2361</v>
      </c>
      <c r="D1165">
        <v>863038951</v>
      </c>
      <c r="E1165">
        <v>0</v>
      </c>
      <c r="F1165">
        <v>0</v>
      </c>
      <c r="G1165">
        <v>0</v>
      </c>
      <c r="H1165">
        <v>0</v>
      </c>
    </row>
    <row r="1166" spans="1:8" x14ac:dyDescent="0.2">
      <c r="A1166">
        <v>5901</v>
      </c>
      <c r="B1166" t="s">
        <v>2362</v>
      </c>
      <c r="C1166" t="s">
        <v>2363</v>
      </c>
      <c r="D1166">
        <v>863331201</v>
      </c>
      <c r="E1166">
        <v>0</v>
      </c>
      <c r="F1166">
        <v>0</v>
      </c>
      <c r="G1166">
        <v>0</v>
      </c>
      <c r="H1166">
        <v>0</v>
      </c>
    </row>
    <row r="1167" spans="1:8" x14ac:dyDescent="0.2">
      <c r="A1167">
        <v>5901</v>
      </c>
      <c r="B1167" t="s">
        <v>2364</v>
      </c>
      <c r="C1167" t="s">
        <v>2365</v>
      </c>
      <c r="D1167">
        <v>863038961</v>
      </c>
      <c r="E1167">
        <v>0</v>
      </c>
      <c r="F1167">
        <v>0</v>
      </c>
      <c r="G1167">
        <v>0</v>
      </c>
      <c r="H1167">
        <v>0</v>
      </c>
    </row>
    <row r="1168" spans="1:8" x14ac:dyDescent="0.2">
      <c r="A1168">
        <v>5901</v>
      </c>
      <c r="B1168" t="s">
        <v>2366</v>
      </c>
      <c r="C1168" t="s">
        <v>2367</v>
      </c>
      <c r="D1168">
        <v>859657221</v>
      </c>
      <c r="E1168">
        <v>50</v>
      </c>
      <c r="F1168">
        <v>158</v>
      </c>
      <c r="G1168">
        <v>94</v>
      </c>
      <c r="H1168">
        <v>4</v>
      </c>
    </row>
    <row r="1169" spans="1:8" x14ac:dyDescent="0.2">
      <c r="A1169">
        <v>5901</v>
      </c>
      <c r="B1169" t="s">
        <v>2368</v>
      </c>
      <c r="C1169" t="s">
        <v>2369</v>
      </c>
      <c r="D1169">
        <v>863331211</v>
      </c>
      <c r="E1169">
        <v>0</v>
      </c>
      <c r="F1169">
        <v>0</v>
      </c>
      <c r="G1169">
        <v>0</v>
      </c>
      <c r="H1169">
        <v>0</v>
      </c>
    </row>
    <row r="1170" spans="1:8" x14ac:dyDescent="0.2">
      <c r="A1170">
        <v>5901</v>
      </c>
      <c r="B1170" t="s">
        <v>2370</v>
      </c>
      <c r="C1170" t="s">
        <v>2371</v>
      </c>
      <c r="D1170">
        <v>863331221</v>
      </c>
      <c r="E1170">
        <v>1</v>
      </c>
      <c r="F1170">
        <v>2</v>
      </c>
      <c r="G1170">
        <v>0</v>
      </c>
      <c r="H1170">
        <v>1</v>
      </c>
    </row>
    <row r="1171" spans="1:8" x14ac:dyDescent="0.2">
      <c r="A1171">
        <v>5901</v>
      </c>
      <c r="B1171" t="s">
        <v>2372</v>
      </c>
      <c r="C1171" t="s">
        <v>2373</v>
      </c>
      <c r="D1171">
        <v>863331231</v>
      </c>
      <c r="E1171">
        <v>0</v>
      </c>
      <c r="F1171">
        <v>0</v>
      </c>
      <c r="G1171">
        <v>0</v>
      </c>
      <c r="H1171">
        <v>0</v>
      </c>
    </row>
    <row r="1172" spans="1:8" x14ac:dyDescent="0.2">
      <c r="A1172">
        <v>5901</v>
      </c>
      <c r="B1172" t="s">
        <v>2378</v>
      </c>
      <c r="C1172" t="s">
        <v>2379</v>
      </c>
      <c r="D1172">
        <v>863038991</v>
      </c>
      <c r="E1172">
        <v>0</v>
      </c>
      <c r="F1172">
        <v>0</v>
      </c>
      <c r="G1172">
        <v>0</v>
      </c>
      <c r="H1172">
        <v>0</v>
      </c>
    </row>
    <row r="1173" spans="1:8" x14ac:dyDescent="0.2">
      <c r="A1173">
        <v>5901</v>
      </c>
      <c r="B1173" t="s">
        <v>2330</v>
      </c>
      <c r="C1173" t="s">
        <v>2331</v>
      </c>
      <c r="D1173">
        <v>863038821</v>
      </c>
      <c r="E1173">
        <v>13</v>
      </c>
      <c r="F1173">
        <v>24</v>
      </c>
      <c r="G1173">
        <v>1</v>
      </c>
      <c r="H1173">
        <v>3</v>
      </c>
    </row>
    <row r="1174" spans="1:8" x14ac:dyDescent="0.2">
      <c r="A1174">
        <v>5901</v>
      </c>
      <c r="B1174" t="s">
        <v>2326</v>
      </c>
      <c r="C1174" t="s">
        <v>2327</v>
      </c>
      <c r="D1174">
        <v>863038801</v>
      </c>
      <c r="E1174">
        <v>90</v>
      </c>
      <c r="F1174">
        <v>160</v>
      </c>
      <c r="G1174">
        <v>22</v>
      </c>
      <c r="H1174">
        <v>11</v>
      </c>
    </row>
    <row r="1175" spans="1:8" x14ac:dyDescent="0.2">
      <c r="A1175">
        <v>5901</v>
      </c>
      <c r="B1175" t="s">
        <v>2342</v>
      </c>
      <c r="C1175" t="s">
        <v>2343</v>
      </c>
      <c r="D1175">
        <v>863038871</v>
      </c>
      <c r="E1175">
        <v>0</v>
      </c>
      <c r="F1175">
        <v>0</v>
      </c>
      <c r="G1175">
        <v>0</v>
      </c>
      <c r="H1175">
        <v>0</v>
      </c>
    </row>
    <row r="1176" spans="1:8" x14ac:dyDescent="0.2">
      <c r="A1176">
        <v>5901</v>
      </c>
      <c r="B1176" t="s">
        <v>2344</v>
      </c>
      <c r="C1176" t="s">
        <v>2345</v>
      </c>
      <c r="D1176">
        <v>863038881</v>
      </c>
      <c r="E1176">
        <v>0</v>
      </c>
      <c r="F1176">
        <v>0</v>
      </c>
      <c r="G1176">
        <v>0</v>
      </c>
      <c r="H1176">
        <v>0</v>
      </c>
    </row>
    <row r="1177" spans="1:8" x14ac:dyDescent="0.2">
      <c r="A1177">
        <v>5901</v>
      </c>
      <c r="B1177" t="s">
        <v>2376</v>
      </c>
      <c r="C1177" t="s">
        <v>2377</v>
      </c>
      <c r="D1177">
        <v>863038981</v>
      </c>
      <c r="E1177">
        <v>0</v>
      </c>
      <c r="F1177">
        <v>0</v>
      </c>
      <c r="G1177">
        <v>0</v>
      </c>
      <c r="H1177">
        <v>0</v>
      </c>
    </row>
    <row r="1178" spans="1:8" x14ac:dyDescent="0.2">
      <c r="A1178">
        <v>5901</v>
      </c>
      <c r="B1178" t="s">
        <v>2320</v>
      </c>
      <c r="C1178" t="s">
        <v>2321</v>
      </c>
      <c r="D1178">
        <v>863038781</v>
      </c>
      <c r="E1178">
        <v>0</v>
      </c>
      <c r="F1178">
        <v>0</v>
      </c>
      <c r="G1178">
        <v>0</v>
      </c>
      <c r="H1178">
        <v>0</v>
      </c>
    </row>
    <row r="1179" spans="1:8" x14ac:dyDescent="0.2">
      <c r="A1179">
        <v>5901</v>
      </c>
      <c r="B1179" t="s">
        <v>2324</v>
      </c>
      <c r="C1179" t="s">
        <v>2325</v>
      </c>
      <c r="D1179">
        <v>863038791</v>
      </c>
      <c r="E1179">
        <v>0</v>
      </c>
      <c r="F1179">
        <v>0</v>
      </c>
      <c r="G1179">
        <v>0</v>
      </c>
      <c r="H1179">
        <v>0</v>
      </c>
    </row>
    <row r="1180" spans="1:8" x14ac:dyDescent="0.2">
      <c r="A1180">
        <v>5901</v>
      </c>
      <c r="B1180" t="s">
        <v>2336</v>
      </c>
      <c r="C1180" t="s">
        <v>2337</v>
      </c>
      <c r="D1180">
        <v>863038841</v>
      </c>
      <c r="E1180">
        <v>64</v>
      </c>
      <c r="F1180">
        <v>201</v>
      </c>
      <c r="G1180">
        <v>89</v>
      </c>
      <c r="H1180">
        <v>12</v>
      </c>
    </row>
    <row r="1181" spans="1:8" x14ac:dyDescent="0.2">
      <c r="A1181">
        <v>5901</v>
      </c>
      <c r="B1181" t="s">
        <v>2354</v>
      </c>
      <c r="C1181" t="s">
        <v>2355</v>
      </c>
      <c r="D1181">
        <v>863038921</v>
      </c>
      <c r="E1181">
        <v>0</v>
      </c>
      <c r="F1181">
        <v>0</v>
      </c>
      <c r="G1181">
        <v>0</v>
      </c>
      <c r="H1181">
        <v>0</v>
      </c>
    </row>
    <row r="1182" spans="1:8" x14ac:dyDescent="0.2">
      <c r="A1182">
        <v>5901</v>
      </c>
      <c r="B1182" t="s">
        <v>2358</v>
      </c>
      <c r="C1182" t="s">
        <v>2359</v>
      </c>
      <c r="D1182">
        <v>863038941</v>
      </c>
      <c r="E1182">
        <v>31</v>
      </c>
      <c r="F1182">
        <v>74</v>
      </c>
      <c r="G1182">
        <v>16</v>
      </c>
      <c r="H1182">
        <v>3</v>
      </c>
    </row>
    <row r="1183" spans="1:8" x14ac:dyDescent="0.2">
      <c r="A1183">
        <v>5901</v>
      </c>
      <c r="B1183" t="s">
        <v>2338</v>
      </c>
      <c r="C1183" t="s">
        <v>2339</v>
      </c>
      <c r="D1183">
        <v>863038851</v>
      </c>
      <c r="E1183">
        <v>0</v>
      </c>
      <c r="F1183">
        <v>0</v>
      </c>
      <c r="G1183">
        <v>0</v>
      </c>
      <c r="H1183">
        <v>0</v>
      </c>
    </row>
    <row r="1184" spans="1:8" x14ac:dyDescent="0.2">
      <c r="A1184">
        <v>5901</v>
      </c>
      <c r="B1184" t="s">
        <v>2318</v>
      </c>
      <c r="C1184" t="s">
        <v>2319</v>
      </c>
      <c r="D1184">
        <v>863331161</v>
      </c>
      <c r="E1184">
        <v>0</v>
      </c>
      <c r="F1184">
        <v>0</v>
      </c>
      <c r="G1184">
        <v>0</v>
      </c>
      <c r="H1184">
        <v>0</v>
      </c>
    </row>
    <row r="1185" spans="1:8" x14ac:dyDescent="0.2">
      <c r="A1185">
        <v>5901</v>
      </c>
      <c r="B1185" t="s">
        <v>2332</v>
      </c>
      <c r="C1185" t="s">
        <v>2333</v>
      </c>
      <c r="D1185">
        <v>863331181</v>
      </c>
      <c r="E1185">
        <v>0</v>
      </c>
      <c r="F1185">
        <v>0</v>
      </c>
      <c r="G1185">
        <v>0</v>
      </c>
      <c r="H1185">
        <v>0</v>
      </c>
    </row>
    <row r="1186" spans="1:8" x14ac:dyDescent="0.2">
      <c r="A1186">
        <v>5901</v>
      </c>
      <c r="B1186" t="s">
        <v>2346</v>
      </c>
      <c r="C1186" t="s">
        <v>2347</v>
      </c>
      <c r="D1186">
        <v>863038891</v>
      </c>
      <c r="E1186">
        <v>0</v>
      </c>
      <c r="F1186">
        <v>0</v>
      </c>
      <c r="G1186">
        <v>0</v>
      </c>
      <c r="H1186">
        <v>0</v>
      </c>
    </row>
    <row r="1187" spans="1:8" x14ac:dyDescent="0.2">
      <c r="A1187">
        <v>5901</v>
      </c>
      <c r="B1187" t="s">
        <v>2374</v>
      </c>
      <c r="C1187" t="s">
        <v>2375</v>
      </c>
      <c r="D1187">
        <v>863038971</v>
      </c>
      <c r="E1187">
        <v>646</v>
      </c>
      <c r="F1187">
        <v>1367</v>
      </c>
      <c r="G1187">
        <v>299</v>
      </c>
      <c r="H1187">
        <v>47</v>
      </c>
    </row>
    <row r="1188" spans="1:8" x14ac:dyDescent="0.2">
      <c r="A1188">
        <v>5901</v>
      </c>
      <c r="B1188" t="s">
        <v>2382</v>
      </c>
      <c r="C1188" t="s">
        <v>2383</v>
      </c>
      <c r="D1188">
        <v>897644831</v>
      </c>
      <c r="E1188">
        <v>0</v>
      </c>
      <c r="F1188">
        <v>0</v>
      </c>
      <c r="G1188">
        <v>0</v>
      </c>
      <c r="H1188">
        <v>0</v>
      </c>
    </row>
    <row r="1189" spans="1:8" x14ac:dyDescent="0.2">
      <c r="A1189">
        <v>5901</v>
      </c>
      <c r="B1189" t="s">
        <v>2384</v>
      </c>
      <c r="C1189" t="s">
        <v>2385</v>
      </c>
      <c r="D1189">
        <v>897644841</v>
      </c>
      <c r="E1189">
        <v>0</v>
      </c>
      <c r="F1189">
        <v>0</v>
      </c>
      <c r="G1189">
        <v>0</v>
      </c>
      <c r="H1189">
        <v>0</v>
      </c>
    </row>
    <row r="1190" spans="1:8" x14ac:dyDescent="0.2">
      <c r="A1190">
        <v>5901</v>
      </c>
      <c r="B1190" t="s">
        <v>2386</v>
      </c>
      <c r="C1190" t="s">
        <v>2387</v>
      </c>
      <c r="D1190">
        <v>897644851</v>
      </c>
      <c r="E1190">
        <v>0</v>
      </c>
      <c r="F1190">
        <v>0</v>
      </c>
      <c r="G1190">
        <v>0</v>
      </c>
      <c r="H1190">
        <v>0</v>
      </c>
    </row>
    <row r="1191" spans="1:8" x14ac:dyDescent="0.2">
      <c r="A1191">
        <v>5901</v>
      </c>
      <c r="B1191" t="s">
        <v>2388</v>
      </c>
      <c r="C1191" t="s">
        <v>2389</v>
      </c>
      <c r="D1191">
        <v>897644861</v>
      </c>
      <c r="E1191">
        <v>0</v>
      </c>
      <c r="F1191">
        <v>0</v>
      </c>
      <c r="G1191">
        <v>0</v>
      </c>
      <c r="H1191">
        <v>0</v>
      </c>
    </row>
    <row r="1192" spans="1:8" x14ac:dyDescent="0.2">
      <c r="A1192">
        <v>5901</v>
      </c>
      <c r="B1192" t="s">
        <v>2390</v>
      </c>
      <c r="C1192" t="s">
        <v>2391</v>
      </c>
      <c r="D1192">
        <v>897644871</v>
      </c>
      <c r="E1192">
        <v>0</v>
      </c>
      <c r="F1192">
        <v>0</v>
      </c>
      <c r="G1192">
        <v>0</v>
      </c>
      <c r="H1192">
        <v>0</v>
      </c>
    </row>
    <row r="1193" spans="1:8" x14ac:dyDescent="0.2">
      <c r="A1193">
        <v>5901</v>
      </c>
      <c r="B1193" t="s">
        <v>2392</v>
      </c>
      <c r="C1193" t="s">
        <v>2393</v>
      </c>
      <c r="D1193">
        <v>897644881</v>
      </c>
      <c r="E1193">
        <v>0</v>
      </c>
      <c r="F1193">
        <v>0</v>
      </c>
      <c r="G1193">
        <v>0</v>
      </c>
      <c r="H1193">
        <v>0</v>
      </c>
    </row>
    <row r="1194" spans="1:8" x14ac:dyDescent="0.2">
      <c r="A1194">
        <v>5901</v>
      </c>
      <c r="B1194" t="s">
        <v>2394</v>
      </c>
      <c r="C1194" t="s">
        <v>2395</v>
      </c>
      <c r="D1194">
        <v>897644891</v>
      </c>
      <c r="E1194">
        <v>0</v>
      </c>
      <c r="F1194">
        <v>0</v>
      </c>
      <c r="G1194">
        <v>0</v>
      </c>
      <c r="H1194">
        <v>0</v>
      </c>
    </row>
    <row r="1195" spans="1:8" x14ac:dyDescent="0.2">
      <c r="A1195">
        <v>5901</v>
      </c>
      <c r="B1195" t="s">
        <v>2396</v>
      </c>
      <c r="C1195" t="s">
        <v>2397</v>
      </c>
      <c r="D1195">
        <v>897644901</v>
      </c>
      <c r="E1195">
        <v>0</v>
      </c>
      <c r="F1195">
        <v>0</v>
      </c>
      <c r="G1195">
        <v>0</v>
      </c>
      <c r="H1195">
        <v>0</v>
      </c>
    </row>
    <row r="1196" spans="1:8" x14ac:dyDescent="0.2">
      <c r="A1196">
        <v>5901</v>
      </c>
      <c r="B1196" t="s">
        <v>2398</v>
      </c>
      <c r="C1196" t="s">
        <v>2399</v>
      </c>
      <c r="D1196">
        <v>897644911</v>
      </c>
      <c r="E1196">
        <v>0</v>
      </c>
      <c r="F1196">
        <v>0</v>
      </c>
      <c r="G1196">
        <v>0</v>
      </c>
      <c r="H1196">
        <v>0</v>
      </c>
    </row>
    <row r="1197" spans="1:8" x14ac:dyDescent="0.2">
      <c r="A1197">
        <v>5901</v>
      </c>
      <c r="B1197" t="s">
        <v>2400</v>
      </c>
      <c r="C1197" t="s">
        <v>2401</v>
      </c>
      <c r="D1197">
        <v>897644921</v>
      </c>
      <c r="E1197">
        <v>0</v>
      </c>
      <c r="F1197">
        <v>0</v>
      </c>
      <c r="G1197">
        <v>0</v>
      </c>
      <c r="H1197">
        <v>0</v>
      </c>
    </row>
    <row r="1198" spans="1:8" x14ac:dyDescent="0.2">
      <c r="A1198">
        <v>5901</v>
      </c>
      <c r="B1198" t="s">
        <v>2402</v>
      </c>
      <c r="C1198" t="s">
        <v>2403</v>
      </c>
      <c r="D1198">
        <v>897644931</v>
      </c>
      <c r="E1198">
        <v>0</v>
      </c>
      <c r="F1198">
        <v>0</v>
      </c>
      <c r="G1198">
        <v>0</v>
      </c>
      <c r="H1198">
        <v>0</v>
      </c>
    </row>
    <row r="1199" spans="1:8" x14ac:dyDescent="0.2">
      <c r="A1199">
        <v>5901</v>
      </c>
      <c r="B1199" t="s">
        <v>2404</v>
      </c>
      <c r="C1199" t="s">
        <v>2405</v>
      </c>
      <c r="D1199">
        <v>897644941</v>
      </c>
      <c r="E1199">
        <v>0</v>
      </c>
      <c r="F1199">
        <v>0</v>
      </c>
      <c r="G1199">
        <v>0</v>
      </c>
      <c r="H1199">
        <v>0</v>
      </c>
    </row>
    <row r="1200" spans="1:8" x14ac:dyDescent="0.2">
      <c r="A1200">
        <v>5901</v>
      </c>
      <c r="B1200" t="s">
        <v>2406</v>
      </c>
      <c r="C1200" t="s">
        <v>2407</v>
      </c>
      <c r="D1200">
        <v>897644951</v>
      </c>
      <c r="E1200">
        <v>0</v>
      </c>
      <c r="F1200">
        <v>0</v>
      </c>
      <c r="G1200">
        <v>0</v>
      </c>
      <c r="H1200">
        <v>0</v>
      </c>
    </row>
    <row r="1201" spans="1:8" x14ac:dyDescent="0.2">
      <c r="A1201">
        <v>5901</v>
      </c>
      <c r="B1201" t="s">
        <v>2408</v>
      </c>
      <c r="C1201" t="s">
        <v>2409</v>
      </c>
      <c r="D1201">
        <v>897644961</v>
      </c>
      <c r="E1201">
        <v>0</v>
      </c>
      <c r="F1201">
        <v>0</v>
      </c>
      <c r="G1201">
        <v>0</v>
      </c>
      <c r="H1201">
        <v>0</v>
      </c>
    </row>
    <row r="1202" spans="1:8" x14ac:dyDescent="0.2">
      <c r="A1202">
        <v>5901</v>
      </c>
      <c r="B1202" t="s">
        <v>2410</v>
      </c>
      <c r="C1202" t="s">
        <v>2411</v>
      </c>
      <c r="D1202">
        <v>897644971</v>
      </c>
      <c r="E1202">
        <v>0</v>
      </c>
      <c r="F1202">
        <v>0</v>
      </c>
      <c r="G1202">
        <v>0</v>
      </c>
      <c r="H1202">
        <v>0</v>
      </c>
    </row>
    <row r="1203" spans="1:8" x14ac:dyDescent="0.2">
      <c r="A1203">
        <v>5901</v>
      </c>
      <c r="B1203" t="s">
        <v>2412</v>
      </c>
      <c r="C1203" t="s">
        <v>2413</v>
      </c>
      <c r="D1203">
        <v>897644981</v>
      </c>
      <c r="E1203">
        <v>0</v>
      </c>
      <c r="F1203">
        <v>0</v>
      </c>
      <c r="G1203">
        <v>0</v>
      </c>
      <c r="H1203">
        <v>0</v>
      </c>
    </row>
    <row r="1204" spans="1:8" x14ac:dyDescent="0.2">
      <c r="A1204">
        <v>5901</v>
      </c>
      <c r="B1204" t="s">
        <v>2414</v>
      </c>
      <c r="C1204" t="s">
        <v>2415</v>
      </c>
      <c r="D1204">
        <v>897644991</v>
      </c>
      <c r="E1204">
        <v>0</v>
      </c>
      <c r="F1204">
        <v>0</v>
      </c>
      <c r="G1204">
        <v>0</v>
      </c>
      <c r="H1204">
        <v>0</v>
      </c>
    </row>
    <row r="1205" spans="1:8" x14ac:dyDescent="0.2">
      <c r="A1205">
        <v>5901</v>
      </c>
      <c r="B1205" t="s">
        <v>2416</v>
      </c>
      <c r="C1205" t="s">
        <v>2417</v>
      </c>
      <c r="D1205">
        <v>897645001</v>
      </c>
      <c r="E1205">
        <v>0</v>
      </c>
      <c r="F1205">
        <v>0</v>
      </c>
      <c r="G1205">
        <v>0</v>
      </c>
      <c r="H1205">
        <v>0</v>
      </c>
    </row>
    <row r="1206" spans="1:8" x14ac:dyDescent="0.2">
      <c r="A1206">
        <v>5901</v>
      </c>
      <c r="B1206" t="s">
        <v>2418</v>
      </c>
      <c r="C1206" t="s">
        <v>2419</v>
      </c>
      <c r="D1206">
        <v>897645011</v>
      </c>
      <c r="E1206">
        <v>0</v>
      </c>
      <c r="F1206">
        <v>0</v>
      </c>
      <c r="G1206">
        <v>0</v>
      </c>
      <c r="H1206">
        <v>0</v>
      </c>
    </row>
    <row r="1207" spans="1:8" x14ac:dyDescent="0.2">
      <c r="A1207">
        <v>5901</v>
      </c>
      <c r="B1207" t="s">
        <v>2420</v>
      </c>
      <c r="C1207" t="s">
        <v>2421</v>
      </c>
      <c r="D1207">
        <v>897645031</v>
      </c>
      <c r="E1207">
        <v>0</v>
      </c>
      <c r="F1207">
        <v>0</v>
      </c>
      <c r="G1207">
        <v>0</v>
      </c>
      <c r="H1207">
        <v>0</v>
      </c>
    </row>
    <row r="1208" spans="1:8" x14ac:dyDescent="0.2">
      <c r="A1208">
        <v>5901</v>
      </c>
      <c r="B1208" t="s">
        <v>2422</v>
      </c>
      <c r="C1208" t="s">
        <v>2423</v>
      </c>
      <c r="D1208">
        <v>897645041</v>
      </c>
      <c r="E1208">
        <v>0</v>
      </c>
      <c r="F1208">
        <v>0</v>
      </c>
      <c r="G1208">
        <v>0</v>
      </c>
      <c r="H1208">
        <v>0</v>
      </c>
    </row>
    <row r="1209" spans="1:8" x14ac:dyDescent="0.2">
      <c r="A1209">
        <v>5901</v>
      </c>
      <c r="B1209" t="s">
        <v>2424</v>
      </c>
      <c r="C1209" t="s">
        <v>2425</v>
      </c>
      <c r="D1209">
        <v>897645051</v>
      </c>
      <c r="E1209">
        <v>0</v>
      </c>
      <c r="F1209">
        <v>0</v>
      </c>
      <c r="G1209">
        <v>0</v>
      </c>
      <c r="H1209">
        <v>0</v>
      </c>
    </row>
    <row r="1210" spans="1:8" x14ac:dyDescent="0.2">
      <c r="A1210">
        <v>5901</v>
      </c>
      <c r="B1210" t="s">
        <v>2426</v>
      </c>
      <c r="C1210" t="s">
        <v>2427</v>
      </c>
      <c r="D1210">
        <v>897645061</v>
      </c>
      <c r="E1210">
        <v>0</v>
      </c>
      <c r="F1210">
        <v>0</v>
      </c>
      <c r="G1210">
        <v>0</v>
      </c>
      <c r="H1210">
        <v>0</v>
      </c>
    </row>
    <row r="1211" spans="1:8" x14ac:dyDescent="0.2">
      <c r="A1211">
        <v>5901</v>
      </c>
      <c r="B1211" t="s">
        <v>2428</v>
      </c>
      <c r="C1211" t="s">
        <v>2429</v>
      </c>
      <c r="D1211">
        <v>897645071</v>
      </c>
      <c r="E1211">
        <v>0</v>
      </c>
      <c r="F1211">
        <v>0</v>
      </c>
      <c r="G1211">
        <v>0</v>
      </c>
      <c r="H1211">
        <v>0</v>
      </c>
    </row>
    <row r="1212" spans="1:8" x14ac:dyDescent="0.2">
      <c r="A1212">
        <v>5901</v>
      </c>
      <c r="B1212" t="s">
        <v>2430</v>
      </c>
      <c r="C1212" t="s">
        <v>2431</v>
      </c>
      <c r="D1212">
        <v>897645081</v>
      </c>
      <c r="E1212">
        <v>0</v>
      </c>
      <c r="F1212">
        <v>0</v>
      </c>
      <c r="G1212">
        <v>0</v>
      </c>
      <c r="H1212">
        <v>0</v>
      </c>
    </row>
    <row r="1213" spans="1:8" x14ac:dyDescent="0.2">
      <c r="A1213">
        <v>5901</v>
      </c>
      <c r="B1213" t="s">
        <v>2432</v>
      </c>
      <c r="C1213" t="s">
        <v>2433</v>
      </c>
      <c r="D1213">
        <v>897645091</v>
      </c>
      <c r="E1213">
        <v>0</v>
      </c>
      <c r="F1213">
        <v>0</v>
      </c>
      <c r="G1213">
        <v>0</v>
      </c>
      <c r="H1213">
        <v>0</v>
      </c>
    </row>
    <row r="1214" spans="1:8" x14ac:dyDescent="0.2">
      <c r="A1214">
        <v>5901</v>
      </c>
      <c r="B1214" t="s">
        <v>2434</v>
      </c>
      <c r="C1214" t="s">
        <v>2435</v>
      </c>
      <c r="D1214">
        <v>897645101</v>
      </c>
      <c r="E1214">
        <v>0</v>
      </c>
      <c r="F1214">
        <v>0</v>
      </c>
      <c r="G1214">
        <v>0</v>
      </c>
      <c r="H1214">
        <v>0</v>
      </c>
    </row>
    <row r="1215" spans="1:8" x14ac:dyDescent="0.2">
      <c r="A1215">
        <v>5901</v>
      </c>
      <c r="B1215" t="s">
        <v>2436</v>
      </c>
      <c r="C1215" t="s">
        <v>2437</v>
      </c>
      <c r="D1215">
        <v>897645111</v>
      </c>
      <c r="E1215">
        <v>0</v>
      </c>
      <c r="F1215">
        <v>0</v>
      </c>
      <c r="G1215">
        <v>0</v>
      </c>
      <c r="H1215">
        <v>0</v>
      </c>
    </row>
    <row r="1216" spans="1:8" x14ac:dyDescent="0.2">
      <c r="A1216">
        <v>5901</v>
      </c>
      <c r="B1216" t="s">
        <v>2438</v>
      </c>
      <c r="C1216" t="s">
        <v>2439</v>
      </c>
      <c r="D1216">
        <v>897645121</v>
      </c>
      <c r="E1216">
        <v>0</v>
      </c>
      <c r="F1216">
        <v>0</v>
      </c>
      <c r="G1216">
        <v>0</v>
      </c>
      <c r="H1216">
        <v>0</v>
      </c>
    </row>
    <row r="1217" spans="1:8" x14ac:dyDescent="0.2">
      <c r="A1217">
        <v>5901</v>
      </c>
      <c r="B1217" t="s">
        <v>2440</v>
      </c>
      <c r="C1217" t="s">
        <v>2441</v>
      </c>
      <c r="D1217">
        <v>897645131</v>
      </c>
      <c r="E1217">
        <v>0</v>
      </c>
      <c r="F1217">
        <v>0</v>
      </c>
      <c r="G1217">
        <v>0</v>
      </c>
      <c r="H1217">
        <v>0</v>
      </c>
    </row>
    <row r="1218" spans="1:8" x14ac:dyDescent="0.2">
      <c r="A1218">
        <v>5901</v>
      </c>
      <c r="B1218" t="s">
        <v>2442</v>
      </c>
      <c r="C1218" t="s">
        <v>2443</v>
      </c>
      <c r="D1218">
        <v>897645141</v>
      </c>
      <c r="E1218">
        <v>0</v>
      </c>
      <c r="F1218">
        <v>0</v>
      </c>
      <c r="G1218">
        <v>0</v>
      </c>
      <c r="H1218">
        <v>0</v>
      </c>
    </row>
    <row r="1219" spans="1:8" x14ac:dyDescent="0.2">
      <c r="A1219">
        <v>5901</v>
      </c>
      <c r="B1219" t="s">
        <v>2444</v>
      </c>
      <c r="C1219" t="s">
        <v>2445</v>
      </c>
      <c r="D1219">
        <v>897645151</v>
      </c>
      <c r="E1219">
        <v>0</v>
      </c>
      <c r="F1219">
        <v>0</v>
      </c>
      <c r="G1219">
        <v>0</v>
      </c>
      <c r="H1219">
        <v>0</v>
      </c>
    </row>
    <row r="1220" spans="1:8" x14ac:dyDescent="0.2">
      <c r="A1220">
        <v>5901</v>
      </c>
      <c r="B1220" t="s">
        <v>2446</v>
      </c>
      <c r="C1220" t="s">
        <v>2447</v>
      </c>
      <c r="D1220">
        <v>897645161</v>
      </c>
      <c r="E1220">
        <v>0</v>
      </c>
      <c r="F1220">
        <v>0</v>
      </c>
      <c r="G1220">
        <v>0</v>
      </c>
      <c r="H1220">
        <v>0</v>
      </c>
    </row>
    <row r="1221" spans="1:8" x14ac:dyDescent="0.2">
      <c r="A1221">
        <v>5901</v>
      </c>
      <c r="B1221" t="s">
        <v>2448</v>
      </c>
      <c r="C1221" t="s">
        <v>2449</v>
      </c>
      <c r="D1221">
        <v>897645171</v>
      </c>
      <c r="E1221">
        <v>0</v>
      </c>
      <c r="F1221">
        <v>0</v>
      </c>
      <c r="G1221">
        <v>0</v>
      </c>
      <c r="H1221">
        <v>0</v>
      </c>
    </row>
    <row r="1222" spans="1:8" x14ac:dyDescent="0.2">
      <c r="A1222">
        <v>5901</v>
      </c>
      <c r="B1222" t="s">
        <v>2450</v>
      </c>
      <c r="C1222" t="s">
        <v>2451</v>
      </c>
      <c r="D1222">
        <v>897645181</v>
      </c>
      <c r="E1222">
        <v>0</v>
      </c>
      <c r="F1222">
        <v>0</v>
      </c>
      <c r="G1222">
        <v>0</v>
      </c>
      <c r="H1222">
        <v>0</v>
      </c>
    </row>
    <row r="1223" spans="1:8" x14ac:dyDescent="0.2">
      <c r="A1223">
        <v>5901</v>
      </c>
      <c r="B1223" t="s">
        <v>2452</v>
      </c>
      <c r="C1223" t="s">
        <v>2453</v>
      </c>
      <c r="D1223">
        <v>897645191</v>
      </c>
      <c r="E1223">
        <v>0</v>
      </c>
      <c r="F1223">
        <v>0</v>
      </c>
      <c r="G1223">
        <v>0</v>
      </c>
      <c r="H1223">
        <v>0</v>
      </c>
    </row>
    <row r="1224" spans="1:8" x14ac:dyDescent="0.2">
      <c r="A1224">
        <v>5901</v>
      </c>
      <c r="B1224" t="s">
        <v>2454</v>
      </c>
      <c r="C1224" t="s">
        <v>2455</v>
      </c>
      <c r="D1224">
        <v>897645201</v>
      </c>
      <c r="E1224">
        <v>0</v>
      </c>
      <c r="F1224">
        <v>0</v>
      </c>
      <c r="G1224">
        <v>0</v>
      </c>
      <c r="H1224">
        <v>0</v>
      </c>
    </row>
    <row r="1225" spans="1:8" x14ac:dyDescent="0.2">
      <c r="A1225">
        <v>5901</v>
      </c>
      <c r="B1225" t="s">
        <v>2456</v>
      </c>
      <c r="C1225" t="s">
        <v>2457</v>
      </c>
      <c r="D1225">
        <v>897645211</v>
      </c>
      <c r="E1225">
        <v>0</v>
      </c>
      <c r="F1225">
        <v>0</v>
      </c>
      <c r="G1225">
        <v>0</v>
      </c>
      <c r="H1225">
        <v>0</v>
      </c>
    </row>
    <row r="1226" spans="1:8" x14ac:dyDescent="0.2">
      <c r="A1226">
        <v>5901</v>
      </c>
      <c r="B1226" t="s">
        <v>2458</v>
      </c>
      <c r="C1226" t="s">
        <v>2459</v>
      </c>
      <c r="D1226">
        <v>897645221</v>
      </c>
      <c r="E1226">
        <v>0</v>
      </c>
      <c r="F1226">
        <v>0</v>
      </c>
      <c r="G1226">
        <v>0</v>
      </c>
      <c r="H1226">
        <v>0</v>
      </c>
    </row>
    <row r="1227" spans="1:8" x14ac:dyDescent="0.2">
      <c r="A1227">
        <v>5901</v>
      </c>
      <c r="B1227" t="s">
        <v>2460</v>
      </c>
      <c r="C1227" t="s">
        <v>2461</v>
      </c>
      <c r="D1227">
        <v>897645231</v>
      </c>
      <c r="E1227">
        <v>0</v>
      </c>
      <c r="F1227">
        <v>0</v>
      </c>
      <c r="G1227">
        <v>0</v>
      </c>
      <c r="H1227">
        <v>0</v>
      </c>
    </row>
    <row r="1228" spans="1:8" x14ac:dyDescent="0.2">
      <c r="A1228">
        <v>5901</v>
      </c>
      <c r="B1228" t="s">
        <v>2462</v>
      </c>
      <c r="C1228" t="s">
        <v>2463</v>
      </c>
      <c r="D1228">
        <v>897645241</v>
      </c>
      <c r="E1228">
        <v>0</v>
      </c>
      <c r="F1228">
        <v>0</v>
      </c>
      <c r="G1228">
        <v>0</v>
      </c>
      <c r="H1228">
        <v>0</v>
      </c>
    </row>
    <row r="1229" spans="1:8" x14ac:dyDescent="0.2">
      <c r="A1229">
        <v>5901</v>
      </c>
      <c r="B1229" t="s">
        <v>2464</v>
      </c>
      <c r="C1229" t="s">
        <v>2465</v>
      </c>
      <c r="D1229">
        <v>897645251</v>
      </c>
      <c r="E1229">
        <v>0</v>
      </c>
      <c r="F1229">
        <v>0</v>
      </c>
      <c r="G1229">
        <v>0</v>
      </c>
      <c r="H1229">
        <v>0</v>
      </c>
    </row>
    <row r="1230" spans="1:8" x14ac:dyDescent="0.2">
      <c r="A1230">
        <v>5901</v>
      </c>
      <c r="B1230" t="s">
        <v>2466</v>
      </c>
      <c r="C1230" t="s">
        <v>2467</v>
      </c>
      <c r="D1230">
        <v>897645261</v>
      </c>
      <c r="E1230">
        <v>0</v>
      </c>
      <c r="F1230">
        <v>0</v>
      </c>
      <c r="G1230">
        <v>0</v>
      </c>
      <c r="H1230">
        <v>0</v>
      </c>
    </row>
    <row r="1231" spans="1:8" x14ac:dyDescent="0.2">
      <c r="A1231">
        <v>5901</v>
      </c>
      <c r="B1231" t="s">
        <v>2468</v>
      </c>
      <c r="C1231" t="s">
        <v>2469</v>
      </c>
      <c r="D1231">
        <v>897645271</v>
      </c>
      <c r="E1231">
        <v>0</v>
      </c>
      <c r="F1231">
        <v>0</v>
      </c>
      <c r="G1231">
        <v>0</v>
      </c>
      <c r="H1231">
        <v>0</v>
      </c>
    </row>
    <row r="1232" spans="1:8" x14ac:dyDescent="0.2">
      <c r="A1232">
        <v>5901</v>
      </c>
      <c r="B1232" t="s">
        <v>2470</v>
      </c>
      <c r="C1232" t="s">
        <v>2471</v>
      </c>
      <c r="D1232">
        <v>897645281</v>
      </c>
      <c r="E1232">
        <v>0</v>
      </c>
      <c r="F1232">
        <v>0</v>
      </c>
      <c r="G1232">
        <v>0</v>
      </c>
      <c r="H1232">
        <v>0</v>
      </c>
    </row>
    <row r="1233" spans="1:8" x14ac:dyDescent="0.2">
      <c r="A1233">
        <v>5901</v>
      </c>
      <c r="B1233" t="s">
        <v>2472</v>
      </c>
      <c r="C1233" t="s">
        <v>2473</v>
      </c>
      <c r="D1233">
        <v>897645291</v>
      </c>
      <c r="E1233">
        <v>0</v>
      </c>
      <c r="F1233">
        <v>0</v>
      </c>
      <c r="G1233">
        <v>0</v>
      </c>
      <c r="H1233">
        <v>0</v>
      </c>
    </row>
    <row r="1234" spans="1:8" x14ac:dyDescent="0.2">
      <c r="A1234">
        <v>5901</v>
      </c>
      <c r="B1234" t="s">
        <v>2474</v>
      </c>
      <c r="C1234" t="s">
        <v>2475</v>
      </c>
      <c r="D1234">
        <v>897645311</v>
      </c>
      <c r="E1234">
        <v>0</v>
      </c>
      <c r="F1234">
        <v>0</v>
      </c>
      <c r="G1234">
        <v>0</v>
      </c>
      <c r="H1234">
        <v>0</v>
      </c>
    </row>
    <row r="1235" spans="1:8" x14ac:dyDescent="0.2">
      <c r="A1235">
        <v>5901</v>
      </c>
      <c r="B1235" t="s">
        <v>2476</v>
      </c>
      <c r="C1235" t="s">
        <v>2477</v>
      </c>
      <c r="D1235">
        <v>897645321</v>
      </c>
      <c r="E1235">
        <v>0</v>
      </c>
      <c r="F1235">
        <v>0</v>
      </c>
      <c r="G1235">
        <v>0</v>
      </c>
      <c r="H1235">
        <v>0</v>
      </c>
    </row>
    <row r="1236" spans="1:8" x14ac:dyDescent="0.2">
      <c r="A1236">
        <v>5901</v>
      </c>
      <c r="B1236" t="s">
        <v>2478</v>
      </c>
      <c r="C1236" t="s">
        <v>2479</v>
      </c>
      <c r="D1236">
        <v>897645341</v>
      </c>
      <c r="E1236">
        <v>0</v>
      </c>
      <c r="F1236">
        <v>0</v>
      </c>
      <c r="G1236">
        <v>0</v>
      </c>
      <c r="H1236">
        <v>0</v>
      </c>
    </row>
    <row r="1237" spans="1:8" x14ac:dyDescent="0.2">
      <c r="A1237">
        <v>5901</v>
      </c>
      <c r="B1237" t="s">
        <v>2480</v>
      </c>
      <c r="C1237" t="s">
        <v>2481</v>
      </c>
      <c r="D1237">
        <v>897645351</v>
      </c>
      <c r="E1237">
        <v>0</v>
      </c>
      <c r="F1237">
        <v>0</v>
      </c>
      <c r="G1237">
        <v>0</v>
      </c>
      <c r="H1237">
        <v>0</v>
      </c>
    </row>
    <row r="1238" spans="1:8" x14ac:dyDescent="0.2">
      <c r="A1238">
        <v>5901</v>
      </c>
      <c r="B1238" t="s">
        <v>2482</v>
      </c>
      <c r="C1238" t="s">
        <v>2483</v>
      </c>
      <c r="D1238">
        <v>897645361</v>
      </c>
      <c r="E1238">
        <v>0</v>
      </c>
      <c r="F1238">
        <v>0</v>
      </c>
      <c r="G1238">
        <v>0</v>
      </c>
      <c r="H1238">
        <v>0</v>
      </c>
    </row>
    <row r="1239" spans="1:8" x14ac:dyDescent="0.2">
      <c r="A1239">
        <v>5901</v>
      </c>
      <c r="B1239" t="s">
        <v>2484</v>
      </c>
      <c r="C1239" t="s">
        <v>2485</v>
      </c>
      <c r="D1239">
        <v>897645371</v>
      </c>
      <c r="E1239">
        <v>0</v>
      </c>
      <c r="F1239">
        <v>0</v>
      </c>
      <c r="G1239">
        <v>0</v>
      </c>
      <c r="H1239">
        <v>0</v>
      </c>
    </row>
    <row r="1240" spans="1:8" x14ac:dyDescent="0.2">
      <c r="A1240">
        <v>5901</v>
      </c>
      <c r="B1240" t="s">
        <v>2486</v>
      </c>
      <c r="C1240" t="s">
        <v>2487</v>
      </c>
      <c r="D1240">
        <v>897645381</v>
      </c>
      <c r="E1240">
        <v>0</v>
      </c>
      <c r="F1240">
        <v>0</v>
      </c>
      <c r="G1240">
        <v>0</v>
      </c>
      <c r="H1240">
        <v>0</v>
      </c>
    </row>
    <row r="1241" spans="1:8" x14ac:dyDescent="0.2">
      <c r="A1241">
        <v>5901</v>
      </c>
      <c r="B1241" t="s">
        <v>2488</v>
      </c>
      <c r="C1241" t="s">
        <v>2489</v>
      </c>
      <c r="D1241">
        <v>897645391</v>
      </c>
      <c r="E1241">
        <v>0</v>
      </c>
      <c r="F1241">
        <v>0</v>
      </c>
      <c r="G1241">
        <v>0</v>
      </c>
      <c r="H1241">
        <v>0</v>
      </c>
    </row>
    <row r="1242" spans="1:8" x14ac:dyDescent="0.2">
      <c r="A1242">
        <v>5901</v>
      </c>
      <c r="B1242" t="s">
        <v>2490</v>
      </c>
      <c r="C1242" t="s">
        <v>2491</v>
      </c>
      <c r="D1242">
        <v>897645401</v>
      </c>
      <c r="E1242">
        <v>0</v>
      </c>
      <c r="F1242">
        <v>0</v>
      </c>
      <c r="G1242">
        <v>0</v>
      </c>
      <c r="H1242">
        <v>0</v>
      </c>
    </row>
    <row r="1243" spans="1:8" x14ac:dyDescent="0.2">
      <c r="A1243">
        <v>5901</v>
      </c>
      <c r="B1243" t="s">
        <v>2492</v>
      </c>
      <c r="C1243" t="s">
        <v>2493</v>
      </c>
      <c r="D1243">
        <v>897645411</v>
      </c>
      <c r="E1243">
        <v>0</v>
      </c>
      <c r="F1243">
        <v>0</v>
      </c>
      <c r="G1243">
        <v>0</v>
      </c>
      <c r="H1243">
        <v>0</v>
      </c>
    </row>
    <row r="1244" spans="1:8" x14ac:dyDescent="0.2">
      <c r="A1244">
        <v>5901</v>
      </c>
      <c r="B1244" t="s">
        <v>2494</v>
      </c>
      <c r="C1244" t="s">
        <v>2495</v>
      </c>
      <c r="D1244">
        <v>897645421</v>
      </c>
      <c r="E1244">
        <v>0</v>
      </c>
      <c r="F1244">
        <v>0</v>
      </c>
      <c r="G1244">
        <v>0</v>
      </c>
      <c r="H1244">
        <v>0</v>
      </c>
    </row>
    <row r="1245" spans="1:8" x14ac:dyDescent="0.2">
      <c r="A1245">
        <v>5901</v>
      </c>
      <c r="B1245" t="s">
        <v>2496</v>
      </c>
      <c r="C1245" t="s">
        <v>2497</v>
      </c>
      <c r="D1245">
        <v>897645431</v>
      </c>
      <c r="E1245">
        <v>0</v>
      </c>
      <c r="F1245">
        <v>0</v>
      </c>
      <c r="G1245">
        <v>0</v>
      </c>
      <c r="H1245">
        <v>0</v>
      </c>
    </row>
    <row r="1246" spans="1:8" x14ac:dyDescent="0.2">
      <c r="A1246">
        <v>5901</v>
      </c>
      <c r="B1246" t="s">
        <v>2498</v>
      </c>
      <c r="C1246" t="s">
        <v>2499</v>
      </c>
      <c r="D1246">
        <v>897645451</v>
      </c>
      <c r="E1246">
        <v>0</v>
      </c>
      <c r="F1246">
        <v>0</v>
      </c>
      <c r="G1246">
        <v>0</v>
      </c>
      <c r="H1246">
        <v>0</v>
      </c>
    </row>
    <row r="1247" spans="1:8" x14ac:dyDescent="0.2">
      <c r="A1247">
        <v>5901</v>
      </c>
      <c r="B1247" t="s">
        <v>2500</v>
      </c>
      <c r="C1247" t="s">
        <v>2501</v>
      </c>
      <c r="D1247">
        <v>897645461</v>
      </c>
      <c r="E1247">
        <v>0</v>
      </c>
      <c r="F1247">
        <v>0</v>
      </c>
      <c r="G1247">
        <v>0</v>
      </c>
      <c r="H1247">
        <v>0</v>
      </c>
    </row>
    <row r="1248" spans="1:8" x14ac:dyDescent="0.2">
      <c r="A1248">
        <v>5901</v>
      </c>
      <c r="B1248" t="s">
        <v>2502</v>
      </c>
      <c r="C1248" t="s">
        <v>2503</v>
      </c>
      <c r="D1248">
        <v>897645471</v>
      </c>
      <c r="E1248">
        <v>0</v>
      </c>
      <c r="F1248">
        <v>0</v>
      </c>
      <c r="G1248">
        <v>0</v>
      </c>
      <c r="H1248">
        <v>0</v>
      </c>
    </row>
    <row r="1249" spans="1:8" x14ac:dyDescent="0.2">
      <c r="A1249">
        <v>5901</v>
      </c>
      <c r="B1249" t="s">
        <v>2504</v>
      </c>
      <c r="C1249" t="s">
        <v>2505</v>
      </c>
      <c r="D1249">
        <v>897645481</v>
      </c>
      <c r="E1249">
        <v>0</v>
      </c>
      <c r="F1249">
        <v>0</v>
      </c>
      <c r="G1249">
        <v>0</v>
      </c>
      <c r="H1249">
        <v>0</v>
      </c>
    </row>
    <row r="1250" spans="1:8" x14ac:dyDescent="0.2">
      <c r="A1250">
        <v>5901</v>
      </c>
      <c r="B1250" t="s">
        <v>2506</v>
      </c>
      <c r="C1250" t="s">
        <v>2507</v>
      </c>
      <c r="D1250">
        <v>897645491</v>
      </c>
      <c r="E1250">
        <v>0</v>
      </c>
      <c r="F1250">
        <v>0</v>
      </c>
      <c r="G1250">
        <v>0</v>
      </c>
      <c r="H1250">
        <v>0</v>
      </c>
    </row>
    <row r="1251" spans="1:8" x14ac:dyDescent="0.2">
      <c r="A1251">
        <v>5901</v>
      </c>
      <c r="B1251" t="s">
        <v>2508</v>
      </c>
      <c r="C1251" t="s">
        <v>2509</v>
      </c>
      <c r="D1251">
        <v>897645501</v>
      </c>
      <c r="E1251">
        <v>0</v>
      </c>
      <c r="F1251">
        <v>0</v>
      </c>
      <c r="G1251">
        <v>0</v>
      </c>
      <c r="H1251">
        <v>0</v>
      </c>
    </row>
    <row r="1252" spans="1:8" x14ac:dyDescent="0.2">
      <c r="A1252">
        <v>5901</v>
      </c>
      <c r="B1252" t="s">
        <v>2334</v>
      </c>
      <c r="C1252" t="s">
        <v>2335</v>
      </c>
      <c r="D1252">
        <v>863038831</v>
      </c>
      <c r="E1252">
        <v>128</v>
      </c>
      <c r="F1252">
        <v>387</v>
      </c>
      <c r="G1252">
        <v>181</v>
      </c>
      <c r="H1252">
        <v>15</v>
      </c>
    </row>
    <row r="1253" spans="1:8" x14ac:dyDescent="0.2">
      <c r="A1253">
        <v>5901</v>
      </c>
      <c r="B1253" t="s">
        <v>2510</v>
      </c>
      <c r="C1253" t="s">
        <v>2511</v>
      </c>
      <c r="D1253">
        <v>897645511</v>
      </c>
      <c r="E1253">
        <v>0</v>
      </c>
      <c r="F1253">
        <v>0</v>
      </c>
      <c r="G1253">
        <v>0</v>
      </c>
      <c r="H1253">
        <v>0</v>
      </c>
    </row>
    <row r="1254" spans="1:8" x14ac:dyDescent="0.2">
      <c r="A1254">
        <v>5901</v>
      </c>
      <c r="B1254" t="s">
        <v>2512</v>
      </c>
      <c r="C1254" t="s">
        <v>2513</v>
      </c>
      <c r="D1254">
        <v>897645521</v>
      </c>
      <c r="E1254">
        <v>0</v>
      </c>
      <c r="F1254">
        <v>0</v>
      </c>
      <c r="G1254">
        <v>0</v>
      </c>
      <c r="H1254">
        <v>0</v>
      </c>
    </row>
    <row r="1255" spans="1:8" x14ac:dyDescent="0.2">
      <c r="A1255">
        <v>5901</v>
      </c>
      <c r="B1255" t="s">
        <v>2514</v>
      </c>
      <c r="C1255" t="s">
        <v>2515</v>
      </c>
      <c r="D1255">
        <v>897645531</v>
      </c>
      <c r="E1255">
        <v>0</v>
      </c>
      <c r="F1255">
        <v>0</v>
      </c>
      <c r="G1255">
        <v>0</v>
      </c>
      <c r="H1255">
        <v>0</v>
      </c>
    </row>
    <row r="1256" spans="1:8" x14ac:dyDescent="0.2">
      <c r="A1256">
        <v>5901</v>
      </c>
      <c r="B1256" t="s">
        <v>2516</v>
      </c>
      <c r="C1256" t="s">
        <v>2517</v>
      </c>
      <c r="D1256">
        <v>897645541</v>
      </c>
      <c r="E1256">
        <v>0</v>
      </c>
      <c r="F1256">
        <v>0</v>
      </c>
      <c r="G1256">
        <v>0</v>
      </c>
      <c r="H1256">
        <v>0</v>
      </c>
    </row>
    <row r="1257" spans="1:8" x14ac:dyDescent="0.2">
      <c r="A1257">
        <v>5901</v>
      </c>
      <c r="B1257" t="s">
        <v>2518</v>
      </c>
      <c r="C1257" t="s">
        <v>2519</v>
      </c>
      <c r="D1257">
        <v>897645551</v>
      </c>
      <c r="E1257">
        <v>0</v>
      </c>
      <c r="F1257">
        <v>0</v>
      </c>
      <c r="G1257">
        <v>0</v>
      </c>
      <c r="H1257">
        <v>0</v>
      </c>
    </row>
    <row r="1258" spans="1:8" x14ac:dyDescent="0.2">
      <c r="A1258">
        <v>5901</v>
      </c>
      <c r="B1258" t="s">
        <v>2520</v>
      </c>
      <c r="C1258" t="s">
        <v>2521</v>
      </c>
      <c r="D1258">
        <v>897645561</v>
      </c>
      <c r="E1258">
        <v>0</v>
      </c>
      <c r="F1258">
        <v>0</v>
      </c>
      <c r="G1258">
        <v>0</v>
      </c>
      <c r="H1258">
        <v>0</v>
      </c>
    </row>
    <row r="1259" spans="1:8" x14ac:dyDescent="0.2">
      <c r="A1259">
        <v>5901</v>
      </c>
      <c r="B1259" t="s">
        <v>2522</v>
      </c>
      <c r="C1259" t="s">
        <v>2523</v>
      </c>
      <c r="D1259">
        <v>897645571</v>
      </c>
      <c r="E1259">
        <v>0</v>
      </c>
      <c r="F1259">
        <v>0</v>
      </c>
      <c r="G1259">
        <v>0</v>
      </c>
      <c r="H1259">
        <v>0</v>
      </c>
    </row>
    <row r="1260" spans="1:8" x14ac:dyDescent="0.2">
      <c r="A1260">
        <v>5901</v>
      </c>
      <c r="B1260" t="s">
        <v>2524</v>
      </c>
      <c r="C1260" t="s">
        <v>2525</v>
      </c>
      <c r="D1260">
        <v>897645581</v>
      </c>
      <c r="E1260">
        <v>0</v>
      </c>
      <c r="F1260">
        <v>0</v>
      </c>
      <c r="G1260">
        <v>0</v>
      </c>
      <c r="H1260">
        <v>0</v>
      </c>
    </row>
    <row r="1261" spans="1:8" x14ac:dyDescent="0.2">
      <c r="A1261">
        <v>5901</v>
      </c>
      <c r="B1261" t="s">
        <v>2526</v>
      </c>
      <c r="C1261" t="s">
        <v>2527</v>
      </c>
      <c r="D1261">
        <v>897645601</v>
      </c>
      <c r="E1261">
        <v>0</v>
      </c>
      <c r="F1261">
        <v>0</v>
      </c>
      <c r="G1261">
        <v>0</v>
      </c>
      <c r="H1261">
        <v>0</v>
      </c>
    </row>
    <row r="1262" spans="1:8" x14ac:dyDescent="0.2">
      <c r="A1262">
        <v>5901</v>
      </c>
      <c r="B1262" t="s">
        <v>2528</v>
      </c>
      <c r="C1262" t="s">
        <v>2529</v>
      </c>
      <c r="D1262">
        <v>897645611</v>
      </c>
      <c r="E1262">
        <v>0</v>
      </c>
      <c r="F1262">
        <v>0</v>
      </c>
      <c r="G1262">
        <v>0</v>
      </c>
      <c r="H1262">
        <v>0</v>
      </c>
    </row>
    <row r="1263" spans="1:8" x14ac:dyDescent="0.2">
      <c r="A1263">
        <v>5901</v>
      </c>
      <c r="B1263" t="s">
        <v>2530</v>
      </c>
      <c r="C1263" t="s">
        <v>2531</v>
      </c>
      <c r="D1263">
        <v>897645621</v>
      </c>
      <c r="E1263">
        <v>0</v>
      </c>
      <c r="F1263">
        <v>0</v>
      </c>
      <c r="G1263">
        <v>0</v>
      </c>
      <c r="H1263">
        <v>0</v>
      </c>
    </row>
    <row r="1264" spans="1:8" x14ac:dyDescent="0.2">
      <c r="A1264">
        <v>5901</v>
      </c>
      <c r="B1264" t="s">
        <v>2532</v>
      </c>
      <c r="C1264" t="s">
        <v>2533</v>
      </c>
      <c r="D1264">
        <v>897645631</v>
      </c>
      <c r="E1264">
        <v>0</v>
      </c>
      <c r="F1264">
        <v>0</v>
      </c>
      <c r="G1264">
        <v>0</v>
      </c>
      <c r="H1264">
        <v>0</v>
      </c>
    </row>
    <row r="1265" spans="1:8" x14ac:dyDescent="0.2">
      <c r="A1265">
        <v>5901</v>
      </c>
      <c r="B1265" t="s">
        <v>2534</v>
      </c>
      <c r="C1265" t="s">
        <v>2535</v>
      </c>
      <c r="D1265">
        <v>897645641</v>
      </c>
      <c r="E1265">
        <v>0</v>
      </c>
      <c r="F1265">
        <v>0</v>
      </c>
      <c r="G1265">
        <v>0</v>
      </c>
      <c r="H1265">
        <v>0</v>
      </c>
    </row>
    <row r="1266" spans="1:8" x14ac:dyDescent="0.2">
      <c r="A1266">
        <v>5901</v>
      </c>
      <c r="B1266" t="s">
        <v>2536</v>
      </c>
      <c r="C1266" t="s">
        <v>2537</v>
      </c>
      <c r="D1266">
        <v>897645651</v>
      </c>
      <c r="E1266">
        <v>0</v>
      </c>
      <c r="F1266">
        <v>0</v>
      </c>
      <c r="G1266">
        <v>0</v>
      </c>
      <c r="H1266">
        <v>0</v>
      </c>
    </row>
    <row r="1267" spans="1:8" x14ac:dyDescent="0.2">
      <c r="A1267">
        <v>5901</v>
      </c>
      <c r="B1267" t="s">
        <v>2538</v>
      </c>
      <c r="C1267" t="s">
        <v>2539</v>
      </c>
      <c r="D1267">
        <v>897645661</v>
      </c>
      <c r="E1267">
        <v>0</v>
      </c>
      <c r="F1267">
        <v>0</v>
      </c>
      <c r="G1267">
        <v>0</v>
      </c>
      <c r="H1267">
        <v>0</v>
      </c>
    </row>
    <row r="1268" spans="1:8" x14ac:dyDescent="0.2">
      <c r="A1268">
        <v>5901</v>
      </c>
      <c r="B1268" t="s">
        <v>2540</v>
      </c>
      <c r="C1268" t="s">
        <v>2541</v>
      </c>
      <c r="D1268">
        <v>897645671</v>
      </c>
      <c r="E1268">
        <v>0</v>
      </c>
      <c r="F1268">
        <v>0</v>
      </c>
      <c r="G1268">
        <v>0</v>
      </c>
      <c r="H1268">
        <v>0</v>
      </c>
    </row>
    <row r="1269" spans="1:8" x14ac:dyDescent="0.2">
      <c r="A1269">
        <v>5901</v>
      </c>
      <c r="B1269" t="s">
        <v>2542</v>
      </c>
      <c r="C1269" t="s">
        <v>2543</v>
      </c>
      <c r="D1269">
        <v>897645681</v>
      </c>
      <c r="E1269">
        <v>0</v>
      </c>
      <c r="F1269">
        <v>0</v>
      </c>
      <c r="G1269">
        <v>0</v>
      </c>
      <c r="H1269">
        <v>0</v>
      </c>
    </row>
    <row r="1270" spans="1:8" x14ac:dyDescent="0.2">
      <c r="A1270">
        <v>5901</v>
      </c>
      <c r="B1270" t="s">
        <v>2544</v>
      </c>
      <c r="C1270" t="s">
        <v>2545</v>
      </c>
      <c r="D1270">
        <v>897645691</v>
      </c>
      <c r="E1270">
        <v>0</v>
      </c>
      <c r="F1270">
        <v>0</v>
      </c>
      <c r="G1270">
        <v>0</v>
      </c>
      <c r="H1270">
        <v>0</v>
      </c>
    </row>
    <row r="1271" spans="1:8" x14ac:dyDescent="0.2">
      <c r="A1271">
        <v>5901</v>
      </c>
      <c r="B1271" t="s">
        <v>2546</v>
      </c>
      <c r="C1271" t="s">
        <v>2547</v>
      </c>
      <c r="D1271">
        <v>897645701</v>
      </c>
      <c r="E1271">
        <v>0</v>
      </c>
      <c r="F1271">
        <v>0</v>
      </c>
      <c r="G1271">
        <v>0</v>
      </c>
      <c r="H1271">
        <v>0</v>
      </c>
    </row>
    <row r="1272" spans="1:8" x14ac:dyDescent="0.2">
      <c r="A1272">
        <v>5901</v>
      </c>
      <c r="B1272" t="s">
        <v>2548</v>
      </c>
      <c r="C1272" t="s">
        <v>2549</v>
      </c>
      <c r="D1272">
        <v>897645711</v>
      </c>
      <c r="E1272">
        <v>0</v>
      </c>
      <c r="F1272">
        <v>0</v>
      </c>
      <c r="G1272">
        <v>0</v>
      </c>
      <c r="H1272">
        <v>0</v>
      </c>
    </row>
    <row r="1273" spans="1:8" x14ac:dyDescent="0.2">
      <c r="A1273">
        <v>5901</v>
      </c>
      <c r="B1273" t="s">
        <v>2550</v>
      </c>
      <c r="C1273" t="s">
        <v>2551</v>
      </c>
      <c r="D1273">
        <v>897645721</v>
      </c>
      <c r="E1273">
        <v>0</v>
      </c>
      <c r="F1273">
        <v>0</v>
      </c>
      <c r="G1273">
        <v>0</v>
      </c>
      <c r="H1273">
        <v>0</v>
      </c>
    </row>
    <row r="1274" spans="1:8" x14ac:dyDescent="0.2">
      <c r="A1274">
        <v>5901</v>
      </c>
      <c r="B1274" t="s">
        <v>2552</v>
      </c>
      <c r="C1274" t="s">
        <v>2553</v>
      </c>
      <c r="D1274">
        <v>897645731</v>
      </c>
      <c r="E1274">
        <v>0</v>
      </c>
      <c r="F1274">
        <v>0</v>
      </c>
      <c r="G1274">
        <v>0</v>
      </c>
      <c r="H1274">
        <v>0</v>
      </c>
    </row>
    <row r="1275" spans="1:8" x14ac:dyDescent="0.2">
      <c r="A1275">
        <v>5901</v>
      </c>
      <c r="B1275" t="s">
        <v>2554</v>
      </c>
      <c r="C1275" t="s">
        <v>2555</v>
      </c>
      <c r="D1275">
        <v>897645741</v>
      </c>
      <c r="E1275">
        <v>0</v>
      </c>
      <c r="F1275">
        <v>0</v>
      </c>
      <c r="G1275">
        <v>0</v>
      </c>
      <c r="H1275">
        <v>0</v>
      </c>
    </row>
    <row r="1276" spans="1:8" x14ac:dyDescent="0.2">
      <c r="A1276">
        <v>5901</v>
      </c>
      <c r="B1276" t="s">
        <v>2556</v>
      </c>
      <c r="C1276" t="s">
        <v>2557</v>
      </c>
      <c r="D1276">
        <v>897645751</v>
      </c>
      <c r="E1276">
        <v>0</v>
      </c>
      <c r="F1276">
        <v>0</v>
      </c>
      <c r="G1276">
        <v>0</v>
      </c>
      <c r="H1276">
        <v>0</v>
      </c>
    </row>
    <row r="1277" spans="1:8" x14ac:dyDescent="0.2">
      <c r="A1277">
        <v>5901</v>
      </c>
      <c r="B1277" t="s">
        <v>2558</v>
      </c>
      <c r="C1277" t="s">
        <v>2559</v>
      </c>
      <c r="D1277">
        <v>897645761</v>
      </c>
      <c r="E1277">
        <v>0</v>
      </c>
      <c r="F1277">
        <v>0</v>
      </c>
      <c r="G1277">
        <v>0</v>
      </c>
      <c r="H1277">
        <v>0</v>
      </c>
    </row>
    <row r="1278" spans="1:8" x14ac:dyDescent="0.2">
      <c r="A1278">
        <v>5901</v>
      </c>
      <c r="B1278" t="s">
        <v>2560</v>
      </c>
      <c r="C1278" t="s">
        <v>2561</v>
      </c>
      <c r="D1278">
        <v>897645771</v>
      </c>
      <c r="E1278">
        <v>0</v>
      </c>
      <c r="F1278">
        <v>0</v>
      </c>
      <c r="G1278">
        <v>0</v>
      </c>
      <c r="H1278">
        <v>0</v>
      </c>
    </row>
    <row r="1279" spans="1:8" x14ac:dyDescent="0.2">
      <c r="A1279">
        <v>5901</v>
      </c>
      <c r="B1279" t="s">
        <v>2562</v>
      </c>
      <c r="C1279" t="s">
        <v>2563</v>
      </c>
      <c r="D1279">
        <v>897645781</v>
      </c>
      <c r="E1279">
        <v>0</v>
      </c>
      <c r="F1279">
        <v>0</v>
      </c>
      <c r="G1279">
        <v>0</v>
      </c>
      <c r="H1279">
        <v>0</v>
      </c>
    </row>
    <row r="1280" spans="1:8" x14ac:dyDescent="0.2">
      <c r="A1280">
        <v>5901</v>
      </c>
      <c r="B1280" t="s">
        <v>2564</v>
      </c>
      <c r="C1280" t="s">
        <v>2565</v>
      </c>
      <c r="D1280">
        <v>897645791</v>
      </c>
      <c r="E1280">
        <v>0</v>
      </c>
      <c r="F1280">
        <v>0</v>
      </c>
      <c r="G1280">
        <v>0</v>
      </c>
      <c r="H1280">
        <v>0</v>
      </c>
    </row>
    <row r="1281" spans="1:8" x14ac:dyDescent="0.2">
      <c r="A1281">
        <v>5901</v>
      </c>
      <c r="B1281" t="s">
        <v>2566</v>
      </c>
      <c r="C1281" t="s">
        <v>2567</v>
      </c>
      <c r="D1281">
        <v>897645801</v>
      </c>
      <c r="E1281">
        <v>0</v>
      </c>
      <c r="F1281">
        <v>0</v>
      </c>
      <c r="G1281">
        <v>0</v>
      </c>
      <c r="H1281">
        <v>0</v>
      </c>
    </row>
    <row r="1282" spans="1:8" x14ac:dyDescent="0.2">
      <c r="A1282">
        <v>5901</v>
      </c>
      <c r="B1282" t="s">
        <v>2568</v>
      </c>
      <c r="C1282" t="s">
        <v>2569</v>
      </c>
      <c r="D1282">
        <v>897645811</v>
      </c>
      <c r="E1282">
        <v>0</v>
      </c>
      <c r="F1282">
        <v>0</v>
      </c>
      <c r="G1282">
        <v>0</v>
      </c>
      <c r="H1282">
        <v>0</v>
      </c>
    </row>
    <row r="1283" spans="1:8" x14ac:dyDescent="0.2">
      <c r="A1283">
        <v>5901</v>
      </c>
      <c r="B1283" t="s">
        <v>2570</v>
      </c>
      <c r="C1283" t="s">
        <v>2571</v>
      </c>
      <c r="D1283">
        <v>897645821</v>
      </c>
      <c r="E1283">
        <v>0</v>
      </c>
      <c r="F1283">
        <v>0</v>
      </c>
      <c r="G1283">
        <v>0</v>
      </c>
      <c r="H1283">
        <v>0</v>
      </c>
    </row>
    <row r="1284" spans="1:8" x14ac:dyDescent="0.2">
      <c r="A1284">
        <v>5901</v>
      </c>
      <c r="B1284" t="s">
        <v>2572</v>
      </c>
      <c r="C1284" t="s">
        <v>2573</v>
      </c>
      <c r="D1284">
        <v>897645831</v>
      </c>
      <c r="E1284">
        <v>0</v>
      </c>
      <c r="F1284">
        <v>0</v>
      </c>
      <c r="G1284">
        <v>0</v>
      </c>
      <c r="H1284">
        <v>0</v>
      </c>
    </row>
    <row r="1285" spans="1:8" x14ac:dyDescent="0.2">
      <c r="A1285">
        <v>5901</v>
      </c>
      <c r="B1285" t="s">
        <v>2574</v>
      </c>
      <c r="C1285" t="s">
        <v>2575</v>
      </c>
      <c r="D1285">
        <v>897645841</v>
      </c>
      <c r="E1285">
        <v>0</v>
      </c>
      <c r="F1285">
        <v>0</v>
      </c>
      <c r="G1285">
        <v>0</v>
      </c>
      <c r="H1285">
        <v>0</v>
      </c>
    </row>
    <row r="1286" spans="1:8" x14ac:dyDescent="0.2">
      <c r="A1286">
        <v>5901</v>
      </c>
      <c r="B1286" t="s">
        <v>2576</v>
      </c>
      <c r="C1286" t="s">
        <v>2577</v>
      </c>
      <c r="D1286">
        <v>897645851</v>
      </c>
      <c r="E1286">
        <v>0</v>
      </c>
      <c r="F1286">
        <v>0</v>
      </c>
      <c r="G1286">
        <v>0</v>
      </c>
      <c r="H1286">
        <v>0</v>
      </c>
    </row>
    <row r="1287" spans="1:8" x14ac:dyDescent="0.2">
      <c r="A1287">
        <v>5901</v>
      </c>
      <c r="B1287" t="s">
        <v>2578</v>
      </c>
      <c r="C1287" t="s">
        <v>2579</v>
      </c>
      <c r="D1287">
        <v>897645861</v>
      </c>
      <c r="E1287">
        <v>0</v>
      </c>
      <c r="F1287">
        <v>0</v>
      </c>
      <c r="G1287">
        <v>0</v>
      </c>
      <c r="H1287">
        <v>0</v>
      </c>
    </row>
    <row r="1288" spans="1:8" x14ac:dyDescent="0.2">
      <c r="A1288">
        <v>5901</v>
      </c>
      <c r="B1288" t="s">
        <v>2580</v>
      </c>
      <c r="C1288" t="s">
        <v>2581</v>
      </c>
      <c r="D1288">
        <v>897645871</v>
      </c>
      <c r="E1288">
        <v>0</v>
      </c>
      <c r="F1288">
        <v>0</v>
      </c>
      <c r="G1288">
        <v>0</v>
      </c>
      <c r="H1288">
        <v>0</v>
      </c>
    </row>
    <row r="1289" spans="1:8" x14ac:dyDescent="0.2">
      <c r="A1289">
        <v>5901</v>
      </c>
      <c r="B1289" t="s">
        <v>2582</v>
      </c>
      <c r="C1289" t="s">
        <v>2583</v>
      </c>
      <c r="D1289">
        <v>897645881</v>
      </c>
      <c r="E1289">
        <v>0</v>
      </c>
      <c r="F1289">
        <v>0</v>
      </c>
      <c r="G1289">
        <v>0</v>
      </c>
      <c r="H1289">
        <v>0</v>
      </c>
    </row>
    <row r="1290" spans="1:8" x14ac:dyDescent="0.2">
      <c r="A1290">
        <v>5901</v>
      </c>
      <c r="B1290" t="s">
        <v>2584</v>
      </c>
      <c r="C1290" t="s">
        <v>2585</v>
      </c>
      <c r="D1290">
        <v>897645891</v>
      </c>
      <c r="E1290">
        <v>0</v>
      </c>
      <c r="F1290">
        <v>0</v>
      </c>
      <c r="G1290">
        <v>0</v>
      </c>
      <c r="H1290">
        <v>0</v>
      </c>
    </row>
    <row r="1291" spans="1:8" x14ac:dyDescent="0.2">
      <c r="A1291">
        <v>5901</v>
      </c>
      <c r="B1291" t="s">
        <v>2586</v>
      </c>
      <c r="C1291" t="s">
        <v>2587</v>
      </c>
      <c r="D1291">
        <v>897645901</v>
      </c>
      <c r="E1291">
        <v>0</v>
      </c>
      <c r="F1291">
        <v>0</v>
      </c>
      <c r="G1291">
        <v>0</v>
      </c>
      <c r="H1291">
        <v>0</v>
      </c>
    </row>
    <row r="1292" spans="1:8" x14ac:dyDescent="0.2">
      <c r="A1292">
        <v>5901</v>
      </c>
      <c r="B1292" t="s">
        <v>2350</v>
      </c>
      <c r="C1292" t="s">
        <v>2351</v>
      </c>
      <c r="D1292">
        <v>863331191</v>
      </c>
      <c r="E1292">
        <v>0</v>
      </c>
      <c r="F1292">
        <v>0</v>
      </c>
      <c r="G1292">
        <v>0</v>
      </c>
      <c r="H1292">
        <v>0</v>
      </c>
    </row>
    <row r="1293" spans="1:8" x14ac:dyDescent="0.2">
      <c r="A1293">
        <v>5901</v>
      </c>
      <c r="B1293" t="s">
        <v>2588</v>
      </c>
      <c r="C1293" t="s">
        <v>2589</v>
      </c>
      <c r="D1293">
        <v>897645911</v>
      </c>
      <c r="E1293">
        <v>0</v>
      </c>
      <c r="F1293">
        <v>0</v>
      </c>
      <c r="G1293">
        <v>0</v>
      </c>
      <c r="H1293">
        <v>0</v>
      </c>
    </row>
    <row r="1294" spans="1:8" x14ac:dyDescent="0.2">
      <c r="A1294">
        <v>5901</v>
      </c>
      <c r="B1294" t="s">
        <v>2590</v>
      </c>
      <c r="C1294" t="s">
        <v>2591</v>
      </c>
      <c r="D1294">
        <v>897645921</v>
      </c>
      <c r="E1294">
        <v>0</v>
      </c>
      <c r="F1294">
        <v>0</v>
      </c>
      <c r="G1294">
        <v>0</v>
      </c>
      <c r="H1294">
        <v>0</v>
      </c>
    </row>
    <row r="1295" spans="1:8" x14ac:dyDescent="0.2">
      <c r="A1295">
        <v>5901</v>
      </c>
      <c r="B1295" t="s">
        <v>2592</v>
      </c>
      <c r="C1295" t="s">
        <v>2593</v>
      </c>
      <c r="D1295">
        <v>897645931</v>
      </c>
      <c r="E1295">
        <v>0</v>
      </c>
      <c r="F1295">
        <v>0</v>
      </c>
      <c r="G1295">
        <v>0</v>
      </c>
      <c r="H1295">
        <v>0</v>
      </c>
    </row>
    <row r="1296" spans="1:8" x14ac:dyDescent="0.2">
      <c r="A1296">
        <v>5901</v>
      </c>
      <c r="B1296" t="s">
        <v>2594</v>
      </c>
      <c r="C1296" t="s">
        <v>2595</v>
      </c>
      <c r="D1296">
        <v>897645941</v>
      </c>
      <c r="E1296">
        <v>0</v>
      </c>
      <c r="F1296">
        <v>0</v>
      </c>
      <c r="G1296">
        <v>0</v>
      </c>
      <c r="H1296">
        <v>0</v>
      </c>
    </row>
    <row r="1297" spans="1:8" x14ac:dyDescent="0.2">
      <c r="A1297">
        <v>5901</v>
      </c>
      <c r="B1297" t="s">
        <v>2596</v>
      </c>
      <c r="C1297" t="s">
        <v>2597</v>
      </c>
      <c r="D1297">
        <v>897645951</v>
      </c>
      <c r="E1297">
        <v>0</v>
      </c>
      <c r="F1297">
        <v>0</v>
      </c>
      <c r="G1297">
        <v>0</v>
      </c>
      <c r="H1297">
        <v>0</v>
      </c>
    </row>
    <row r="1298" spans="1:8" x14ac:dyDescent="0.2">
      <c r="A1298">
        <v>5901</v>
      </c>
      <c r="B1298" t="s">
        <v>2598</v>
      </c>
      <c r="C1298" t="s">
        <v>2599</v>
      </c>
      <c r="D1298">
        <v>897645961</v>
      </c>
      <c r="E1298">
        <v>0</v>
      </c>
      <c r="F1298">
        <v>0</v>
      </c>
      <c r="G1298">
        <v>0</v>
      </c>
      <c r="H1298">
        <v>0</v>
      </c>
    </row>
    <row r="1299" spans="1:8" x14ac:dyDescent="0.2">
      <c r="A1299">
        <v>5901</v>
      </c>
      <c r="B1299" t="s">
        <v>2600</v>
      </c>
      <c r="C1299" t="s">
        <v>2601</v>
      </c>
      <c r="D1299">
        <v>897645971</v>
      </c>
      <c r="E1299">
        <v>0</v>
      </c>
      <c r="F1299">
        <v>0</v>
      </c>
      <c r="G1299">
        <v>0</v>
      </c>
      <c r="H1299">
        <v>0</v>
      </c>
    </row>
    <row r="1300" spans="1:8" x14ac:dyDescent="0.2">
      <c r="A1300">
        <v>5901</v>
      </c>
      <c r="B1300" t="s">
        <v>2602</v>
      </c>
      <c r="C1300" t="s">
        <v>2603</v>
      </c>
      <c r="D1300">
        <v>897645991</v>
      </c>
      <c r="E1300">
        <v>0</v>
      </c>
      <c r="F1300">
        <v>0</v>
      </c>
      <c r="G1300">
        <v>0</v>
      </c>
      <c r="H1300">
        <v>0</v>
      </c>
    </row>
    <row r="1301" spans="1:8" x14ac:dyDescent="0.2">
      <c r="A1301">
        <v>5901</v>
      </c>
      <c r="B1301" t="s">
        <v>2604</v>
      </c>
      <c r="C1301" t="s">
        <v>2605</v>
      </c>
      <c r="D1301">
        <v>897646001</v>
      </c>
      <c r="E1301">
        <v>0</v>
      </c>
      <c r="F1301">
        <v>0</v>
      </c>
      <c r="G1301">
        <v>0</v>
      </c>
      <c r="H1301">
        <v>0</v>
      </c>
    </row>
    <row r="1302" spans="1:8" x14ac:dyDescent="0.2">
      <c r="A1302">
        <v>5901</v>
      </c>
      <c r="B1302" t="s">
        <v>2606</v>
      </c>
      <c r="C1302" t="s">
        <v>2607</v>
      </c>
      <c r="D1302">
        <v>897646011</v>
      </c>
      <c r="E1302">
        <v>0</v>
      </c>
      <c r="F1302">
        <v>0</v>
      </c>
      <c r="G1302">
        <v>0</v>
      </c>
      <c r="H1302">
        <v>0</v>
      </c>
    </row>
    <row r="1303" spans="1:8" x14ac:dyDescent="0.2">
      <c r="A1303">
        <v>5901</v>
      </c>
      <c r="B1303" t="s">
        <v>2608</v>
      </c>
      <c r="C1303" t="s">
        <v>2609</v>
      </c>
      <c r="D1303">
        <v>897646021</v>
      </c>
      <c r="E1303">
        <v>0</v>
      </c>
      <c r="F1303">
        <v>0</v>
      </c>
      <c r="G1303">
        <v>0</v>
      </c>
      <c r="H1303">
        <v>0</v>
      </c>
    </row>
    <row r="1304" spans="1:8" x14ac:dyDescent="0.2">
      <c r="A1304">
        <v>5901</v>
      </c>
      <c r="B1304" t="s">
        <v>2610</v>
      </c>
      <c r="C1304" t="s">
        <v>2611</v>
      </c>
      <c r="D1304">
        <v>897646031</v>
      </c>
      <c r="E1304">
        <v>0</v>
      </c>
      <c r="F1304">
        <v>0</v>
      </c>
      <c r="G1304">
        <v>0</v>
      </c>
      <c r="H1304">
        <v>0</v>
      </c>
    </row>
    <row r="1305" spans="1:8" x14ac:dyDescent="0.2">
      <c r="A1305">
        <v>5901</v>
      </c>
      <c r="B1305" t="s">
        <v>2612</v>
      </c>
      <c r="C1305" t="s">
        <v>2613</v>
      </c>
      <c r="D1305">
        <v>897646041</v>
      </c>
      <c r="E1305">
        <v>0</v>
      </c>
      <c r="F1305">
        <v>0</v>
      </c>
      <c r="G1305">
        <v>0</v>
      </c>
      <c r="H1305">
        <v>0</v>
      </c>
    </row>
    <row r="1306" spans="1:8" x14ac:dyDescent="0.2">
      <c r="A1306">
        <v>5901</v>
      </c>
      <c r="B1306" t="s">
        <v>2614</v>
      </c>
      <c r="C1306" t="s">
        <v>2615</v>
      </c>
      <c r="D1306">
        <v>897646051</v>
      </c>
      <c r="E1306">
        <v>0</v>
      </c>
      <c r="F1306">
        <v>0</v>
      </c>
      <c r="G1306">
        <v>0</v>
      </c>
      <c r="H1306">
        <v>0</v>
      </c>
    </row>
    <row r="1307" spans="1:8" x14ac:dyDescent="0.2">
      <c r="A1307">
        <v>5901</v>
      </c>
      <c r="B1307" t="s">
        <v>2616</v>
      </c>
      <c r="C1307" t="s">
        <v>2617</v>
      </c>
      <c r="D1307">
        <v>897646061</v>
      </c>
      <c r="E1307">
        <v>0</v>
      </c>
      <c r="F1307">
        <v>0</v>
      </c>
      <c r="G1307">
        <v>0</v>
      </c>
      <c r="H1307">
        <v>0</v>
      </c>
    </row>
    <row r="1308" spans="1:8" x14ac:dyDescent="0.2">
      <c r="A1308">
        <v>5901</v>
      </c>
      <c r="B1308" t="s">
        <v>2618</v>
      </c>
      <c r="C1308" t="s">
        <v>2619</v>
      </c>
      <c r="D1308">
        <v>897646071</v>
      </c>
      <c r="E1308">
        <v>0</v>
      </c>
      <c r="F1308">
        <v>0</v>
      </c>
      <c r="G1308">
        <v>0</v>
      </c>
      <c r="H1308">
        <v>0</v>
      </c>
    </row>
    <row r="1309" spans="1:8" x14ac:dyDescent="0.2">
      <c r="A1309">
        <v>5901</v>
      </c>
      <c r="B1309" t="s">
        <v>2620</v>
      </c>
      <c r="C1309" t="s">
        <v>2621</v>
      </c>
      <c r="D1309">
        <v>897646081</v>
      </c>
      <c r="E1309">
        <v>0</v>
      </c>
      <c r="F1309">
        <v>0</v>
      </c>
      <c r="G1309">
        <v>0</v>
      </c>
      <c r="H1309">
        <v>0</v>
      </c>
    </row>
    <row r="1310" spans="1:8" x14ac:dyDescent="0.2">
      <c r="A1310">
        <v>5901</v>
      </c>
      <c r="B1310" t="s">
        <v>2622</v>
      </c>
      <c r="C1310" t="s">
        <v>2623</v>
      </c>
      <c r="D1310">
        <v>897646091</v>
      </c>
      <c r="E1310">
        <v>0</v>
      </c>
      <c r="F1310">
        <v>0</v>
      </c>
      <c r="G1310">
        <v>0</v>
      </c>
      <c r="H1310">
        <v>0</v>
      </c>
    </row>
    <row r="1311" spans="1:8" x14ac:dyDescent="0.2">
      <c r="A1311">
        <v>5901</v>
      </c>
      <c r="B1311" t="s">
        <v>2624</v>
      </c>
      <c r="C1311" t="s">
        <v>2625</v>
      </c>
      <c r="D1311">
        <v>897646101</v>
      </c>
      <c r="E1311">
        <v>0</v>
      </c>
      <c r="F1311">
        <v>0</v>
      </c>
      <c r="G1311">
        <v>0</v>
      </c>
      <c r="H1311">
        <v>0</v>
      </c>
    </row>
    <row r="1312" spans="1:8" x14ac:dyDescent="0.2">
      <c r="A1312">
        <v>5901</v>
      </c>
      <c r="B1312" t="s">
        <v>2626</v>
      </c>
      <c r="C1312" t="s">
        <v>2627</v>
      </c>
      <c r="D1312">
        <v>897646111</v>
      </c>
      <c r="E1312">
        <v>0</v>
      </c>
      <c r="F1312">
        <v>0</v>
      </c>
      <c r="G1312">
        <v>0</v>
      </c>
      <c r="H1312">
        <v>0</v>
      </c>
    </row>
    <row r="1313" spans="1:8" x14ac:dyDescent="0.2">
      <c r="A1313">
        <v>5901</v>
      </c>
      <c r="B1313" t="s">
        <v>2628</v>
      </c>
      <c r="C1313" t="s">
        <v>2629</v>
      </c>
      <c r="D1313">
        <v>897646121</v>
      </c>
      <c r="E1313">
        <v>0</v>
      </c>
      <c r="F1313">
        <v>0</v>
      </c>
      <c r="G1313">
        <v>0</v>
      </c>
      <c r="H1313">
        <v>0</v>
      </c>
    </row>
    <row r="1314" spans="1:8" x14ac:dyDescent="0.2">
      <c r="A1314">
        <v>5901</v>
      </c>
      <c r="B1314" t="s">
        <v>2630</v>
      </c>
      <c r="C1314" t="s">
        <v>2631</v>
      </c>
      <c r="D1314">
        <v>897646131</v>
      </c>
      <c r="E1314">
        <v>0</v>
      </c>
      <c r="F1314">
        <v>0</v>
      </c>
      <c r="G1314">
        <v>0</v>
      </c>
      <c r="H1314">
        <v>0</v>
      </c>
    </row>
    <row r="1315" spans="1:8" x14ac:dyDescent="0.2">
      <c r="A1315">
        <v>5901</v>
      </c>
      <c r="B1315" t="s">
        <v>2632</v>
      </c>
      <c r="C1315" t="s">
        <v>2633</v>
      </c>
      <c r="D1315">
        <v>897646141</v>
      </c>
      <c r="E1315">
        <v>0</v>
      </c>
      <c r="F1315">
        <v>0</v>
      </c>
      <c r="G1315">
        <v>0</v>
      </c>
      <c r="H1315">
        <v>0</v>
      </c>
    </row>
    <row r="1316" spans="1:8" x14ac:dyDescent="0.2">
      <c r="A1316">
        <v>5901</v>
      </c>
      <c r="B1316" t="s">
        <v>2634</v>
      </c>
      <c r="C1316" t="s">
        <v>2635</v>
      </c>
      <c r="D1316">
        <v>897646151</v>
      </c>
      <c r="E1316">
        <v>0</v>
      </c>
      <c r="F1316">
        <v>0</v>
      </c>
      <c r="G1316">
        <v>0</v>
      </c>
      <c r="H1316">
        <v>0</v>
      </c>
    </row>
    <row r="1317" spans="1:8" x14ac:dyDescent="0.2">
      <c r="A1317">
        <v>5901</v>
      </c>
      <c r="B1317" t="s">
        <v>2636</v>
      </c>
      <c r="C1317" t="s">
        <v>2637</v>
      </c>
      <c r="D1317">
        <v>897646161</v>
      </c>
      <c r="E1317">
        <v>0</v>
      </c>
      <c r="F1317">
        <v>0</v>
      </c>
      <c r="G1317">
        <v>0</v>
      </c>
      <c r="H1317">
        <v>0</v>
      </c>
    </row>
    <row r="1318" spans="1:8" x14ac:dyDescent="0.2">
      <c r="A1318">
        <v>5901</v>
      </c>
      <c r="B1318" t="s">
        <v>2638</v>
      </c>
      <c r="C1318" t="s">
        <v>2639</v>
      </c>
      <c r="D1318">
        <v>897646171</v>
      </c>
      <c r="E1318">
        <v>0</v>
      </c>
      <c r="F1318">
        <v>0</v>
      </c>
      <c r="G1318">
        <v>0</v>
      </c>
      <c r="H1318">
        <v>0</v>
      </c>
    </row>
    <row r="1319" spans="1:8" x14ac:dyDescent="0.2">
      <c r="A1319">
        <v>5901</v>
      </c>
      <c r="B1319" t="s">
        <v>2640</v>
      </c>
      <c r="C1319" t="s">
        <v>2641</v>
      </c>
      <c r="D1319">
        <v>897646181</v>
      </c>
      <c r="E1319">
        <v>0</v>
      </c>
      <c r="F1319">
        <v>0</v>
      </c>
      <c r="G1319">
        <v>0</v>
      </c>
      <c r="H1319">
        <v>0</v>
      </c>
    </row>
    <row r="1320" spans="1:8" x14ac:dyDescent="0.2">
      <c r="A1320">
        <v>5901</v>
      </c>
      <c r="B1320" t="s">
        <v>2642</v>
      </c>
      <c r="C1320" t="s">
        <v>2643</v>
      </c>
      <c r="D1320">
        <v>897646191</v>
      </c>
      <c r="E1320">
        <v>0</v>
      </c>
      <c r="F1320">
        <v>0</v>
      </c>
      <c r="G1320">
        <v>0</v>
      </c>
      <c r="H1320">
        <v>0</v>
      </c>
    </row>
    <row r="1321" spans="1:8" x14ac:dyDescent="0.2">
      <c r="A1321">
        <v>5901</v>
      </c>
      <c r="B1321" t="s">
        <v>2644</v>
      </c>
      <c r="C1321" t="s">
        <v>2645</v>
      </c>
      <c r="D1321">
        <v>897646201</v>
      </c>
      <c r="E1321">
        <v>0</v>
      </c>
      <c r="F1321">
        <v>0</v>
      </c>
      <c r="G1321">
        <v>0</v>
      </c>
      <c r="H1321">
        <v>0</v>
      </c>
    </row>
    <row r="1322" spans="1:8" x14ac:dyDescent="0.2">
      <c r="A1322">
        <v>5901</v>
      </c>
      <c r="B1322" t="s">
        <v>2646</v>
      </c>
      <c r="C1322" t="s">
        <v>2647</v>
      </c>
      <c r="D1322">
        <v>897646211</v>
      </c>
      <c r="E1322">
        <v>67</v>
      </c>
      <c r="F1322">
        <v>154</v>
      </c>
      <c r="G1322">
        <v>61</v>
      </c>
      <c r="H1322">
        <v>7</v>
      </c>
    </row>
    <row r="1323" spans="1:8" x14ac:dyDescent="0.2">
      <c r="A1323">
        <v>5901</v>
      </c>
      <c r="B1323" t="s">
        <v>2648</v>
      </c>
      <c r="C1323" t="s">
        <v>2649</v>
      </c>
      <c r="D1323">
        <v>897646221</v>
      </c>
      <c r="E1323">
        <v>0</v>
      </c>
      <c r="F1323">
        <v>0</v>
      </c>
      <c r="G1323">
        <v>0</v>
      </c>
      <c r="H1323">
        <v>0</v>
      </c>
    </row>
    <row r="1324" spans="1:8" x14ac:dyDescent="0.2">
      <c r="A1324">
        <v>5901</v>
      </c>
      <c r="B1324" t="s">
        <v>2650</v>
      </c>
      <c r="C1324" t="s">
        <v>2651</v>
      </c>
      <c r="D1324">
        <v>897646231</v>
      </c>
      <c r="E1324">
        <v>0</v>
      </c>
      <c r="F1324">
        <v>0</v>
      </c>
      <c r="G1324">
        <v>0</v>
      </c>
      <c r="H1324">
        <v>0</v>
      </c>
    </row>
    <row r="1325" spans="1:8" x14ac:dyDescent="0.2">
      <c r="A1325">
        <v>5901</v>
      </c>
      <c r="B1325" t="s">
        <v>2652</v>
      </c>
      <c r="C1325" t="s">
        <v>2653</v>
      </c>
      <c r="D1325">
        <v>897646241</v>
      </c>
      <c r="E1325">
        <v>0</v>
      </c>
      <c r="F1325">
        <v>0</v>
      </c>
      <c r="G1325">
        <v>0</v>
      </c>
      <c r="H1325">
        <v>0</v>
      </c>
    </row>
    <row r="1326" spans="1:8" x14ac:dyDescent="0.2">
      <c r="A1326">
        <v>5901</v>
      </c>
      <c r="B1326" t="s">
        <v>2654</v>
      </c>
      <c r="C1326" t="s">
        <v>2655</v>
      </c>
      <c r="D1326">
        <v>897646251</v>
      </c>
      <c r="E1326">
        <v>0</v>
      </c>
      <c r="F1326">
        <v>0</v>
      </c>
      <c r="G1326">
        <v>0</v>
      </c>
      <c r="H1326">
        <v>0</v>
      </c>
    </row>
    <row r="1327" spans="1:8" x14ac:dyDescent="0.2">
      <c r="A1327">
        <v>5901</v>
      </c>
      <c r="B1327" t="s">
        <v>2656</v>
      </c>
      <c r="C1327" t="s">
        <v>2657</v>
      </c>
      <c r="D1327">
        <v>897646271</v>
      </c>
      <c r="E1327">
        <v>0</v>
      </c>
      <c r="F1327">
        <v>0</v>
      </c>
      <c r="G1327">
        <v>0</v>
      </c>
      <c r="H1327">
        <v>0</v>
      </c>
    </row>
    <row r="1328" spans="1:8" x14ac:dyDescent="0.2">
      <c r="A1328">
        <v>5901</v>
      </c>
      <c r="B1328" t="s">
        <v>2658</v>
      </c>
      <c r="C1328" t="s">
        <v>2659</v>
      </c>
      <c r="D1328">
        <v>897646281</v>
      </c>
      <c r="E1328">
        <v>0</v>
      </c>
      <c r="F1328">
        <v>0</v>
      </c>
      <c r="G1328">
        <v>0</v>
      </c>
      <c r="H1328">
        <v>0</v>
      </c>
    </row>
    <row r="1329" spans="1:8" x14ac:dyDescent="0.2">
      <c r="A1329">
        <v>5901</v>
      </c>
      <c r="B1329" t="s">
        <v>2660</v>
      </c>
      <c r="C1329" t="s">
        <v>2661</v>
      </c>
      <c r="D1329">
        <v>897646291</v>
      </c>
      <c r="E1329">
        <v>0</v>
      </c>
      <c r="F1329">
        <v>0</v>
      </c>
      <c r="G1329">
        <v>0</v>
      </c>
      <c r="H1329">
        <v>0</v>
      </c>
    </row>
    <row r="1330" spans="1:8" x14ac:dyDescent="0.2">
      <c r="A1330">
        <v>5901</v>
      </c>
      <c r="B1330" t="s">
        <v>2662</v>
      </c>
      <c r="C1330" t="s">
        <v>2663</v>
      </c>
      <c r="D1330">
        <v>897646301</v>
      </c>
      <c r="E1330">
        <v>0</v>
      </c>
      <c r="F1330">
        <v>0</v>
      </c>
      <c r="G1330">
        <v>0</v>
      </c>
      <c r="H1330">
        <v>0</v>
      </c>
    </row>
    <row r="1331" spans="1:8" x14ac:dyDescent="0.2">
      <c r="A1331">
        <v>5901</v>
      </c>
      <c r="B1331" t="s">
        <v>2664</v>
      </c>
      <c r="C1331" t="s">
        <v>2665</v>
      </c>
      <c r="D1331">
        <v>897646321</v>
      </c>
      <c r="E1331">
        <v>0</v>
      </c>
      <c r="F1331">
        <v>0</v>
      </c>
      <c r="G1331">
        <v>0</v>
      </c>
      <c r="H1331">
        <v>0</v>
      </c>
    </row>
    <row r="1332" spans="1:8" x14ac:dyDescent="0.2">
      <c r="A1332">
        <v>5901</v>
      </c>
      <c r="B1332" t="s">
        <v>2666</v>
      </c>
      <c r="C1332" t="s">
        <v>2667</v>
      </c>
      <c r="D1332">
        <v>897646331</v>
      </c>
      <c r="E1332">
        <v>0</v>
      </c>
      <c r="F1332">
        <v>0</v>
      </c>
      <c r="G1332">
        <v>0</v>
      </c>
      <c r="H1332">
        <v>0</v>
      </c>
    </row>
    <row r="1333" spans="1:8" x14ac:dyDescent="0.2">
      <c r="A1333">
        <v>5901</v>
      </c>
      <c r="B1333" t="s">
        <v>2668</v>
      </c>
      <c r="C1333" t="s">
        <v>2669</v>
      </c>
      <c r="D1333">
        <v>897646341</v>
      </c>
      <c r="E1333">
        <v>0</v>
      </c>
      <c r="F1333">
        <v>0</v>
      </c>
      <c r="G1333">
        <v>0</v>
      </c>
      <c r="H1333">
        <v>0</v>
      </c>
    </row>
    <row r="1334" spans="1:8" x14ac:dyDescent="0.2">
      <c r="A1334">
        <v>5901</v>
      </c>
      <c r="B1334" t="s">
        <v>2670</v>
      </c>
      <c r="C1334" t="s">
        <v>2671</v>
      </c>
      <c r="D1334">
        <v>897646351</v>
      </c>
      <c r="E1334">
        <v>0</v>
      </c>
      <c r="F1334">
        <v>0</v>
      </c>
      <c r="G1334">
        <v>0</v>
      </c>
      <c r="H1334">
        <v>0</v>
      </c>
    </row>
    <row r="1335" spans="1:8" x14ac:dyDescent="0.2">
      <c r="A1335">
        <v>5901</v>
      </c>
      <c r="B1335" t="s">
        <v>2672</v>
      </c>
      <c r="C1335" t="s">
        <v>2673</v>
      </c>
      <c r="D1335">
        <v>897646361</v>
      </c>
      <c r="E1335">
        <v>0</v>
      </c>
      <c r="F1335">
        <v>0</v>
      </c>
      <c r="G1335">
        <v>0</v>
      </c>
      <c r="H1335">
        <v>0</v>
      </c>
    </row>
    <row r="1336" spans="1:8" x14ac:dyDescent="0.2">
      <c r="A1336">
        <v>5901</v>
      </c>
      <c r="B1336" t="s">
        <v>2674</v>
      </c>
      <c r="C1336" t="s">
        <v>2675</v>
      </c>
      <c r="D1336">
        <v>897646371</v>
      </c>
      <c r="E1336">
        <v>0</v>
      </c>
      <c r="F1336">
        <v>0</v>
      </c>
      <c r="G1336">
        <v>0</v>
      </c>
      <c r="H1336">
        <v>0</v>
      </c>
    </row>
    <row r="1337" spans="1:8" x14ac:dyDescent="0.2">
      <c r="A1337">
        <v>5901</v>
      </c>
      <c r="B1337" t="s">
        <v>2676</v>
      </c>
      <c r="C1337" t="s">
        <v>2677</v>
      </c>
      <c r="D1337">
        <v>897646381</v>
      </c>
      <c r="E1337">
        <v>0</v>
      </c>
      <c r="F1337">
        <v>0</v>
      </c>
      <c r="G1337">
        <v>0</v>
      </c>
      <c r="H1337">
        <v>0</v>
      </c>
    </row>
    <row r="1338" spans="1:8" x14ac:dyDescent="0.2">
      <c r="A1338">
        <v>5901</v>
      </c>
      <c r="B1338" t="s">
        <v>2678</v>
      </c>
      <c r="C1338" t="s">
        <v>2679</v>
      </c>
      <c r="D1338">
        <v>897646391</v>
      </c>
      <c r="E1338">
        <v>0</v>
      </c>
      <c r="F1338">
        <v>0</v>
      </c>
      <c r="G1338">
        <v>0</v>
      </c>
      <c r="H1338">
        <v>0</v>
      </c>
    </row>
    <row r="1339" spans="1:8" x14ac:dyDescent="0.2">
      <c r="A1339">
        <v>5901</v>
      </c>
      <c r="B1339" t="s">
        <v>2680</v>
      </c>
      <c r="C1339" t="s">
        <v>2681</v>
      </c>
      <c r="D1339">
        <v>897646401</v>
      </c>
      <c r="E1339">
        <v>0</v>
      </c>
      <c r="F1339">
        <v>0</v>
      </c>
      <c r="G1339">
        <v>0</v>
      </c>
      <c r="H1339">
        <v>0</v>
      </c>
    </row>
    <row r="1340" spans="1:8" x14ac:dyDescent="0.2">
      <c r="A1340">
        <v>5901</v>
      </c>
      <c r="B1340" t="s">
        <v>2682</v>
      </c>
      <c r="C1340" t="s">
        <v>2683</v>
      </c>
      <c r="D1340">
        <v>897646411</v>
      </c>
      <c r="E1340">
        <v>0</v>
      </c>
      <c r="F1340">
        <v>0</v>
      </c>
      <c r="G1340">
        <v>0</v>
      </c>
      <c r="H1340">
        <v>0</v>
      </c>
    </row>
    <row r="1341" spans="1:8" x14ac:dyDescent="0.2">
      <c r="A1341">
        <v>5901</v>
      </c>
      <c r="B1341" t="s">
        <v>2684</v>
      </c>
      <c r="C1341" t="s">
        <v>2685</v>
      </c>
      <c r="D1341">
        <v>897646421</v>
      </c>
      <c r="E1341">
        <v>0</v>
      </c>
      <c r="F1341">
        <v>0</v>
      </c>
      <c r="G1341">
        <v>0</v>
      </c>
      <c r="H1341">
        <v>0</v>
      </c>
    </row>
    <row r="1342" spans="1:8" x14ac:dyDescent="0.2">
      <c r="A1342">
        <v>5901</v>
      </c>
      <c r="B1342" t="s">
        <v>2686</v>
      </c>
      <c r="C1342" t="s">
        <v>2687</v>
      </c>
      <c r="D1342">
        <v>897646431</v>
      </c>
      <c r="E1342">
        <v>0</v>
      </c>
      <c r="F1342">
        <v>0</v>
      </c>
      <c r="G1342">
        <v>0</v>
      </c>
      <c r="H1342">
        <v>0</v>
      </c>
    </row>
    <row r="1343" spans="1:8" x14ac:dyDescent="0.2">
      <c r="A1343">
        <v>5901</v>
      </c>
      <c r="B1343" t="s">
        <v>2688</v>
      </c>
      <c r="C1343" t="s">
        <v>2689</v>
      </c>
      <c r="D1343">
        <v>897646441</v>
      </c>
      <c r="E1343">
        <v>0</v>
      </c>
      <c r="F1343">
        <v>0</v>
      </c>
      <c r="G1343">
        <v>0</v>
      </c>
      <c r="H1343">
        <v>0</v>
      </c>
    </row>
    <row r="1344" spans="1:8" x14ac:dyDescent="0.2">
      <c r="A1344">
        <v>5901</v>
      </c>
      <c r="B1344" t="s">
        <v>2690</v>
      </c>
      <c r="C1344" t="s">
        <v>2691</v>
      </c>
      <c r="D1344">
        <v>897646451</v>
      </c>
      <c r="E1344">
        <v>0</v>
      </c>
      <c r="F1344">
        <v>0</v>
      </c>
      <c r="G1344">
        <v>0</v>
      </c>
      <c r="H1344">
        <v>0</v>
      </c>
    </row>
    <row r="1345" spans="1:8" x14ac:dyDescent="0.2">
      <c r="A1345">
        <v>5901</v>
      </c>
      <c r="B1345" t="s">
        <v>2692</v>
      </c>
      <c r="C1345" t="s">
        <v>2693</v>
      </c>
      <c r="D1345">
        <v>897646461</v>
      </c>
      <c r="E1345">
        <v>0</v>
      </c>
      <c r="F1345">
        <v>0</v>
      </c>
      <c r="G1345">
        <v>0</v>
      </c>
      <c r="H1345">
        <v>0</v>
      </c>
    </row>
    <row r="1346" spans="1:8" x14ac:dyDescent="0.2">
      <c r="A1346">
        <v>5901</v>
      </c>
      <c r="B1346" t="s">
        <v>2694</v>
      </c>
      <c r="C1346" t="s">
        <v>2695</v>
      </c>
      <c r="D1346">
        <v>897646471</v>
      </c>
      <c r="E1346">
        <v>0</v>
      </c>
      <c r="F1346">
        <v>0</v>
      </c>
      <c r="G1346">
        <v>0</v>
      </c>
      <c r="H1346">
        <v>0</v>
      </c>
    </row>
    <row r="1347" spans="1:8" x14ac:dyDescent="0.2">
      <c r="A1347">
        <v>5901</v>
      </c>
      <c r="B1347" t="s">
        <v>2696</v>
      </c>
      <c r="C1347" t="s">
        <v>2697</v>
      </c>
      <c r="D1347">
        <v>897646481</v>
      </c>
      <c r="E1347">
        <v>0</v>
      </c>
      <c r="F1347">
        <v>0</v>
      </c>
      <c r="G1347">
        <v>0</v>
      </c>
      <c r="H1347">
        <v>0</v>
      </c>
    </row>
    <row r="1348" spans="1:8" x14ac:dyDescent="0.2">
      <c r="A1348">
        <v>5901</v>
      </c>
      <c r="B1348" t="s">
        <v>2698</v>
      </c>
      <c r="C1348" t="s">
        <v>2699</v>
      </c>
      <c r="D1348">
        <v>897646491</v>
      </c>
      <c r="E1348">
        <v>0</v>
      </c>
      <c r="F1348">
        <v>0</v>
      </c>
      <c r="G1348">
        <v>0</v>
      </c>
      <c r="H1348">
        <v>0</v>
      </c>
    </row>
    <row r="1349" spans="1:8" x14ac:dyDescent="0.2">
      <c r="A1349">
        <v>5901</v>
      </c>
      <c r="B1349" t="s">
        <v>2700</v>
      </c>
      <c r="C1349" t="s">
        <v>2701</v>
      </c>
      <c r="D1349">
        <v>897646501</v>
      </c>
      <c r="E1349">
        <v>0</v>
      </c>
      <c r="F1349">
        <v>0</v>
      </c>
      <c r="G1349">
        <v>0</v>
      </c>
      <c r="H1349">
        <v>0</v>
      </c>
    </row>
    <row r="1350" spans="1:8" x14ac:dyDescent="0.2">
      <c r="A1350">
        <v>5901</v>
      </c>
      <c r="B1350" t="s">
        <v>2702</v>
      </c>
      <c r="C1350" t="s">
        <v>2703</v>
      </c>
      <c r="D1350">
        <v>897646511</v>
      </c>
      <c r="E1350">
        <v>0</v>
      </c>
      <c r="F1350">
        <v>0</v>
      </c>
      <c r="G1350">
        <v>0</v>
      </c>
      <c r="H1350">
        <v>0</v>
      </c>
    </row>
    <row r="1351" spans="1:8" x14ac:dyDescent="0.2">
      <c r="A1351">
        <v>5901</v>
      </c>
      <c r="B1351" t="s">
        <v>2704</v>
      </c>
      <c r="C1351" t="s">
        <v>2705</v>
      </c>
      <c r="D1351">
        <v>897646521</v>
      </c>
      <c r="E1351">
        <v>0</v>
      </c>
      <c r="F1351">
        <v>0</v>
      </c>
      <c r="G1351">
        <v>0</v>
      </c>
      <c r="H1351">
        <v>0</v>
      </c>
    </row>
    <row r="1352" spans="1:8" x14ac:dyDescent="0.2">
      <c r="A1352">
        <v>5901</v>
      </c>
      <c r="B1352" t="s">
        <v>2706</v>
      </c>
      <c r="C1352" t="s">
        <v>2707</v>
      </c>
      <c r="D1352">
        <v>897646531</v>
      </c>
      <c r="E1352">
        <v>0</v>
      </c>
      <c r="F1352">
        <v>0</v>
      </c>
      <c r="G1352">
        <v>0</v>
      </c>
      <c r="H1352">
        <v>0</v>
      </c>
    </row>
    <row r="1353" spans="1:8" x14ac:dyDescent="0.2">
      <c r="A1353">
        <v>5901</v>
      </c>
      <c r="B1353" t="s">
        <v>2708</v>
      </c>
      <c r="C1353" t="s">
        <v>2709</v>
      </c>
      <c r="D1353">
        <v>897646541</v>
      </c>
      <c r="E1353">
        <v>0</v>
      </c>
      <c r="F1353">
        <v>0</v>
      </c>
      <c r="G1353">
        <v>0</v>
      </c>
      <c r="H1353">
        <v>0</v>
      </c>
    </row>
    <row r="1354" spans="1:8" x14ac:dyDescent="0.2">
      <c r="A1354">
        <v>5901</v>
      </c>
      <c r="B1354" t="s">
        <v>2710</v>
      </c>
      <c r="C1354" t="s">
        <v>2711</v>
      </c>
      <c r="D1354">
        <v>897646551</v>
      </c>
      <c r="E1354">
        <v>0</v>
      </c>
      <c r="F1354">
        <v>0</v>
      </c>
      <c r="G1354">
        <v>0</v>
      </c>
      <c r="H1354">
        <v>0</v>
      </c>
    </row>
    <row r="1355" spans="1:8" x14ac:dyDescent="0.2">
      <c r="A1355">
        <v>5901</v>
      </c>
      <c r="B1355" t="s">
        <v>2712</v>
      </c>
      <c r="C1355" t="s">
        <v>2713</v>
      </c>
      <c r="D1355">
        <v>897646561</v>
      </c>
      <c r="E1355">
        <v>0</v>
      </c>
      <c r="F1355">
        <v>0</v>
      </c>
      <c r="G1355">
        <v>0</v>
      </c>
      <c r="H1355">
        <v>0</v>
      </c>
    </row>
    <row r="1356" spans="1:8" x14ac:dyDescent="0.2">
      <c r="A1356">
        <v>5901</v>
      </c>
      <c r="B1356" t="s">
        <v>2714</v>
      </c>
      <c r="C1356" t="s">
        <v>2715</v>
      </c>
      <c r="D1356">
        <v>897646571</v>
      </c>
      <c r="E1356">
        <v>0</v>
      </c>
      <c r="F1356">
        <v>0</v>
      </c>
      <c r="G1356">
        <v>0</v>
      </c>
      <c r="H1356">
        <v>0</v>
      </c>
    </row>
    <row r="1357" spans="1:8" x14ac:dyDescent="0.2">
      <c r="A1357">
        <v>5901</v>
      </c>
      <c r="B1357" t="s">
        <v>2716</v>
      </c>
      <c r="C1357" t="s">
        <v>2717</v>
      </c>
      <c r="D1357">
        <v>897646581</v>
      </c>
      <c r="E1357">
        <v>0</v>
      </c>
      <c r="F1357">
        <v>0</v>
      </c>
      <c r="G1357">
        <v>0</v>
      </c>
      <c r="H1357">
        <v>0</v>
      </c>
    </row>
    <row r="1358" spans="1:8" x14ac:dyDescent="0.2">
      <c r="A1358">
        <v>5901</v>
      </c>
      <c r="B1358" t="s">
        <v>2718</v>
      </c>
      <c r="C1358" t="s">
        <v>2719</v>
      </c>
      <c r="D1358">
        <v>897646591</v>
      </c>
      <c r="E1358">
        <v>0</v>
      </c>
      <c r="F1358">
        <v>0</v>
      </c>
      <c r="G1358">
        <v>0</v>
      </c>
      <c r="H1358">
        <v>0</v>
      </c>
    </row>
    <row r="1359" spans="1:8" x14ac:dyDescent="0.2">
      <c r="A1359">
        <v>5901</v>
      </c>
      <c r="B1359" t="s">
        <v>2720</v>
      </c>
      <c r="C1359" t="s">
        <v>2721</v>
      </c>
      <c r="D1359">
        <v>897646601</v>
      </c>
      <c r="E1359">
        <v>0</v>
      </c>
      <c r="F1359">
        <v>0</v>
      </c>
      <c r="G1359">
        <v>0</v>
      </c>
      <c r="H1359">
        <v>0</v>
      </c>
    </row>
    <row r="1360" spans="1:8" x14ac:dyDescent="0.2">
      <c r="A1360">
        <v>5901</v>
      </c>
      <c r="B1360" t="s">
        <v>2722</v>
      </c>
      <c r="C1360" t="s">
        <v>2723</v>
      </c>
      <c r="D1360">
        <v>897646611</v>
      </c>
      <c r="E1360">
        <v>0</v>
      </c>
      <c r="F1360">
        <v>0</v>
      </c>
      <c r="G1360">
        <v>0</v>
      </c>
      <c r="H1360">
        <v>0</v>
      </c>
    </row>
    <row r="1361" spans="1:8" x14ac:dyDescent="0.2">
      <c r="A1361">
        <v>5901</v>
      </c>
      <c r="B1361" t="s">
        <v>2724</v>
      </c>
      <c r="C1361" t="s">
        <v>2725</v>
      </c>
      <c r="D1361">
        <v>897646631</v>
      </c>
      <c r="E1361">
        <v>0</v>
      </c>
      <c r="F1361">
        <v>0</v>
      </c>
      <c r="G1361">
        <v>0</v>
      </c>
      <c r="H1361">
        <v>0</v>
      </c>
    </row>
    <row r="1362" spans="1:8" x14ac:dyDescent="0.2">
      <c r="A1362">
        <v>5901</v>
      </c>
      <c r="B1362" t="s">
        <v>2726</v>
      </c>
      <c r="C1362" t="s">
        <v>2727</v>
      </c>
      <c r="D1362">
        <v>897646641</v>
      </c>
      <c r="E1362">
        <v>0</v>
      </c>
      <c r="F1362">
        <v>0</v>
      </c>
      <c r="G1362">
        <v>0</v>
      </c>
      <c r="H1362">
        <v>0</v>
      </c>
    </row>
    <row r="1363" spans="1:8" x14ac:dyDescent="0.2">
      <c r="A1363">
        <v>5901</v>
      </c>
      <c r="B1363" t="s">
        <v>2728</v>
      </c>
      <c r="C1363" t="s">
        <v>2729</v>
      </c>
      <c r="D1363">
        <v>897646651</v>
      </c>
      <c r="E1363">
        <v>0</v>
      </c>
      <c r="F1363">
        <v>0</v>
      </c>
      <c r="G1363">
        <v>0</v>
      </c>
      <c r="H1363">
        <v>0</v>
      </c>
    </row>
    <row r="1364" spans="1:8" x14ac:dyDescent="0.2">
      <c r="A1364">
        <v>5901</v>
      </c>
      <c r="B1364" t="s">
        <v>2730</v>
      </c>
      <c r="C1364" t="s">
        <v>2731</v>
      </c>
      <c r="D1364">
        <v>897646661</v>
      </c>
      <c r="E1364">
        <v>0</v>
      </c>
      <c r="F1364">
        <v>0</v>
      </c>
      <c r="G1364">
        <v>0</v>
      </c>
      <c r="H1364">
        <v>0</v>
      </c>
    </row>
    <row r="1365" spans="1:8" x14ac:dyDescent="0.2">
      <c r="A1365">
        <v>5901</v>
      </c>
      <c r="B1365" t="s">
        <v>2732</v>
      </c>
      <c r="C1365" t="s">
        <v>2733</v>
      </c>
      <c r="D1365">
        <v>897646671</v>
      </c>
      <c r="E1365">
        <v>0</v>
      </c>
      <c r="F1365">
        <v>0</v>
      </c>
      <c r="G1365">
        <v>0</v>
      </c>
      <c r="H1365">
        <v>0</v>
      </c>
    </row>
    <row r="1366" spans="1:8" x14ac:dyDescent="0.2">
      <c r="A1366">
        <v>5901</v>
      </c>
      <c r="B1366" t="s">
        <v>2734</v>
      </c>
      <c r="C1366" t="s">
        <v>2735</v>
      </c>
      <c r="D1366">
        <v>897646681</v>
      </c>
      <c r="E1366">
        <v>0</v>
      </c>
      <c r="F1366">
        <v>0</v>
      </c>
      <c r="G1366">
        <v>0</v>
      </c>
      <c r="H1366">
        <v>0</v>
      </c>
    </row>
    <row r="1367" spans="1:8" x14ac:dyDescent="0.2">
      <c r="A1367">
        <v>5901</v>
      </c>
      <c r="B1367" t="s">
        <v>2736</v>
      </c>
      <c r="C1367" t="s">
        <v>2737</v>
      </c>
      <c r="D1367">
        <v>897646701</v>
      </c>
      <c r="E1367">
        <v>0</v>
      </c>
      <c r="F1367">
        <v>0</v>
      </c>
      <c r="G1367">
        <v>0</v>
      </c>
      <c r="H1367">
        <v>0</v>
      </c>
    </row>
    <row r="1368" spans="1:8" x14ac:dyDescent="0.2">
      <c r="A1368">
        <v>5901</v>
      </c>
      <c r="B1368" t="s">
        <v>2738</v>
      </c>
      <c r="C1368" t="s">
        <v>2739</v>
      </c>
      <c r="D1368">
        <v>897646711</v>
      </c>
      <c r="E1368">
        <v>0</v>
      </c>
      <c r="F1368">
        <v>0</v>
      </c>
      <c r="G1368">
        <v>0</v>
      </c>
      <c r="H1368">
        <v>0</v>
      </c>
    </row>
    <row r="1369" spans="1:8" x14ac:dyDescent="0.2">
      <c r="A1369">
        <v>5901</v>
      </c>
      <c r="B1369" t="s">
        <v>2740</v>
      </c>
      <c r="C1369" t="s">
        <v>2741</v>
      </c>
      <c r="D1369">
        <v>897646721</v>
      </c>
      <c r="E1369">
        <v>0</v>
      </c>
      <c r="F1369">
        <v>0</v>
      </c>
      <c r="G1369">
        <v>0</v>
      </c>
      <c r="H1369">
        <v>0</v>
      </c>
    </row>
    <row r="1370" spans="1:8" x14ac:dyDescent="0.2">
      <c r="A1370">
        <v>5901</v>
      </c>
      <c r="B1370" t="s">
        <v>2742</v>
      </c>
      <c r="C1370" t="s">
        <v>2743</v>
      </c>
      <c r="D1370">
        <v>897646731</v>
      </c>
      <c r="E1370">
        <v>0</v>
      </c>
      <c r="F1370">
        <v>0</v>
      </c>
      <c r="G1370">
        <v>0</v>
      </c>
      <c r="H1370">
        <v>0</v>
      </c>
    </row>
    <row r="1371" spans="1:8" x14ac:dyDescent="0.2">
      <c r="A1371">
        <v>5901</v>
      </c>
      <c r="B1371" t="s">
        <v>2744</v>
      </c>
      <c r="C1371" t="s">
        <v>2745</v>
      </c>
      <c r="D1371">
        <v>897646741</v>
      </c>
      <c r="E1371">
        <v>0</v>
      </c>
      <c r="F1371">
        <v>0</v>
      </c>
      <c r="G1371">
        <v>0</v>
      </c>
      <c r="H1371">
        <v>0</v>
      </c>
    </row>
    <row r="1372" spans="1:8" x14ac:dyDescent="0.2">
      <c r="A1372">
        <v>5901</v>
      </c>
      <c r="B1372" t="s">
        <v>2746</v>
      </c>
      <c r="C1372" t="s">
        <v>2747</v>
      </c>
      <c r="D1372">
        <v>897646751</v>
      </c>
      <c r="E1372">
        <v>0</v>
      </c>
      <c r="F1372">
        <v>0</v>
      </c>
      <c r="G1372">
        <v>0</v>
      </c>
      <c r="H1372">
        <v>0</v>
      </c>
    </row>
    <row r="1373" spans="1:8" x14ac:dyDescent="0.2">
      <c r="A1373">
        <v>5901</v>
      </c>
      <c r="B1373" t="s">
        <v>2748</v>
      </c>
      <c r="C1373" t="s">
        <v>2749</v>
      </c>
      <c r="D1373">
        <v>897646761</v>
      </c>
      <c r="E1373">
        <v>0</v>
      </c>
      <c r="F1373">
        <v>0</v>
      </c>
      <c r="G1373">
        <v>0</v>
      </c>
      <c r="H1373">
        <v>0</v>
      </c>
    </row>
    <row r="1374" spans="1:8" x14ac:dyDescent="0.2">
      <c r="A1374">
        <v>5901</v>
      </c>
      <c r="B1374" t="s">
        <v>2750</v>
      </c>
      <c r="C1374" t="s">
        <v>2751</v>
      </c>
      <c r="D1374">
        <v>897646771</v>
      </c>
      <c r="E1374">
        <v>0</v>
      </c>
      <c r="F1374">
        <v>0</v>
      </c>
      <c r="G1374">
        <v>0</v>
      </c>
      <c r="H1374">
        <v>0</v>
      </c>
    </row>
    <row r="1375" spans="1:8" x14ac:dyDescent="0.2">
      <c r="A1375">
        <v>5901</v>
      </c>
      <c r="B1375" t="s">
        <v>2752</v>
      </c>
      <c r="C1375" t="s">
        <v>2753</v>
      </c>
      <c r="D1375">
        <v>897646781</v>
      </c>
      <c r="E1375">
        <v>0</v>
      </c>
      <c r="F1375">
        <v>0</v>
      </c>
      <c r="G1375">
        <v>0</v>
      </c>
      <c r="H1375">
        <v>0</v>
      </c>
    </row>
    <row r="1376" spans="1:8" x14ac:dyDescent="0.2">
      <c r="A1376">
        <v>5901</v>
      </c>
      <c r="B1376" t="s">
        <v>2754</v>
      </c>
      <c r="C1376" t="s">
        <v>2755</v>
      </c>
      <c r="D1376">
        <v>897646791</v>
      </c>
      <c r="E1376">
        <v>0</v>
      </c>
      <c r="F1376">
        <v>0</v>
      </c>
      <c r="G1376">
        <v>0</v>
      </c>
      <c r="H1376">
        <v>0</v>
      </c>
    </row>
    <row r="1377" spans="1:8" x14ac:dyDescent="0.2">
      <c r="A1377">
        <v>5901</v>
      </c>
      <c r="B1377" t="s">
        <v>2756</v>
      </c>
      <c r="C1377" t="s">
        <v>2757</v>
      </c>
      <c r="D1377">
        <v>897646801</v>
      </c>
      <c r="E1377">
        <v>0</v>
      </c>
      <c r="F1377">
        <v>0</v>
      </c>
      <c r="G1377">
        <v>0</v>
      </c>
      <c r="H1377">
        <v>0</v>
      </c>
    </row>
    <row r="1378" spans="1:8" x14ac:dyDescent="0.2">
      <c r="A1378">
        <v>5901</v>
      </c>
      <c r="B1378" t="s">
        <v>2758</v>
      </c>
      <c r="C1378" t="s">
        <v>2759</v>
      </c>
      <c r="D1378">
        <v>897646821</v>
      </c>
      <c r="E1378">
        <v>0</v>
      </c>
      <c r="F1378">
        <v>0</v>
      </c>
      <c r="G1378">
        <v>0</v>
      </c>
      <c r="H1378">
        <v>0</v>
      </c>
    </row>
    <row r="1379" spans="1:8" x14ac:dyDescent="0.2">
      <c r="A1379">
        <v>5901</v>
      </c>
      <c r="B1379" t="s">
        <v>2760</v>
      </c>
      <c r="C1379" t="s">
        <v>2761</v>
      </c>
      <c r="D1379">
        <v>897646831</v>
      </c>
      <c r="E1379">
        <v>0</v>
      </c>
      <c r="F1379">
        <v>0</v>
      </c>
      <c r="G1379">
        <v>0</v>
      </c>
      <c r="H1379">
        <v>0</v>
      </c>
    </row>
    <row r="1380" spans="1:8" x14ac:dyDescent="0.2">
      <c r="A1380">
        <v>5901</v>
      </c>
      <c r="B1380" t="s">
        <v>2762</v>
      </c>
      <c r="C1380" t="s">
        <v>2763</v>
      </c>
      <c r="D1380">
        <v>897646841</v>
      </c>
      <c r="E1380">
        <v>0</v>
      </c>
      <c r="F1380">
        <v>0</v>
      </c>
      <c r="G1380">
        <v>0</v>
      </c>
      <c r="H1380">
        <v>0</v>
      </c>
    </row>
    <row r="1381" spans="1:8" x14ac:dyDescent="0.2">
      <c r="A1381">
        <v>5901</v>
      </c>
      <c r="B1381" t="s">
        <v>2764</v>
      </c>
      <c r="C1381" t="s">
        <v>2765</v>
      </c>
      <c r="D1381">
        <v>897646851</v>
      </c>
      <c r="E1381">
        <v>0</v>
      </c>
      <c r="F1381">
        <v>0</v>
      </c>
      <c r="G1381">
        <v>0</v>
      </c>
      <c r="H1381">
        <v>0</v>
      </c>
    </row>
    <row r="1382" spans="1:8" x14ac:dyDescent="0.2">
      <c r="A1382">
        <v>5901</v>
      </c>
      <c r="B1382" t="s">
        <v>2766</v>
      </c>
      <c r="C1382" t="s">
        <v>2767</v>
      </c>
      <c r="D1382">
        <v>897646861</v>
      </c>
      <c r="E1382">
        <v>0</v>
      </c>
      <c r="F1382">
        <v>0</v>
      </c>
      <c r="G1382">
        <v>0</v>
      </c>
      <c r="H1382">
        <v>0</v>
      </c>
    </row>
    <row r="1383" spans="1:8" x14ac:dyDescent="0.2">
      <c r="A1383">
        <v>5901</v>
      </c>
      <c r="B1383" t="s">
        <v>2768</v>
      </c>
      <c r="C1383" t="s">
        <v>2769</v>
      </c>
      <c r="D1383">
        <v>897646881</v>
      </c>
      <c r="E1383">
        <v>0</v>
      </c>
      <c r="F1383">
        <v>0</v>
      </c>
      <c r="G1383">
        <v>0</v>
      </c>
      <c r="H1383">
        <v>0</v>
      </c>
    </row>
    <row r="1384" spans="1:8" x14ac:dyDescent="0.2">
      <c r="A1384">
        <v>5901</v>
      </c>
      <c r="B1384" t="s">
        <v>2770</v>
      </c>
      <c r="C1384" t="s">
        <v>2771</v>
      </c>
      <c r="D1384">
        <v>897646891</v>
      </c>
      <c r="E1384">
        <v>0</v>
      </c>
      <c r="F1384">
        <v>0</v>
      </c>
      <c r="G1384">
        <v>0</v>
      </c>
      <c r="H1384">
        <v>0</v>
      </c>
    </row>
    <row r="1385" spans="1:8" x14ac:dyDescent="0.2">
      <c r="A1385">
        <v>5901</v>
      </c>
      <c r="B1385" t="s">
        <v>2772</v>
      </c>
      <c r="C1385" t="s">
        <v>2773</v>
      </c>
      <c r="D1385">
        <v>897646901</v>
      </c>
      <c r="E1385">
        <v>0</v>
      </c>
      <c r="F1385">
        <v>0</v>
      </c>
      <c r="G1385">
        <v>0</v>
      </c>
      <c r="H1385">
        <v>0</v>
      </c>
    </row>
    <row r="1386" spans="1:8" x14ac:dyDescent="0.2">
      <c r="A1386">
        <v>5901</v>
      </c>
      <c r="B1386" t="s">
        <v>2774</v>
      </c>
      <c r="C1386" t="s">
        <v>2775</v>
      </c>
      <c r="D1386">
        <v>897646921</v>
      </c>
      <c r="E1386">
        <v>0</v>
      </c>
      <c r="F1386">
        <v>0</v>
      </c>
      <c r="G1386">
        <v>0</v>
      </c>
      <c r="H1386">
        <v>0</v>
      </c>
    </row>
    <row r="1387" spans="1:8" x14ac:dyDescent="0.2">
      <c r="A1387">
        <v>5901</v>
      </c>
      <c r="B1387" t="s">
        <v>2776</v>
      </c>
      <c r="C1387" t="s">
        <v>2777</v>
      </c>
      <c r="D1387">
        <v>897646931</v>
      </c>
      <c r="E1387">
        <v>0</v>
      </c>
      <c r="F1387">
        <v>0</v>
      </c>
      <c r="G1387">
        <v>0</v>
      </c>
      <c r="H1387">
        <v>0</v>
      </c>
    </row>
    <row r="1388" spans="1:8" x14ac:dyDescent="0.2">
      <c r="A1388">
        <v>5901</v>
      </c>
      <c r="B1388" t="s">
        <v>2778</v>
      </c>
      <c r="C1388" t="s">
        <v>2779</v>
      </c>
      <c r="D1388">
        <v>897646941</v>
      </c>
      <c r="E1388">
        <v>0</v>
      </c>
      <c r="F1388">
        <v>0</v>
      </c>
      <c r="G1388">
        <v>0</v>
      </c>
      <c r="H1388">
        <v>0</v>
      </c>
    </row>
    <row r="1389" spans="1:8" x14ac:dyDescent="0.2">
      <c r="A1389">
        <v>5901</v>
      </c>
      <c r="B1389" t="s">
        <v>2780</v>
      </c>
      <c r="C1389" t="s">
        <v>2781</v>
      </c>
      <c r="D1389">
        <v>897646951</v>
      </c>
      <c r="E1389">
        <v>0</v>
      </c>
      <c r="F1389">
        <v>0</v>
      </c>
      <c r="G1389">
        <v>0</v>
      </c>
      <c r="H1389">
        <v>0</v>
      </c>
    </row>
    <row r="1390" spans="1:8" x14ac:dyDescent="0.2">
      <c r="A1390">
        <v>5901</v>
      </c>
      <c r="B1390" t="s">
        <v>2782</v>
      </c>
      <c r="C1390" t="s">
        <v>2783</v>
      </c>
      <c r="D1390">
        <v>897646961</v>
      </c>
      <c r="E1390">
        <v>0</v>
      </c>
      <c r="F1390">
        <v>0</v>
      </c>
      <c r="G1390">
        <v>0</v>
      </c>
      <c r="H1390">
        <v>0</v>
      </c>
    </row>
    <row r="1391" spans="1:8" x14ac:dyDescent="0.2">
      <c r="A1391">
        <v>5901</v>
      </c>
      <c r="B1391" t="s">
        <v>2784</v>
      </c>
      <c r="C1391" t="s">
        <v>2785</v>
      </c>
      <c r="D1391">
        <v>897646971</v>
      </c>
      <c r="E1391">
        <v>0</v>
      </c>
      <c r="F1391">
        <v>0</v>
      </c>
      <c r="G1391">
        <v>0</v>
      </c>
      <c r="H1391">
        <v>0</v>
      </c>
    </row>
    <row r="1392" spans="1:8" x14ac:dyDescent="0.2">
      <c r="A1392">
        <v>5901</v>
      </c>
      <c r="B1392" t="s">
        <v>2786</v>
      </c>
      <c r="C1392" t="s">
        <v>2787</v>
      </c>
      <c r="D1392">
        <v>897646991</v>
      </c>
      <c r="E1392">
        <v>0</v>
      </c>
      <c r="F1392">
        <v>0</v>
      </c>
      <c r="G1392">
        <v>0</v>
      </c>
      <c r="H1392">
        <v>0</v>
      </c>
    </row>
    <row r="1393" spans="1:8" x14ac:dyDescent="0.2">
      <c r="A1393">
        <v>5901</v>
      </c>
      <c r="B1393" t="s">
        <v>2788</v>
      </c>
      <c r="C1393" t="s">
        <v>2789</v>
      </c>
      <c r="D1393">
        <v>897647001</v>
      </c>
      <c r="E1393">
        <v>0</v>
      </c>
      <c r="F1393">
        <v>0</v>
      </c>
      <c r="G1393">
        <v>0</v>
      </c>
      <c r="H1393">
        <v>0</v>
      </c>
    </row>
    <row r="1394" spans="1:8" x14ac:dyDescent="0.2">
      <c r="A1394">
        <v>5901</v>
      </c>
      <c r="B1394" t="s">
        <v>2790</v>
      </c>
      <c r="C1394" t="s">
        <v>2791</v>
      </c>
      <c r="D1394">
        <v>897647011</v>
      </c>
      <c r="E1394">
        <v>0</v>
      </c>
      <c r="F1394">
        <v>0</v>
      </c>
      <c r="G1394">
        <v>0</v>
      </c>
      <c r="H1394">
        <v>0</v>
      </c>
    </row>
    <row r="1395" spans="1:8" x14ac:dyDescent="0.2">
      <c r="A1395">
        <v>5901</v>
      </c>
      <c r="B1395" t="s">
        <v>2792</v>
      </c>
      <c r="C1395" t="s">
        <v>2793</v>
      </c>
      <c r="D1395">
        <v>897647021</v>
      </c>
      <c r="E1395">
        <v>0</v>
      </c>
      <c r="F1395">
        <v>0</v>
      </c>
      <c r="G1395">
        <v>0</v>
      </c>
      <c r="H1395">
        <v>0</v>
      </c>
    </row>
    <row r="1396" spans="1:8" x14ac:dyDescent="0.2">
      <c r="A1396">
        <v>5901</v>
      </c>
      <c r="B1396" t="s">
        <v>2794</v>
      </c>
      <c r="C1396" t="s">
        <v>2795</v>
      </c>
      <c r="D1396">
        <v>897647031</v>
      </c>
      <c r="E1396">
        <v>0</v>
      </c>
      <c r="F1396">
        <v>0</v>
      </c>
      <c r="G1396">
        <v>0</v>
      </c>
      <c r="H1396">
        <v>0</v>
      </c>
    </row>
    <row r="1397" spans="1:8" x14ac:dyDescent="0.2">
      <c r="A1397">
        <v>5901</v>
      </c>
      <c r="B1397" t="s">
        <v>2796</v>
      </c>
      <c r="C1397" t="s">
        <v>2797</v>
      </c>
      <c r="D1397">
        <v>897647041</v>
      </c>
      <c r="E1397">
        <v>0</v>
      </c>
      <c r="F1397">
        <v>0</v>
      </c>
      <c r="G1397">
        <v>0</v>
      </c>
      <c r="H1397">
        <v>0</v>
      </c>
    </row>
    <row r="1398" spans="1:8" x14ac:dyDescent="0.2">
      <c r="A1398">
        <v>5901</v>
      </c>
      <c r="B1398" t="s">
        <v>2798</v>
      </c>
      <c r="C1398" t="s">
        <v>2799</v>
      </c>
      <c r="D1398">
        <v>897647051</v>
      </c>
      <c r="E1398">
        <v>0</v>
      </c>
      <c r="F1398">
        <v>0</v>
      </c>
      <c r="G1398">
        <v>0</v>
      </c>
      <c r="H1398">
        <v>0</v>
      </c>
    </row>
    <row r="1399" spans="1:8" x14ac:dyDescent="0.2">
      <c r="A1399">
        <v>5901</v>
      </c>
      <c r="B1399" t="s">
        <v>2800</v>
      </c>
      <c r="C1399" t="s">
        <v>2801</v>
      </c>
      <c r="D1399">
        <v>897647071</v>
      </c>
      <c r="E1399">
        <v>0</v>
      </c>
      <c r="F1399">
        <v>0</v>
      </c>
      <c r="G1399">
        <v>0</v>
      </c>
      <c r="H1399">
        <v>0</v>
      </c>
    </row>
    <row r="1400" spans="1:8" x14ac:dyDescent="0.2">
      <c r="A1400">
        <v>5901</v>
      </c>
      <c r="B1400" t="s">
        <v>2370</v>
      </c>
      <c r="C1400" t="s">
        <v>2371</v>
      </c>
      <c r="D1400">
        <v>863331221</v>
      </c>
      <c r="E1400">
        <v>1</v>
      </c>
      <c r="F1400">
        <v>2</v>
      </c>
      <c r="G1400">
        <v>0</v>
      </c>
      <c r="H1400">
        <v>1</v>
      </c>
    </row>
    <row r="1401" spans="1:8" x14ac:dyDescent="0.2">
      <c r="A1401">
        <v>5901</v>
      </c>
      <c r="B1401" t="s">
        <v>2802</v>
      </c>
      <c r="C1401" t="s">
        <v>2803</v>
      </c>
      <c r="D1401">
        <v>897647081</v>
      </c>
      <c r="E1401">
        <v>0</v>
      </c>
      <c r="F1401">
        <v>0</v>
      </c>
      <c r="G1401">
        <v>0</v>
      </c>
      <c r="H1401">
        <v>0</v>
      </c>
    </row>
    <row r="1402" spans="1:8" x14ac:dyDescent="0.2">
      <c r="A1402">
        <v>5901</v>
      </c>
      <c r="B1402" t="s">
        <v>2804</v>
      </c>
      <c r="C1402" t="s">
        <v>2805</v>
      </c>
      <c r="D1402">
        <v>897647091</v>
      </c>
      <c r="E1402">
        <v>0</v>
      </c>
      <c r="F1402">
        <v>0</v>
      </c>
      <c r="G1402">
        <v>0</v>
      </c>
      <c r="H1402">
        <v>0</v>
      </c>
    </row>
    <row r="1403" spans="1:8" x14ac:dyDescent="0.2">
      <c r="A1403">
        <v>5901</v>
      </c>
      <c r="B1403" t="s">
        <v>2806</v>
      </c>
      <c r="C1403" t="s">
        <v>2807</v>
      </c>
      <c r="D1403">
        <v>897647101</v>
      </c>
      <c r="E1403">
        <v>0</v>
      </c>
      <c r="F1403">
        <v>0</v>
      </c>
      <c r="G1403">
        <v>0</v>
      </c>
      <c r="H1403">
        <v>0</v>
      </c>
    </row>
    <row r="1404" spans="1:8" x14ac:dyDescent="0.2">
      <c r="A1404">
        <v>5901</v>
      </c>
      <c r="B1404" t="s">
        <v>2808</v>
      </c>
      <c r="C1404" t="s">
        <v>2809</v>
      </c>
      <c r="D1404">
        <v>897647111</v>
      </c>
      <c r="E1404">
        <v>0</v>
      </c>
      <c r="F1404">
        <v>0</v>
      </c>
      <c r="G1404">
        <v>0</v>
      </c>
      <c r="H1404">
        <v>0</v>
      </c>
    </row>
    <row r="1405" spans="1:8" x14ac:dyDescent="0.2">
      <c r="A1405">
        <v>5901</v>
      </c>
      <c r="B1405" t="s">
        <v>2810</v>
      </c>
      <c r="C1405" t="s">
        <v>2811</v>
      </c>
      <c r="D1405">
        <v>897647121</v>
      </c>
      <c r="E1405">
        <v>62</v>
      </c>
      <c r="F1405">
        <v>73</v>
      </c>
      <c r="G1405">
        <v>9</v>
      </c>
      <c r="H1405">
        <v>1</v>
      </c>
    </row>
    <row r="1406" spans="1:8" x14ac:dyDescent="0.2">
      <c r="A1406">
        <v>5901</v>
      </c>
      <c r="B1406" t="s">
        <v>2812</v>
      </c>
      <c r="C1406" t="s">
        <v>2813</v>
      </c>
      <c r="D1406">
        <v>897647131</v>
      </c>
      <c r="E1406">
        <v>0</v>
      </c>
      <c r="F1406">
        <v>0</v>
      </c>
      <c r="G1406">
        <v>0</v>
      </c>
      <c r="H1406">
        <v>0</v>
      </c>
    </row>
    <row r="1407" spans="1:8" x14ac:dyDescent="0.2">
      <c r="A1407">
        <v>5901</v>
      </c>
      <c r="B1407" t="s">
        <v>2814</v>
      </c>
      <c r="C1407" t="s">
        <v>2815</v>
      </c>
      <c r="D1407">
        <v>897647141</v>
      </c>
      <c r="E1407">
        <v>0</v>
      </c>
      <c r="F1407">
        <v>0</v>
      </c>
      <c r="G1407">
        <v>0</v>
      </c>
      <c r="H1407">
        <v>0</v>
      </c>
    </row>
    <row r="1408" spans="1:8" x14ac:dyDescent="0.2">
      <c r="A1408">
        <v>5901</v>
      </c>
      <c r="B1408" t="s">
        <v>2816</v>
      </c>
      <c r="C1408" t="s">
        <v>2817</v>
      </c>
      <c r="D1408">
        <v>897647151</v>
      </c>
      <c r="E1408">
        <v>0</v>
      </c>
      <c r="F1408">
        <v>0</v>
      </c>
      <c r="G1408">
        <v>0</v>
      </c>
      <c r="H1408">
        <v>0</v>
      </c>
    </row>
    <row r="1409" spans="1:8" x14ac:dyDescent="0.2">
      <c r="A1409">
        <v>5901</v>
      </c>
      <c r="B1409" t="s">
        <v>2818</v>
      </c>
      <c r="C1409" t="s">
        <v>2819</v>
      </c>
      <c r="D1409">
        <v>897647161</v>
      </c>
      <c r="E1409">
        <v>0</v>
      </c>
      <c r="F1409">
        <v>0</v>
      </c>
      <c r="G1409">
        <v>0</v>
      </c>
      <c r="H1409">
        <v>0</v>
      </c>
    </row>
    <row r="1410" spans="1:8" x14ac:dyDescent="0.2">
      <c r="A1410">
        <v>5901</v>
      </c>
      <c r="B1410" t="s">
        <v>2820</v>
      </c>
      <c r="C1410" t="s">
        <v>2821</v>
      </c>
      <c r="D1410">
        <v>897647171</v>
      </c>
      <c r="E1410">
        <v>0</v>
      </c>
      <c r="F1410">
        <v>0</v>
      </c>
      <c r="G1410">
        <v>0</v>
      </c>
      <c r="H1410">
        <v>0</v>
      </c>
    </row>
    <row r="1411" spans="1:8" x14ac:dyDescent="0.2">
      <c r="A1411">
        <v>5901</v>
      </c>
      <c r="B1411" t="s">
        <v>2822</v>
      </c>
      <c r="C1411" t="s">
        <v>2823</v>
      </c>
      <c r="D1411">
        <v>897647181</v>
      </c>
      <c r="E1411">
        <v>0</v>
      </c>
      <c r="F1411">
        <v>0</v>
      </c>
      <c r="G1411">
        <v>0</v>
      </c>
      <c r="H1411">
        <v>0</v>
      </c>
    </row>
    <row r="1412" spans="1:8" x14ac:dyDescent="0.2">
      <c r="A1412">
        <v>5901</v>
      </c>
      <c r="B1412" t="s">
        <v>2824</v>
      </c>
      <c r="C1412" t="s">
        <v>2825</v>
      </c>
      <c r="D1412">
        <v>897647191</v>
      </c>
      <c r="E1412">
        <v>0</v>
      </c>
      <c r="F1412">
        <v>0</v>
      </c>
      <c r="G1412">
        <v>0</v>
      </c>
      <c r="H1412">
        <v>0</v>
      </c>
    </row>
    <row r="1413" spans="1:8" x14ac:dyDescent="0.2">
      <c r="A1413">
        <v>5901</v>
      </c>
      <c r="B1413" t="s">
        <v>2826</v>
      </c>
      <c r="C1413" t="s">
        <v>2827</v>
      </c>
      <c r="D1413">
        <v>897647201</v>
      </c>
      <c r="E1413">
        <v>0</v>
      </c>
      <c r="F1413">
        <v>0</v>
      </c>
      <c r="G1413">
        <v>0</v>
      </c>
      <c r="H1413">
        <v>0</v>
      </c>
    </row>
    <row r="1414" spans="1:8" x14ac:dyDescent="0.2">
      <c r="A1414">
        <v>5901</v>
      </c>
      <c r="B1414" t="s">
        <v>2828</v>
      </c>
      <c r="C1414" t="s">
        <v>2829</v>
      </c>
      <c r="D1414">
        <v>897647211</v>
      </c>
      <c r="E1414">
        <v>0</v>
      </c>
      <c r="F1414">
        <v>0</v>
      </c>
      <c r="G1414">
        <v>0</v>
      </c>
      <c r="H1414">
        <v>0</v>
      </c>
    </row>
    <row r="1415" spans="1:8" x14ac:dyDescent="0.2">
      <c r="A1415">
        <v>5901</v>
      </c>
      <c r="B1415" t="s">
        <v>2830</v>
      </c>
      <c r="C1415" t="s">
        <v>2831</v>
      </c>
      <c r="D1415">
        <v>897647221</v>
      </c>
      <c r="E1415">
        <v>0</v>
      </c>
      <c r="F1415">
        <v>0</v>
      </c>
      <c r="G1415">
        <v>0</v>
      </c>
      <c r="H1415">
        <v>0</v>
      </c>
    </row>
    <row r="1416" spans="1:8" x14ac:dyDescent="0.2">
      <c r="A1416">
        <v>5901</v>
      </c>
      <c r="B1416" t="s">
        <v>2832</v>
      </c>
      <c r="C1416" t="s">
        <v>2833</v>
      </c>
      <c r="D1416">
        <v>897647231</v>
      </c>
      <c r="E1416">
        <v>0</v>
      </c>
      <c r="F1416">
        <v>0</v>
      </c>
      <c r="G1416">
        <v>0</v>
      </c>
      <c r="H1416">
        <v>0</v>
      </c>
    </row>
    <row r="1417" spans="1:8" x14ac:dyDescent="0.2">
      <c r="A1417">
        <v>5901</v>
      </c>
      <c r="B1417" t="s">
        <v>2834</v>
      </c>
      <c r="C1417" t="s">
        <v>2835</v>
      </c>
      <c r="D1417">
        <v>897647241</v>
      </c>
      <c r="E1417">
        <v>0</v>
      </c>
      <c r="F1417">
        <v>0</v>
      </c>
      <c r="G1417">
        <v>0</v>
      </c>
      <c r="H1417">
        <v>0</v>
      </c>
    </row>
    <row r="1418" spans="1:8" x14ac:dyDescent="0.2">
      <c r="A1418">
        <v>5901</v>
      </c>
      <c r="B1418" t="s">
        <v>2836</v>
      </c>
      <c r="C1418" t="s">
        <v>2837</v>
      </c>
      <c r="D1418">
        <v>897647251</v>
      </c>
      <c r="E1418">
        <v>0</v>
      </c>
      <c r="F1418">
        <v>0</v>
      </c>
      <c r="G1418">
        <v>0</v>
      </c>
      <c r="H1418">
        <v>0</v>
      </c>
    </row>
    <row r="1419" spans="1:8" x14ac:dyDescent="0.2">
      <c r="A1419">
        <v>5901</v>
      </c>
      <c r="B1419" t="s">
        <v>2838</v>
      </c>
      <c r="C1419" t="s">
        <v>2839</v>
      </c>
      <c r="D1419">
        <v>897647261</v>
      </c>
      <c r="E1419">
        <v>0</v>
      </c>
      <c r="F1419">
        <v>0</v>
      </c>
      <c r="G1419">
        <v>0</v>
      </c>
      <c r="H1419">
        <v>0</v>
      </c>
    </row>
    <row r="1420" spans="1:8" x14ac:dyDescent="0.2">
      <c r="A1420">
        <v>5901</v>
      </c>
      <c r="B1420" t="s">
        <v>2840</v>
      </c>
      <c r="C1420" t="s">
        <v>2841</v>
      </c>
      <c r="D1420">
        <v>897647271</v>
      </c>
      <c r="E1420">
        <v>0</v>
      </c>
      <c r="F1420">
        <v>0</v>
      </c>
      <c r="G1420">
        <v>0</v>
      </c>
      <c r="H1420">
        <v>0</v>
      </c>
    </row>
    <row r="1421" spans="1:8" x14ac:dyDescent="0.2">
      <c r="A1421">
        <v>5901</v>
      </c>
      <c r="B1421" t="s">
        <v>2842</v>
      </c>
      <c r="C1421" t="s">
        <v>2843</v>
      </c>
      <c r="D1421">
        <v>897647281</v>
      </c>
      <c r="E1421">
        <v>0</v>
      </c>
      <c r="F1421">
        <v>0</v>
      </c>
      <c r="G1421">
        <v>0</v>
      </c>
      <c r="H1421">
        <v>0</v>
      </c>
    </row>
    <row r="1422" spans="1:8" x14ac:dyDescent="0.2">
      <c r="A1422">
        <v>5901</v>
      </c>
      <c r="B1422" t="s">
        <v>2845</v>
      </c>
      <c r="C1422" t="s">
        <v>2846</v>
      </c>
      <c r="D1422">
        <v>923589341</v>
      </c>
      <c r="E1422">
        <v>0</v>
      </c>
      <c r="F1422">
        <v>0</v>
      </c>
      <c r="G1422">
        <v>0</v>
      </c>
      <c r="H1422">
        <v>0</v>
      </c>
    </row>
    <row r="1423" spans="1:8" x14ac:dyDescent="0.2">
      <c r="A1423">
        <v>5901</v>
      </c>
      <c r="B1423" t="s">
        <v>2847</v>
      </c>
      <c r="C1423" t="s">
        <v>2848</v>
      </c>
      <c r="D1423">
        <v>923589351</v>
      </c>
      <c r="E1423">
        <v>0</v>
      </c>
      <c r="F1423">
        <v>0</v>
      </c>
      <c r="G1423">
        <v>0</v>
      </c>
      <c r="H1423">
        <v>0</v>
      </c>
    </row>
    <row r="1424" spans="1:8" x14ac:dyDescent="0.2">
      <c r="A1424">
        <v>5901</v>
      </c>
      <c r="B1424" t="s">
        <v>2849</v>
      </c>
      <c r="C1424" t="s">
        <v>2850</v>
      </c>
      <c r="D1424">
        <v>923589361</v>
      </c>
      <c r="E1424">
        <v>0</v>
      </c>
      <c r="F1424">
        <v>0</v>
      </c>
      <c r="G1424">
        <v>0</v>
      </c>
      <c r="H1424">
        <v>0</v>
      </c>
    </row>
    <row r="1425" spans="1:8" x14ac:dyDescent="0.2">
      <c r="A1425">
        <v>5901</v>
      </c>
      <c r="B1425" t="s">
        <v>2851</v>
      </c>
      <c r="C1425" t="s">
        <v>2852</v>
      </c>
      <c r="D1425">
        <v>923589371</v>
      </c>
      <c r="E1425">
        <v>0</v>
      </c>
      <c r="F1425">
        <v>0</v>
      </c>
      <c r="G1425">
        <v>0</v>
      </c>
      <c r="H1425">
        <v>0</v>
      </c>
    </row>
    <row r="1426" spans="1:8" x14ac:dyDescent="0.2">
      <c r="A1426">
        <v>5901</v>
      </c>
      <c r="B1426" t="s">
        <v>2853</v>
      </c>
      <c r="C1426" t="s">
        <v>2854</v>
      </c>
      <c r="D1426">
        <v>923589381</v>
      </c>
      <c r="E1426">
        <v>0</v>
      </c>
      <c r="F1426">
        <v>0</v>
      </c>
      <c r="G1426">
        <v>0</v>
      </c>
      <c r="H1426">
        <v>0</v>
      </c>
    </row>
    <row r="1427" spans="1:8" x14ac:dyDescent="0.2">
      <c r="A1427">
        <v>5901</v>
      </c>
      <c r="B1427" t="s">
        <v>2855</v>
      </c>
      <c r="C1427" t="s">
        <v>2856</v>
      </c>
      <c r="D1427">
        <v>923589391</v>
      </c>
      <c r="E1427">
        <v>0</v>
      </c>
      <c r="F1427">
        <v>0</v>
      </c>
      <c r="G1427">
        <v>0</v>
      </c>
      <c r="H1427">
        <v>0</v>
      </c>
    </row>
    <row r="1428" spans="1:8" x14ac:dyDescent="0.2">
      <c r="A1428">
        <v>5901</v>
      </c>
      <c r="B1428" t="s">
        <v>2858</v>
      </c>
      <c r="C1428" t="s">
        <v>2859</v>
      </c>
      <c r="D1428">
        <v>953167541</v>
      </c>
      <c r="E1428">
        <v>0</v>
      </c>
      <c r="F1428">
        <v>0</v>
      </c>
      <c r="G1428">
        <v>0</v>
      </c>
      <c r="H1428">
        <v>0</v>
      </c>
    </row>
    <row r="1429" spans="1:8" x14ac:dyDescent="0.2">
      <c r="A1429">
        <v>5901</v>
      </c>
      <c r="B1429" t="s">
        <v>2862</v>
      </c>
      <c r="C1429" t="s">
        <v>2863</v>
      </c>
      <c r="D1429">
        <v>968654231</v>
      </c>
      <c r="E1429">
        <v>0</v>
      </c>
      <c r="F1429">
        <v>0</v>
      </c>
      <c r="G1429">
        <v>0</v>
      </c>
      <c r="H1429">
        <v>0</v>
      </c>
    </row>
    <row r="1430" spans="1:8" x14ac:dyDescent="0.2">
      <c r="E1430">
        <v>39944</v>
      </c>
      <c r="F1430">
        <v>82700</v>
      </c>
      <c r="G1430">
        <v>28998</v>
      </c>
      <c r="H1430">
        <v>2412</v>
      </c>
    </row>
  </sheetData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a4d227ac-1155-4d22-aba1-6e3b70c4e89d">3UD53MHSKZFH-275345184-1031</_dlc_DocId>
    <_dlc_DocIdUrl xmlns="a4d227ac-1155-4d22-aba1-6e3b70c4e89d">
      <Url>https://mcls.sharepoint.com/mel/_layouts/15/DocIdRedir.aspx?ID=3UD53MHSKZFH-275345184-1031</Url>
      <Description>3UD53MHSKZFH-275345184-1031</Description>
    </_dlc_DocIdUrl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08332E8E39B3741A35C6360E1C95B51" ma:contentTypeVersion="141" ma:contentTypeDescription="Create a new document." ma:contentTypeScope="" ma:versionID="d6f7b84a9c67885b72f0c386eb2c0451">
  <xsd:schema xmlns:xsd="http://www.w3.org/2001/XMLSchema" xmlns:xs="http://www.w3.org/2001/XMLSchema" xmlns:p="http://schemas.microsoft.com/office/2006/metadata/properties" xmlns:ns2="a4d227ac-1155-4d22-aba1-6e3b70c4e89d" xmlns:ns3="f2c769c9-d39a-45bb-a709-c4ac7815f9a0" targetNamespace="http://schemas.microsoft.com/office/2006/metadata/properties" ma:root="true" ma:fieldsID="bd0b96f86c0759285bb4681438ece455" ns2:_="" ns3:_="">
    <xsd:import namespace="a4d227ac-1155-4d22-aba1-6e3b70c4e89d"/>
    <xsd:import namespace="f2c769c9-d39a-45bb-a709-c4ac7815f9a0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EventHashCode" minOccurs="0"/>
                <xsd:element ref="ns3:MediaServiceGenerationTime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4d227ac-1155-4d22-aba1-6e3b70c4e89d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SharedWithUsers" ma:index="11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2c769c9-d39a-45bb-a709-c4ac7815f9a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3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4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8" nillable="true" ma:displayName="Tags" ma:internalName="MediaServiceAutoTags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AutoKeyPoints" ma:index="2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DDCBCD8-5F1D-4893-A816-AD2E8CB68DEB}">
  <ds:schemaRefs>
    <ds:schemaRef ds:uri="f2c769c9-d39a-45bb-a709-c4ac7815f9a0"/>
    <ds:schemaRef ds:uri="http://purl.org/dc/terms/"/>
    <ds:schemaRef ds:uri="http://purl.org/dc/elements/1.1/"/>
    <ds:schemaRef ds:uri="http://www.w3.org/XML/1998/namespace"/>
    <ds:schemaRef ds:uri="http://schemas.microsoft.com/office/2006/documentManagement/types"/>
    <ds:schemaRef ds:uri="http://schemas.microsoft.com/office/infopath/2007/PartnerControls"/>
    <ds:schemaRef ds:uri="http://schemas.microsoft.com/office/2006/metadata/properties"/>
    <ds:schemaRef ds:uri="http://schemas.openxmlformats.org/package/2006/metadata/core-properties"/>
    <ds:schemaRef ds:uri="a4d227ac-1155-4d22-aba1-6e3b70c4e89d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F20C9186-C175-42A1-862D-582D3CB115C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B371FE2-85A1-4E09-9BB8-54AB070CF548}">
  <ds:schemaRefs>
    <ds:schemaRef ds:uri="http://schemas.microsoft.com/sharepoint/events"/>
  </ds:schemaRefs>
</ds:datastoreItem>
</file>

<file path=customXml/itemProps4.xml><?xml version="1.0" encoding="utf-8"?>
<ds:datastoreItem xmlns:ds="http://schemas.openxmlformats.org/officeDocument/2006/customXml" ds:itemID="{AE52D544-2489-46F7-8BEC-A85D3EF3BC7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4d227ac-1155-4d22-aba1-6e3b70c4e89d"/>
    <ds:schemaRef ds:uri="f2c769c9-d39a-45bb-a709-c4ac7815f9a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Macintosh Excel</Application>
  <DocSecurity>0</DocSecurity>
  <ScaleCrop>false</ScaleCrop>
  <HeadingPairs>
    <vt:vector size="2" baseType="variant">
      <vt:variant>
        <vt:lpstr>Worksheets</vt:lpstr>
      </vt:variant>
      <vt:variant>
        <vt:i4>12</vt:i4>
      </vt:variant>
    </vt:vector>
  </HeadingPairs>
  <TitlesOfParts>
    <vt:vector size="12" baseType="lpstr">
      <vt:lpstr>2019 January</vt:lpstr>
      <vt:lpstr>2019 February</vt:lpstr>
      <vt:lpstr>2019 March</vt:lpstr>
      <vt:lpstr>2019 April</vt:lpstr>
      <vt:lpstr>2019 May</vt:lpstr>
      <vt:lpstr>2019 June</vt:lpstr>
      <vt:lpstr>2019 July</vt:lpstr>
      <vt:lpstr>2019 August</vt:lpstr>
      <vt:lpstr>2019 September</vt:lpstr>
      <vt:lpstr>2019 October</vt:lpstr>
      <vt:lpstr>2019 November</vt:lpstr>
      <vt:lpstr>2019 December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Diane Moodie</dc:creator>
  <cp:keywords/>
  <dc:description/>
  <cp:lastModifiedBy>Megan Dudek</cp:lastModifiedBy>
  <cp:revision/>
  <dcterms:created xsi:type="dcterms:W3CDTF">2019-02-12T13:13:13Z</dcterms:created>
  <dcterms:modified xsi:type="dcterms:W3CDTF">2020-01-14T13:24:06Z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0x010100208332E8E39B3741A35C6360E1C95B51</vt:lpwstr>
  </property>
  <property fmtid="{D5CDD505-2E9C-101B-9397-08002B2CF9AE}" pid="3" name="_dlc_DocIdItemGuid">
    <vt:lpwstr>2f17b53f-0e72-4996-af5c-6c7f9ffe42ae</vt:lpwstr>
  </property>
  <property fmtid="{D5CDD505-2E9C-101B-9397-08002B2CF9AE}" pid="4" name="AuthorIds_UIVersion_1024">
    <vt:lpwstr>35</vt:lpwstr>
  </property>
</Properties>
</file>